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Override PartName="/ppt/embeddings/oleObject5.bin" ContentType="application/vnd.openxmlformats-officedocument.oleObject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embeddings/Microsoft_Equation13.bin" ContentType="application/vnd.openxmlformats-officedocument.oleObject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tags/tag2.xml" ContentType="application/vnd.openxmlformats-officedocument.presentationml.tags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embeddings/Microsoft_Equation14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embeddings/Microsoft_Equation15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Microsoft_Equation4.bin" ContentType="application/vnd.openxmlformats-officedocument.oleObject"/>
  <Override PartName="/ppt/slideLayouts/slideLayout7.xml" ContentType="application/vnd.openxmlformats-officedocument.presentationml.slideLayout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41.xml" ContentType="application/vnd.openxmlformats-officedocument.presentationml.slide+xml"/>
  <Override PartName="/ppt/embeddings/Microsoft_Equation12.bin" ContentType="application/vnd.openxmlformats-officedocument.oleObject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258" r:id="rId3"/>
    <p:sldId id="365" r:id="rId4"/>
    <p:sldId id="366" r:id="rId5"/>
    <p:sldId id="367" r:id="rId6"/>
    <p:sldId id="368" r:id="rId7"/>
    <p:sldId id="369" r:id="rId8"/>
    <p:sldId id="370" r:id="rId9"/>
    <p:sldId id="278" r:id="rId10"/>
    <p:sldId id="299" r:id="rId11"/>
    <p:sldId id="301" r:id="rId12"/>
    <p:sldId id="319" r:id="rId13"/>
    <p:sldId id="280" r:id="rId14"/>
    <p:sldId id="281" r:id="rId15"/>
    <p:sldId id="260" r:id="rId16"/>
    <p:sldId id="287" r:id="rId17"/>
    <p:sldId id="292" r:id="rId18"/>
    <p:sldId id="306" r:id="rId19"/>
    <p:sldId id="364" r:id="rId20"/>
    <p:sldId id="261" r:id="rId21"/>
    <p:sldId id="263" r:id="rId22"/>
    <p:sldId id="274" r:id="rId23"/>
    <p:sldId id="264" r:id="rId24"/>
    <p:sldId id="312" r:id="rId25"/>
    <p:sldId id="276" r:id="rId26"/>
    <p:sldId id="351" r:id="rId27"/>
    <p:sldId id="353" r:id="rId28"/>
    <p:sldId id="338" r:id="rId29"/>
    <p:sldId id="352" r:id="rId30"/>
    <p:sldId id="354" r:id="rId31"/>
    <p:sldId id="334" r:id="rId32"/>
    <p:sldId id="355" r:id="rId33"/>
    <p:sldId id="340" r:id="rId34"/>
    <p:sldId id="356" r:id="rId35"/>
    <p:sldId id="357" r:id="rId36"/>
    <p:sldId id="358" r:id="rId37"/>
    <p:sldId id="359" r:id="rId38"/>
    <p:sldId id="360" r:id="rId39"/>
    <p:sldId id="342" r:id="rId40"/>
    <p:sldId id="363" r:id="rId41"/>
    <p:sldId id="350" r:id="rId42"/>
    <p:sldId id="320" r:id="rId43"/>
    <p:sldId id="321" r:id="rId44"/>
    <p:sldId id="322" r:id="rId45"/>
    <p:sldId id="323" r:id="rId46"/>
    <p:sldId id="371" r:id="rId47"/>
    <p:sldId id="324" r:id="rId48"/>
    <p:sldId id="325" r:id="rId49"/>
    <p:sldId id="326" r:id="rId50"/>
    <p:sldId id="328" r:id="rId51"/>
    <p:sldId id="327" r:id="rId52"/>
    <p:sldId id="329" r:id="rId53"/>
    <p:sldId id="330" r:id="rId54"/>
    <p:sldId id="372" r:id="rId55"/>
    <p:sldId id="374" r:id="rId56"/>
    <p:sldId id="373" r:id="rId57"/>
    <p:sldId id="331" r:id="rId58"/>
    <p:sldId id="332" r:id="rId59"/>
    <p:sldId id="27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9442" autoAdjust="0"/>
  </p:normalViewPr>
  <p:slideViewPr>
    <p:cSldViewPr snapToObjects="1">
      <p:cViewPr varScale="1">
        <p:scale>
          <a:sx n="127" d="100"/>
          <a:sy n="127" d="100"/>
        </p:scale>
        <p:origin x="-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Relationship Id="rId2" Type="http://schemas.openxmlformats.org/officeDocument/2006/relationships/image" Target="../media/image3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Relationship Id="rId2" Type="http://schemas.openxmlformats.org/officeDocument/2006/relationships/image" Target="../media/image10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65A61-F380-DB44-9C67-11C5286D2AFA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30D2-B142-E94A-BB04-9D175DD11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9C860-6C35-B640-A150-C984381DE559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76B0A-1CAB-2446-8268-ACD836E12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8D8EB-F311-3740-BBE9-E14D0606A32A}" type="slidenum">
              <a:rPr lang="en-US"/>
              <a:pPr/>
              <a:t>1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DA9E8-3D30-4944-B628-4CB3E13799D4}" type="slidenum">
              <a:rPr lang="en-US"/>
              <a:pPr/>
              <a:t>23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6D36B-5979-5649-8740-48DC392D5C99}" type="slidenum">
              <a:rPr lang="en-US"/>
              <a:pPr/>
              <a:t>24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84462-DF54-1149-98B3-E0F087F1D15F}" type="slidenum">
              <a:rPr lang="en-US"/>
              <a:pPr/>
              <a:t>25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B81D7-F48C-C44E-8338-875DE582EDCC}" type="slidenum">
              <a:rPr lang="ru-RU"/>
              <a:pPr/>
              <a:t>38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74F04-A9B7-B54D-B9CC-4058D19832B0}" type="slidenum">
              <a:rPr lang="ru-RU"/>
              <a:pPr/>
              <a:t>39</a:t>
            </a:fld>
            <a:endParaRPr lang="ru-RU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8AC5C-B35A-4F4C-81BE-486A163B9535}" type="slidenum">
              <a:rPr lang="en-US"/>
              <a:pPr/>
              <a:t>59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D54F-C216-A040-A49E-89BDEB284140}" type="slidenum">
              <a:rPr lang="en-US"/>
              <a:pPr/>
              <a:t>2</a:t>
            </a:fld>
            <a:endParaRPr lang="en-US"/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B11F5-FAAF-2540-8865-75EBCB301F0C}" type="slidenum">
              <a:rPr lang="en-US"/>
              <a:pPr/>
              <a:t>10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81584-EFB1-BB42-8C4F-7A4C35B3E0D4}" type="slidenum">
              <a:rPr lang="en-US"/>
              <a:pPr/>
              <a:t>11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405" tIns="42702" rIns="85405" bIns="427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44F22-A260-A848-BA88-54DD9B0B980D}" type="slidenum">
              <a:rPr lang="en-US"/>
              <a:pPr/>
              <a:t>12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E76D2-E860-5E42-9D91-BD4DC97874E5}" type="slidenum">
              <a:rPr lang="en-US"/>
              <a:pPr/>
              <a:t>15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7E254-1055-5543-A3F8-DC665D3F40D6}" type="slidenum">
              <a:rPr lang="en-US"/>
              <a:pPr/>
              <a:t>20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6DA4C-E12D-3C43-850E-A955EAB017A9}" type="slidenum">
              <a:rPr lang="en-US"/>
              <a:pPr/>
              <a:t>21</a:t>
            </a:fld>
            <a:endParaRPr lang="en-US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5E443-3FC7-1243-AFBE-B8123ECC449B}" type="slidenum">
              <a:rPr lang="en-US"/>
              <a:pPr/>
              <a:t>22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4A7B7-9B5E-FB4B-9271-C61A08FE6703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678E-15CD-154D-AEF0-A84C7A1029D5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5A81-F904-134A-B649-C40E106A7E9B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50D554-E2AA-8D40-9985-25CA40629F39}" type="datetime1">
              <a:rPr lang="en-US" smtClean="0"/>
              <a:pPr/>
              <a:t>9/27/12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E26B0D6-C86F-7D48-8AF9-D1670F4F07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0BA5F-78E4-7C49-A5F0-F844AEACEBA2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A603-6EB9-2A43-A58B-F2EFD5783798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088-1ACF-0449-8519-4802FFE3FADF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D52B-1E84-0741-AD2A-094FE7ACCE15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99B-6106-CE44-B066-7C59CE7B49CE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B952-00E3-354C-BB10-A639A4216512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43C2-8574-FA44-AE68-396A58C6FB3C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9B39-5915-0740-AB81-A3E53C307178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88F7-EF1E-BE48-96D7-1B8C69CD7737}" type="datetime1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2.jpeg"/><Relationship Id="rId5" Type="http://schemas.openxmlformats.org/officeDocument/2006/relationships/image" Target="../media/image1.png"/><Relationship Id="rId6" Type="http://schemas.openxmlformats.org/officeDocument/2006/relationships/image" Target="../media/image33.jpeg"/><Relationship Id="rId7" Type="http://schemas.openxmlformats.org/officeDocument/2006/relationships/oleObject" Target="../embeddings/oleObject6.bin"/><Relationship Id="rId8" Type="http://schemas.openxmlformats.org/officeDocument/2006/relationships/oleObject" Target="../embeddings/oleObject7.bin"/><Relationship Id="rId9" Type="http://schemas.openxmlformats.org/officeDocument/2006/relationships/image" Target="../media/image3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43.jpeg"/><Relationship Id="rId14" Type="http://schemas.openxmlformats.org/officeDocument/2006/relationships/image" Target="../media/image4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1.png"/><Relationship Id="rId10" Type="http://schemas.openxmlformats.org/officeDocument/2006/relationships/image" Target="../media/image41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2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df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df"/><Relationship Id="rId5" Type="http://schemas.openxmlformats.org/officeDocument/2006/relationships/image" Target="../media/image62.png"/><Relationship Id="rId6" Type="http://schemas.openxmlformats.org/officeDocument/2006/relationships/image" Target="../media/image63.pdf"/><Relationship Id="rId7" Type="http://schemas.openxmlformats.org/officeDocument/2006/relationships/image" Target="../media/image64.png"/><Relationship Id="rId8" Type="http://schemas.openxmlformats.org/officeDocument/2006/relationships/image" Target="../media/image65.pdf"/><Relationship Id="rId9" Type="http://schemas.openxmlformats.org/officeDocument/2006/relationships/image" Target="../media/image66.png"/><Relationship Id="rId10" Type="http://schemas.openxmlformats.org/officeDocument/2006/relationships/image" Target="../media/image67.pdf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pdf"/><Relationship Id="rId6" Type="http://schemas.openxmlformats.org/officeDocument/2006/relationships/image" Target="../media/image73.png"/><Relationship Id="rId7" Type="http://schemas.openxmlformats.org/officeDocument/2006/relationships/image" Target="../media/image74.pdf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df"/><Relationship Id="rId5" Type="http://schemas.openxmlformats.org/officeDocument/2006/relationships/image" Target="../media/image79.png"/><Relationship Id="rId6" Type="http://schemas.openxmlformats.org/officeDocument/2006/relationships/image" Target="../media/image80.pdf"/><Relationship Id="rId7" Type="http://schemas.openxmlformats.org/officeDocument/2006/relationships/image" Target="../media/image81.png"/><Relationship Id="rId8" Type="http://schemas.openxmlformats.org/officeDocument/2006/relationships/image" Target="../media/image82.pdf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df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df"/><Relationship Id="rId5" Type="http://schemas.openxmlformats.org/officeDocument/2006/relationships/image" Target="../media/image90.png"/><Relationship Id="rId6" Type="http://schemas.openxmlformats.org/officeDocument/2006/relationships/image" Target="../media/image91.pdf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df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image" Target="../media/image102.jpeg"/><Relationship Id="rId10" Type="http://schemas.openxmlformats.org/officeDocument/2006/relationships/image" Target="../media/image103.jpeg"/><Relationship Id="rId11" Type="http://schemas.openxmlformats.org/officeDocument/2006/relationships/image" Target="../media/image104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image" Target="../media/image57.pdf"/><Relationship Id="rId10" Type="http://schemas.openxmlformats.org/officeDocument/2006/relationships/image" Target="../media/image5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df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oleObject" Target="../embeddings/Microsoft_Equation11.bin"/><Relationship Id="rId7" Type="http://schemas.openxmlformats.org/officeDocument/2006/relationships/image" Target="../media/image57.pdf"/><Relationship Id="rId8" Type="http://schemas.openxmlformats.org/officeDocument/2006/relationships/image" Target="../media/image5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oleObject" Target="../embeddings/Microsoft_Equation12.bin"/><Relationship Id="rId6" Type="http://schemas.openxmlformats.org/officeDocument/2006/relationships/image" Target="../media/image57.pdf"/><Relationship Id="rId7" Type="http://schemas.openxmlformats.org/officeDocument/2006/relationships/image" Target="../media/image5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oleObject" Target="../embeddings/Microsoft_Equation13.bin"/><Relationship Id="rId5" Type="http://schemas.openxmlformats.org/officeDocument/2006/relationships/image" Target="../media/image57.pdf"/><Relationship Id="rId6" Type="http://schemas.openxmlformats.org/officeDocument/2006/relationships/image" Target="../media/image58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19.jpeg"/><Relationship Id="rId5" Type="http://schemas.openxmlformats.org/officeDocument/2006/relationships/oleObject" Target="../embeddings/Microsoft_Equation14.bin"/><Relationship Id="rId6" Type="http://schemas.openxmlformats.org/officeDocument/2006/relationships/oleObject" Target="../embeddings/Microsoft_Equation15.bin"/><Relationship Id="rId7" Type="http://schemas.openxmlformats.org/officeDocument/2006/relationships/image" Target="../media/image120.jpeg"/><Relationship Id="rId8" Type="http://schemas.openxmlformats.org/officeDocument/2006/relationships/image" Target="../media/image57.pdf"/><Relationship Id="rId9" Type="http://schemas.openxmlformats.org/officeDocument/2006/relationships/image" Target="../media/image58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d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df"/><Relationship Id="rId5" Type="http://schemas.openxmlformats.org/officeDocument/2006/relationships/image" Target="../media/image124.png"/><Relationship Id="rId6" Type="http://schemas.openxmlformats.org/officeDocument/2006/relationships/image" Target="../media/image125.pdf"/><Relationship Id="rId7" Type="http://schemas.openxmlformats.org/officeDocument/2006/relationships/image" Target="../media/image126.png"/><Relationship Id="rId8" Type="http://schemas.openxmlformats.org/officeDocument/2006/relationships/image" Target="../media/image57.pdf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d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df"/><Relationship Id="rId3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df"/><Relationship Id="rId5" Type="http://schemas.openxmlformats.org/officeDocument/2006/relationships/image" Target="../media/image133.png"/><Relationship Id="rId6" Type="http://schemas.openxmlformats.org/officeDocument/2006/relationships/image" Target="../media/image134.pdf"/><Relationship Id="rId7" Type="http://schemas.openxmlformats.org/officeDocument/2006/relationships/image" Target="../media/image135.png"/><Relationship Id="rId8" Type="http://schemas.openxmlformats.org/officeDocument/2006/relationships/image" Target="../media/image136.pdf"/><Relationship Id="rId9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df"/><Relationship Id="rId5" Type="http://schemas.openxmlformats.org/officeDocument/2006/relationships/image" Target="../media/image141.png"/><Relationship Id="rId6" Type="http://schemas.openxmlformats.org/officeDocument/2006/relationships/image" Target="../media/image142.pdf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df"/><Relationship Id="rId5" Type="http://schemas.openxmlformats.org/officeDocument/2006/relationships/image" Target="../media/image147.png"/><Relationship Id="rId6" Type="http://schemas.openxmlformats.org/officeDocument/2006/relationships/image" Target="../media/image148.pdf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df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df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df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51.pdf"/><Relationship Id="rId5" Type="http://schemas.openxmlformats.org/officeDocument/2006/relationships/image" Target="../media/image152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df"/><Relationship Id="rId4" Type="http://schemas.openxmlformats.org/officeDocument/2006/relationships/image" Target="../media/image173.png"/><Relationship Id="rId5" Type="http://schemas.openxmlformats.org/officeDocument/2006/relationships/image" Target="../media/image174.pdf"/><Relationship Id="rId6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df"/><Relationship Id="rId5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pd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pdf"/><Relationship Id="rId3" Type="http://schemas.openxmlformats.org/officeDocument/2006/relationships/image" Target="../media/image1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pdf"/><Relationship Id="rId3" Type="http://schemas.openxmlformats.org/officeDocument/2006/relationships/image" Target="../media/image1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d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84213" y="2218452"/>
            <a:ext cx="820755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/>
              <a:t>News from </a:t>
            </a:r>
          </a:p>
          <a:p>
            <a:pPr algn="ctr"/>
            <a:r>
              <a:rPr lang="en-US" sz="5400" b="1" dirty="0" err="1" smtClean="0"/>
              <a:t>e+e</a:t>
            </a:r>
            <a:r>
              <a:rPr lang="en-US" sz="5400" b="1" dirty="0" smtClean="0"/>
              <a:t>- colliders in Novosibirsk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971800" y="4926886"/>
            <a:ext cx="36030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</a:rPr>
              <a:t>Budker</a:t>
            </a:r>
            <a:r>
              <a:rPr lang="en-US" b="1" i="1" dirty="0">
                <a:solidFill>
                  <a:srgbClr val="008000"/>
                </a:solidFill>
              </a:rPr>
              <a:t> Institute of Nuclear </a:t>
            </a:r>
            <a:r>
              <a:rPr lang="en-US" b="1" i="1" dirty="0" smtClean="0">
                <a:solidFill>
                  <a:srgbClr val="008000"/>
                </a:solidFill>
              </a:rPr>
              <a:t>Physics, </a:t>
            </a:r>
          </a:p>
          <a:p>
            <a:r>
              <a:rPr lang="en-US" b="1" i="1" dirty="0" smtClean="0">
                <a:solidFill>
                  <a:srgbClr val="008000"/>
                </a:solidFill>
              </a:rPr>
              <a:t>         SB RAS, Novosibirsk, Russia 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4813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04813"/>
            <a:ext cx="12207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692150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474756" y="6237288"/>
            <a:ext cx="2054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omic Sans MS" charset="0"/>
              </a:rPr>
              <a:t>September</a:t>
            </a:r>
            <a:r>
              <a:rPr lang="en-US" b="1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Comic Sans MS" charset="0"/>
              </a:rPr>
              <a:t>2012</a:t>
            </a:r>
            <a:endParaRPr lang="en-US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475" y="3972779"/>
            <a:ext cx="2174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   </a:t>
            </a:r>
            <a:r>
              <a:rPr lang="en-US" sz="2800" dirty="0" err="1" smtClean="0"/>
              <a:t>E.Solodov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</a:t>
            </a:r>
            <a:r>
              <a:rPr lang="en-US" sz="1600" dirty="0" smtClean="0"/>
              <a:t>(CMD-3 collaboration)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38175"/>
            <a:ext cx="8782050" cy="5857875"/>
            <a:chOff x="174" y="300"/>
            <a:chExt cx="5322" cy="3540"/>
          </a:xfrm>
        </p:grpSpPr>
        <p:sp>
          <p:nvSpPr>
            <p:cNvPr id="336900" name="Rectangle 4"/>
            <p:cNvSpPr>
              <a:spLocks noChangeArrowheads="1"/>
            </p:cNvSpPr>
            <p:nvPr/>
          </p:nvSpPr>
          <p:spPr bwMode="auto">
            <a:xfrm>
              <a:off x="258" y="558"/>
              <a:ext cx="5238" cy="3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6901" name="Picture 5" descr="crscmd2snd_with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" y="300"/>
              <a:ext cx="5292" cy="3540"/>
            </a:xfrm>
            <a:prstGeom prst="rect">
              <a:avLst/>
            </a:prstGeom>
            <a:noFill/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42696" y="242094"/>
            <a:ext cx="7308850" cy="792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   Overview of VEPP-2M results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642655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1-5% systematic error for major channels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babar_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09600"/>
            <a:ext cx="72009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</a:t>
            </a:r>
            <a:r>
              <a:rPr lang="en-US" dirty="0" err="1">
                <a:solidFill>
                  <a:srgbClr val="FF0000"/>
                </a:solidFill>
              </a:rPr>
              <a:t>BaBar</a:t>
            </a:r>
            <a:r>
              <a:rPr lang="en-US" dirty="0">
                <a:solidFill>
                  <a:srgbClr val="FF0000"/>
                </a:solidFill>
              </a:rPr>
              <a:t> data are available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250825" y="5300663"/>
            <a:ext cx="79644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to obtain R in the energy range </a:t>
            </a:r>
            <a:r>
              <a:rPr lang="en-US" sz="2400">
                <a:solidFill>
                  <a:srgbClr val="0000CC"/>
                </a:solidFill>
              </a:rPr>
              <a:t>1-2 GeV</a:t>
            </a:r>
            <a:r>
              <a:rPr lang="en-US" sz="2400"/>
              <a:t> the processes </a:t>
            </a:r>
          </a:p>
          <a:p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3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, 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4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,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,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L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,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L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,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</a:p>
          <a:p>
            <a:r>
              <a:rPr lang="en-US" sz="2400">
                <a:sym typeface="Symbol" charset="2"/>
              </a:rPr>
              <a:t>remain to be measured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6880225" y="2852738"/>
            <a:ext cx="1875017" cy="78701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1-5%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systematic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rrors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4648200" y="4572000"/>
            <a:ext cx="159861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153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609600"/>
            <a:ext cx="2362200" cy="6635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14288" y="12700"/>
            <a:ext cx="9129712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Hadronic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contribution to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muon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g-2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154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533400"/>
            <a:ext cx="388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6275" y="1524000"/>
            <a:ext cx="7705725" cy="3195638"/>
            <a:chOff x="48" y="960"/>
            <a:chExt cx="4854" cy="2013"/>
          </a:xfrm>
        </p:grpSpPr>
        <p:sp>
          <p:nvSpPr>
            <p:cNvPr id="321544" name="Rectangle 8"/>
            <p:cNvSpPr>
              <a:spLocks noChangeArrowheads="1"/>
            </p:cNvSpPr>
            <p:nvPr/>
          </p:nvSpPr>
          <p:spPr bwMode="auto">
            <a:xfrm>
              <a:off x="2888" y="2762"/>
              <a:ext cx="102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321545" name="Picture 9" descr="Had-frac"/>
            <p:cNvPicPr>
              <a:picLocks noChangeAspect="1" noChangeArrowheads="1"/>
            </p:cNvPicPr>
            <p:nvPr/>
          </p:nvPicPr>
          <p:blipFill>
            <a:blip r:embed="rId7"/>
            <a:srcRect b="15062"/>
            <a:stretch>
              <a:fillRect/>
            </a:stretch>
          </p:blipFill>
          <p:spPr bwMode="auto">
            <a:xfrm>
              <a:off x="48" y="960"/>
              <a:ext cx="4854" cy="1968"/>
            </a:xfrm>
            <a:prstGeom prst="rect">
              <a:avLst/>
            </a:prstGeom>
            <a:noFill/>
          </p:spPr>
        </p:pic>
        <p:sp>
          <p:nvSpPr>
            <p:cNvPr id="321546" name="Text Box 10"/>
            <p:cNvSpPr txBox="1">
              <a:spLocks noChangeArrowheads="1"/>
            </p:cNvSpPr>
            <p:nvPr/>
          </p:nvSpPr>
          <p:spPr bwMode="auto">
            <a:xfrm>
              <a:off x="384" y="2736"/>
              <a:ext cx="1056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contribution</a:t>
              </a:r>
            </a:p>
          </p:txBody>
        </p:sp>
        <p:sp>
          <p:nvSpPr>
            <p:cNvPr id="321547" name="Text Box 11"/>
            <p:cNvSpPr txBox="1">
              <a:spLocks noChangeArrowheads="1"/>
            </p:cNvSpPr>
            <p:nvPr/>
          </p:nvSpPr>
          <p:spPr bwMode="auto">
            <a:xfrm>
              <a:off x="3264" y="2592"/>
              <a:ext cx="67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error</a:t>
              </a:r>
              <a:r>
                <a:rPr lang="en-US" b="1" baseline="30000">
                  <a:solidFill>
                    <a:srgbClr val="0000FF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21548" name="Text Box 12"/>
            <p:cNvSpPr txBox="1">
              <a:spLocks noChangeArrowheads="1"/>
            </p:cNvSpPr>
            <p:nvPr/>
          </p:nvSpPr>
          <p:spPr bwMode="auto">
            <a:xfrm>
              <a:off x="1584" y="2640"/>
              <a:ext cx="158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(from F. Jegerlehner)</a:t>
              </a:r>
            </a:p>
          </p:txBody>
        </p:sp>
      </p:grpSp>
      <p:sp>
        <p:nvSpPr>
          <p:cNvPr id="32154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4899025"/>
            <a:ext cx="6477000" cy="17446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   VEPP-2M, </a:t>
            </a:r>
            <a:r>
              <a:rPr lang="en-US" sz="2000" dirty="0" err="1" smtClean="0"/>
              <a:t>BaBar</a:t>
            </a:r>
            <a:r>
              <a:rPr lang="en-US" sz="2000" dirty="0" smtClean="0"/>
              <a:t>, KLOE  significantly reduced </a:t>
            </a:r>
            <a:r>
              <a:rPr lang="en-US" sz="2000" dirty="0"/>
              <a:t>errors</a:t>
            </a:r>
          </a:p>
          <a:p>
            <a:pPr lvl="1"/>
            <a:r>
              <a:rPr lang="en-US" sz="1800" dirty="0"/>
              <a:t>Additional KLOE data </a:t>
            </a:r>
            <a:r>
              <a:rPr lang="en-US" sz="1800" dirty="0" smtClean="0"/>
              <a:t>(?)</a:t>
            </a:r>
            <a:endParaRPr lang="en-US" sz="1800" dirty="0"/>
          </a:p>
          <a:p>
            <a:pPr lvl="1"/>
            <a:r>
              <a:rPr lang="en-US" sz="1800" dirty="0" err="1"/>
              <a:t>BaBar</a:t>
            </a:r>
            <a:r>
              <a:rPr lang="en-US" sz="1800" dirty="0" smtClean="0"/>
              <a:t> will provide </a:t>
            </a:r>
            <a:r>
              <a:rPr lang="en-US" sz="1800" dirty="0"/>
              <a:t>more </a:t>
            </a:r>
            <a:r>
              <a:rPr lang="en-US" sz="1800" dirty="0" err="1"/>
              <a:t>multihadrons</a:t>
            </a:r>
            <a:r>
              <a:rPr lang="en-US" sz="1800" dirty="0"/>
              <a:t>, perhaps </a:t>
            </a:r>
            <a:r>
              <a:rPr lang="en-US" sz="1800" dirty="0" smtClean="0"/>
              <a:t>Belle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&lt; 1% systematic error for most of the channels is needed! 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1189" y="4389438"/>
            <a:ext cx="2952811" cy="2401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010400" y="5943600"/>
            <a:ext cx="13716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n-US" sz="2400" dirty="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D ~ 3.2s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ChangeArrowheads="1"/>
          </p:cNvSpPr>
          <p:nvPr/>
        </p:nvSpPr>
        <p:spPr bwMode="auto">
          <a:xfrm>
            <a:off x="593725" y="1557338"/>
            <a:ext cx="8550275" cy="43386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549275" y="2239963"/>
            <a:ext cx="8572500" cy="3911600"/>
            <a:chOff x="146" y="968"/>
            <a:chExt cx="5400" cy="2464"/>
          </a:xfrm>
        </p:grpSpPr>
        <p:sp>
          <p:nvSpPr>
            <p:cNvPr id="13005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6" y="968"/>
              <a:ext cx="5400" cy="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42" y="1187"/>
              <a:ext cx="4792" cy="1854"/>
              <a:chOff x="342" y="1187"/>
              <a:chExt cx="4792" cy="1854"/>
            </a:xfrm>
          </p:grpSpPr>
          <p:sp>
            <p:nvSpPr>
              <p:cNvPr id="130054" name="Freeform 6"/>
              <p:cNvSpPr>
                <a:spLocks/>
              </p:cNvSpPr>
              <p:nvPr/>
            </p:nvSpPr>
            <p:spPr bwMode="auto">
              <a:xfrm>
                <a:off x="3922" y="2083"/>
                <a:ext cx="20" cy="403"/>
              </a:xfrm>
              <a:custGeom>
                <a:avLst/>
                <a:gdLst/>
                <a:ahLst/>
                <a:cxnLst>
                  <a:cxn ang="0">
                    <a:pos x="59" y="1209"/>
                  </a:cxn>
                  <a:cxn ang="0">
                    <a:pos x="59" y="1204"/>
                  </a:cxn>
                  <a:cxn ang="0">
                    <a:pos x="59" y="0"/>
                  </a:cxn>
                  <a:cxn ang="0">
                    <a:pos x="0" y="0"/>
                  </a:cxn>
                  <a:cxn ang="0">
                    <a:pos x="0" y="1204"/>
                  </a:cxn>
                  <a:cxn ang="0">
                    <a:pos x="59" y="1209"/>
                  </a:cxn>
                  <a:cxn ang="0">
                    <a:pos x="59" y="1206"/>
                  </a:cxn>
                  <a:cxn ang="0">
                    <a:pos x="59" y="1204"/>
                  </a:cxn>
                  <a:cxn ang="0">
                    <a:pos x="59" y="1209"/>
                  </a:cxn>
                </a:cxnLst>
                <a:rect l="0" t="0" r="r" b="b"/>
                <a:pathLst>
                  <a:path w="59" h="1209">
                    <a:moveTo>
                      <a:pt x="59" y="1209"/>
                    </a:moveTo>
                    <a:lnTo>
                      <a:pt x="59" y="1204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0" y="1204"/>
                    </a:lnTo>
                    <a:lnTo>
                      <a:pt x="59" y="1209"/>
                    </a:lnTo>
                    <a:lnTo>
                      <a:pt x="59" y="1206"/>
                    </a:lnTo>
                    <a:lnTo>
                      <a:pt x="59" y="1204"/>
                    </a:lnTo>
                    <a:lnTo>
                      <a:pt x="59" y="120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5" name="Freeform 7"/>
              <p:cNvSpPr>
                <a:spLocks/>
              </p:cNvSpPr>
              <p:nvPr/>
            </p:nvSpPr>
            <p:spPr bwMode="auto">
              <a:xfrm>
                <a:off x="3900" y="2482"/>
                <a:ext cx="42" cy="87"/>
              </a:xfrm>
              <a:custGeom>
                <a:avLst/>
                <a:gdLst/>
                <a:ahLst/>
                <a:cxnLst>
                  <a:cxn ang="0">
                    <a:pos x="54" y="261"/>
                  </a:cxn>
                  <a:cxn ang="0">
                    <a:pos x="56" y="254"/>
                  </a:cxn>
                  <a:cxn ang="0">
                    <a:pos x="127" y="12"/>
                  </a:cxn>
                  <a:cxn ang="0">
                    <a:pos x="68" y="0"/>
                  </a:cxn>
                  <a:cxn ang="0">
                    <a:pos x="0" y="242"/>
                  </a:cxn>
                  <a:cxn ang="0">
                    <a:pos x="54" y="261"/>
                  </a:cxn>
                  <a:cxn ang="0">
                    <a:pos x="56" y="256"/>
                  </a:cxn>
                  <a:cxn ang="0">
                    <a:pos x="56" y="254"/>
                  </a:cxn>
                  <a:cxn ang="0">
                    <a:pos x="54" y="261"/>
                  </a:cxn>
                </a:cxnLst>
                <a:rect l="0" t="0" r="r" b="b"/>
                <a:pathLst>
                  <a:path w="127" h="261">
                    <a:moveTo>
                      <a:pt x="54" y="261"/>
                    </a:moveTo>
                    <a:lnTo>
                      <a:pt x="56" y="254"/>
                    </a:lnTo>
                    <a:lnTo>
                      <a:pt x="127" y="12"/>
                    </a:lnTo>
                    <a:lnTo>
                      <a:pt x="68" y="0"/>
                    </a:lnTo>
                    <a:lnTo>
                      <a:pt x="0" y="242"/>
                    </a:lnTo>
                    <a:lnTo>
                      <a:pt x="54" y="261"/>
                    </a:lnTo>
                    <a:lnTo>
                      <a:pt x="56" y="256"/>
                    </a:lnTo>
                    <a:lnTo>
                      <a:pt x="56" y="254"/>
                    </a:lnTo>
                    <a:lnTo>
                      <a:pt x="54" y="26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6" name="Freeform 8"/>
              <p:cNvSpPr>
                <a:spLocks/>
              </p:cNvSpPr>
              <p:nvPr/>
            </p:nvSpPr>
            <p:spPr bwMode="auto">
              <a:xfrm>
                <a:off x="3861" y="2561"/>
                <a:ext cx="57" cy="80"/>
              </a:xfrm>
              <a:custGeom>
                <a:avLst/>
                <a:gdLst/>
                <a:ahLst/>
                <a:cxnLst>
                  <a:cxn ang="0">
                    <a:pos x="46" y="242"/>
                  </a:cxn>
                  <a:cxn ang="0">
                    <a:pos x="50" y="234"/>
                  </a:cxn>
                  <a:cxn ang="0">
                    <a:pos x="171" y="26"/>
                  </a:cxn>
                  <a:cxn ang="0">
                    <a:pos x="119" y="0"/>
                  </a:cxn>
                  <a:cxn ang="0">
                    <a:pos x="0" y="209"/>
                  </a:cxn>
                  <a:cxn ang="0">
                    <a:pos x="46" y="242"/>
                  </a:cxn>
                  <a:cxn ang="0">
                    <a:pos x="48" y="239"/>
                  </a:cxn>
                  <a:cxn ang="0">
                    <a:pos x="50" y="234"/>
                  </a:cxn>
                  <a:cxn ang="0">
                    <a:pos x="46" y="242"/>
                  </a:cxn>
                </a:cxnLst>
                <a:rect l="0" t="0" r="r" b="b"/>
                <a:pathLst>
                  <a:path w="171" h="242">
                    <a:moveTo>
                      <a:pt x="46" y="242"/>
                    </a:moveTo>
                    <a:lnTo>
                      <a:pt x="50" y="234"/>
                    </a:lnTo>
                    <a:lnTo>
                      <a:pt x="171" y="26"/>
                    </a:lnTo>
                    <a:lnTo>
                      <a:pt x="119" y="0"/>
                    </a:lnTo>
                    <a:lnTo>
                      <a:pt x="0" y="209"/>
                    </a:lnTo>
                    <a:lnTo>
                      <a:pt x="46" y="242"/>
                    </a:lnTo>
                    <a:lnTo>
                      <a:pt x="48" y="239"/>
                    </a:lnTo>
                    <a:lnTo>
                      <a:pt x="50" y="234"/>
                    </a:lnTo>
                    <a:lnTo>
                      <a:pt x="46" y="24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7" name="Freeform 9"/>
              <p:cNvSpPr>
                <a:spLocks/>
              </p:cNvSpPr>
              <p:nvPr/>
            </p:nvSpPr>
            <p:spPr bwMode="auto">
              <a:xfrm>
                <a:off x="3794" y="2627"/>
                <a:ext cx="82" cy="73"/>
              </a:xfrm>
              <a:custGeom>
                <a:avLst/>
                <a:gdLst/>
                <a:ahLst/>
                <a:cxnLst>
                  <a:cxn ang="0">
                    <a:pos x="35" y="217"/>
                  </a:cxn>
                  <a:cxn ang="0">
                    <a:pos x="40" y="213"/>
                  </a:cxn>
                  <a:cxn ang="0">
                    <a:pos x="245" y="42"/>
                  </a:cxn>
                  <a:cxn ang="0">
                    <a:pos x="206" y="0"/>
                  </a:cxn>
                  <a:cxn ang="0">
                    <a:pos x="0" y="173"/>
                  </a:cxn>
                  <a:cxn ang="0">
                    <a:pos x="35" y="217"/>
                  </a:cxn>
                  <a:cxn ang="0">
                    <a:pos x="37" y="215"/>
                  </a:cxn>
                  <a:cxn ang="0">
                    <a:pos x="40" y="213"/>
                  </a:cxn>
                  <a:cxn ang="0">
                    <a:pos x="35" y="217"/>
                  </a:cxn>
                </a:cxnLst>
                <a:rect l="0" t="0" r="r" b="b"/>
                <a:pathLst>
                  <a:path w="245" h="217">
                    <a:moveTo>
                      <a:pt x="35" y="217"/>
                    </a:moveTo>
                    <a:lnTo>
                      <a:pt x="40" y="213"/>
                    </a:lnTo>
                    <a:lnTo>
                      <a:pt x="245" y="42"/>
                    </a:lnTo>
                    <a:lnTo>
                      <a:pt x="206" y="0"/>
                    </a:lnTo>
                    <a:lnTo>
                      <a:pt x="0" y="173"/>
                    </a:lnTo>
                    <a:lnTo>
                      <a:pt x="35" y="217"/>
                    </a:lnTo>
                    <a:lnTo>
                      <a:pt x="37" y="215"/>
                    </a:lnTo>
                    <a:lnTo>
                      <a:pt x="40" y="213"/>
                    </a:lnTo>
                    <a:lnTo>
                      <a:pt x="35" y="21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8" name="Freeform 10"/>
              <p:cNvSpPr>
                <a:spLocks/>
              </p:cNvSpPr>
              <p:nvPr/>
            </p:nvSpPr>
            <p:spPr bwMode="auto">
              <a:xfrm>
                <a:off x="3728" y="2683"/>
                <a:ext cx="78" cy="51"/>
              </a:xfrm>
              <a:custGeom>
                <a:avLst/>
                <a:gdLst/>
                <a:ahLst/>
                <a:cxnLst>
                  <a:cxn ang="0">
                    <a:pos x="17" y="152"/>
                  </a:cxn>
                  <a:cxn ang="0">
                    <a:pos x="27" y="149"/>
                  </a:cxn>
                  <a:cxn ang="0">
                    <a:pos x="235" y="49"/>
                  </a:cxn>
                  <a:cxn ang="0">
                    <a:pos x="207" y="0"/>
                  </a:cxn>
                  <a:cxn ang="0">
                    <a:pos x="0" y="100"/>
                  </a:cxn>
                  <a:cxn ang="0">
                    <a:pos x="17" y="152"/>
                  </a:cxn>
                  <a:cxn ang="0">
                    <a:pos x="22" y="152"/>
                  </a:cxn>
                  <a:cxn ang="0">
                    <a:pos x="27" y="149"/>
                  </a:cxn>
                  <a:cxn ang="0">
                    <a:pos x="17" y="152"/>
                  </a:cxn>
                </a:cxnLst>
                <a:rect l="0" t="0" r="r" b="b"/>
                <a:pathLst>
                  <a:path w="235" h="152">
                    <a:moveTo>
                      <a:pt x="17" y="152"/>
                    </a:moveTo>
                    <a:lnTo>
                      <a:pt x="27" y="149"/>
                    </a:lnTo>
                    <a:lnTo>
                      <a:pt x="235" y="49"/>
                    </a:lnTo>
                    <a:lnTo>
                      <a:pt x="207" y="0"/>
                    </a:lnTo>
                    <a:lnTo>
                      <a:pt x="0" y="100"/>
                    </a:lnTo>
                    <a:lnTo>
                      <a:pt x="17" y="152"/>
                    </a:lnTo>
                    <a:lnTo>
                      <a:pt x="22" y="152"/>
                    </a:lnTo>
                    <a:lnTo>
                      <a:pt x="27" y="149"/>
                    </a:lnTo>
                    <a:lnTo>
                      <a:pt x="17" y="15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9" name="Freeform 11"/>
              <p:cNvSpPr>
                <a:spLocks/>
              </p:cNvSpPr>
              <p:nvPr/>
            </p:nvSpPr>
            <p:spPr bwMode="auto">
              <a:xfrm>
                <a:off x="3371" y="2716"/>
                <a:ext cx="362" cy="56"/>
              </a:xfrm>
              <a:custGeom>
                <a:avLst/>
                <a:gdLst/>
                <a:ahLst/>
                <a:cxnLst>
                  <a:cxn ang="0">
                    <a:pos x="8" y="168"/>
                  </a:cxn>
                  <a:cxn ang="0">
                    <a:pos x="1086" y="54"/>
                  </a:cxn>
                  <a:cxn ang="0">
                    <a:pos x="1079" y="0"/>
                  </a:cxn>
                  <a:cxn ang="0">
                    <a:pos x="0" y="115"/>
                  </a:cxn>
                  <a:cxn ang="0">
                    <a:pos x="8" y="168"/>
                  </a:cxn>
                </a:cxnLst>
                <a:rect l="0" t="0" r="r" b="b"/>
                <a:pathLst>
                  <a:path w="1086" h="168">
                    <a:moveTo>
                      <a:pt x="8" y="168"/>
                    </a:moveTo>
                    <a:lnTo>
                      <a:pt x="1086" y="54"/>
                    </a:lnTo>
                    <a:lnTo>
                      <a:pt x="1079" y="0"/>
                    </a:lnTo>
                    <a:lnTo>
                      <a:pt x="0" y="115"/>
                    </a:lnTo>
                    <a:lnTo>
                      <a:pt x="8" y="16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0" name="Freeform 12"/>
              <p:cNvSpPr>
                <a:spLocks noEditPoints="1"/>
              </p:cNvSpPr>
              <p:nvPr/>
            </p:nvSpPr>
            <p:spPr bwMode="auto">
              <a:xfrm>
                <a:off x="344" y="2061"/>
                <a:ext cx="696" cy="642"/>
              </a:xfrm>
              <a:custGeom>
                <a:avLst/>
                <a:gdLst/>
                <a:ahLst/>
                <a:cxnLst>
                  <a:cxn ang="0">
                    <a:pos x="829" y="44"/>
                  </a:cxn>
                  <a:cxn ang="0">
                    <a:pos x="983" y="8"/>
                  </a:cxn>
                  <a:cxn ang="0">
                    <a:pos x="1139" y="3"/>
                  </a:cxn>
                  <a:cxn ang="0">
                    <a:pos x="1296" y="29"/>
                  </a:cxn>
                  <a:cxn ang="0">
                    <a:pos x="1440" y="88"/>
                  </a:cxn>
                  <a:cxn ang="0">
                    <a:pos x="1573" y="176"/>
                  </a:cxn>
                  <a:cxn ang="0">
                    <a:pos x="1357" y="415"/>
                  </a:cxn>
                  <a:cxn ang="0">
                    <a:pos x="1291" y="379"/>
                  </a:cxn>
                  <a:cxn ang="0">
                    <a:pos x="1222" y="352"/>
                  </a:cxn>
                  <a:cxn ang="0">
                    <a:pos x="1091" y="327"/>
                  </a:cxn>
                  <a:cxn ang="0">
                    <a:pos x="1015" y="330"/>
                  </a:cxn>
                  <a:cxn ang="0">
                    <a:pos x="942" y="345"/>
                  </a:cxn>
                  <a:cxn ang="0">
                    <a:pos x="1998" y="682"/>
                  </a:cxn>
                  <a:cxn ang="0">
                    <a:pos x="2061" y="818"/>
                  </a:cxn>
                  <a:cxn ang="0">
                    <a:pos x="2088" y="963"/>
                  </a:cxn>
                  <a:cxn ang="0">
                    <a:pos x="2078" y="1109"/>
                  </a:cxn>
                  <a:cxn ang="0">
                    <a:pos x="2036" y="1248"/>
                  </a:cxn>
                  <a:cxn ang="0">
                    <a:pos x="1959" y="1378"/>
                  </a:cxn>
                  <a:cxn ang="0">
                    <a:pos x="1851" y="1490"/>
                  </a:cxn>
                  <a:cxn ang="0">
                    <a:pos x="1656" y="1227"/>
                  </a:cxn>
                  <a:cxn ang="0">
                    <a:pos x="1692" y="1165"/>
                  </a:cxn>
                  <a:cxn ang="0">
                    <a:pos x="1722" y="1087"/>
                  </a:cxn>
                  <a:cxn ang="0">
                    <a:pos x="1734" y="977"/>
                  </a:cxn>
                  <a:cxn ang="0">
                    <a:pos x="1727" y="909"/>
                  </a:cxn>
                  <a:cxn ang="0">
                    <a:pos x="1704" y="840"/>
                  </a:cxn>
                  <a:cxn ang="0">
                    <a:pos x="1291" y="1869"/>
                  </a:cxn>
                  <a:cxn ang="0">
                    <a:pos x="1139" y="1913"/>
                  </a:cxn>
                  <a:cxn ang="0">
                    <a:pos x="980" y="1925"/>
                  </a:cxn>
                  <a:cxn ang="0">
                    <a:pos x="825" y="1903"/>
                  </a:cxn>
                  <a:cxn ang="0">
                    <a:pos x="678" y="1852"/>
                  </a:cxn>
                  <a:cxn ang="0">
                    <a:pos x="543" y="1769"/>
                  </a:cxn>
                  <a:cxn ang="0">
                    <a:pos x="721" y="1500"/>
                  </a:cxn>
                  <a:cxn ang="0">
                    <a:pos x="785" y="1539"/>
                  </a:cxn>
                  <a:cxn ang="0">
                    <a:pos x="854" y="1569"/>
                  </a:cxn>
                  <a:cxn ang="0">
                    <a:pos x="925" y="1588"/>
                  </a:cxn>
                  <a:cxn ang="0">
                    <a:pos x="1001" y="1595"/>
                  </a:cxn>
                  <a:cxn ang="0">
                    <a:pos x="1074" y="1593"/>
                  </a:cxn>
                  <a:cxn ang="0">
                    <a:pos x="1146" y="1581"/>
                  </a:cxn>
                  <a:cxn ang="0">
                    <a:pos x="90" y="1243"/>
                  </a:cxn>
                  <a:cxn ang="0">
                    <a:pos x="30" y="1106"/>
                  </a:cxn>
                  <a:cxn ang="0">
                    <a:pos x="2" y="963"/>
                  </a:cxn>
                  <a:cxn ang="0">
                    <a:pos x="12" y="816"/>
                  </a:cxn>
                  <a:cxn ang="0">
                    <a:pos x="54" y="676"/>
                  </a:cxn>
                  <a:cxn ang="0">
                    <a:pos x="130" y="547"/>
                  </a:cxn>
                  <a:cxn ang="0">
                    <a:pos x="240" y="435"/>
                  </a:cxn>
                  <a:cxn ang="0">
                    <a:pos x="436" y="699"/>
                  </a:cxn>
                  <a:cxn ang="0">
                    <a:pos x="399" y="759"/>
                  </a:cxn>
                  <a:cxn ang="0">
                    <a:pos x="372" y="826"/>
                  </a:cxn>
                  <a:cxn ang="0">
                    <a:pos x="360" y="892"/>
                  </a:cxn>
                  <a:cxn ang="0">
                    <a:pos x="357" y="963"/>
                  </a:cxn>
                  <a:cxn ang="0">
                    <a:pos x="367" y="1031"/>
                  </a:cxn>
                  <a:cxn ang="0">
                    <a:pos x="108" y="1270"/>
                  </a:cxn>
                </a:cxnLst>
                <a:rect l="0" t="0" r="r" b="b"/>
                <a:pathLst>
                  <a:path w="2088" h="1925">
                    <a:moveTo>
                      <a:pt x="712" y="98"/>
                    </a:moveTo>
                    <a:lnTo>
                      <a:pt x="738" y="83"/>
                    </a:lnTo>
                    <a:lnTo>
                      <a:pt x="768" y="69"/>
                    </a:lnTo>
                    <a:lnTo>
                      <a:pt x="797" y="56"/>
                    </a:lnTo>
                    <a:lnTo>
                      <a:pt x="829" y="44"/>
                    </a:lnTo>
                    <a:lnTo>
                      <a:pt x="858" y="34"/>
                    </a:lnTo>
                    <a:lnTo>
                      <a:pt x="887" y="27"/>
                    </a:lnTo>
                    <a:lnTo>
                      <a:pt x="920" y="17"/>
                    </a:lnTo>
                    <a:lnTo>
                      <a:pt x="951" y="12"/>
                    </a:lnTo>
                    <a:lnTo>
                      <a:pt x="983" y="8"/>
                    </a:lnTo>
                    <a:lnTo>
                      <a:pt x="1015" y="5"/>
                    </a:lnTo>
                    <a:lnTo>
                      <a:pt x="1044" y="3"/>
                    </a:lnTo>
                    <a:lnTo>
                      <a:pt x="1079" y="0"/>
                    </a:lnTo>
                    <a:lnTo>
                      <a:pt x="1108" y="3"/>
                    </a:lnTo>
                    <a:lnTo>
                      <a:pt x="1139" y="3"/>
                    </a:lnTo>
                    <a:lnTo>
                      <a:pt x="1172" y="5"/>
                    </a:lnTo>
                    <a:lnTo>
                      <a:pt x="1203" y="10"/>
                    </a:lnTo>
                    <a:lnTo>
                      <a:pt x="1235" y="15"/>
                    </a:lnTo>
                    <a:lnTo>
                      <a:pt x="1264" y="22"/>
                    </a:lnTo>
                    <a:lnTo>
                      <a:pt x="1296" y="29"/>
                    </a:lnTo>
                    <a:lnTo>
                      <a:pt x="1326" y="39"/>
                    </a:lnTo>
                    <a:lnTo>
                      <a:pt x="1355" y="49"/>
                    </a:lnTo>
                    <a:lnTo>
                      <a:pt x="1384" y="61"/>
                    </a:lnTo>
                    <a:lnTo>
                      <a:pt x="1414" y="74"/>
                    </a:lnTo>
                    <a:lnTo>
                      <a:pt x="1440" y="88"/>
                    </a:lnTo>
                    <a:lnTo>
                      <a:pt x="1469" y="103"/>
                    </a:lnTo>
                    <a:lnTo>
                      <a:pt x="1494" y="120"/>
                    </a:lnTo>
                    <a:lnTo>
                      <a:pt x="1521" y="137"/>
                    </a:lnTo>
                    <a:lnTo>
                      <a:pt x="1547" y="157"/>
                    </a:lnTo>
                    <a:lnTo>
                      <a:pt x="1573" y="176"/>
                    </a:lnTo>
                    <a:lnTo>
                      <a:pt x="1594" y="198"/>
                    </a:lnTo>
                    <a:lnTo>
                      <a:pt x="1618" y="220"/>
                    </a:lnTo>
                    <a:lnTo>
                      <a:pt x="1639" y="245"/>
                    </a:lnTo>
                    <a:lnTo>
                      <a:pt x="1369" y="426"/>
                    </a:lnTo>
                    <a:lnTo>
                      <a:pt x="1357" y="415"/>
                    </a:lnTo>
                    <a:lnTo>
                      <a:pt x="1345" y="408"/>
                    </a:lnTo>
                    <a:lnTo>
                      <a:pt x="1330" y="400"/>
                    </a:lnTo>
                    <a:lnTo>
                      <a:pt x="1318" y="393"/>
                    </a:lnTo>
                    <a:lnTo>
                      <a:pt x="1305" y="386"/>
                    </a:lnTo>
                    <a:lnTo>
                      <a:pt x="1291" y="379"/>
                    </a:lnTo>
                    <a:lnTo>
                      <a:pt x="1279" y="374"/>
                    </a:lnTo>
                    <a:lnTo>
                      <a:pt x="1264" y="367"/>
                    </a:lnTo>
                    <a:lnTo>
                      <a:pt x="1252" y="362"/>
                    </a:lnTo>
                    <a:lnTo>
                      <a:pt x="1238" y="357"/>
                    </a:lnTo>
                    <a:lnTo>
                      <a:pt x="1222" y="352"/>
                    </a:lnTo>
                    <a:lnTo>
                      <a:pt x="1208" y="347"/>
                    </a:lnTo>
                    <a:lnTo>
                      <a:pt x="1179" y="340"/>
                    </a:lnTo>
                    <a:lnTo>
                      <a:pt x="1150" y="335"/>
                    </a:lnTo>
                    <a:lnTo>
                      <a:pt x="1120" y="330"/>
                    </a:lnTo>
                    <a:lnTo>
                      <a:pt x="1091" y="327"/>
                    </a:lnTo>
                    <a:lnTo>
                      <a:pt x="1076" y="327"/>
                    </a:lnTo>
                    <a:lnTo>
                      <a:pt x="1061" y="327"/>
                    </a:lnTo>
                    <a:lnTo>
                      <a:pt x="1044" y="330"/>
                    </a:lnTo>
                    <a:lnTo>
                      <a:pt x="1029" y="330"/>
                    </a:lnTo>
                    <a:lnTo>
                      <a:pt x="1015" y="330"/>
                    </a:lnTo>
                    <a:lnTo>
                      <a:pt x="1001" y="335"/>
                    </a:lnTo>
                    <a:lnTo>
                      <a:pt x="986" y="335"/>
                    </a:lnTo>
                    <a:lnTo>
                      <a:pt x="971" y="338"/>
                    </a:lnTo>
                    <a:lnTo>
                      <a:pt x="956" y="342"/>
                    </a:lnTo>
                    <a:lnTo>
                      <a:pt x="942" y="345"/>
                    </a:lnTo>
                    <a:lnTo>
                      <a:pt x="927" y="350"/>
                    </a:lnTo>
                    <a:lnTo>
                      <a:pt x="913" y="354"/>
                    </a:lnTo>
                    <a:lnTo>
                      <a:pt x="712" y="98"/>
                    </a:lnTo>
                    <a:close/>
                    <a:moveTo>
                      <a:pt x="1983" y="654"/>
                    </a:moveTo>
                    <a:lnTo>
                      <a:pt x="1998" y="682"/>
                    </a:lnTo>
                    <a:lnTo>
                      <a:pt x="2015" y="709"/>
                    </a:lnTo>
                    <a:lnTo>
                      <a:pt x="2027" y="735"/>
                    </a:lnTo>
                    <a:lnTo>
                      <a:pt x="2040" y="762"/>
                    </a:lnTo>
                    <a:lnTo>
                      <a:pt x="2052" y="792"/>
                    </a:lnTo>
                    <a:lnTo>
                      <a:pt x="2061" y="818"/>
                    </a:lnTo>
                    <a:lnTo>
                      <a:pt x="2069" y="847"/>
                    </a:lnTo>
                    <a:lnTo>
                      <a:pt x="2076" y="877"/>
                    </a:lnTo>
                    <a:lnTo>
                      <a:pt x="2081" y="904"/>
                    </a:lnTo>
                    <a:lnTo>
                      <a:pt x="2086" y="933"/>
                    </a:lnTo>
                    <a:lnTo>
                      <a:pt x="2088" y="963"/>
                    </a:lnTo>
                    <a:lnTo>
                      <a:pt x="2088" y="992"/>
                    </a:lnTo>
                    <a:lnTo>
                      <a:pt x="2088" y="1021"/>
                    </a:lnTo>
                    <a:lnTo>
                      <a:pt x="2086" y="1051"/>
                    </a:lnTo>
                    <a:lnTo>
                      <a:pt x="2083" y="1080"/>
                    </a:lnTo>
                    <a:lnTo>
                      <a:pt x="2078" y="1109"/>
                    </a:lnTo>
                    <a:lnTo>
                      <a:pt x="2073" y="1136"/>
                    </a:lnTo>
                    <a:lnTo>
                      <a:pt x="2064" y="1165"/>
                    </a:lnTo>
                    <a:lnTo>
                      <a:pt x="2057" y="1194"/>
                    </a:lnTo>
                    <a:lnTo>
                      <a:pt x="2047" y="1222"/>
                    </a:lnTo>
                    <a:lnTo>
                      <a:pt x="2036" y="1248"/>
                    </a:lnTo>
                    <a:lnTo>
                      <a:pt x="2022" y="1275"/>
                    </a:lnTo>
                    <a:lnTo>
                      <a:pt x="2007" y="1302"/>
                    </a:lnTo>
                    <a:lnTo>
                      <a:pt x="1993" y="1329"/>
                    </a:lnTo>
                    <a:lnTo>
                      <a:pt x="1978" y="1353"/>
                    </a:lnTo>
                    <a:lnTo>
                      <a:pt x="1959" y="1378"/>
                    </a:lnTo>
                    <a:lnTo>
                      <a:pt x="1939" y="1402"/>
                    </a:lnTo>
                    <a:lnTo>
                      <a:pt x="1919" y="1427"/>
                    </a:lnTo>
                    <a:lnTo>
                      <a:pt x="1898" y="1448"/>
                    </a:lnTo>
                    <a:lnTo>
                      <a:pt x="1875" y="1471"/>
                    </a:lnTo>
                    <a:lnTo>
                      <a:pt x="1851" y="1490"/>
                    </a:lnTo>
                    <a:lnTo>
                      <a:pt x="1824" y="1510"/>
                    </a:lnTo>
                    <a:lnTo>
                      <a:pt x="1626" y="1260"/>
                    </a:lnTo>
                    <a:lnTo>
                      <a:pt x="1636" y="1251"/>
                    </a:lnTo>
                    <a:lnTo>
                      <a:pt x="1646" y="1239"/>
                    </a:lnTo>
                    <a:lnTo>
                      <a:pt x="1656" y="1227"/>
                    </a:lnTo>
                    <a:lnTo>
                      <a:pt x="1663" y="1214"/>
                    </a:lnTo>
                    <a:lnTo>
                      <a:pt x="1670" y="1202"/>
                    </a:lnTo>
                    <a:lnTo>
                      <a:pt x="1677" y="1189"/>
                    </a:lnTo>
                    <a:lnTo>
                      <a:pt x="1685" y="1177"/>
                    </a:lnTo>
                    <a:lnTo>
                      <a:pt x="1692" y="1165"/>
                    </a:lnTo>
                    <a:lnTo>
                      <a:pt x="1697" y="1153"/>
                    </a:lnTo>
                    <a:lnTo>
                      <a:pt x="1701" y="1141"/>
                    </a:lnTo>
                    <a:lnTo>
                      <a:pt x="1706" y="1127"/>
                    </a:lnTo>
                    <a:lnTo>
                      <a:pt x="1711" y="1114"/>
                    </a:lnTo>
                    <a:lnTo>
                      <a:pt x="1722" y="1087"/>
                    </a:lnTo>
                    <a:lnTo>
                      <a:pt x="1727" y="1060"/>
                    </a:lnTo>
                    <a:lnTo>
                      <a:pt x="1731" y="1034"/>
                    </a:lnTo>
                    <a:lnTo>
                      <a:pt x="1731" y="1004"/>
                    </a:lnTo>
                    <a:lnTo>
                      <a:pt x="1734" y="992"/>
                    </a:lnTo>
                    <a:lnTo>
                      <a:pt x="1734" y="977"/>
                    </a:lnTo>
                    <a:lnTo>
                      <a:pt x="1731" y="963"/>
                    </a:lnTo>
                    <a:lnTo>
                      <a:pt x="1731" y="951"/>
                    </a:lnTo>
                    <a:lnTo>
                      <a:pt x="1729" y="935"/>
                    </a:lnTo>
                    <a:lnTo>
                      <a:pt x="1727" y="923"/>
                    </a:lnTo>
                    <a:lnTo>
                      <a:pt x="1727" y="909"/>
                    </a:lnTo>
                    <a:lnTo>
                      <a:pt x="1722" y="894"/>
                    </a:lnTo>
                    <a:lnTo>
                      <a:pt x="1719" y="880"/>
                    </a:lnTo>
                    <a:lnTo>
                      <a:pt x="1715" y="868"/>
                    </a:lnTo>
                    <a:lnTo>
                      <a:pt x="1709" y="853"/>
                    </a:lnTo>
                    <a:lnTo>
                      <a:pt x="1704" y="840"/>
                    </a:lnTo>
                    <a:lnTo>
                      <a:pt x="1983" y="654"/>
                    </a:lnTo>
                    <a:close/>
                    <a:moveTo>
                      <a:pt x="1379" y="1828"/>
                    </a:moveTo>
                    <a:lnTo>
                      <a:pt x="1350" y="1842"/>
                    </a:lnTo>
                    <a:lnTo>
                      <a:pt x="1321" y="1856"/>
                    </a:lnTo>
                    <a:lnTo>
                      <a:pt x="1291" y="1869"/>
                    </a:lnTo>
                    <a:lnTo>
                      <a:pt x="1262" y="1881"/>
                    </a:lnTo>
                    <a:lnTo>
                      <a:pt x="1230" y="1890"/>
                    </a:lnTo>
                    <a:lnTo>
                      <a:pt x="1201" y="1901"/>
                    </a:lnTo>
                    <a:lnTo>
                      <a:pt x="1169" y="1906"/>
                    </a:lnTo>
                    <a:lnTo>
                      <a:pt x="1139" y="1913"/>
                    </a:lnTo>
                    <a:lnTo>
                      <a:pt x="1105" y="1918"/>
                    </a:lnTo>
                    <a:lnTo>
                      <a:pt x="1076" y="1923"/>
                    </a:lnTo>
                    <a:lnTo>
                      <a:pt x="1044" y="1923"/>
                    </a:lnTo>
                    <a:lnTo>
                      <a:pt x="1013" y="1925"/>
                    </a:lnTo>
                    <a:lnTo>
                      <a:pt x="980" y="1925"/>
                    </a:lnTo>
                    <a:lnTo>
                      <a:pt x="949" y="1923"/>
                    </a:lnTo>
                    <a:lnTo>
                      <a:pt x="917" y="1920"/>
                    </a:lnTo>
                    <a:lnTo>
                      <a:pt x="887" y="1915"/>
                    </a:lnTo>
                    <a:lnTo>
                      <a:pt x="856" y="1911"/>
                    </a:lnTo>
                    <a:lnTo>
                      <a:pt x="825" y="1903"/>
                    </a:lnTo>
                    <a:lnTo>
                      <a:pt x="795" y="1896"/>
                    </a:lnTo>
                    <a:lnTo>
                      <a:pt x="763" y="1885"/>
                    </a:lnTo>
                    <a:lnTo>
                      <a:pt x="733" y="1876"/>
                    </a:lnTo>
                    <a:lnTo>
                      <a:pt x="704" y="1864"/>
                    </a:lnTo>
                    <a:lnTo>
                      <a:pt x="678" y="1852"/>
                    </a:lnTo>
                    <a:lnTo>
                      <a:pt x="648" y="1837"/>
                    </a:lnTo>
                    <a:lnTo>
                      <a:pt x="621" y="1823"/>
                    </a:lnTo>
                    <a:lnTo>
                      <a:pt x="595" y="1805"/>
                    </a:lnTo>
                    <a:lnTo>
                      <a:pt x="567" y="1788"/>
                    </a:lnTo>
                    <a:lnTo>
                      <a:pt x="543" y="1769"/>
                    </a:lnTo>
                    <a:lnTo>
                      <a:pt x="519" y="1749"/>
                    </a:lnTo>
                    <a:lnTo>
                      <a:pt x="494" y="1728"/>
                    </a:lnTo>
                    <a:lnTo>
                      <a:pt x="472" y="1705"/>
                    </a:lnTo>
                    <a:lnTo>
                      <a:pt x="450" y="1681"/>
                    </a:lnTo>
                    <a:lnTo>
                      <a:pt x="721" y="1500"/>
                    </a:lnTo>
                    <a:lnTo>
                      <a:pt x="733" y="1507"/>
                    </a:lnTo>
                    <a:lnTo>
                      <a:pt x="746" y="1517"/>
                    </a:lnTo>
                    <a:lnTo>
                      <a:pt x="758" y="1524"/>
                    </a:lnTo>
                    <a:lnTo>
                      <a:pt x="771" y="1531"/>
                    </a:lnTo>
                    <a:lnTo>
                      <a:pt x="785" y="1539"/>
                    </a:lnTo>
                    <a:lnTo>
                      <a:pt x="797" y="1546"/>
                    </a:lnTo>
                    <a:lnTo>
                      <a:pt x="812" y="1554"/>
                    </a:lnTo>
                    <a:lnTo>
                      <a:pt x="825" y="1559"/>
                    </a:lnTo>
                    <a:lnTo>
                      <a:pt x="839" y="1564"/>
                    </a:lnTo>
                    <a:lnTo>
                      <a:pt x="854" y="1569"/>
                    </a:lnTo>
                    <a:lnTo>
                      <a:pt x="866" y="1573"/>
                    </a:lnTo>
                    <a:lnTo>
                      <a:pt x="880" y="1578"/>
                    </a:lnTo>
                    <a:lnTo>
                      <a:pt x="895" y="1583"/>
                    </a:lnTo>
                    <a:lnTo>
                      <a:pt x="910" y="1585"/>
                    </a:lnTo>
                    <a:lnTo>
                      <a:pt x="925" y="1588"/>
                    </a:lnTo>
                    <a:lnTo>
                      <a:pt x="939" y="1590"/>
                    </a:lnTo>
                    <a:lnTo>
                      <a:pt x="954" y="1593"/>
                    </a:lnTo>
                    <a:lnTo>
                      <a:pt x="968" y="1595"/>
                    </a:lnTo>
                    <a:lnTo>
                      <a:pt x="983" y="1595"/>
                    </a:lnTo>
                    <a:lnTo>
                      <a:pt x="1001" y="1595"/>
                    </a:lnTo>
                    <a:lnTo>
                      <a:pt x="1015" y="1598"/>
                    </a:lnTo>
                    <a:lnTo>
                      <a:pt x="1029" y="1598"/>
                    </a:lnTo>
                    <a:lnTo>
                      <a:pt x="1044" y="1595"/>
                    </a:lnTo>
                    <a:lnTo>
                      <a:pt x="1058" y="1595"/>
                    </a:lnTo>
                    <a:lnTo>
                      <a:pt x="1074" y="1593"/>
                    </a:lnTo>
                    <a:lnTo>
                      <a:pt x="1088" y="1593"/>
                    </a:lnTo>
                    <a:lnTo>
                      <a:pt x="1103" y="1590"/>
                    </a:lnTo>
                    <a:lnTo>
                      <a:pt x="1120" y="1585"/>
                    </a:lnTo>
                    <a:lnTo>
                      <a:pt x="1132" y="1583"/>
                    </a:lnTo>
                    <a:lnTo>
                      <a:pt x="1146" y="1581"/>
                    </a:lnTo>
                    <a:lnTo>
                      <a:pt x="1162" y="1576"/>
                    </a:lnTo>
                    <a:lnTo>
                      <a:pt x="1176" y="1571"/>
                    </a:lnTo>
                    <a:lnTo>
                      <a:pt x="1379" y="1828"/>
                    </a:lnTo>
                    <a:close/>
                    <a:moveTo>
                      <a:pt x="108" y="1270"/>
                    </a:moveTo>
                    <a:lnTo>
                      <a:pt x="90" y="1243"/>
                    </a:lnTo>
                    <a:lnTo>
                      <a:pt x="73" y="1217"/>
                    </a:lnTo>
                    <a:lnTo>
                      <a:pt x="61" y="1189"/>
                    </a:lnTo>
                    <a:lnTo>
                      <a:pt x="49" y="1163"/>
                    </a:lnTo>
                    <a:lnTo>
                      <a:pt x="37" y="1134"/>
                    </a:lnTo>
                    <a:lnTo>
                      <a:pt x="30" y="1106"/>
                    </a:lnTo>
                    <a:lnTo>
                      <a:pt x="20" y="1077"/>
                    </a:lnTo>
                    <a:lnTo>
                      <a:pt x="12" y="1048"/>
                    </a:lnTo>
                    <a:lnTo>
                      <a:pt x="7" y="1018"/>
                    </a:lnTo>
                    <a:lnTo>
                      <a:pt x="5" y="992"/>
                    </a:lnTo>
                    <a:lnTo>
                      <a:pt x="2" y="963"/>
                    </a:lnTo>
                    <a:lnTo>
                      <a:pt x="0" y="933"/>
                    </a:lnTo>
                    <a:lnTo>
                      <a:pt x="2" y="904"/>
                    </a:lnTo>
                    <a:lnTo>
                      <a:pt x="2" y="875"/>
                    </a:lnTo>
                    <a:lnTo>
                      <a:pt x="7" y="845"/>
                    </a:lnTo>
                    <a:lnTo>
                      <a:pt x="12" y="816"/>
                    </a:lnTo>
                    <a:lnTo>
                      <a:pt x="18" y="789"/>
                    </a:lnTo>
                    <a:lnTo>
                      <a:pt x="25" y="759"/>
                    </a:lnTo>
                    <a:lnTo>
                      <a:pt x="32" y="733"/>
                    </a:lnTo>
                    <a:lnTo>
                      <a:pt x="42" y="704"/>
                    </a:lnTo>
                    <a:lnTo>
                      <a:pt x="54" y="676"/>
                    </a:lnTo>
                    <a:lnTo>
                      <a:pt x="66" y="650"/>
                    </a:lnTo>
                    <a:lnTo>
                      <a:pt x="81" y="623"/>
                    </a:lnTo>
                    <a:lnTo>
                      <a:pt x="96" y="597"/>
                    </a:lnTo>
                    <a:lnTo>
                      <a:pt x="113" y="571"/>
                    </a:lnTo>
                    <a:lnTo>
                      <a:pt x="130" y="547"/>
                    </a:lnTo>
                    <a:lnTo>
                      <a:pt x="149" y="523"/>
                    </a:lnTo>
                    <a:lnTo>
                      <a:pt x="169" y="500"/>
                    </a:lnTo>
                    <a:lnTo>
                      <a:pt x="191" y="476"/>
                    </a:lnTo>
                    <a:lnTo>
                      <a:pt x="215" y="454"/>
                    </a:lnTo>
                    <a:lnTo>
                      <a:pt x="240" y="435"/>
                    </a:lnTo>
                    <a:lnTo>
                      <a:pt x="265" y="415"/>
                    </a:lnTo>
                    <a:lnTo>
                      <a:pt x="462" y="664"/>
                    </a:lnTo>
                    <a:lnTo>
                      <a:pt x="453" y="674"/>
                    </a:lnTo>
                    <a:lnTo>
                      <a:pt x="443" y="687"/>
                    </a:lnTo>
                    <a:lnTo>
                      <a:pt x="436" y="699"/>
                    </a:lnTo>
                    <a:lnTo>
                      <a:pt x="426" y="711"/>
                    </a:lnTo>
                    <a:lnTo>
                      <a:pt x="419" y="723"/>
                    </a:lnTo>
                    <a:lnTo>
                      <a:pt x="411" y="735"/>
                    </a:lnTo>
                    <a:lnTo>
                      <a:pt x="403" y="747"/>
                    </a:lnTo>
                    <a:lnTo>
                      <a:pt x="399" y="759"/>
                    </a:lnTo>
                    <a:lnTo>
                      <a:pt x="391" y="772"/>
                    </a:lnTo>
                    <a:lnTo>
                      <a:pt x="386" y="787"/>
                    </a:lnTo>
                    <a:lnTo>
                      <a:pt x="382" y="799"/>
                    </a:lnTo>
                    <a:lnTo>
                      <a:pt x="377" y="811"/>
                    </a:lnTo>
                    <a:lnTo>
                      <a:pt x="372" y="826"/>
                    </a:lnTo>
                    <a:lnTo>
                      <a:pt x="370" y="838"/>
                    </a:lnTo>
                    <a:lnTo>
                      <a:pt x="367" y="853"/>
                    </a:lnTo>
                    <a:lnTo>
                      <a:pt x="362" y="865"/>
                    </a:lnTo>
                    <a:lnTo>
                      <a:pt x="362" y="880"/>
                    </a:lnTo>
                    <a:lnTo>
                      <a:pt x="360" y="892"/>
                    </a:lnTo>
                    <a:lnTo>
                      <a:pt x="357" y="906"/>
                    </a:lnTo>
                    <a:lnTo>
                      <a:pt x="357" y="921"/>
                    </a:lnTo>
                    <a:lnTo>
                      <a:pt x="357" y="933"/>
                    </a:lnTo>
                    <a:lnTo>
                      <a:pt x="357" y="948"/>
                    </a:lnTo>
                    <a:lnTo>
                      <a:pt x="357" y="963"/>
                    </a:lnTo>
                    <a:lnTo>
                      <a:pt x="360" y="975"/>
                    </a:lnTo>
                    <a:lnTo>
                      <a:pt x="360" y="989"/>
                    </a:lnTo>
                    <a:lnTo>
                      <a:pt x="362" y="1004"/>
                    </a:lnTo>
                    <a:lnTo>
                      <a:pt x="365" y="1016"/>
                    </a:lnTo>
                    <a:lnTo>
                      <a:pt x="367" y="1031"/>
                    </a:lnTo>
                    <a:lnTo>
                      <a:pt x="372" y="1043"/>
                    </a:lnTo>
                    <a:lnTo>
                      <a:pt x="374" y="1058"/>
                    </a:lnTo>
                    <a:lnTo>
                      <a:pt x="379" y="1070"/>
                    </a:lnTo>
                    <a:lnTo>
                      <a:pt x="384" y="1084"/>
                    </a:lnTo>
                    <a:lnTo>
                      <a:pt x="108" y="127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1" name="Freeform 13"/>
              <p:cNvSpPr>
                <a:spLocks noEditPoints="1"/>
              </p:cNvSpPr>
              <p:nvPr/>
            </p:nvSpPr>
            <p:spPr bwMode="auto">
              <a:xfrm>
                <a:off x="580" y="2059"/>
                <a:ext cx="313" cy="147"/>
              </a:xfrm>
              <a:custGeom>
                <a:avLst/>
                <a:gdLst/>
                <a:ahLst/>
                <a:cxnLst>
                  <a:cxn ang="0">
                    <a:pos x="31" y="89"/>
                  </a:cxn>
                  <a:cxn ang="0">
                    <a:pos x="59" y="68"/>
                  </a:cxn>
                  <a:cxn ang="0">
                    <a:pos x="88" y="56"/>
                  </a:cxn>
                  <a:cxn ang="0">
                    <a:pos x="120" y="44"/>
                  </a:cxn>
                  <a:cxn ang="0">
                    <a:pos x="121" y="44"/>
                  </a:cxn>
                  <a:cxn ang="0">
                    <a:pos x="153" y="46"/>
                  </a:cxn>
                  <a:cxn ang="0">
                    <a:pos x="215" y="29"/>
                  </a:cxn>
                  <a:cxn ang="0">
                    <a:pos x="243" y="12"/>
                  </a:cxn>
                  <a:cxn ang="0">
                    <a:pos x="275" y="8"/>
                  </a:cxn>
                  <a:cxn ang="0">
                    <a:pos x="275" y="8"/>
                  </a:cxn>
                  <a:cxn ang="0">
                    <a:pos x="308" y="17"/>
                  </a:cxn>
                  <a:cxn ang="0">
                    <a:pos x="372" y="12"/>
                  </a:cxn>
                  <a:cxn ang="0">
                    <a:pos x="401" y="3"/>
                  </a:cxn>
                  <a:cxn ang="0">
                    <a:pos x="432" y="3"/>
                  </a:cxn>
                  <a:cxn ang="0">
                    <a:pos x="465" y="5"/>
                  </a:cxn>
                  <a:cxn ang="0">
                    <a:pos x="465" y="5"/>
                  </a:cxn>
                  <a:cxn ang="0">
                    <a:pos x="497" y="10"/>
                  </a:cxn>
                  <a:cxn ang="0">
                    <a:pos x="527" y="27"/>
                  </a:cxn>
                  <a:cxn ang="0">
                    <a:pos x="587" y="41"/>
                  </a:cxn>
                  <a:cxn ang="0">
                    <a:pos x="621" y="39"/>
                  </a:cxn>
                  <a:cxn ang="0">
                    <a:pos x="650" y="49"/>
                  </a:cxn>
                  <a:cxn ang="0">
                    <a:pos x="650" y="49"/>
                  </a:cxn>
                  <a:cxn ang="0">
                    <a:pos x="707" y="80"/>
                  </a:cxn>
                  <a:cxn ang="0">
                    <a:pos x="730" y="100"/>
                  </a:cxn>
                  <a:cxn ang="0">
                    <a:pos x="766" y="104"/>
                  </a:cxn>
                  <a:cxn ang="0">
                    <a:pos x="784" y="131"/>
                  </a:cxn>
                  <a:cxn ang="0">
                    <a:pos x="791" y="121"/>
                  </a:cxn>
                  <a:cxn ang="0">
                    <a:pos x="810" y="147"/>
                  </a:cxn>
                  <a:cxn ang="0">
                    <a:pos x="862" y="187"/>
                  </a:cxn>
                  <a:cxn ang="0">
                    <a:pos x="892" y="200"/>
                  </a:cxn>
                  <a:cxn ang="0">
                    <a:pos x="891" y="199"/>
                  </a:cxn>
                  <a:cxn ang="0">
                    <a:pos x="915" y="221"/>
                  </a:cxn>
                  <a:cxn ang="0">
                    <a:pos x="932" y="251"/>
                  </a:cxn>
                  <a:cxn ang="0">
                    <a:pos x="658" y="436"/>
                  </a:cxn>
                  <a:cxn ang="0">
                    <a:pos x="654" y="416"/>
                  </a:cxn>
                  <a:cxn ang="0">
                    <a:pos x="641" y="408"/>
                  </a:cxn>
                  <a:cxn ang="0">
                    <a:pos x="635" y="419"/>
                  </a:cxn>
                  <a:cxn ang="0">
                    <a:pos x="627" y="401"/>
                  </a:cxn>
                  <a:cxn ang="0">
                    <a:pos x="601" y="387"/>
                  </a:cxn>
                  <a:cxn ang="0">
                    <a:pos x="586" y="379"/>
                  </a:cxn>
                  <a:cxn ang="0">
                    <a:pos x="570" y="385"/>
                  </a:cxn>
                  <a:cxn ang="0">
                    <a:pos x="569" y="385"/>
                  </a:cxn>
                  <a:cxn ang="0">
                    <a:pos x="560" y="367"/>
                  </a:cxn>
                  <a:cxn ang="0">
                    <a:pos x="533" y="357"/>
                  </a:cxn>
                  <a:cxn ang="0">
                    <a:pos x="499" y="359"/>
                  </a:cxn>
                  <a:cxn ang="0">
                    <a:pos x="499" y="359"/>
                  </a:cxn>
                  <a:cxn ang="0">
                    <a:pos x="473" y="340"/>
                  </a:cxn>
                  <a:cxn ang="0">
                    <a:pos x="444" y="334"/>
                  </a:cxn>
                  <a:cxn ang="0">
                    <a:pos x="384" y="327"/>
                  </a:cxn>
                  <a:cxn ang="0">
                    <a:pos x="369" y="327"/>
                  </a:cxn>
                  <a:cxn ang="0">
                    <a:pos x="354" y="327"/>
                  </a:cxn>
                  <a:cxn ang="0">
                    <a:pos x="338" y="342"/>
                  </a:cxn>
                  <a:cxn ang="0">
                    <a:pos x="337" y="342"/>
                  </a:cxn>
                  <a:cxn ang="0">
                    <a:pos x="308" y="336"/>
                  </a:cxn>
                  <a:cxn ang="0">
                    <a:pos x="294" y="347"/>
                  </a:cxn>
                  <a:cxn ang="0">
                    <a:pos x="279" y="334"/>
                  </a:cxn>
                  <a:cxn ang="0">
                    <a:pos x="262" y="338"/>
                  </a:cxn>
                  <a:cxn ang="0">
                    <a:pos x="265" y="349"/>
                  </a:cxn>
                  <a:cxn ang="0">
                    <a:pos x="248" y="342"/>
                  </a:cxn>
                  <a:cxn ang="0">
                    <a:pos x="218" y="350"/>
                  </a:cxn>
                  <a:cxn ang="0">
                    <a:pos x="207" y="366"/>
                  </a:cxn>
                  <a:cxn ang="0">
                    <a:pos x="201" y="364"/>
                  </a:cxn>
                </a:cxnLst>
                <a:rect l="0" t="0" r="r" b="b"/>
                <a:pathLst>
                  <a:path w="941" h="439">
                    <a:moveTo>
                      <a:pt x="2" y="99"/>
                    </a:moveTo>
                    <a:lnTo>
                      <a:pt x="28" y="84"/>
                    </a:lnTo>
                    <a:lnTo>
                      <a:pt x="34" y="95"/>
                    </a:lnTo>
                    <a:lnTo>
                      <a:pt x="7" y="109"/>
                    </a:lnTo>
                    <a:lnTo>
                      <a:pt x="2" y="99"/>
                    </a:lnTo>
                    <a:close/>
                    <a:moveTo>
                      <a:pt x="28" y="84"/>
                    </a:moveTo>
                    <a:lnTo>
                      <a:pt x="29" y="84"/>
                    </a:lnTo>
                    <a:lnTo>
                      <a:pt x="28" y="84"/>
                    </a:lnTo>
                    <a:lnTo>
                      <a:pt x="31" y="89"/>
                    </a:lnTo>
                    <a:lnTo>
                      <a:pt x="28" y="84"/>
                    </a:lnTo>
                    <a:close/>
                    <a:moveTo>
                      <a:pt x="28" y="84"/>
                    </a:moveTo>
                    <a:lnTo>
                      <a:pt x="58" y="69"/>
                    </a:lnTo>
                    <a:lnTo>
                      <a:pt x="64" y="80"/>
                    </a:lnTo>
                    <a:lnTo>
                      <a:pt x="34" y="95"/>
                    </a:lnTo>
                    <a:lnTo>
                      <a:pt x="28" y="84"/>
                    </a:lnTo>
                    <a:close/>
                    <a:moveTo>
                      <a:pt x="58" y="69"/>
                    </a:moveTo>
                    <a:lnTo>
                      <a:pt x="59" y="69"/>
                    </a:lnTo>
                    <a:lnTo>
                      <a:pt x="59" y="68"/>
                    </a:lnTo>
                    <a:lnTo>
                      <a:pt x="61" y="75"/>
                    </a:lnTo>
                    <a:lnTo>
                      <a:pt x="58" y="69"/>
                    </a:lnTo>
                    <a:close/>
                    <a:moveTo>
                      <a:pt x="59" y="68"/>
                    </a:moveTo>
                    <a:lnTo>
                      <a:pt x="88" y="56"/>
                    </a:lnTo>
                    <a:lnTo>
                      <a:pt x="92" y="67"/>
                    </a:lnTo>
                    <a:lnTo>
                      <a:pt x="63" y="81"/>
                    </a:lnTo>
                    <a:lnTo>
                      <a:pt x="59" y="68"/>
                    </a:lnTo>
                    <a:close/>
                    <a:moveTo>
                      <a:pt x="88" y="56"/>
                    </a:moveTo>
                    <a:lnTo>
                      <a:pt x="88" y="56"/>
                    </a:lnTo>
                    <a:lnTo>
                      <a:pt x="88" y="56"/>
                    </a:lnTo>
                    <a:lnTo>
                      <a:pt x="90" y="62"/>
                    </a:lnTo>
                    <a:lnTo>
                      <a:pt x="88" y="56"/>
                    </a:lnTo>
                    <a:close/>
                    <a:moveTo>
                      <a:pt x="88" y="56"/>
                    </a:moveTo>
                    <a:lnTo>
                      <a:pt x="120" y="44"/>
                    </a:lnTo>
                    <a:lnTo>
                      <a:pt x="125" y="55"/>
                    </a:lnTo>
                    <a:lnTo>
                      <a:pt x="92" y="68"/>
                    </a:lnTo>
                    <a:lnTo>
                      <a:pt x="88" y="56"/>
                    </a:lnTo>
                    <a:close/>
                    <a:moveTo>
                      <a:pt x="120" y="44"/>
                    </a:moveTo>
                    <a:lnTo>
                      <a:pt x="121" y="44"/>
                    </a:lnTo>
                    <a:lnTo>
                      <a:pt x="121" y="44"/>
                    </a:lnTo>
                    <a:lnTo>
                      <a:pt x="122" y="50"/>
                    </a:lnTo>
                    <a:lnTo>
                      <a:pt x="120" y="44"/>
                    </a:lnTo>
                    <a:close/>
                    <a:moveTo>
                      <a:pt x="121" y="44"/>
                    </a:moveTo>
                    <a:lnTo>
                      <a:pt x="150" y="34"/>
                    </a:lnTo>
                    <a:lnTo>
                      <a:pt x="153" y="46"/>
                    </a:lnTo>
                    <a:lnTo>
                      <a:pt x="124" y="56"/>
                    </a:lnTo>
                    <a:lnTo>
                      <a:pt x="121" y="44"/>
                    </a:lnTo>
                    <a:close/>
                    <a:moveTo>
                      <a:pt x="150" y="34"/>
                    </a:moveTo>
                    <a:lnTo>
                      <a:pt x="150" y="34"/>
                    </a:lnTo>
                    <a:lnTo>
                      <a:pt x="150" y="34"/>
                    </a:lnTo>
                    <a:lnTo>
                      <a:pt x="151" y="40"/>
                    </a:lnTo>
                    <a:lnTo>
                      <a:pt x="150" y="34"/>
                    </a:lnTo>
                    <a:close/>
                    <a:moveTo>
                      <a:pt x="150" y="34"/>
                    </a:moveTo>
                    <a:lnTo>
                      <a:pt x="179" y="27"/>
                    </a:lnTo>
                    <a:lnTo>
                      <a:pt x="182" y="39"/>
                    </a:lnTo>
                    <a:lnTo>
                      <a:pt x="153" y="46"/>
                    </a:lnTo>
                    <a:lnTo>
                      <a:pt x="150" y="34"/>
                    </a:lnTo>
                    <a:close/>
                    <a:moveTo>
                      <a:pt x="182" y="39"/>
                    </a:moveTo>
                    <a:lnTo>
                      <a:pt x="182" y="39"/>
                    </a:lnTo>
                    <a:lnTo>
                      <a:pt x="182" y="39"/>
                    </a:lnTo>
                    <a:lnTo>
                      <a:pt x="180" y="33"/>
                    </a:lnTo>
                    <a:lnTo>
                      <a:pt x="182" y="39"/>
                    </a:lnTo>
                    <a:close/>
                    <a:moveTo>
                      <a:pt x="179" y="27"/>
                    </a:moveTo>
                    <a:lnTo>
                      <a:pt x="211" y="18"/>
                    </a:lnTo>
                    <a:lnTo>
                      <a:pt x="215" y="29"/>
                    </a:lnTo>
                    <a:lnTo>
                      <a:pt x="182" y="39"/>
                    </a:lnTo>
                    <a:lnTo>
                      <a:pt x="179" y="27"/>
                    </a:lnTo>
                    <a:close/>
                    <a:moveTo>
                      <a:pt x="211" y="18"/>
                    </a:moveTo>
                    <a:lnTo>
                      <a:pt x="212" y="17"/>
                    </a:lnTo>
                    <a:lnTo>
                      <a:pt x="212" y="17"/>
                    </a:lnTo>
                    <a:lnTo>
                      <a:pt x="213" y="23"/>
                    </a:lnTo>
                    <a:lnTo>
                      <a:pt x="211" y="18"/>
                    </a:lnTo>
                    <a:close/>
                    <a:moveTo>
                      <a:pt x="212" y="17"/>
                    </a:moveTo>
                    <a:lnTo>
                      <a:pt x="243" y="12"/>
                    </a:lnTo>
                    <a:lnTo>
                      <a:pt x="245" y="24"/>
                    </a:lnTo>
                    <a:lnTo>
                      <a:pt x="214" y="29"/>
                    </a:lnTo>
                    <a:lnTo>
                      <a:pt x="212" y="17"/>
                    </a:lnTo>
                    <a:close/>
                    <a:moveTo>
                      <a:pt x="243" y="12"/>
                    </a:moveTo>
                    <a:lnTo>
                      <a:pt x="275" y="8"/>
                    </a:lnTo>
                    <a:lnTo>
                      <a:pt x="277" y="20"/>
                    </a:lnTo>
                    <a:lnTo>
                      <a:pt x="245" y="24"/>
                    </a:lnTo>
                    <a:lnTo>
                      <a:pt x="243" y="12"/>
                    </a:lnTo>
                    <a:close/>
                    <a:moveTo>
                      <a:pt x="275" y="8"/>
                    </a:moveTo>
                    <a:lnTo>
                      <a:pt x="275" y="8"/>
                    </a:lnTo>
                    <a:lnTo>
                      <a:pt x="275" y="8"/>
                    </a:lnTo>
                    <a:lnTo>
                      <a:pt x="276" y="14"/>
                    </a:lnTo>
                    <a:lnTo>
                      <a:pt x="275" y="8"/>
                    </a:lnTo>
                    <a:close/>
                    <a:moveTo>
                      <a:pt x="275" y="8"/>
                    </a:moveTo>
                    <a:lnTo>
                      <a:pt x="308" y="5"/>
                    </a:lnTo>
                    <a:lnTo>
                      <a:pt x="308" y="17"/>
                    </a:lnTo>
                    <a:lnTo>
                      <a:pt x="276" y="20"/>
                    </a:lnTo>
                    <a:lnTo>
                      <a:pt x="275" y="8"/>
                    </a:lnTo>
                    <a:close/>
                    <a:moveTo>
                      <a:pt x="308" y="17"/>
                    </a:moveTo>
                    <a:lnTo>
                      <a:pt x="309" y="17"/>
                    </a:lnTo>
                    <a:lnTo>
                      <a:pt x="308" y="17"/>
                    </a:lnTo>
                    <a:lnTo>
                      <a:pt x="308" y="11"/>
                    </a:lnTo>
                    <a:lnTo>
                      <a:pt x="308" y="17"/>
                    </a:lnTo>
                    <a:close/>
                    <a:moveTo>
                      <a:pt x="307" y="5"/>
                    </a:moveTo>
                    <a:lnTo>
                      <a:pt x="336" y="3"/>
                    </a:lnTo>
                    <a:lnTo>
                      <a:pt x="337" y="15"/>
                    </a:lnTo>
                    <a:lnTo>
                      <a:pt x="308" y="17"/>
                    </a:lnTo>
                    <a:lnTo>
                      <a:pt x="307" y="5"/>
                    </a:lnTo>
                    <a:close/>
                    <a:moveTo>
                      <a:pt x="336" y="3"/>
                    </a:moveTo>
                    <a:lnTo>
                      <a:pt x="336" y="3"/>
                    </a:lnTo>
                    <a:lnTo>
                      <a:pt x="337" y="3"/>
                    </a:lnTo>
                    <a:lnTo>
                      <a:pt x="337" y="9"/>
                    </a:lnTo>
                    <a:lnTo>
                      <a:pt x="336" y="3"/>
                    </a:lnTo>
                    <a:close/>
                    <a:moveTo>
                      <a:pt x="337" y="3"/>
                    </a:moveTo>
                    <a:lnTo>
                      <a:pt x="371" y="0"/>
                    </a:lnTo>
                    <a:lnTo>
                      <a:pt x="372" y="12"/>
                    </a:lnTo>
                    <a:lnTo>
                      <a:pt x="337" y="15"/>
                    </a:lnTo>
                    <a:lnTo>
                      <a:pt x="337" y="3"/>
                    </a:lnTo>
                    <a:close/>
                    <a:moveTo>
                      <a:pt x="371" y="0"/>
                    </a:moveTo>
                    <a:lnTo>
                      <a:pt x="372" y="0"/>
                    </a:lnTo>
                    <a:lnTo>
                      <a:pt x="372" y="0"/>
                    </a:lnTo>
                    <a:lnTo>
                      <a:pt x="372" y="6"/>
                    </a:lnTo>
                    <a:lnTo>
                      <a:pt x="371" y="0"/>
                    </a:lnTo>
                    <a:close/>
                    <a:moveTo>
                      <a:pt x="372" y="0"/>
                    </a:moveTo>
                    <a:lnTo>
                      <a:pt x="401" y="3"/>
                    </a:lnTo>
                    <a:lnTo>
                      <a:pt x="400" y="15"/>
                    </a:lnTo>
                    <a:lnTo>
                      <a:pt x="371" y="12"/>
                    </a:lnTo>
                    <a:lnTo>
                      <a:pt x="372" y="0"/>
                    </a:lnTo>
                    <a:close/>
                    <a:moveTo>
                      <a:pt x="401" y="15"/>
                    </a:moveTo>
                    <a:lnTo>
                      <a:pt x="400" y="15"/>
                    </a:lnTo>
                    <a:lnTo>
                      <a:pt x="401" y="9"/>
                    </a:lnTo>
                    <a:lnTo>
                      <a:pt x="401" y="15"/>
                    </a:lnTo>
                    <a:close/>
                    <a:moveTo>
                      <a:pt x="401" y="3"/>
                    </a:moveTo>
                    <a:lnTo>
                      <a:pt x="432" y="3"/>
                    </a:lnTo>
                    <a:lnTo>
                      <a:pt x="432" y="15"/>
                    </a:lnTo>
                    <a:lnTo>
                      <a:pt x="401" y="15"/>
                    </a:lnTo>
                    <a:lnTo>
                      <a:pt x="401" y="3"/>
                    </a:lnTo>
                    <a:close/>
                    <a:moveTo>
                      <a:pt x="432" y="3"/>
                    </a:moveTo>
                    <a:lnTo>
                      <a:pt x="433" y="3"/>
                    </a:lnTo>
                    <a:lnTo>
                      <a:pt x="432" y="9"/>
                    </a:lnTo>
                    <a:lnTo>
                      <a:pt x="432" y="3"/>
                    </a:lnTo>
                    <a:close/>
                    <a:moveTo>
                      <a:pt x="433" y="3"/>
                    </a:moveTo>
                    <a:lnTo>
                      <a:pt x="465" y="5"/>
                    </a:lnTo>
                    <a:lnTo>
                      <a:pt x="464" y="17"/>
                    </a:lnTo>
                    <a:lnTo>
                      <a:pt x="432" y="15"/>
                    </a:lnTo>
                    <a:lnTo>
                      <a:pt x="433" y="3"/>
                    </a:lnTo>
                    <a:close/>
                    <a:moveTo>
                      <a:pt x="465" y="5"/>
                    </a:moveTo>
                    <a:lnTo>
                      <a:pt x="465" y="5"/>
                    </a:lnTo>
                    <a:lnTo>
                      <a:pt x="465" y="5"/>
                    </a:lnTo>
                    <a:lnTo>
                      <a:pt x="465" y="11"/>
                    </a:lnTo>
                    <a:lnTo>
                      <a:pt x="465" y="5"/>
                    </a:lnTo>
                    <a:close/>
                    <a:moveTo>
                      <a:pt x="465" y="5"/>
                    </a:moveTo>
                    <a:lnTo>
                      <a:pt x="497" y="10"/>
                    </a:lnTo>
                    <a:lnTo>
                      <a:pt x="495" y="22"/>
                    </a:lnTo>
                    <a:lnTo>
                      <a:pt x="464" y="17"/>
                    </a:lnTo>
                    <a:lnTo>
                      <a:pt x="465" y="5"/>
                    </a:lnTo>
                    <a:close/>
                    <a:moveTo>
                      <a:pt x="497" y="10"/>
                    </a:moveTo>
                    <a:lnTo>
                      <a:pt x="529" y="15"/>
                    </a:lnTo>
                    <a:lnTo>
                      <a:pt x="527" y="27"/>
                    </a:lnTo>
                    <a:lnTo>
                      <a:pt x="495" y="22"/>
                    </a:lnTo>
                    <a:lnTo>
                      <a:pt x="497" y="10"/>
                    </a:lnTo>
                    <a:close/>
                    <a:moveTo>
                      <a:pt x="529" y="15"/>
                    </a:moveTo>
                    <a:lnTo>
                      <a:pt x="529" y="15"/>
                    </a:lnTo>
                    <a:lnTo>
                      <a:pt x="530" y="15"/>
                    </a:lnTo>
                    <a:lnTo>
                      <a:pt x="528" y="21"/>
                    </a:lnTo>
                    <a:lnTo>
                      <a:pt x="529" y="15"/>
                    </a:lnTo>
                    <a:close/>
                    <a:moveTo>
                      <a:pt x="530" y="15"/>
                    </a:moveTo>
                    <a:lnTo>
                      <a:pt x="559" y="22"/>
                    </a:lnTo>
                    <a:lnTo>
                      <a:pt x="556" y="34"/>
                    </a:lnTo>
                    <a:lnTo>
                      <a:pt x="527" y="27"/>
                    </a:lnTo>
                    <a:lnTo>
                      <a:pt x="530" y="15"/>
                    </a:lnTo>
                    <a:close/>
                    <a:moveTo>
                      <a:pt x="556" y="34"/>
                    </a:moveTo>
                    <a:lnTo>
                      <a:pt x="556" y="34"/>
                    </a:lnTo>
                    <a:lnTo>
                      <a:pt x="556" y="34"/>
                    </a:lnTo>
                    <a:lnTo>
                      <a:pt x="557" y="28"/>
                    </a:lnTo>
                    <a:lnTo>
                      <a:pt x="556" y="34"/>
                    </a:lnTo>
                    <a:close/>
                    <a:moveTo>
                      <a:pt x="559" y="22"/>
                    </a:moveTo>
                    <a:lnTo>
                      <a:pt x="590" y="29"/>
                    </a:lnTo>
                    <a:lnTo>
                      <a:pt x="587" y="41"/>
                    </a:lnTo>
                    <a:lnTo>
                      <a:pt x="556" y="34"/>
                    </a:lnTo>
                    <a:lnTo>
                      <a:pt x="559" y="22"/>
                    </a:lnTo>
                    <a:close/>
                    <a:moveTo>
                      <a:pt x="590" y="29"/>
                    </a:moveTo>
                    <a:lnTo>
                      <a:pt x="590" y="30"/>
                    </a:lnTo>
                    <a:lnTo>
                      <a:pt x="591" y="30"/>
                    </a:lnTo>
                    <a:lnTo>
                      <a:pt x="589" y="35"/>
                    </a:lnTo>
                    <a:lnTo>
                      <a:pt x="590" y="29"/>
                    </a:lnTo>
                    <a:close/>
                    <a:moveTo>
                      <a:pt x="591" y="30"/>
                    </a:moveTo>
                    <a:lnTo>
                      <a:pt x="621" y="39"/>
                    </a:lnTo>
                    <a:lnTo>
                      <a:pt x="617" y="51"/>
                    </a:lnTo>
                    <a:lnTo>
                      <a:pt x="587" y="41"/>
                    </a:lnTo>
                    <a:lnTo>
                      <a:pt x="591" y="30"/>
                    </a:lnTo>
                    <a:close/>
                    <a:moveTo>
                      <a:pt x="621" y="39"/>
                    </a:moveTo>
                    <a:lnTo>
                      <a:pt x="650" y="49"/>
                    </a:lnTo>
                    <a:lnTo>
                      <a:pt x="646" y="60"/>
                    </a:lnTo>
                    <a:lnTo>
                      <a:pt x="617" y="51"/>
                    </a:lnTo>
                    <a:lnTo>
                      <a:pt x="621" y="39"/>
                    </a:lnTo>
                    <a:close/>
                    <a:moveTo>
                      <a:pt x="650" y="49"/>
                    </a:moveTo>
                    <a:lnTo>
                      <a:pt x="650" y="49"/>
                    </a:lnTo>
                    <a:lnTo>
                      <a:pt x="650" y="49"/>
                    </a:lnTo>
                    <a:lnTo>
                      <a:pt x="648" y="55"/>
                    </a:lnTo>
                    <a:lnTo>
                      <a:pt x="650" y="49"/>
                    </a:lnTo>
                    <a:close/>
                    <a:moveTo>
                      <a:pt x="650" y="49"/>
                    </a:moveTo>
                    <a:lnTo>
                      <a:pt x="679" y="61"/>
                    </a:lnTo>
                    <a:lnTo>
                      <a:pt x="674" y="72"/>
                    </a:lnTo>
                    <a:lnTo>
                      <a:pt x="645" y="60"/>
                    </a:lnTo>
                    <a:lnTo>
                      <a:pt x="650" y="49"/>
                    </a:lnTo>
                    <a:close/>
                    <a:moveTo>
                      <a:pt x="679" y="61"/>
                    </a:moveTo>
                    <a:lnTo>
                      <a:pt x="709" y="73"/>
                    </a:lnTo>
                    <a:lnTo>
                      <a:pt x="704" y="85"/>
                    </a:lnTo>
                    <a:lnTo>
                      <a:pt x="674" y="72"/>
                    </a:lnTo>
                    <a:lnTo>
                      <a:pt x="679" y="61"/>
                    </a:lnTo>
                    <a:close/>
                    <a:moveTo>
                      <a:pt x="709" y="73"/>
                    </a:moveTo>
                    <a:lnTo>
                      <a:pt x="709" y="73"/>
                    </a:lnTo>
                    <a:lnTo>
                      <a:pt x="709" y="75"/>
                    </a:lnTo>
                    <a:lnTo>
                      <a:pt x="707" y="80"/>
                    </a:lnTo>
                    <a:lnTo>
                      <a:pt x="709" y="73"/>
                    </a:lnTo>
                    <a:close/>
                    <a:moveTo>
                      <a:pt x="709" y="75"/>
                    </a:moveTo>
                    <a:lnTo>
                      <a:pt x="736" y="89"/>
                    </a:lnTo>
                    <a:lnTo>
                      <a:pt x="730" y="100"/>
                    </a:lnTo>
                    <a:lnTo>
                      <a:pt x="704" y="85"/>
                    </a:lnTo>
                    <a:lnTo>
                      <a:pt x="709" y="75"/>
                    </a:lnTo>
                    <a:close/>
                    <a:moveTo>
                      <a:pt x="730" y="100"/>
                    </a:moveTo>
                    <a:lnTo>
                      <a:pt x="731" y="100"/>
                    </a:lnTo>
                    <a:lnTo>
                      <a:pt x="730" y="100"/>
                    </a:lnTo>
                    <a:lnTo>
                      <a:pt x="733" y="94"/>
                    </a:lnTo>
                    <a:lnTo>
                      <a:pt x="730" y="100"/>
                    </a:lnTo>
                    <a:close/>
                    <a:moveTo>
                      <a:pt x="736" y="89"/>
                    </a:moveTo>
                    <a:lnTo>
                      <a:pt x="766" y="103"/>
                    </a:lnTo>
                    <a:lnTo>
                      <a:pt x="759" y="114"/>
                    </a:lnTo>
                    <a:lnTo>
                      <a:pt x="730" y="100"/>
                    </a:lnTo>
                    <a:lnTo>
                      <a:pt x="736" y="89"/>
                    </a:lnTo>
                    <a:close/>
                    <a:moveTo>
                      <a:pt x="766" y="103"/>
                    </a:moveTo>
                    <a:lnTo>
                      <a:pt x="766" y="104"/>
                    </a:lnTo>
                    <a:lnTo>
                      <a:pt x="767" y="104"/>
                    </a:lnTo>
                    <a:lnTo>
                      <a:pt x="762" y="109"/>
                    </a:lnTo>
                    <a:lnTo>
                      <a:pt x="766" y="103"/>
                    </a:lnTo>
                    <a:close/>
                    <a:moveTo>
                      <a:pt x="767" y="104"/>
                    </a:moveTo>
                    <a:lnTo>
                      <a:pt x="791" y="121"/>
                    </a:lnTo>
                    <a:lnTo>
                      <a:pt x="784" y="131"/>
                    </a:lnTo>
                    <a:lnTo>
                      <a:pt x="759" y="114"/>
                    </a:lnTo>
                    <a:lnTo>
                      <a:pt x="767" y="104"/>
                    </a:lnTo>
                    <a:close/>
                    <a:moveTo>
                      <a:pt x="784" y="131"/>
                    </a:moveTo>
                    <a:lnTo>
                      <a:pt x="784" y="131"/>
                    </a:lnTo>
                    <a:lnTo>
                      <a:pt x="784" y="131"/>
                    </a:lnTo>
                    <a:lnTo>
                      <a:pt x="787" y="126"/>
                    </a:lnTo>
                    <a:lnTo>
                      <a:pt x="784" y="131"/>
                    </a:lnTo>
                    <a:close/>
                    <a:moveTo>
                      <a:pt x="791" y="121"/>
                    </a:moveTo>
                    <a:lnTo>
                      <a:pt x="817" y="137"/>
                    </a:lnTo>
                    <a:lnTo>
                      <a:pt x="811" y="148"/>
                    </a:lnTo>
                    <a:lnTo>
                      <a:pt x="784" y="131"/>
                    </a:lnTo>
                    <a:lnTo>
                      <a:pt x="791" y="121"/>
                    </a:lnTo>
                    <a:close/>
                    <a:moveTo>
                      <a:pt x="817" y="137"/>
                    </a:moveTo>
                    <a:lnTo>
                      <a:pt x="817" y="137"/>
                    </a:lnTo>
                    <a:lnTo>
                      <a:pt x="817" y="138"/>
                    </a:lnTo>
                    <a:lnTo>
                      <a:pt x="814" y="143"/>
                    </a:lnTo>
                    <a:lnTo>
                      <a:pt x="817" y="137"/>
                    </a:lnTo>
                    <a:close/>
                    <a:moveTo>
                      <a:pt x="817" y="138"/>
                    </a:moveTo>
                    <a:lnTo>
                      <a:pt x="844" y="157"/>
                    </a:lnTo>
                    <a:lnTo>
                      <a:pt x="837" y="168"/>
                    </a:lnTo>
                    <a:lnTo>
                      <a:pt x="810" y="147"/>
                    </a:lnTo>
                    <a:lnTo>
                      <a:pt x="817" y="138"/>
                    </a:lnTo>
                    <a:close/>
                    <a:moveTo>
                      <a:pt x="844" y="157"/>
                    </a:moveTo>
                    <a:lnTo>
                      <a:pt x="844" y="157"/>
                    </a:lnTo>
                    <a:lnTo>
                      <a:pt x="844" y="157"/>
                    </a:lnTo>
                    <a:lnTo>
                      <a:pt x="840" y="163"/>
                    </a:lnTo>
                    <a:lnTo>
                      <a:pt x="844" y="157"/>
                    </a:lnTo>
                    <a:close/>
                    <a:moveTo>
                      <a:pt x="844" y="157"/>
                    </a:moveTo>
                    <a:lnTo>
                      <a:pt x="869" y="178"/>
                    </a:lnTo>
                    <a:lnTo>
                      <a:pt x="862" y="187"/>
                    </a:lnTo>
                    <a:lnTo>
                      <a:pt x="837" y="168"/>
                    </a:lnTo>
                    <a:lnTo>
                      <a:pt x="844" y="157"/>
                    </a:lnTo>
                    <a:close/>
                    <a:moveTo>
                      <a:pt x="869" y="178"/>
                    </a:moveTo>
                    <a:lnTo>
                      <a:pt x="870" y="178"/>
                    </a:lnTo>
                    <a:lnTo>
                      <a:pt x="870" y="178"/>
                    </a:lnTo>
                    <a:lnTo>
                      <a:pt x="866" y="182"/>
                    </a:lnTo>
                    <a:lnTo>
                      <a:pt x="869" y="178"/>
                    </a:lnTo>
                    <a:close/>
                    <a:moveTo>
                      <a:pt x="870" y="178"/>
                    </a:moveTo>
                    <a:lnTo>
                      <a:pt x="892" y="200"/>
                    </a:lnTo>
                    <a:lnTo>
                      <a:pt x="883" y="208"/>
                    </a:lnTo>
                    <a:lnTo>
                      <a:pt x="861" y="186"/>
                    </a:lnTo>
                    <a:lnTo>
                      <a:pt x="870" y="178"/>
                    </a:lnTo>
                    <a:close/>
                    <a:moveTo>
                      <a:pt x="883" y="208"/>
                    </a:moveTo>
                    <a:lnTo>
                      <a:pt x="883" y="208"/>
                    </a:lnTo>
                    <a:lnTo>
                      <a:pt x="883" y="208"/>
                    </a:lnTo>
                    <a:lnTo>
                      <a:pt x="887" y="204"/>
                    </a:lnTo>
                    <a:lnTo>
                      <a:pt x="883" y="208"/>
                    </a:lnTo>
                    <a:close/>
                    <a:moveTo>
                      <a:pt x="891" y="199"/>
                    </a:moveTo>
                    <a:lnTo>
                      <a:pt x="915" y="221"/>
                    </a:lnTo>
                    <a:lnTo>
                      <a:pt x="907" y="230"/>
                    </a:lnTo>
                    <a:lnTo>
                      <a:pt x="883" y="208"/>
                    </a:lnTo>
                    <a:lnTo>
                      <a:pt x="891" y="199"/>
                    </a:lnTo>
                    <a:close/>
                    <a:moveTo>
                      <a:pt x="915" y="221"/>
                    </a:moveTo>
                    <a:lnTo>
                      <a:pt x="916" y="222"/>
                    </a:lnTo>
                    <a:lnTo>
                      <a:pt x="916" y="222"/>
                    </a:lnTo>
                    <a:lnTo>
                      <a:pt x="911" y="226"/>
                    </a:lnTo>
                    <a:lnTo>
                      <a:pt x="915" y="221"/>
                    </a:lnTo>
                    <a:close/>
                    <a:moveTo>
                      <a:pt x="916" y="222"/>
                    </a:moveTo>
                    <a:lnTo>
                      <a:pt x="936" y="246"/>
                    </a:lnTo>
                    <a:lnTo>
                      <a:pt x="927" y="255"/>
                    </a:lnTo>
                    <a:lnTo>
                      <a:pt x="907" y="229"/>
                    </a:lnTo>
                    <a:lnTo>
                      <a:pt x="916" y="222"/>
                    </a:lnTo>
                    <a:close/>
                    <a:moveTo>
                      <a:pt x="936" y="246"/>
                    </a:moveTo>
                    <a:lnTo>
                      <a:pt x="941" y="252"/>
                    </a:lnTo>
                    <a:lnTo>
                      <a:pt x="935" y="256"/>
                    </a:lnTo>
                    <a:lnTo>
                      <a:pt x="932" y="251"/>
                    </a:lnTo>
                    <a:lnTo>
                      <a:pt x="936" y="246"/>
                    </a:lnTo>
                    <a:close/>
                    <a:moveTo>
                      <a:pt x="935" y="256"/>
                    </a:moveTo>
                    <a:lnTo>
                      <a:pt x="665" y="437"/>
                    </a:lnTo>
                    <a:lnTo>
                      <a:pt x="659" y="427"/>
                    </a:lnTo>
                    <a:lnTo>
                      <a:pt x="928" y="245"/>
                    </a:lnTo>
                    <a:lnTo>
                      <a:pt x="935" y="256"/>
                    </a:lnTo>
                    <a:close/>
                    <a:moveTo>
                      <a:pt x="665" y="437"/>
                    </a:moveTo>
                    <a:lnTo>
                      <a:pt x="662" y="439"/>
                    </a:lnTo>
                    <a:lnTo>
                      <a:pt x="658" y="436"/>
                    </a:lnTo>
                    <a:lnTo>
                      <a:pt x="662" y="432"/>
                    </a:lnTo>
                    <a:lnTo>
                      <a:pt x="665" y="437"/>
                    </a:lnTo>
                    <a:close/>
                    <a:moveTo>
                      <a:pt x="658" y="436"/>
                    </a:moveTo>
                    <a:lnTo>
                      <a:pt x="646" y="427"/>
                    </a:lnTo>
                    <a:lnTo>
                      <a:pt x="654" y="416"/>
                    </a:lnTo>
                    <a:lnTo>
                      <a:pt x="666" y="427"/>
                    </a:lnTo>
                    <a:lnTo>
                      <a:pt x="658" y="436"/>
                    </a:lnTo>
                    <a:close/>
                    <a:moveTo>
                      <a:pt x="653" y="416"/>
                    </a:moveTo>
                    <a:lnTo>
                      <a:pt x="654" y="416"/>
                    </a:lnTo>
                    <a:lnTo>
                      <a:pt x="654" y="416"/>
                    </a:lnTo>
                    <a:lnTo>
                      <a:pt x="650" y="421"/>
                    </a:lnTo>
                    <a:lnTo>
                      <a:pt x="653" y="416"/>
                    </a:lnTo>
                    <a:close/>
                    <a:moveTo>
                      <a:pt x="647" y="427"/>
                    </a:moveTo>
                    <a:lnTo>
                      <a:pt x="635" y="419"/>
                    </a:lnTo>
                    <a:lnTo>
                      <a:pt x="641" y="408"/>
                    </a:lnTo>
                    <a:lnTo>
                      <a:pt x="653" y="416"/>
                    </a:lnTo>
                    <a:lnTo>
                      <a:pt x="647" y="427"/>
                    </a:lnTo>
                    <a:close/>
                    <a:moveTo>
                      <a:pt x="641" y="408"/>
                    </a:moveTo>
                    <a:lnTo>
                      <a:pt x="641" y="408"/>
                    </a:lnTo>
                    <a:lnTo>
                      <a:pt x="641" y="408"/>
                    </a:lnTo>
                    <a:lnTo>
                      <a:pt x="638" y="414"/>
                    </a:lnTo>
                    <a:lnTo>
                      <a:pt x="641" y="408"/>
                    </a:lnTo>
                    <a:close/>
                    <a:moveTo>
                      <a:pt x="635" y="419"/>
                    </a:moveTo>
                    <a:lnTo>
                      <a:pt x="621" y="412"/>
                    </a:lnTo>
                    <a:lnTo>
                      <a:pt x="626" y="401"/>
                    </a:lnTo>
                    <a:lnTo>
                      <a:pt x="641" y="408"/>
                    </a:lnTo>
                    <a:lnTo>
                      <a:pt x="635" y="419"/>
                    </a:lnTo>
                    <a:close/>
                    <a:moveTo>
                      <a:pt x="621" y="412"/>
                    </a:moveTo>
                    <a:lnTo>
                      <a:pt x="621" y="412"/>
                    </a:lnTo>
                    <a:lnTo>
                      <a:pt x="620" y="412"/>
                    </a:lnTo>
                    <a:lnTo>
                      <a:pt x="623" y="406"/>
                    </a:lnTo>
                    <a:lnTo>
                      <a:pt x="621" y="412"/>
                    </a:lnTo>
                    <a:close/>
                    <a:moveTo>
                      <a:pt x="620" y="412"/>
                    </a:moveTo>
                    <a:lnTo>
                      <a:pt x="608" y="404"/>
                    </a:lnTo>
                    <a:lnTo>
                      <a:pt x="614" y="394"/>
                    </a:lnTo>
                    <a:lnTo>
                      <a:pt x="627" y="401"/>
                    </a:lnTo>
                    <a:lnTo>
                      <a:pt x="620" y="412"/>
                    </a:lnTo>
                    <a:close/>
                    <a:moveTo>
                      <a:pt x="608" y="404"/>
                    </a:moveTo>
                    <a:lnTo>
                      <a:pt x="595" y="397"/>
                    </a:lnTo>
                    <a:lnTo>
                      <a:pt x="601" y="387"/>
                    </a:lnTo>
                    <a:lnTo>
                      <a:pt x="614" y="394"/>
                    </a:lnTo>
                    <a:lnTo>
                      <a:pt x="608" y="404"/>
                    </a:lnTo>
                    <a:close/>
                    <a:moveTo>
                      <a:pt x="601" y="386"/>
                    </a:moveTo>
                    <a:lnTo>
                      <a:pt x="601" y="387"/>
                    </a:lnTo>
                    <a:lnTo>
                      <a:pt x="601" y="387"/>
                    </a:lnTo>
                    <a:lnTo>
                      <a:pt x="598" y="392"/>
                    </a:lnTo>
                    <a:lnTo>
                      <a:pt x="601" y="386"/>
                    </a:lnTo>
                    <a:close/>
                    <a:moveTo>
                      <a:pt x="596" y="397"/>
                    </a:moveTo>
                    <a:lnTo>
                      <a:pt x="581" y="390"/>
                    </a:lnTo>
                    <a:lnTo>
                      <a:pt x="587" y="379"/>
                    </a:lnTo>
                    <a:lnTo>
                      <a:pt x="601" y="386"/>
                    </a:lnTo>
                    <a:lnTo>
                      <a:pt x="596" y="397"/>
                    </a:lnTo>
                    <a:close/>
                    <a:moveTo>
                      <a:pt x="586" y="379"/>
                    </a:moveTo>
                    <a:lnTo>
                      <a:pt x="586" y="379"/>
                    </a:lnTo>
                    <a:lnTo>
                      <a:pt x="587" y="379"/>
                    </a:lnTo>
                    <a:lnTo>
                      <a:pt x="584" y="385"/>
                    </a:lnTo>
                    <a:lnTo>
                      <a:pt x="586" y="379"/>
                    </a:lnTo>
                    <a:close/>
                    <a:moveTo>
                      <a:pt x="582" y="390"/>
                    </a:moveTo>
                    <a:lnTo>
                      <a:pt x="570" y="385"/>
                    </a:lnTo>
                    <a:lnTo>
                      <a:pt x="574" y="374"/>
                    </a:lnTo>
                    <a:lnTo>
                      <a:pt x="586" y="379"/>
                    </a:lnTo>
                    <a:lnTo>
                      <a:pt x="582" y="390"/>
                    </a:lnTo>
                    <a:close/>
                    <a:moveTo>
                      <a:pt x="570" y="385"/>
                    </a:moveTo>
                    <a:lnTo>
                      <a:pt x="569" y="385"/>
                    </a:lnTo>
                    <a:lnTo>
                      <a:pt x="569" y="385"/>
                    </a:lnTo>
                    <a:lnTo>
                      <a:pt x="572" y="380"/>
                    </a:lnTo>
                    <a:lnTo>
                      <a:pt x="570" y="385"/>
                    </a:lnTo>
                    <a:close/>
                    <a:moveTo>
                      <a:pt x="569" y="385"/>
                    </a:moveTo>
                    <a:lnTo>
                      <a:pt x="555" y="378"/>
                    </a:lnTo>
                    <a:lnTo>
                      <a:pt x="560" y="367"/>
                    </a:lnTo>
                    <a:lnTo>
                      <a:pt x="574" y="374"/>
                    </a:lnTo>
                    <a:lnTo>
                      <a:pt x="569" y="385"/>
                    </a:lnTo>
                    <a:close/>
                    <a:moveTo>
                      <a:pt x="560" y="367"/>
                    </a:moveTo>
                    <a:lnTo>
                      <a:pt x="560" y="367"/>
                    </a:lnTo>
                    <a:lnTo>
                      <a:pt x="560" y="367"/>
                    </a:lnTo>
                    <a:lnTo>
                      <a:pt x="557" y="373"/>
                    </a:lnTo>
                    <a:lnTo>
                      <a:pt x="560" y="367"/>
                    </a:lnTo>
                    <a:close/>
                    <a:moveTo>
                      <a:pt x="555" y="378"/>
                    </a:moveTo>
                    <a:lnTo>
                      <a:pt x="543" y="373"/>
                    </a:lnTo>
                    <a:lnTo>
                      <a:pt x="547" y="362"/>
                    </a:lnTo>
                    <a:lnTo>
                      <a:pt x="560" y="367"/>
                    </a:lnTo>
                    <a:lnTo>
                      <a:pt x="555" y="378"/>
                    </a:lnTo>
                    <a:close/>
                    <a:moveTo>
                      <a:pt x="547" y="362"/>
                    </a:moveTo>
                    <a:lnTo>
                      <a:pt x="547" y="362"/>
                    </a:lnTo>
                    <a:lnTo>
                      <a:pt x="547" y="362"/>
                    </a:lnTo>
                    <a:lnTo>
                      <a:pt x="545" y="368"/>
                    </a:lnTo>
                    <a:lnTo>
                      <a:pt x="547" y="362"/>
                    </a:lnTo>
                    <a:close/>
                    <a:moveTo>
                      <a:pt x="543" y="373"/>
                    </a:moveTo>
                    <a:lnTo>
                      <a:pt x="529" y="369"/>
                    </a:lnTo>
                    <a:lnTo>
                      <a:pt x="533" y="357"/>
                    </a:lnTo>
                    <a:lnTo>
                      <a:pt x="547" y="362"/>
                    </a:lnTo>
                    <a:lnTo>
                      <a:pt x="543" y="373"/>
                    </a:lnTo>
                    <a:close/>
                    <a:moveTo>
                      <a:pt x="529" y="369"/>
                    </a:moveTo>
                    <a:lnTo>
                      <a:pt x="513" y="364"/>
                    </a:lnTo>
                    <a:lnTo>
                      <a:pt x="517" y="352"/>
                    </a:lnTo>
                    <a:lnTo>
                      <a:pt x="533" y="357"/>
                    </a:lnTo>
                    <a:lnTo>
                      <a:pt x="529" y="369"/>
                    </a:lnTo>
                    <a:close/>
                    <a:moveTo>
                      <a:pt x="513" y="364"/>
                    </a:moveTo>
                    <a:lnTo>
                      <a:pt x="499" y="359"/>
                    </a:lnTo>
                    <a:lnTo>
                      <a:pt x="503" y="348"/>
                    </a:lnTo>
                    <a:lnTo>
                      <a:pt x="517" y="352"/>
                    </a:lnTo>
                    <a:lnTo>
                      <a:pt x="513" y="364"/>
                    </a:lnTo>
                    <a:close/>
                    <a:moveTo>
                      <a:pt x="502" y="347"/>
                    </a:moveTo>
                    <a:lnTo>
                      <a:pt x="503" y="347"/>
                    </a:lnTo>
                    <a:lnTo>
                      <a:pt x="503" y="348"/>
                    </a:lnTo>
                    <a:lnTo>
                      <a:pt x="501" y="353"/>
                    </a:lnTo>
                    <a:lnTo>
                      <a:pt x="502" y="347"/>
                    </a:lnTo>
                    <a:close/>
                    <a:moveTo>
                      <a:pt x="499" y="359"/>
                    </a:moveTo>
                    <a:lnTo>
                      <a:pt x="470" y="352"/>
                    </a:lnTo>
                    <a:lnTo>
                      <a:pt x="473" y="340"/>
                    </a:lnTo>
                    <a:lnTo>
                      <a:pt x="502" y="347"/>
                    </a:lnTo>
                    <a:lnTo>
                      <a:pt x="499" y="359"/>
                    </a:lnTo>
                    <a:close/>
                    <a:moveTo>
                      <a:pt x="473" y="340"/>
                    </a:moveTo>
                    <a:lnTo>
                      <a:pt x="473" y="340"/>
                    </a:lnTo>
                    <a:lnTo>
                      <a:pt x="473" y="340"/>
                    </a:lnTo>
                    <a:lnTo>
                      <a:pt x="472" y="346"/>
                    </a:lnTo>
                    <a:lnTo>
                      <a:pt x="473" y="340"/>
                    </a:lnTo>
                    <a:close/>
                    <a:moveTo>
                      <a:pt x="471" y="352"/>
                    </a:moveTo>
                    <a:lnTo>
                      <a:pt x="442" y="347"/>
                    </a:lnTo>
                    <a:lnTo>
                      <a:pt x="444" y="334"/>
                    </a:lnTo>
                    <a:lnTo>
                      <a:pt x="473" y="340"/>
                    </a:lnTo>
                    <a:lnTo>
                      <a:pt x="471" y="352"/>
                    </a:lnTo>
                    <a:close/>
                    <a:moveTo>
                      <a:pt x="442" y="347"/>
                    </a:moveTo>
                    <a:lnTo>
                      <a:pt x="412" y="342"/>
                    </a:lnTo>
                    <a:lnTo>
                      <a:pt x="414" y="329"/>
                    </a:lnTo>
                    <a:lnTo>
                      <a:pt x="444" y="334"/>
                    </a:lnTo>
                    <a:lnTo>
                      <a:pt x="442" y="347"/>
                    </a:lnTo>
                    <a:close/>
                    <a:moveTo>
                      <a:pt x="413" y="329"/>
                    </a:moveTo>
                    <a:lnTo>
                      <a:pt x="413" y="329"/>
                    </a:lnTo>
                    <a:lnTo>
                      <a:pt x="414" y="329"/>
                    </a:lnTo>
                    <a:lnTo>
                      <a:pt x="413" y="336"/>
                    </a:lnTo>
                    <a:lnTo>
                      <a:pt x="413" y="329"/>
                    </a:lnTo>
                    <a:close/>
                    <a:moveTo>
                      <a:pt x="412" y="342"/>
                    </a:moveTo>
                    <a:lnTo>
                      <a:pt x="383" y="340"/>
                    </a:lnTo>
                    <a:lnTo>
                      <a:pt x="384" y="327"/>
                    </a:lnTo>
                    <a:lnTo>
                      <a:pt x="413" y="329"/>
                    </a:lnTo>
                    <a:lnTo>
                      <a:pt x="412" y="342"/>
                    </a:lnTo>
                    <a:close/>
                    <a:moveTo>
                      <a:pt x="384" y="327"/>
                    </a:moveTo>
                    <a:lnTo>
                      <a:pt x="384" y="327"/>
                    </a:lnTo>
                    <a:lnTo>
                      <a:pt x="384" y="333"/>
                    </a:lnTo>
                    <a:lnTo>
                      <a:pt x="384" y="327"/>
                    </a:lnTo>
                    <a:close/>
                    <a:moveTo>
                      <a:pt x="384" y="340"/>
                    </a:moveTo>
                    <a:lnTo>
                      <a:pt x="369" y="340"/>
                    </a:lnTo>
                    <a:lnTo>
                      <a:pt x="369" y="327"/>
                    </a:lnTo>
                    <a:lnTo>
                      <a:pt x="384" y="327"/>
                    </a:lnTo>
                    <a:lnTo>
                      <a:pt x="384" y="340"/>
                    </a:lnTo>
                    <a:close/>
                    <a:moveTo>
                      <a:pt x="369" y="340"/>
                    </a:moveTo>
                    <a:lnTo>
                      <a:pt x="354" y="340"/>
                    </a:lnTo>
                    <a:lnTo>
                      <a:pt x="354" y="327"/>
                    </a:lnTo>
                    <a:lnTo>
                      <a:pt x="369" y="327"/>
                    </a:lnTo>
                    <a:lnTo>
                      <a:pt x="369" y="340"/>
                    </a:lnTo>
                    <a:close/>
                    <a:moveTo>
                      <a:pt x="353" y="327"/>
                    </a:moveTo>
                    <a:lnTo>
                      <a:pt x="354" y="327"/>
                    </a:lnTo>
                    <a:lnTo>
                      <a:pt x="354" y="327"/>
                    </a:lnTo>
                    <a:lnTo>
                      <a:pt x="354" y="333"/>
                    </a:lnTo>
                    <a:lnTo>
                      <a:pt x="353" y="327"/>
                    </a:lnTo>
                    <a:close/>
                    <a:moveTo>
                      <a:pt x="355" y="340"/>
                    </a:moveTo>
                    <a:lnTo>
                      <a:pt x="338" y="342"/>
                    </a:lnTo>
                    <a:lnTo>
                      <a:pt x="336" y="329"/>
                    </a:lnTo>
                    <a:lnTo>
                      <a:pt x="353" y="327"/>
                    </a:lnTo>
                    <a:lnTo>
                      <a:pt x="355" y="340"/>
                    </a:lnTo>
                    <a:close/>
                    <a:moveTo>
                      <a:pt x="338" y="342"/>
                    </a:moveTo>
                    <a:lnTo>
                      <a:pt x="337" y="342"/>
                    </a:lnTo>
                    <a:lnTo>
                      <a:pt x="337" y="342"/>
                    </a:lnTo>
                    <a:lnTo>
                      <a:pt x="337" y="336"/>
                    </a:lnTo>
                    <a:lnTo>
                      <a:pt x="338" y="342"/>
                    </a:lnTo>
                    <a:close/>
                    <a:moveTo>
                      <a:pt x="337" y="342"/>
                    </a:moveTo>
                    <a:lnTo>
                      <a:pt x="322" y="342"/>
                    </a:lnTo>
                    <a:lnTo>
                      <a:pt x="322" y="329"/>
                    </a:lnTo>
                    <a:lnTo>
                      <a:pt x="337" y="329"/>
                    </a:lnTo>
                    <a:lnTo>
                      <a:pt x="337" y="342"/>
                    </a:lnTo>
                    <a:close/>
                    <a:moveTo>
                      <a:pt x="322" y="342"/>
                    </a:moveTo>
                    <a:lnTo>
                      <a:pt x="308" y="342"/>
                    </a:lnTo>
                    <a:lnTo>
                      <a:pt x="308" y="329"/>
                    </a:lnTo>
                    <a:lnTo>
                      <a:pt x="322" y="329"/>
                    </a:lnTo>
                    <a:lnTo>
                      <a:pt x="322" y="342"/>
                    </a:lnTo>
                    <a:close/>
                    <a:moveTo>
                      <a:pt x="306" y="330"/>
                    </a:moveTo>
                    <a:lnTo>
                      <a:pt x="307" y="329"/>
                    </a:lnTo>
                    <a:lnTo>
                      <a:pt x="308" y="329"/>
                    </a:lnTo>
                    <a:lnTo>
                      <a:pt x="308" y="336"/>
                    </a:lnTo>
                    <a:lnTo>
                      <a:pt x="306" y="330"/>
                    </a:lnTo>
                    <a:close/>
                    <a:moveTo>
                      <a:pt x="310" y="342"/>
                    </a:moveTo>
                    <a:lnTo>
                      <a:pt x="295" y="347"/>
                    </a:lnTo>
                    <a:lnTo>
                      <a:pt x="292" y="334"/>
                    </a:lnTo>
                    <a:lnTo>
                      <a:pt x="306" y="330"/>
                    </a:lnTo>
                    <a:lnTo>
                      <a:pt x="310" y="342"/>
                    </a:lnTo>
                    <a:close/>
                    <a:moveTo>
                      <a:pt x="295" y="347"/>
                    </a:moveTo>
                    <a:lnTo>
                      <a:pt x="294" y="347"/>
                    </a:lnTo>
                    <a:lnTo>
                      <a:pt x="294" y="347"/>
                    </a:lnTo>
                    <a:lnTo>
                      <a:pt x="294" y="341"/>
                    </a:lnTo>
                    <a:lnTo>
                      <a:pt x="295" y="347"/>
                    </a:lnTo>
                    <a:close/>
                    <a:moveTo>
                      <a:pt x="294" y="347"/>
                    </a:moveTo>
                    <a:lnTo>
                      <a:pt x="279" y="347"/>
                    </a:lnTo>
                    <a:lnTo>
                      <a:pt x="279" y="334"/>
                    </a:lnTo>
                    <a:lnTo>
                      <a:pt x="294" y="334"/>
                    </a:lnTo>
                    <a:lnTo>
                      <a:pt x="294" y="347"/>
                    </a:lnTo>
                    <a:close/>
                    <a:moveTo>
                      <a:pt x="277" y="334"/>
                    </a:moveTo>
                    <a:lnTo>
                      <a:pt x="279" y="334"/>
                    </a:lnTo>
                    <a:lnTo>
                      <a:pt x="279" y="334"/>
                    </a:lnTo>
                    <a:lnTo>
                      <a:pt x="279" y="341"/>
                    </a:lnTo>
                    <a:lnTo>
                      <a:pt x="277" y="334"/>
                    </a:lnTo>
                    <a:close/>
                    <a:moveTo>
                      <a:pt x="280" y="347"/>
                    </a:moveTo>
                    <a:lnTo>
                      <a:pt x="265" y="350"/>
                    </a:lnTo>
                    <a:lnTo>
                      <a:pt x="263" y="338"/>
                    </a:lnTo>
                    <a:lnTo>
                      <a:pt x="277" y="334"/>
                    </a:lnTo>
                    <a:lnTo>
                      <a:pt x="280" y="347"/>
                    </a:lnTo>
                    <a:close/>
                    <a:moveTo>
                      <a:pt x="262" y="338"/>
                    </a:moveTo>
                    <a:lnTo>
                      <a:pt x="262" y="338"/>
                    </a:lnTo>
                    <a:lnTo>
                      <a:pt x="263" y="338"/>
                    </a:lnTo>
                    <a:lnTo>
                      <a:pt x="264" y="344"/>
                    </a:lnTo>
                    <a:lnTo>
                      <a:pt x="262" y="338"/>
                    </a:lnTo>
                    <a:close/>
                    <a:moveTo>
                      <a:pt x="265" y="349"/>
                    </a:moveTo>
                    <a:lnTo>
                      <a:pt x="251" y="354"/>
                    </a:lnTo>
                    <a:lnTo>
                      <a:pt x="247" y="343"/>
                    </a:lnTo>
                    <a:lnTo>
                      <a:pt x="262" y="338"/>
                    </a:lnTo>
                    <a:lnTo>
                      <a:pt x="265" y="349"/>
                    </a:lnTo>
                    <a:close/>
                    <a:moveTo>
                      <a:pt x="251" y="354"/>
                    </a:moveTo>
                    <a:lnTo>
                      <a:pt x="251" y="354"/>
                    </a:lnTo>
                    <a:lnTo>
                      <a:pt x="250" y="354"/>
                    </a:lnTo>
                    <a:lnTo>
                      <a:pt x="249" y="348"/>
                    </a:lnTo>
                    <a:lnTo>
                      <a:pt x="251" y="354"/>
                    </a:lnTo>
                    <a:close/>
                    <a:moveTo>
                      <a:pt x="250" y="354"/>
                    </a:moveTo>
                    <a:lnTo>
                      <a:pt x="236" y="357"/>
                    </a:lnTo>
                    <a:lnTo>
                      <a:pt x="234" y="345"/>
                    </a:lnTo>
                    <a:lnTo>
                      <a:pt x="248" y="342"/>
                    </a:lnTo>
                    <a:lnTo>
                      <a:pt x="250" y="354"/>
                    </a:lnTo>
                    <a:close/>
                    <a:moveTo>
                      <a:pt x="233" y="345"/>
                    </a:moveTo>
                    <a:lnTo>
                      <a:pt x="233" y="345"/>
                    </a:lnTo>
                    <a:lnTo>
                      <a:pt x="234" y="345"/>
                    </a:lnTo>
                    <a:lnTo>
                      <a:pt x="235" y="351"/>
                    </a:lnTo>
                    <a:lnTo>
                      <a:pt x="233" y="345"/>
                    </a:lnTo>
                    <a:close/>
                    <a:moveTo>
                      <a:pt x="236" y="357"/>
                    </a:moveTo>
                    <a:lnTo>
                      <a:pt x="222" y="361"/>
                    </a:lnTo>
                    <a:lnTo>
                      <a:pt x="218" y="350"/>
                    </a:lnTo>
                    <a:lnTo>
                      <a:pt x="233" y="345"/>
                    </a:lnTo>
                    <a:lnTo>
                      <a:pt x="236" y="357"/>
                    </a:lnTo>
                    <a:close/>
                    <a:moveTo>
                      <a:pt x="222" y="361"/>
                    </a:moveTo>
                    <a:lnTo>
                      <a:pt x="187" y="373"/>
                    </a:lnTo>
                    <a:lnTo>
                      <a:pt x="222" y="361"/>
                    </a:lnTo>
                    <a:lnTo>
                      <a:pt x="220" y="356"/>
                    </a:lnTo>
                    <a:lnTo>
                      <a:pt x="222" y="361"/>
                    </a:lnTo>
                    <a:close/>
                    <a:moveTo>
                      <a:pt x="222" y="361"/>
                    </a:moveTo>
                    <a:lnTo>
                      <a:pt x="207" y="366"/>
                    </a:lnTo>
                    <a:lnTo>
                      <a:pt x="204" y="355"/>
                    </a:lnTo>
                    <a:lnTo>
                      <a:pt x="218" y="350"/>
                    </a:lnTo>
                    <a:lnTo>
                      <a:pt x="222" y="361"/>
                    </a:lnTo>
                    <a:close/>
                    <a:moveTo>
                      <a:pt x="207" y="366"/>
                    </a:moveTo>
                    <a:lnTo>
                      <a:pt x="203" y="368"/>
                    </a:lnTo>
                    <a:lnTo>
                      <a:pt x="201" y="364"/>
                    </a:lnTo>
                    <a:lnTo>
                      <a:pt x="206" y="360"/>
                    </a:lnTo>
                    <a:lnTo>
                      <a:pt x="207" y="366"/>
                    </a:lnTo>
                    <a:close/>
                    <a:moveTo>
                      <a:pt x="201" y="364"/>
                    </a:moveTo>
                    <a:lnTo>
                      <a:pt x="0" y="108"/>
                    </a:lnTo>
                    <a:lnTo>
                      <a:pt x="9" y="100"/>
                    </a:lnTo>
                    <a:lnTo>
                      <a:pt x="210" y="357"/>
                    </a:lnTo>
                    <a:lnTo>
                      <a:pt x="201" y="36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2" name="Freeform 14"/>
              <p:cNvSpPr>
                <a:spLocks noEditPoints="1"/>
              </p:cNvSpPr>
              <p:nvPr/>
            </p:nvSpPr>
            <p:spPr bwMode="auto">
              <a:xfrm>
                <a:off x="883" y="2278"/>
                <a:ext cx="159" cy="289"/>
              </a:xfrm>
              <a:custGeom>
                <a:avLst/>
                <a:gdLst/>
                <a:ahLst/>
                <a:cxnLst>
                  <a:cxn ang="0">
                    <a:pos x="380" y="33"/>
                  </a:cxn>
                  <a:cxn ang="0">
                    <a:pos x="402" y="57"/>
                  </a:cxn>
                  <a:cxn ang="0">
                    <a:pos x="427" y="110"/>
                  </a:cxn>
                  <a:cxn ang="0">
                    <a:pos x="427" y="110"/>
                  </a:cxn>
                  <a:cxn ang="0">
                    <a:pos x="439" y="140"/>
                  </a:cxn>
                  <a:cxn ang="0">
                    <a:pos x="443" y="169"/>
                  </a:cxn>
                  <a:cxn ang="0">
                    <a:pos x="452" y="230"/>
                  </a:cxn>
                  <a:cxn ang="0">
                    <a:pos x="469" y="254"/>
                  </a:cxn>
                  <a:cxn ang="0">
                    <a:pos x="469" y="254"/>
                  </a:cxn>
                  <a:cxn ang="0">
                    <a:pos x="474" y="283"/>
                  </a:cxn>
                  <a:cxn ang="0">
                    <a:pos x="476" y="313"/>
                  </a:cxn>
                  <a:cxn ang="0">
                    <a:pos x="464" y="343"/>
                  </a:cxn>
                  <a:cxn ang="0">
                    <a:pos x="464" y="371"/>
                  </a:cxn>
                  <a:cxn ang="0">
                    <a:pos x="471" y="432"/>
                  </a:cxn>
                  <a:cxn ang="0">
                    <a:pos x="466" y="460"/>
                  </a:cxn>
                  <a:cxn ang="0">
                    <a:pos x="461" y="488"/>
                  </a:cxn>
                  <a:cxn ang="0">
                    <a:pos x="461" y="489"/>
                  </a:cxn>
                  <a:cxn ang="0">
                    <a:pos x="440" y="515"/>
                  </a:cxn>
                  <a:cxn ang="0">
                    <a:pos x="423" y="571"/>
                  </a:cxn>
                  <a:cxn ang="0">
                    <a:pos x="425" y="602"/>
                  </a:cxn>
                  <a:cxn ang="0">
                    <a:pos x="409" y="629"/>
                  </a:cxn>
                  <a:cxn ang="0">
                    <a:pos x="395" y="656"/>
                  </a:cxn>
                  <a:cxn ang="0">
                    <a:pos x="370" y="677"/>
                  </a:cxn>
                  <a:cxn ang="0">
                    <a:pos x="335" y="725"/>
                  </a:cxn>
                  <a:cxn ang="0">
                    <a:pos x="306" y="781"/>
                  </a:cxn>
                  <a:cxn ang="0">
                    <a:pos x="306" y="782"/>
                  </a:cxn>
                  <a:cxn ang="0">
                    <a:pos x="284" y="804"/>
                  </a:cxn>
                  <a:cxn ang="0">
                    <a:pos x="253" y="817"/>
                  </a:cxn>
                  <a:cxn ang="0">
                    <a:pos x="203" y="856"/>
                  </a:cxn>
                  <a:cxn ang="0">
                    <a:pos x="3" y="615"/>
                  </a:cxn>
                  <a:cxn ang="0">
                    <a:pos x="3" y="607"/>
                  </a:cxn>
                  <a:cxn ang="0">
                    <a:pos x="23" y="605"/>
                  </a:cxn>
                  <a:cxn ang="0">
                    <a:pos x="33" y="593"/>
                  </a:cxn>
                  <a:cxn ang="0">
                    <a:pos x="50" y="569"/>
                  </a:cxn>
                  <a:cxn ang="0">
                    <a:pos x="54" y="537"/>
                  </a:cxn>
                  <a:cxn ang="0">
                    <a:pos x="61" y="525"/>
                  </a:cxn>
                  <a:cxn ang="0">
                    <a:pos x="79" y="518"/>
                  </a:cxn>
                  <a:cxn ang="0">
                    <a:pos x="84" y="506"/>
                  </a:cxn>
                  <a:cxn ang="0">
                    <a:pos x="94" y="479"/>
                  </a:cxn>
                  <a:cxn ang="0">
                    <a:pos x="88" y="462"/>
                  </a:cxn>
                  <a:cxn ang="0">
                    <a:pos x="87" y="462"/>
                  </a:cxn>
                  <a:cxn ang="0">
                    <a:pos x="110" y="439"/>
                  </a:cxn>
                  <a:cxn ang="0">
                    <a:pos x="115" y="412"/>
                  </a:cxn>
                  <a:cxn ang="0">
                    <a:pos x="119" y="355"/>
                  </a:cxn>
                  <a:cxn ang="0">
                    <a:pos x="110" y="342"/>
                  </a:cxn>
                  <a:cxn ang="0">
                    <a:pos x="110" y="343"/>
                  </a:cxn>
                  <a:cxn ang="0">
                    <a:pos x="122" y="327"/>
                  </a:cxn>
                  <a:cxn ang="0">
                    <a:pos x="113" y="314"/>
                  </a:cxn>
                  <a:cxn ang="0">
                    <a:pos x="119" y="302"/>
                  </a:cxn>
                  <a:cxn ang="0">
                    <a:pos x="117" y="285"/>
                  </a:cxn>
                  <a:cxn ang="0">
                    <a:pos x="103" y="275"/>
                  </a:cxn>
                  <a:cxn ang="0">
                    <a:pos x="103" y="274"/>
                  </a:cxn>
                  <a:cxn ang="0">
                    <a:pos x="114" y="258"/>
                  </a:cxn>
                  <a:cxn ang="0">
                    <a:pos x="107" y="230"/>
                  </a:cxn>
                  <a:cxn ang="0">
                    <a:pos x="90" y="221"/>
                  </a:cxn>
                  <a:cxn ang="0">
                    <a:pos x="90" y="220"/>
                  </a:cxn>
                  <a:cxn ang="0">
                    <a:pos x="97" y="201"/>
                  </a:cxn>
                  <a:cxn ang="0">
                    <a:pos x="86" y="191"/>
                  </a:cxn>
                </a:cxnLst>
                <a:rect l="0" t="0" r="r" b="b"/>
                <a:pathLst>
                  <a:path w="476" h="869">
                    <a:moveTo>
                      <a:pt x="370" y="3"/>
                    </a:moveTo>
                    <a:lnTo>
                      <a:pt x="385" y="30"/>
                    </a:lnTo>
                    <a:lnTo>
                      <a:pt x="374" y="36"/>
                    </a:lnTo>
                    <a:lnTo>
                      <a:pt x="360" y="8"/>
                    </a:lnTo>
                    <a:lnTo>
                      <a:pt x="370" y="3"/>
                    </a:lnTo>
                    <a:close/>
                    <a:moveTo>
                      <a:pt x="375" y="36"/>
                    </a:moveTo>
                    <a:lnTo>
                      <a:pt x="375" y="36"/>
                    </a:lnTo>
                    <a:lnTo>
                      <a:pt x="374" y="36"/>
                    </a:lnTo>
                    <a:lnTo>
                      <a:pt x="380" y="33"/>
                    </a:lnTo>
                    <a:lnTo>
                      <a:pt x="375" y="36"/>
                    </a:lnTo>
                    <a:close/>
                    <a:moveTo>
                      <a:pt x="385" y="30"/>
                    </a:moveTo>
                    <a:lnTo>
                      <a:pt x="402" y="56"/>
                    </a:lnTo>
                    <a:lnTo>
                      <a:pt x="391" y="63"/>
                    </a:lnTo>
                    <a:lnTo>
                      <a:pt x="375" y="36"/>
                    </a:lnTo>
                    <a:lnTo>
                      <a:pt x="385" y="30"/>
                    </a:lnTo>
                    <a:close/>
                    <a:moveTo>
                      <a:pt x="402" y="56"/>
                    </a:moveTo>
                    <a:lnTo>
                      <a:pt x="402" y="57"/>
                    </a:lnTo>
                    <a:lnTo>
                      <a:pt x="402" y="57"/>
                    </a:lnTo>
                    <a:lnTo>
                      <a:pt x="397" y="60"/>
                    </a:lnTo>
                    <a:lnTo>
                      <a:pt x="402" y="56"/>
                    </a:lnTo>
                    <a:close/>
                    <a:moveTo>
                      <a:pt x="402" y="57"/>
                    </a:moveTo>
                    <a:lnTo>
                      <a:pt x="414" y="84"/>
                    </a:lnTo>
                    <a:lnTo>
                      <a:pt x="403" y="89"/>
                    </a:lnTo>
                    <a:lnTo>
                      <a:pt x="391" y="62"/>
                    </a:lnTo>
                    <a:lnTo>
                      <a:pt x="402" y="57"/>
                    </a:lnTo>
                    <a:close/>
                    <a:moveTo>
                      <a:pt x="414" y="84"/>
                    </a:moveTo>
                    <a:lnTo>
                      <a:pt x="427" y="110"/>
                    </a:lnTo>
                    <a:lnTo>
                      <a:pt x="415" y="116"/>
                    </a:lnTo>
                    <a:lnTo>
                      <a:pt x="403" y="89"/>
                    </a:lnTo>
                    <a:lnTo>
                      <a:pt x="414" y="84"/>
                    </a:lnTo>
                    <a:close/>
                    <a:moveTo>
                      <a:pt x="427" y="110"/>
                    </a:moveTo>
                    <a:lnTo>
                      <a:pt x="427" y="110"/>
                    </a:lnTo>
                    <a:lnTo>
                      <a:pt x="427" y="110"/>
                    </a:lnTo>
                    <a:lnTo>
                      <a:pt x="422" y="113"/>
                    </a:lnTo>
                    <a:lnTo>
                      <a:pt x="427" y="110"/>
                    </a:lnTo>
                    <a:close/>
                    <a:moveTo>
                      <a:pt x="427" y="110"/>
                    </a:moveTo>
                    <a:lnTo>
                      <a:pt x="439" y="140"/>
                    </a:lnTo>
                    <a:lnTo>
                      <a:pt x="428" y="145"/>
                    </a:lnTo>
                    <a:lnTo>
                      <a:pt x="415" y="116"/>
                    </a:lnTo>
                    <a:lnTo>
                      <a:pt x="427" y="110"/>
                    </a:lnTo>
                    <a:close/>
                    <a:moveTo>
                      <a:pt x="439" y="140"/>
                    </a:moveTo>
                    <a:lnTo>
                      <a:pt x="439" y="140"/>
                    </a:lnTo>
                    <a:lnTo>
                      <a:pt x="439" y="141"/>
                    </a:lnTo>
                    <a:lnTo>
                      <a:pt x="434" y="143"/>
                    </a:lnTo>
                    <a:lnTo>
                      <a:pt x="439" y="140"/>
                    </a:lnTo>
                    <a:close/>
                    <a:moveTo>
                      <a:pt x="439" y="141"/>
                    </a:moveTo>
                    <a:lnTo>
                      <a:pt x="449" y="167"/>
                    </a:lnTo>
                    <a:lnTo>
                      <a:pt x="438" y="171"/>
                    </a:lnTo>
                    <a:lnTo>
                      <a:pt x="428" y="145"/>
                    </a:lnTo>
                    <a:lnTo>
                      <a:pt x="439" y="141"/>
                    </a:lnTo>
                    <a:close/>
                    <a:moveTo>
                      <a:pt x="449" y="167"/>
                    </a:moveTo>
                    <a:lnTo>
                      <a:pt x="449" y="168"/>
                    </a:lnTo>
                    <a:lnTo>
                      <a:pt x="449" y="168"/>
                    </a:lnTo>
                    <a:lnTo>
                      <a:pt x="443" y="169"/>
                    </a:lnTo>
                    <a:lnTo>
                      <a:pt x="449" y="167"/>
                    </a:lnTo>
                    <a:close/>
                    <a:moveTo>
                      <a:pt x="449" y="168"/>
                    </a:moveTo>
                    <a:lnTo>
                      <a:pt x="457" y="197"/>
                    </a:lnTo>
                    <a:lnTo>
                      <a:pt x="445" y="200"/>
                    </a:lnTo>
                    <a:lnTo>
                      <a:pt x="438" y="171"/>
                    </a:lnTo>
                    <a:lnTo>
                      <a:pt x="449" y="168"/>
                    </a:lnTo>
                    <a:close/>
                    <a:moveTo>
                      <a:pt x="457" y="197"/>
                    </a:moveTo>
                    <a:lnTo>
                      <a:pt x="464" y="227"/>
                    </a:lnTo>
                    <a:lnTo>
                      <a:pt x="452" y="230"/>
                    </a:lnTo>
                    <a:lnTo>
                      <a:pt x="445" y="200"/>
                    </a:lnTo>
                    <a:lnTo>
                      <a:pt x="457" y="197"/>
                    </a:lnTo>
                    <a:close/>
                    <a:moveTo>
                      <a:pt x="464" y="227"/>
                    </a:moveTo>
                    <a:lnTo>
                      <a:pt x="464" y="227"/>
                    </a:lnTo>
                    <a:lnTo>
                      <a:pt x="464" y="227"/>
                    </a:lnTo>
                    <a:lnTo>
                      <a:pt x="458" y="228"/>
                    </a:lnTo>
                    <a:lnTo>
                      <a:pt x="464" y="227"/>
                    </a:lnTo>
                    <a:close/>
                    <a:moveTo>
                      <a:pt x="464" y="227"/>
                    </a:moveTo>
                    <a:lnTo>
                      <a:pt x="469" y="254"/>
                    </a:lnTo>
                    <a:lnTo>
                      <a:pt x="457" y="256"/>
                    </a:lnTo>
                    <a:lnTo>
                      <a:pt x="452" y="229"/>
                    </a:lnTo>
                    <a:lnTo>
                      <a:pt x="464" y="227"/>
                    </a:lnTo>
                    <a:close/>
                    <a:moveTo>
                      <a:pt x="469" y="254"/>
                    </a:moveTo>
                    <a:lnTo>
                      <a:pt x="469" y="254"/>
                    </a:lnTo>
                    <a:lnTo>
                      <a:pt x="469" y="254"/>
                    </a:lnTo>
                    <a:lnTo>
                      <a:pt x="463" y="255"/>
                    </a:lnTo>
                    <a:lnTo>
                      <a:pt x="469" y="254"/>
                    </a:lnTo>
                    <a:close/>
                    <a:moveTo>
                      <a:pt x="469" y="254"/>
                    </a:moveTo>
                    <a:lnTo>
                      <a:pt x="474" y="283"/>
                    </a:lnTo>
                    <a:lnTo>
                      <a:pt x="462" y="285"/>
                    </a:lnTo>
                    <a:lnTo>
                      <a:pt x="457" y="256"/>
                    </a:lnTo>
                    <a:lnTo>
                      <a:pt x="469" y="254"/>
                    </a:lnTo>
                    <a:close/>
                    <a:moveTo>
                      <a:pt x="474" y="283"/>
                    </a:moveTo>
                    <a:lnTo>
                      <a:pt x="474" y="283"/>
                    </a:lnTo>
                    <a:lnTo>
                      <a:pt x="474" y="283"/>
                    </a:lnTo>
                    <a:lnTo>
                      <a:pt x="468" y="284"/>
                    </a:lnTo>
                    <a:lnTo>
                      <a:pt x="474" y="283"/>
                    </a:lnTo>
                    <a:close/>
                    <a:moveTo>
                      <a:pt x="474" y="283"/>
                    </a:moveTo>
                    <a:lnTo>
                      <a:pt x="476" y="313"/>
                    </a:lnTo>
                    <a:lnTo>
                      <a:pt x="464" y="314"/>
                    </a:lnTo>
                    <a:lnTo>
                      <a:pt x="462" y="284"/>
                    </a:lnTo>
                    <a:lnTo>
                      <a:pt x="474" y="283"/>
                    </a:lnTo>
                    <a:close/>
                    <a:moveTo>
                      <a:pt x="476" y="313"/>
                    </a:moveTo>
                    <a:lnTo>
                      <a:pt x="476" y="314"/>
                    </a:lnTo>
                    <a:lnTo>
                      <a:pt x="470" y="314"/>
                    </a:lnTo>
                    <a:lnTo>
                      <a:pt x="476" y="313"/>
                    </a:lnTo>
                    <a:close/>
                    <a:moveTo>
                      <a:pt x="476" y="314"/>
                    </a:moveTo>
                    <a:lnTo>
                      <a:pt x="476" y="343"/>
                    </a:lnTo>
                    <a:lnTo>
                      <a:pt x="464" y="343"/>
                    </a:lnTo>
                    <a:lnTo>
                      <a:pt x="464" y="314"/>
                    </a:lnTo>
                    <a:lnTo>
                      <a:pt x="476" y="314"/>
                    </a:lnTo>
                    <a:close/>
                    <a:moveTo>
                      <a:pt x="476" y="343"/>
                    </a:moveTo>
                    <a:lnTo>
                      <a:pt x="476" y="372"/>
                    </a:lnTo>
                    <a:lnTo>
                      <a:pt x="464" y="372"/>
                    </a:lnTo>
                    <a:lnTo>
                      <a:pt x="464" y="343"/>
                    </a:lnTo>
                    <a:lnTo>
                      <a:pt x="476" y="343"/>
                    </a:lnTo>
                    <a:close/>
                    <a:moveTo>
                      <a:pt x="476" y="372"/>
                    </a:moveTo>
                    <a:lnTo>
                      <a:pt x="476" y="372"/>
                    </a:lnTo>
                    <a:lnTo>
                      <a:pt x="470" y="372"/>
                    </a:lnTo>
                    <a:lnTo>
                      <a:pt x="476" y="372"/>
                    </a:lnTo>
                    <a:close/>
                    <a:moveTo>
                      <a:pt x="476" y="372"/>
                    </a:moveTo>
                    <a:lnTo>
                      <a:pt x="474" y="402"/>
                    </a:lnTo>
                    <a:lnTo>
                      <a:pt x="462" y="401"/>
                    </a:lnTo>
                    <a:lnTo>
                      <a:pt x="464" y="371"/>
                    </a:lnTo>
                    <a:lnTo>
                      <a:pt x="476" y="372"/>
                    </a:lnTo>
                    <a:close/>
                    <a:moveTo>
                      <a:pt x="474" y="402"/>
                    </a:moveTo>
                    <a:lnTo>
                      <a:pt x="471" y="431"/>
                    </a:lnTo>
                    <a:lnTo>
                      <a:pt x="459" y="430"/>
                    </a:lnTo>
                    <a:lnTo>
                      <a:pt x="462" y="401"/>
                    </a:lnTo>
                    <a:lnTo>
                      <a:pt x="474" y="402"/>
                    </a:lnTo>
                    <a:close/>
                    <a:moveTo>
                      <a:pt x="471" y="431"/>
                    </a:moveTo>
                    <a:lnTo>
                      <a:pt x="471" y="431"/>
                    </a:lnTo>
                    <a:lnTo>
                      <a:pt x="471" y="432"/>
                    </a:lnTo>
                    <a:lnTo>
                      <a:pt x="465" y="431"/>
                    </a:lnTo>
                    <a:lnTo>
                      <a:pt x="471" y="431"/>
                    </a:lnTo>
                    <a:close/>
                    <a:moveTo>
                      <a:pt x="471" y="432"/>
                    </a:moveTo>
                    <a:lnTo>
                      <a:pt x="466" y="461"/>
                    </a:lnTo>
                    <a:lnTo>
                      <a:pt x="454" y="459"/>
                    </a:lnTo>
                    <a:lnTo>
                      <a:pt x="459" y="430"/>
                    </a:lnTo>
                    <a:lnTo>
                      <a:pt x="471" y="432"/>
                    </a:lnTo>
                    <a:close/>
                    <a:moveTo>
                      <a:pt x="466" y="461"/>
                    </a:moveTo>
                    <a:lnTo>
                      <a:pt x="466" y="460"/>
                    </a:lnTo>
                    <a:lnTo>
                      <a:pt x="466" y="461"/>
                    </a:lnTo>
                    <a:lnTo>
                      <a:pt x="460" y="460"/>
                    </a:lnTo>
                    <a:lnTo>
                      <a:pt x="466" y="461"/>
                    </a:lnTo>
                    <a:close/>
                    <a:moveTo>
                      <a:pt x="466" y="461"/>
                    </a:moveTo>
                    <a:lnTo>
                      <a:pt x="461" y="488"/>
                    </a:lnTo>
                    <a:lnTo>
                      <a:pt x="450" y="486"/>
                    </a:lnTo>
                    <a:lnTo>
                      <a:pt x="454" y="459"/>
                    </a:lnTo>
                    <a:lnTo>
                      <a:pt x="466" y="461"/>
                    </a:lnTo>
                    <a:close/>
                    <a:moveTo>
                      <a:pt x="461" y="488"/>
                    </a:moveTo>
                    <a:lnTo>
                      <a:pt x="461" y="489"/>
                    </a:lnTo>
                    <a:lnTo>
                      <a:pt x="461" y="489"/>
                    </a:lnTo>
                    <a:lnTo>
                      <a:pt x="455" y="487"/>
                    </a:lnTo>
                    <a:lnTo>
                      <a:pt x="461" y="488"/>
                    </a:lnTo>
                    <a:close/>
                    <a:moveTo>
                      <a:pt x="461" y="489"/>
                    </a:moveTo>
                    <a:lnTo>
                      <a:pt x="452" y="518"/>
                    </a:lnTo>
                    <a:lnTo>
                      <a:pt x="440" y="514"/>
                    </a:lnTo>
                    <a:lnTo>
                      <a:pt x="450" y="485"/>
                    </a:lnTo>
                    <a:lnTo>
                      <a:pt x="461" y="489"/>
                    </a:lnTo>
                    <a:close/>
                    <a:moveTo>
                      <a:pt x="440" y="515"/>
                    </a:moveTo>
                    <a:lnTo>
                      <a:pt x="440" y="514"/>
                    </a:lnTo>
                    <a:lnTo>
                      <a:pt x="440" y="514"/>
                    </a:lnTo>
                    <a:lnTo>
                      <a:pt x="446" y="516"/>
                    </a:lnTo>
                    <a:lnTo>
                      <a:pt x="440" y="515"/>
                    </a:lnTo>
                    <a:close/>
                    <a:moveTo>
                      <a:pt x="452" y="518"/>
                    </a:moveTo>
                    <a:lnTo>
                      <a:pt x="444" y="547"/>
                    </a:lnTo>
                    <a:lnTo>
                      <a:pt x="433" y="544"/>
                    </a:lnTo>
                    <a:lnTo>
                      <a:pt x="440" y="515"/>
                    </a:lnTo>
                    <a:lnTo>
                      <a:pt x="452" y="518"/>
                    </a:lnTo>
                    <a:close/>
                    <a:moveTo>
                      <a:pt x="444" y="547"/>
                    </a:moveTo>
                    <a:lnTo>
                      <a:pt x="444" y="547"/>
                    </a:lnTo>
                    <a:lnTo>
                      <a:pt x="444" y="547"/>
                    </a:lnTo>
                    <a:lnTo>
                      <a:pt x="439" y="545"/>
                    </a:lnTo>
                    <a:lnTo>
                      <a:pt x="444" y="547"/>
                    </a:lnTo>
                    <a:close/>
                    <a:moveTo>
                      <a:pt x="444" y="547"/>
                    </a:moveTo>
                    <a:lnTo>
                      <a:pt x="435" y="575"/>
                    </a:lnTo>
                    <a:lnTo>
                      <a:pt x="423" y="571"/>
                    </a:lnTo>
                    <a:lnTo>
                      <a:pt x="433" y="543"/>
                    </a:lnTo>
                    <a:lnTo>
                      <a:pt x="444" y="547"/>
                    </a:lnTo>
                    <a:close/>
                    <a:moveTo>
                      <a:pt x="435" y="575"/>
                    </a:moveTo>
                    <a:lnTo>
                      <a:pt x="425" y="601"/>
                    </a:lnTo>
                    <a:lnTo>
                      <a:pt x="413" y="597"/>
                    </a:lnTo>
                    <a:lnTo>
                      <a:pt x="423" y="571"/>
                    </a:lnTo>
                    <a:lnTo>
                      <a:pt x="435" y="575"/>
                    </a:lnTo>
                    <a:close/>
                    <a:moveTo>
                      <a:pt x="425" y="601"/>
                    </a:moveTo>
                    <a:lnTo>
                      <a:pt x="425" y="602"/>
                    </a:lnTo>
                    <a:lnTo>
                      <a:pt x="425" y="602"/>
                    </a:lnTo>
                    <a:lnTo>
                      <a:pt x="418" y="599"/>
                    </a:lnTo>
                    <a:lnTo>
                      <a:pt x="425" y="601"/>
                    </a:lnTo>
                    <a:close/>
                    <a:moveTo>
                      <a:pt x="425" y="602"/>
                    </a:moveTo>
                    <a:lnTo>
                      <a:pt x="409" y="629"/>
                    </a:lnTo>
                    <a:lnTo>
                      <a:pt x="399" y="623"/>
                    </a:lnTo>
                    <a:lnTo>
                      <a:pt x="413" y="596"/>
                    </a:lnTo>
                    <a:lnTo>
                      <a:pt x="425" y="602"/>
                    </a:lnTo>
                    <a:close/>
                    <a:moveTo>
                      <a:pt x="409" y="629"/>
                    </a:moveTo>
                    <a:lnTo>
                      <a:pt x="395" y="656"/>
                    </a:lnTo>
                    <a:lnTo>
                      <a:pt x="384" y="650"/>
                    </a:lnTo>
                    <a:lnTo>
                      <a:pt x="399" y="623"/>
                    </a:lnTo>
                    <a:lnTo>
                      <a:pt x="409" y="629"/>
                    </a:lnTo>
                    <a:close/>
                    <a:moveTo>
                      <a:pt x="395" y="656"/>
                    </a:moveTo>
                    <a:lnTo>
                      <a:pt x="380" y="683"/>
                    </a:lnTo>
                    <a:lnTo>
                      <a:pt x="370" y="677"/>
                    </a:lnTo>
                    <a:lnTo>
                      <a:pt x="384" y="650"/>
                    </a:lnTo>
                    <a:lnTo>
                      <a:pt x="395" y="656"/>
                    </a:lnTo>
                    <a:close/>
                    <a:moveTo>
                      <a:pt x="380" y="683"/>
                    </a:moveTo>
                    <a:lnTo>
                      <a:pt x="380" y="683"/>
                    </a:lnTo>
                    <a:lnTo>
                      <a:pt x="380" y="683"/>
                    </a:lnTo>
                    <a:lnTo>
                      <a:pt x="375" y="680"/>
                    </a:lnTo>
                    <a:lnTo>
                      <a:pt x="380" y="683"/>
                    </a:lnTo>
                    <a:close/>
                    <a:moveTo>
                      <a:pt x="380" y="683"/>
                    </a:moveTo>
                    <a:lnTo>
                      <a:pt x="365" y="707"/>
                    </a:lnTo>
                    <a:lnTo>
                      <a:pt x="355" y="701"/>
                    </a:lnTo>
                    <a:lnTo>
                      <a:pt x="370" y="677"/>
                    </a:lnTo>
                    <a:lnTo>
                      <a:pt x="380" y="683"/>
                    </a:lnTo>
                    <a:close/>
                    <a:moveTo>
                      <a:pt x="365" y="707"/>
                    </a:moveTo>
                    <a:lnTo>
                      <a:pt x="365" y="708"/>
                    </a:lnTo>
                    <a:lnTo>
                      <a:pt x="365" y="708"/>
                    </a:lnTo>
                    <a:lnTo>
                      <a:pt x="360" y="704"/>
                    </a:lnTo>
                    <a:lnTo>
                      <a:pt x="365" y="707"/>
                    </a:lnTo>
                    <a:close/>
                    <a:moveTo>
                      <a:pt x="365" y="708"/>
                    </a:moveTo>
                    <a:lnTo>
                      <a:pt x="346" y="733"/>
                    </a:lnTo>
                    <a:lnTo>
                      <a:pt x="335" y="725"/>
                    </a:lnTo>
                    <a:lnTo>
                      <a:pt x="356" y="700"/>
                    </a:lnTo>
                    <a:lnTo>
                      <a:pt x="365" y="708"/>
                    </a:lnTo>
                    <a:close/>
                    <a:moveTo>
                      <a:pt x="346" y="733"/>
                    </a:moveTo>
                    <a:lnTo>
                      <a:pt x="325" y="757"/>
                    </a:lnTo>
                    <a:lnTo>
                      <a:pt x="316" y="750"/>
                    </a:lnTo>
                    <a:lnTo>
                      <a:pt x="335" y="725"/>
                    </a:lnTo>
                    <a:lnTo>
                      <a:pt x="346" y="733"/>
                    </a:lnTo>
                    <a:close/>
                    <a:moveTo>
                      <a:pt x="325" y="757"/>
                    </a:moveTo>
                    <a:lnTo>
                      <a:pt x="306" y="781"/>
                    </a:lnTo>
                    <a:lnTo>
                      <a:pt x="297" y="774"/>
                    </a:lnTo>
                    <a:lnTo>
                      <a:pt x="316" y="750"/>
                    </a:lnTo>
                    <a:lnTo>
                      <a:pt x="325" y="757"/>
                    </a:lnTo>
                    <a:close/>
                    <a:moveTo>
                      <a:pt x="306" y="781"/>
                    </a:moveTo>
                    <a:lnTo>
                      <a:pt x="306" y="782"/>
                    </a:lnTo>
                    <a:lnTo>
                      <a:pt x="306" y="782"/>
                    </a:lnTo>
                    <a:lnTo>
                      <a:pt x="301" y="778"/>
                    </a:lnTo>
                    <a:lnTo>
                      <a:pt x="306" y="781"/>
                    </a:lnTo>
                    <a:close/>
                    <a:moveTo>
                      <a:pt x="306" y="782"/>
                    </a:moveTo>
                    <a:lnTo>
                      <a:pt x="284" y="804"/>
                    </a:lnTo>
                    <a:lnTo>
                      <a:pt x="275" y="795"/>
                    </a:lnTo>
                    <a:lnTo>
                      <a:pt x="297" y="773"/>
                    </a:lnTo>
                    <a:lnTo>
                      <a:pt x="306" y="782"/>
                    </a:lnTo>
                    <a:close/>
                    <a:moveTo>
                      <a:pt x="284" y="804"/>
                    </a:moveTo>
                    <a:lnTo>
                      <a:pt x="262" y="826"/>
                    </a:lnTo>
                    <a:lnTo>
                      <a:pt x="253" y="818"/>
                    </a:lnTo>
                    <a:lnTo>
                      <a:pt x="275" y="795"/>
                    </a:lnTo>
                    <a:lnTo>
                      <a:pt x="284" y="804"/>
                    </a:lnTo>
                    <a:close/>
                    <a:moveTo>
                      <a:pt x="262" y="826"/>
                    </a:moveTo>
                    <a:lnTo>
                      <a:pt x="262" y="826"/>
                    </a:lnTo>
                    <a:lnTo>
                      <a:pt x="262" y="827"/>
                    </a:lnTo>
                    <a:lnTo>
                      <a:pt x="257" y="822"/>
                    </a:lnTo>
                    <a:lnTo>
                      <a:pt x="262" y="826"/>
                    </a:lnTo>
                    <a:close/>
                    <a:moveTo>
                      <a:pt x="262" y="827"/>
                    </a:moveTo>
                    <a:lnTo>
                      <a:pt x="237" y="846"/>
                    </a:lnTo>
                    <a:lnTo>
                      <a:pt x="229" y="837"/>
                    </a:lnTo>
                    <a:lnTo>
                      <a:pt x="253" y="817"/>
                    </a:lnTo>
                    <a:lnTo>
                      <a:pt x="262" y="827"/>
                    </a:lnTo>
                    <a:close/>
                    <a:moveTo>
                      <a:pt x="237" y="846"/>
                    </a:moveTo>
                    <a:lnTo>
                      <a:pt x="237" y="846"/>
                    </a:lnTo>
                    <a:lnTo>
                      <a:pt x="236" y="846"/>
                    </a:lnTo>
                    <a:lnTo>
                      <a:pt x="233" y="841"/>
                    </a:lnTo>
                    <a:lnTo>
                      <a:pt x="237" y="846"/>
                    </a:lnTo>
                    <a:close/>
                    <a:moveTo>
                      <a:pt x="236" y="846"/>
                    </a:moveTo>
                    <a:lnTo>
                      <a:pt x="210" y="865"/>
                    </a:lnTo>
                    <a:lnTo>
                      <a:pt x="203" y="856"/>
                    </a:lnTo>
                    <a:lnTo>
                      <a:pt x="229" y="836"/>
                    </a:lnTo>
                    <a:lnTo>
                      <a:pt x="236" y="846"/>
                    </a:lnTo>
                    <a:close/>
                    <a:moveTo>
                      <a:pt x="210" y="865"/>
                    </a:moveTo>
                    <a:lnTo>
                      <a:pt x="205" y="869"/>
                    </a:lnTo>
                    <a:lnTo>
                      <a:pt x="202" y="864"/>
                    </a:lnTo>
                    <a:lnTo>
                      <a:pt x="206" y="861"/>
                    </a:lnTo>
                    <a:lnTo>
                      <a:pt x="210" y="865"/>
                    </a:lnTo>
                    <a:close/>
                    <a:moveTo>
                      <a:pt x="202" y="864"/>
                    </a:moveTo>
                    <a:lnTo>
                      <a:pt x="3" y="615"/>
                    </a:lnTo>
                    <a:lnTo>
                      <a:pt x="12" y="608"/>
                    </a:lnTo>
                    <a:lnTo>
                      <a:pt x="211" y="857"/>
                    </a:lnTo>
                    <a:lnTo>
                      <a:pt x="202" y="864"/>
                    </a:lnTo>
                    <a:close/>
                    <a:moveTo>
                      <a:pt x="3" y="615"/>
                    </a:moveTo>
                    <a:lnTo>
                      <a:pt x="0" y="611"/>
                    </a:lnTo>
                    <a:lnTo>
                      <a:pt x="3" y="607"/>
                    </a:lnTo>
                    <a:lnTo>
                      <a:pt x="8" y="611"/>
                    </a:lnTo>
                    <a:lnTo>
                      <a:pt x="3" y="615"/>
                    </a:lnTo>
                    <a:close/>
                    <a:moveTo>
                      <a:pt x="3" y="607"/>
                    </a:moveTo>
                    <a:lnTo>
                      <a:pt x="13" y="597"/>
                    </a:lnTo>
                    <a:lnTo>
                      <a:pt x="23" y="606"/>
                    </a:lnTo>
                    <a:lnTo>
                      <a:pt x="12" y="616"/>
                    </a:lnTo>
                    <a:lnTo>
                      <a:pt x="3" y="607"/>
                    </a:lnTo>
                    <a:close/>
                    <a:moveTo>
                      <a:pt x="23" y="605"/>
                    </a:moveTo>
                    <a:lnTo>
                      <a:pt x="23" y="606"/>
                    </a:lnTo>
                    <a:lnTo>
                      <a:pt x="23" y="606"/>
                    </a:lnTo>
                    <a:lnTo>
                      <a:pt x="18" y="602"/>
                    </a:lnTo>
                    <a:lnTo>
                      <a:pt x="23" y="605"/>
                    </a:lnTo>
                    <a:close/>
                    <a:moveTo>
                      <a:pt x="13" y="598"/>
                    </a:moveTo>
                    <a:lnTo>
                      <a:pt x="23" y="586"/>
                    </a:lnTo>
                    <a:lnTo>
                      <a:pt x="33" y="593"/>
                    </a:lnTo>
                    <a:lnTo>
                      <a:pt x="23" y="605"/>
                    </a:lnTo>
                    <a:lnTo>
                      <a:pt x="13" y="598"/>
                    </a:lnTo>
                    <a:close/>
                    <a:moveTo>
                      <a:pt x="23" y="586"/>
                    </a:moveTo>
                    <a:lnTo>
                      <a:pt x="33" y="574"/>
                    </a:lnTo>
                    <a:lnTo>
                      <a:pt x="42" y="581"/>
                    </a:lnTo>
                    <a:lnTo>
                      <a:pt x="33" y="593"/>
                    </a:lnTo>
                    <a:lnTo>
                      <a:pt x="23" y="586"/>
                    </a:lnTo>
                    <a:close/>
                    <a:moveTo>
                      <a:pt x="43" y="581"/>
                    </a:moveTo>
                    <a:lnTo>
                      <a:pt x="42" y="581"/>
                    </a:lnTo>
                    <a:lnTo>
                      <a:pt x="42" y="581"/>
                    </a:lnTo>
                    <a:lnTo>
                      <a:pt x="38" y="578"/>
                    </a:lnTo>
                    <a:lnTo>
                      <a:pt x="43" y="581"/>
                    </a:lnTo>
                    <a:close/>
                    <a:moveTo>
                      <a:pt x="32" y="574"/>
                    </a:moveTo>
                    <a:lnTo>
                      <a:pt x="40" y="562"/>
                    </a:lnTo>
                    <a:lnTo>
                      <a:pt x="50" y="569"/>
                    </a:lnTo>
                    <a:lnTo>
                      <a:pt x="43" y="581"/>
                    </a:lnTo>
                    <a:lnTo>
                      <a:pt x="32" y="574"/>
                    </a:lnTo>
                    <a:close/>
                    <a:moveTo>
                      <a:pt x="40" y="562"/>
                    </a:moveTo>
                    <a:lnTo>
                      <a:pt x="47" y="549"/>
                    </a:lnTo>
                    <a:lnTo>
                      <a:pt x="57" y="556"/>
                    </a:lnTo>
                    <a:lnTo>
                      <a:pt x="50" y="569"/>
                    </a:lnTo>
                    <a:lnTo>
                      <a:pt x="40" y="562"/>
                    </a:lnTo>
                    <a:close/>
                    <a:moveTo>
                      <a:pt x="47" y="549"/>
                    </a:moveTo>
                    <a:lnTo>
                      <a:pt x="54" y="537"/>
                    </a:lnTo>
                    <a:lnTo>
                      <a:pt x="65" y="543"/>
                    </a:lnTo>
                    <a:lnTo>
                      <a:pt x="57" y="556"/>
                    </a:lnTo>
                    <a:lnTo>
                      <a:pt x="47" y="549"/>
                    </a:lnTo>
                    <a:close/>
                    <a:moveTo>
                      <a:pt x="54" y="537"/>
                    </a:moveTo>
                    <a:lnTo>
                      <a:pt x="61" y="525"/>
                    </a:lnTo>
                    <a:lnTo>
                      <a:pt x="72" y="531"/>
                    </a:lnTo>
                    <a:lnTo>
                      <a:pt x="65" y="543"/>
                    </a:lnTo>
                    <a:lnTo>
                      <a:pt x="54" y="537"/>
                    </a:lnTo>
                    <a:close/>
                    <a:moveTo>
                      <a:pt x="61" y="525"/>
                    </a:moveTo>
                    <a:lnTo>
                      <a:pt x="69" y="513"/>
                    </a:lnTo>
                    <a:lnTo>
                      <a:pt x="79" y="519"/>
                    </a:lnTo>
                    <a:lnTo>
                      <a:pt x="72" y="531"/>
                    </a:lnTo>
                    <a:lnTo>
                      <a:pt x="61" y="525"/>
                    </a:lnTo>
                    <a:close/>
                    <a:moveTo>
                      <a:pt x="79" y="518"/>
                    </a:moveTo>
                    <a:lnTo>
                      <a:pt x="79" y="519"/>
                    </a:lnTo>
                    <a:lnTo>
                      <a:pt x="79" y="519"/>
                    </a:lnTo>
                    <a:lnTo>
                      <a:pt x="74" y="516"/>
                    </a:lnTo>
                    <a:lnTo>
                      <a:pt x="79" y="518"/>
                    </a:lnTo>
                    <a:close/>
                    <a:moveTo>
                      <a:pt x="68" y="514"/>
                    </a:moveTo>
                    <a:lnTo>
                      <a:pt x="73" y="502"/>
                    </a:lnTo>
                    <a:lnTo>
                      <a:pt x="84" y="506"/>
                    </a:lnTo>
                    <a:lnTo>
                      <a:pt x="79" y="518"/>
                    </a:lnTo>
                    <a:lnTo>
                      <a:pt x="68" y="514"/>
                    </a:lnTo>
                    <a:close/>
                    <a:moveTo>
                      <a:pt x="73" y="502"/>
                    </a:moveTo>
                    <a:lnTo>
                      <a:pt x="78" y="490"/>
                    </a:lnTo>
                    <a:lnTo>
                      <a:pt x="89" y="494"/>
                    </a:lnTo>
                    <a:lnTo>
                      <a:pt x="84" y="506"/>
                    </a:lnTo>
                    <a:lnTo>
                      <a:pt x="73" y="502"/>
                    </a:lnTo>
                    <a:close/>
                    <a:moveTo>
                      <a:pt x="89" y="494"/>
                    </a:moveTo>
                    <a:lnTo>
                      <a:pt x="89" y="494"/>
                    </a:lnTo>
                    <a:lnTo>
                      <a:pt x="89" y="494"/>
                    </a:lnTo>
                    <a:lnTo>
                      <a:pt x="83" y="492"/>
                    </a:lnTo>
                    <a:lnTo>
                      <a:pt x="89" y="494"/>
                    </a:lnTo>
                    <a:close/>
                    <a:moveTo>
                      <a:pt x="78" y="490"/>
                    </a:moveTo>
                    <a:lnTo>
                      <a:pt x="83" y="476"/>
                    </a:lnTo>
                    <a:lnTo>
                      <a:pt x="94" y="479"/>
                    </a:lnTo>
                    <a:lnTo>
                      <a:pt x="89" y="494"/>
                    </a:lnTo>
                    <a:lnTo>
                      <a:pt x="78" y="490"/>
                    </a:lnTo>
                    <a:close/>
                    <a:moveTo>
                      <a:pt x="83" y="476"/>
                    </a:moveTo>
                    <a:lnTo>
                      <a:pt x="83" y="475"/>
                    </a:lnTo>
                    <a:lnTo>
                      <a:pt x="83" y="475"/>
                    </a:lnTo>
                    <a:lnTo>
                      <a:pt x="88" y="478"/>
                    </a:lnTo>
                    <a:lnTo>
                      <a:pt x="83" y="476"/>
                    </a:lnTo>
                    <a:close/>
                    <a:moveTo>
                      <a:pt x="83" y="475"/>
                    </a:moveTo>
                    <a:lnTo>
                      <a:pt x="88" y="462"/>
                    </a:lnTo>
                    <a:lnTo>
                      <a:pt x="100" y="468"/>
                    </a:lnTo>
                    <a:lnTo>
                      <a:pt x="94" y="480"/>
                    </a:lnTo>
                    <a:lnTo>
                      <a:pt x="83" y="475"/>
                    </a:lnTo>
                    <a:close/>
                    <a:moveTo>
                      <a:pt x="100" y="467"/>
                    </a:moveTo>
                    <a:lnTo>
                      <a:pt x="100" y="468"/>
                    </a:lnTo>
                    <a:lnTo>
                      <a:pt x="100" y="468"/>
                    </a:lnTo>
                    <a:lnTo>
                      <a:pt x="93" y="465"/>
                    </a:lnTo>
                    <a:lnTo>
                      <a:pt x="100" y="467"/>
                    </a:lnTo>
                    <a:close/>
                    <a:moveTo>
                      <a:pt x="87" y="462"/>
                    </a:moveTo>
                    <a:lnTo>
                      <a:pt x="98" y="436"/>
                    </a:lnTo>
                    <a:lnTo>
                      <a:pt x="109" y="440"/>
                    </a:lnTo>
                    <a:lnTo>
                      <a:pt x="100" y="467"/>
                    </a:lnTo>
                    <a:lnTo>
                      <a:pt x="87" y="462"/>
                    </a:lnTo>
                    <a:close/>
                    <a:moveTo>
                      <a:pt x="110" y="439"/>
                    </a:moveTo>
                    <a:lnTo>
                      <a:pt x="110" y="439"/>
                    </a:lnTo>
                    <a:lnTo>
                      <a:pt x="109" y="440"/>
                    </a:lnTo>
                    <a:lnTo>
                      <a:pt x="104" y="438"/>
                    </a:lnTo>
                    <a:lnTo>
                      <a:pt x="110" y="439"/>
                    </a:lnTo>
                    <a:close/>
                    <a:moveTo>
                      <a:pt x="98" y="437"/>
                    </a:moveTo>
                    <a:lnTo>
                      <a:pt x="103" y="410"/>
                    </a:lnTo>
                    <a:lnTo>
                      <a:pt x="115" y="412"/>
                    </a:lnTo>
                    <a:lnTo>
                      <a:pt x="110" y="439"/>
                    </a:lnTo>
                    <a:lnTo>
                      <a:pt x="98" y="437"/>
                    </a:lnTo>
                    <a:close/>
                    <a:moveTo>
                      <a:pt x="103" y="410"/>
                    </a:moveTo>
                    <a:lnTo>
                      <a:pt x="108" y="384"/>
                    </a:lnTo>
                    <a:lnTo>
                      <a:pt x="119" y="386"/>
                    </a:lnTo>
                    <a:lnTo>
                      <a:pt x="115" y="412"/>
                    </a:lnTo>
                    <a:lnTo>
                      <a:pt x="103" y="410"/>
                    </a:lnTo>
                    <a:close/>
                    <a:moveTo>
                      <a:pt x="119" y="385"/>
                    </a:moveTo>
                    <a:lnTo>
                      <a:pt x="119" y="385"/>
                    </a:lnTo>
                    <a:lnTo>
                      <a:pt x="119" y="386"/>
                    </a:lnTo>
                    <a:lnTo>
                      <a:pt x="113" y="385"/>
                    </a:lnTo>
                    <a:lnTo>
                      <a:pt x="119" y="385"/>
                    </a:lnTo>
                    <a:close/>
                    <a:moveTo>
                      <a:pt x="107" y="385"/>
                    </a:moveTo>
                    <a:lnTo>
                      <a:pt x="107" y="355"/>
                    </a:lnTo>
                    <a:lnTo>
                      <a:pt x="119" y="355"/>
                    </a:lnTo>
                    <a:lnTo>
                      <a:pt x="119" y="385"/>
                    </a:lnTo>
                    <a:lnTo>
                      <a:pt x="107" y="385"/>
                    </a:lnTo>
                    <a:close/>
                    <a:moveTo>
                      <a:pt x="107" y="355"/>
                    </a:moveTo>
                    <a:lnTo>
                      <a:pt x="107" y="354"/>
                    </a:lnTo>
                    <a:lnTo>
                      <a:pt x="108" y="354"/>
                    </a:lnTo>
                    <a:lnTo>
                      <a:pt x="113" y="355"/>
                    </a:lnTo>
                    <a:lnTo>
                      <a:pt x="107" y="355"/>
                    </a:lnTo>
                    <a:close/>
                    <a:moveTo>
                      <a:pt x="108" y="354"/>
                    </a:moveTo>
                    <a:lnTo>
                      <a:pt x="110" y="342"/>
                    </a:lnTo>
                    <a:lnTo>
                      <a:pt x="122" y="344"/>
                    </a:lnTo>
                    <a:lnTo>
                      <a:pt x="119" y="356"/>
                    </a:lnTo>
                    <a:lnTo>
                      <a:pt x="108" y="354"/>
                    </a:lnTo>
                    <a:close/>
                    <a:moveTo>
                      <a:pt x="122" y="343"/>
                    </a:moveTo>
                    <a:lnTo>
                      <a:pt x="122" y="343"/>
                    </a:lnTo>
                    <a:lnTo>
                      <a:pt x="122" y="344"/>
                    </a:lnTo>
                    <a:lnTo>
                      <a:pt x="116" y="343"/>
                    </a:lnTo>
                    <a:lnTo>
                      <a:pt x="122" y="343"/>
                    </a:lnTo>
                    <a:close/>
                    <a:moveTo>
                      <a:pt x="110" y="343"/>
                    </a:moveTo>
                    <a:lnTo>
                      <a:pt x="110" y="328"/>
                    </a:lnTo>
                    <a:lnTo>
                      <a:pt x="122" y="328"/>
                    </a:lnTo>
                    <a:lnTo>
                      <a:pt x="122" y="343"/>
                    </a:lnTo>
                    <a:lnTo>
                      <a:pt x="110" y="343"/>
                    </a:lnTo>
                    <a:close/>
                    <a:moveTo>
                      <a:pt x="122" y="327"/>
                    </a:moveTo>
                    <a:lnTo>
                      <a:pt x="122" y="328"/>
                    </a:lnTo>
                    <a:lnTo>
                      <a:pt x="122" y="328"/>
                    </a:lnTo>
                    <a:lnTo>
                      <a:pt x="116" y="328"/>
                    </a:lnTo>
                    <a:lnTo>
                      <a:pt x="122" y="327"/>
                    </a:lnTo>
                    <a:close/>
                    <a:moveTo>
                      <a:pt x="110" y="329"/>
                    </a:moveTo>
                    <a:lnTo>
                      <a:pt x="108" y="315"/>
                    </a:lnTo>
                    <a:lnTo>
                      <a:pt x="119" y="313"/>
                    </a:lnTo>
                    <a:lnTo>
                      <a:pt x="122" y="327"/>
                    </a:lnTo>
                    <a:lnTo>
                      <a:pt x="110" y="329"/>
                    </a:lnTo>
                    <a:close/>
                    <a:moveTo>
                      <a:pt x="108" y="315"/>
                    </a:moveTo>
                    <a:lnTo>
                      <a:pt x="107" y="314"/>
                    </a:lnTo>
                    <a:lnTo>
                      <a:pt x="107" y="314"/>
                    </a:lnTo>
                    <a:lnTo>
                      <a:pt x="113" y="314"/>
                    </a:lnTo>
                    <a:lnTo>
                      <a:pt x="108" y="315"/>
                    </a:lnTo>
                    <a:close/>
                    <a:moveTo>
                      <a:pt x="107" y="314"/>
                    </a:moveTo>
                    <a:lnTo>
                      <a:pt x="107" y="302"/>
                    </a:lnTo>
                    <a:lnTo>
                      <a:pt x="119" y="302"/>
                    </a:lnTo>
                    <a:lnTo>
                      <a:pt x="119" y="314"/>
                    </a:lnTo>
                    <a:lnTo>
                      <a:pt x="107" y="314"/>
                    </a:lnTo>
                    <a:close/>
                    <a:moveTo>
                      <a:pt x="119" y="301"/>
                    </a:moveTo>
                    <a:lnTo>
                      <a:pt x="119" y="301"/>
                    </a:lnTo>
                    <a:lnTo>
                      <a:pt x="119" y="302"/>
                    </a:lnTo>
                    <a:lnTo>
                      <a:pt x="113" y="302"/>
                    </a:lnTo>
                    <a:lnTo>
                      <a:pt x="119" y="301"/>
                    </a:lnTo>
                    <a:close/>
                    <a:moveTo>
                      <a:pt x="108" y="303"/>
                    </a:moveTo>
                    <a:lnTo>
                      <a:pt x="105" y="287"/>
                    </a:lnTo>
                    <a:lnTo>
                      <a:pt x="117" y="285"/>
                    </a:lnTo>
                    <a:lnTo>
                      <a:pt x="119" y="301"/>
                    </a:lnTo>
                    <a:lnTo>
                      <a:pt x="108" y="303"/>
                    </a:lnTo>
                    <a:close/>
                    <a:moveTo>
                      <a:pt x="117" y="285"/>
                    </a:moveTo>
                    <a:lnTo>
                      <a:pt x="117" y="285"/>
                    </a:lnTo>
                    <a:lnTo>
                      <a:pt x="117" y="285"/>
                    </a:lnTo>
                    <a:lnTo>
                      <a:pt x="111" y="286"/>
                    </a:lnTo>
                    <a:lnTo>
                      <a:pt x="117" y="285"/>
                    </a:lnTo>
                    <a:close/>
                    <a:moveTo>
                      <a:pt x="105" y="287"/>
                    </a:moveTo>
                    <a:lnTo>
                      <a:pt x="103" y="275"/>
                    </a:lnTo>
                    <a:lnTo>
                      <a:pt x="115" y="273"/>
                    </a:lnTo>
                    <a:lnTo>
                      <a:pt x="117" y="285"/>
                    </a:lnTo>
                    <a:lnTo>
                      <a:pt x="105" y="287"/>
                    </a:lnTo>
                    <a:close/>
                    <a:moveTo>
                      <a:pt x="103" y="275"/>
                    </a:moveTo>
                    <a:lnTo>
                      <a:pt x="103" y="275"/>
                    </a:lnTo>
                    <a:lnTo>
                      <a:pt x="103" y="274"/>
                    </a:lnTo>
                    <a:lnTo>
                      <a:pt x="109" y="274"/>
                    </a:lnTo>
                    <a:lnTo>
                      <a:pt x="103" y="275"/>
                    </a:lnTo>
                    <a:close/>
                    <a:moveTo>
                      <a:pt x="103" y="274"/>
                    </a:moveTo>
                    <a:lnTo>
                      <a:pt x="103" y="260"/>
                    </a:lnTo>
                    <a:lnTo>
                      <a:pt x="115" y="260"/>
                    </a:lnTo>
                    <a:lnTo>
                      <a:pt x="115" y="274"/>
                    </a:lnTo>
                    <a:lnTo>
                      <a:pt x="103" y="274"/>
                    </a:lnTo>
                    <a:close/>
                    <a:moveTo>
                      <a:pt x="114" y="258"/>
                    </a:moveTo>
                    <a:lnTo>
                      <a:pt x="115" y="259"/>
                    </a:lnTo>
                    <a:lnTo>
                      <a:pt x="115" y="260"/>
                    </a:lnTo>
                    <a:lnTo>
                      <a:pt x="109" y="260"/>
                    </a:lnTo>
                    <a:lnTo>
                      <a:pt x="114" y="258"/>
                    </a:lnTo>
                    <a:close/>
                    <a:moveTo>
                      <a:pt x="103" y="261"/>
                    </a:moveTo>
                    <a:lnTo>
                      <a:pt x="98" y="247"/>
                    </a:lnTo>
                    <a:lnTo>
                      <a:pt x="110" y="243"/>
                    </a:lnTo>
                    <a:lnTo>
                      <a:pt x="114" y="258"/>
                    </a:lnTo>
                    <a:lnTo>
                      <a:pt x="103" y="261"/>
                    </a:lnTo>
                    <a:close/>
                    <a:moveTo>
                      <a:pt x="98" y="247"/>
                    </a:moveTo>
                    <a:lnTo>
                      <a:pt x="98" y="247"/>
                    </a:lnTo>
                    <a:lnTo>
                      <a:pt x="98" y="246"/>
                    </a:lnTo>
                    <a:lnTo>
                      <a:pt x="104" y="245"/>
                    </a:lnTo>
                    <a:lnTo>
                      <a:pt x="98" y="247"/>
                    </a:lnTo>
                    <a:close/>
                    <a:moveTo>
                      <a:pt x="98" y="246"/>
                    </a:moveTo>
                    <a:lnTo>
                      <a:pt x="94" y="232"/>
                    </a:lnTo>
                    <a:lnTo>
                      <a:pt x="107" y="230"/>
                    </a:lnTo>
                    <a:lnTo>
                      <a:pt x="110" y="244"/>
                    </a:lnTo>
                    <a:lnTo>
                      <a:pt x="98" y="246"/>
                    </a:lnTo>
                    <a:close/>
                    <a:moveTo>
                      <a:pt x="107" y="228"/>
                    </a:moveTo>
                    <a:lnTo>
                      <a:pt x="107" y="229"/>
                    </a:lnTo>
                    <a:lnTo>
                      <a:pt x="107" y="230"/>
                    </a:lnTo>
                    <a:lnTo>
                      <a:pt x="101" y="231"/>
                    </a:lnTo>
                    <a:lnTo>
                      <a:pt x="107" y="228"/>
                    </a:lnTo>
                    <a:close/>
                    <a:moveTo>
                      <a:pt x="95" y="233"/>
                    </a:moveTo>
                    <a:lnTo>
                      <a:pt x="90" y="221"/>
                    </a:lnTo>
                    <a:lnTo>
                      <a:pt x="102" y="216"/>
                    </a:lnTo>
                    <a:lnTo>
                      <a:pt x="107" y="228"/>
                    </a:lnTo>
                    <a:lnTo>
                      <a:pt x="95" y="233"/>
                    </a:lnTo>
                    <a:close/>
                    <a:moveTo>
                      <a:pt x="90" y="221"/>
                    </a:moveTo>
                    <a:lnTo>
                      <a:pt x="90" y="220"/>
                    </a:lnTo>
                    <a:lnTo>
                      <a:pt x="90" y="220"/>
                    </a:lnTo>
                    <a:lnTo>
                      <a:pt x="97" y="219"/>
                    </a:lnTo>
                    <a:lnTo>
                      <a:pt x="90" y="221"/>
                    </a:lnTo>
                    <a:close/>
                    <a:moveTo>
                      <a:pt x="90" y="220"/>
                    </a:moveTo>
                    <a:lnTo>
                      <a:pt x="85" y="206"/>
                    </a:lnTo>
                    <a:lnTo>
                      <a:pt x="97" y="201"/>
                    </a:lnTo>
                    <a:lnTo>
                      <a:pt x="102" y="217"/>
                    </a:lnTo>
                    <a:lnTo>
                      <a:pt x="90" y="220"/>
                    </a:lnTo>
                    <a:close/>
                    <a:moveTo>
                      <a:pt x="97" y="201"/>
                    </a:moveTo>
                    <a:lnTo>
                      <a:pt x="97" y="201"/>
                    </a:lnTo>
                    <a:lnTo>
                      <a:pt x="97" y="201"/>
                    </a:lnTo>
                    <a:lnTo>
                      <a:pt x="91" y="204"/>
                    </a:lnTo>
                    <a:lnTo>
                      <a:pt x="97" y="201"/>
                    </a:lnTo>
                    <a:close/>
                    <a:moveTo>
                      <a:pt x="85" y="206"/>
                    </a:moveTo>
                    <a:lnTo>
                      <a:pt x="80" y="193"/>
                    </a:lnTo>
                    <a:lnTo>
                      <a:pt x="91" y="189"/>
                    </a:lnTo>
                    <a:lnTo>
                      <a:pt x="97" y="201"/>
                    </a:lnTo>
                    <a:lnTo>
                      <a:pt x="85" y="206"/>
                    </a:lnTo>
                    <a:close/>
                    <a:moveTo>
                      <a:pt x="80" y="193"/>
                    </a:moveTo>
                    <a:lnTo>
                      <a:pt x="78" y="189"/>
                    </a:lnTo>
                    <a:lnTo>
                      <a:pt x="83" y="186"/>
                    </a:lnTo>
                    <a:lnTo>
                      <a:pt x="86" y="191"/>
                    </a:lnTo>
                    <a:lnTo>
                      <a:pt x="80" y="193"/>
                    </a:lnTo>
                    <a:close/>
                    <a:moveTo>
                      <a:pt x="83" y="186"/>
                    </a:moveTo>
                    <a:lnTo>
                      <a:pt x="362" y="0"/>
                    </a:lnTo>
                    <a:lnTo>
                      <a:pt x="369" y="11"/>
                    </a:lnTo>
                    <a:lnTo>
                      <a:pt x="89" y="196"/>
                    </a:lnTo>
                    <a:lnTo>
                      <a:pt x="83" y="18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3" name="Freeform 15"/>
              <p:cNvSpPr>
                <a:spLocks noEditPoints="1"/>
              </p:cNvSpPr>
              <p:nvPr/>
            </p:nvSpPr>
            <p:spPr bwMode="auto">
              <a:xfrm>
                <a:off x="491" y="2559"/>
                <a:ext cx="314" cy="146"/>
              </a:xfrm>
              <a:custGeom>
                <a:avLst/>
                <a:gdLst/>
                <a:ahLst/>
                <a:cxnLst>
                  <a:cxn ang="0">
                    <a:pos x="911" y="354"/>
                  </a:cxn>
                  <a:cxn ang="0">
                    <a:pos x="882" y="369"/>
                  </a:cxn>
                  <a:cxn ang="0">
                    <a:pos x="823" y="393"/>
                  </a:cxn>
                  <a:cxn ang="0">
                    <a:pos x="788" y="392"/>
                  </a:cxn>
                  <a:cxn ang="0">
                    <a:pos x="761" y="414"/>
                  </a:cxn>
                  <a:cxn ang="0">
                    <a:pos x="727" y="407"/>
                  </a:cxn>
                  <a:cxn ang="0">
                    <a:pos x="700" y="426"/>
                  </a:cxn>
                  <a:cxn ang="0">
                    <a:pos x="663" y="419"/>
                  </a:cxn>
                  <a:cxn ang="0">
                    <a:pos x="636" y="436"/>
                  </a:cxn>
                  <a:cxn ang="0">
                    <a:pos x="603" y="436"/>
                  </a:cxn>
                  <a:cxn ang="0">
                    <a:pos x="539" y="438"/>
                  </a:cxn>
                  <a:cxn ang="0">
                    <a:pos x="508" y="424"/>
                  </a:cxn>
                  <a:cxn ang="0">
                    <a:pos x="475" y="433"/>
                  </a:cxn>
                  <a:cxn ang="0">
                    <a:pos x="447" y="416"/>
                  </a:cxn>
                  <a:cxn ang="0">
                    <a:pos x="414" y="423"/>
                  </a:cxn>
                  <a:cxn ang="0">
                    <a:pos x="381" y="416"/>
                  </a:cxn>
                  <a:cxn ang="0">
                    <a:pos x="352" y="409"/>
                  </a:cxn>
                  <a:cxn ang="0">
                    <a:pos x="320" y="398"/>
                  </a:cxn>
                  <a:cxn ang="0">
                    <a:pos x="290" y="388"/>
                  </a:cxn>
                  <a:cxn ang="0">
                    <a:pos x="261" y="376"/>
                  </a:cxn>
                  <a:cxn ang="0">
                    <a:pos x="234" y="364"/>
                  </a:cxn>
                  <a:cxn ang="0">
                    <a:pos x="204" y="349"/>
                  </a:cxn>
                  <a:cxn ang="0">
                    <a:pos x="177" y="335"/>
                  </a:cxn>
                  <a:cxn ang="0">
                    <a:pos x="129" y="290"/>
                  </a:cxn>
                  <a:cxn ang="0">
                    <a:pos x="106" y="271"/>
                  </a:cxn>
                  <a:cxn ang="0">
                    <a:pos x="74" y="261"/>
                  </a:cxn>
                  <a:cxn ang="0">
                    <a:pos x="48" y="239"/>
                  </a:cxn>
                  <a:cxn ang="0">
                    <a:pos x="26" y="216"/>
                  </a:cxn>
                  <a:cxn ang="0">
                    <a:pos x="6" y="183"/>
                  </a:cxn>
                  <a:cxn ang="0">
                    <a:pos x="283" y="2"/>
                  </a:cxn>
                  <a:cxn ang="0">
                    <a:pos x="296" y="9"/>
                  </a:cxn>
                  <a:cxn ang="0">
                    <a:pos x="302" y="29"/>
                  </a:cxn>
                  <a:cxn ang="0">
                    <a:pos x="326" y="44"/>
                  </a:cxn>
                  <a:cxn ang="0">
                    <a:pos x="341" y="51"/>
                  </a:cxn>
                  <a:cxn ang="0">
                    <a:pos x="353" y="59"/>
                  </a:cxn>
                  <a:cxn ang="0">
                    <a:pos x="368" y="66"/>
                  </a:cxn>
                  <a:cxn ang="0">
                    <a:pos x="380" y="71"/>
                  </a:cxn>
                  <a:cxn ang="0">
                    <a:pos x="396" y="76"/>
                  </a:cxn>
                  <a:cxn ang="0">
                    <a:pos x="411" y="81"/>
                  </a:cxn>
                  <a:cxn ang="0">
                    <a:pos x="422" y="86"/>
                  </a:cxn>
                  <a:cxn ang="0">
                    <a:pos x="437" y="91"/>
                  </a:cxn>
                  <a:cxn ang="0">
                    <a:pos x="452" y="96"/>
                  </a:cxn>
                  <a:cxn ang="0">
                    <a:pos x="468" y="98"/>
                  </a:cxn>
                  <a:cxn ang="0">
                    <a:pos x="497" y="103"/>
                  </a:cxn>
                  <a:cxn ang="0">
                    <a:pos x="526" y="108"/>
                  </a:cxn>
                  <a:cxn ang="0">
                    <a:pos x="542" y="108"/>
                  </a:cxn>
                  <a:cxn ang="0">
                    <a:pos x="560" y="96"/>
                  </a:cxn>
                  <a:cxn ang="0">
                    <a:pos x="573" y="110"/>
                  </a:cxn>
                  <a:cxn ang="0">
                    <a:pos x="588" y="111"/>
                  </a:cxn>
                  <a:cxn ang="0">
                    <a:pos x="603" y="96"/>
                  </a:cxn>
                  <a:cxn ang="0">
                    <a:pos x="617" y="108"/>
                  </a:cxn>
                  <a:cxn ang="0">
                    <a:pos x="633" y="94"/>
                  </a:cxn>
                  <a:cxn ang="0">
                    <a:pos x="647" y="106"/>
                  </a:cxn>
                  <a:cxn ang="0">
                    <a:pos x="663" y="103"/>
                  </a:cxn>
                  <a:cxn ang="0">
                    <a:pos x="678" y="87"/>
                  </a:cxn>
                  <a:cxn ang="0">
                    <a:pos x="690" y="84"/>
                  </a:cxn>
                  <a:cxn ang="0">
                    <a:pos x="707" y="94"/>
                  </a:cxn>
                  <a:cxn ang="0">
                    <a:pos x="719" y="77"/>
                  </a:cxn>
                  <a:cxn ang="0">
                    <a:pos x="740" y="74"/>
                  </a:cxn>
                </a:cxnLst>
                <a:rect l="0" t="0" r="r" b="b"/>
                <a:pathLst>
                  <a:path w="943" h="438">
                    <a:moveTo>
                      <a:pt x="940" y="340"/>
                    </a:moveTo>
                    <a:lnTo>
                      <a:pt x="911" y="354"/>
                    </a:lnTo>
                    <a:lnTo>
                      <a:pt x="906" y="344"/>
                    </a:lnTo>
                    <a:lnTo>
                      <a:pt x="935" y="329"/>
                    </a:lnTo>
                    <a:lnTo>
                      <a:pt x="940" y="340"/>
                    </a:lnTo>
                    <a:close/>
                    <a:moveTo>
                      <a:pt x="911" y="354"/>
                    </a:moveTo>
                    <a:lnTo>
                      <a:pt x="883" y="369"/>
                    </a:lnTo>
                    <a:lnTo>
                      <a:pt x="877" y="358"/>
                    </a:lnTo>
                    <a:lnTo>
                      <a:pt x="906" y="344"/>
                    </a:lnTo>
                    <a:lnTo>
                      <a:pt x="911" y="354"/>
                    </a:lnTo>
                    <a:close/>
                    <a:moveTo>
                      <a:pt x="883" y="369"/>
                    </a:moveTo>
                    <a:lnTo>
                      <a:pt x="882" y="369"/>
                    </a:lnTo>
                    <a:lnTo>
                      <a:pt x="882" y="369"/>
                    </a:lnTo>
                    <a:lnTo>
                      <a:pt x="880" y="363"/>
                    </a:lnTo>
                    <a:lnTo>
                      <a:pt x="883" y="369"/>
                    </a:lnTo>
                    <a:close/>
                    <a:moveTo>
                      <a:pt x="882" y="369"/>
                    </a:moveTo>
                    <a:lnTo>
                      <a:pt x="852" y="381"/>
                    </a:lnTo>
                    <a:lnTo>
                      <a:pt x="848" y="370"/>
                    </a:lnTo>
                    <a:lnTo>
                      <a:pt x="878" y="358"/>
                    </a:lnTo>
                    <a:lnTo>
                      <a:pt x="882" y="369"/>
                    </a:lnTo>
                    <a:close/>
                    <a:moveTo>
                      <a:pt x="852" y="381"/>
                    </a:moveTo>
                    <a:lnTo>
                      <a:pt x="823" y="393"/>
                    </a:lnTo>
                    <a:lnTo>
                      <a:pt x="819" y="382"/>
                    </a:lnTo>
                    <a:lnTo>
                      <a:pt x="848" y="370"/>
                    </a:lnTo>
                    <a:lnTo>
                      <a:pt x="852" y="381"/>
                    </a:lnTo>
                    <a:close/>
                    <a:moveTo>
                      <a:pt x="823" y="393"/>
                    </a:moveTo>
                    <a:lnTo>
                      <a:pt x="823" y="393"/>
                    </a:lnTo>
                    <a:lnTo>
                      <a:pt x="823" y="393"/>
                    </a:lnTo>
                    <a:lnTo>
                      <a:pt x="821" y="388"/>
                    </a:lnTo>
                    <a:lnTo>
                      <a:pt x="823" y="393"/>
                    </a:lnTo>
                    <a:close/>
                    <a:moveTo>
                      <a:pt x="823" y="393"/>
                    </a:moveTo>
                    <a:lnTo>
                      <a:pt x="791" y="404"/>
                    </a:lnTo>
                    <a:lnTo>
                      <a:pt x="788" y="392"/>
                    </a:lnTo>
                    <a:lnTo>
                      <a:pt x="819" y="382"/>
                    </a:lnTo>
                    <a:lnTo>
                      <a:pt x="823" y="393"/>
                    </a:lnTo>
                    <a:close/>
                    <a:moveTo>
                      <a:pt x="788" y="392"/>
                    </a:moveTo>
                    <a:lnTo>
                      <a:pt x="786" y="392"/>
                    </a:lnTo>
                    <a:lnTo>
                      <a:pt x="788" y="392"/>
                    </a:lnTo>
                    <a:lnTo>
                      <a:pt x="789" y="397"/>
                    </a:lnTo>
                    <a:lnTo>
                      <a:pt x="788" y="392"/>
                    </a:lnTo>
                    <a:close/>
                    <a:moveTo>
                      <a:pt x="791" y="404"/>
                    </a:moveTo>
                    <a:lnTo>
                      <a:pt x="761" y="414"/>
                    </a:lnTo>
                    <a:lnTo>
                      <a:pt x="758" y="402"/>
                    </a:lnTo>
                    <a:lnTo>
                      <a:pt x="788" y="392"/>
                    </a:lnTo>
                    <a:lnTo>
                      <a:pt x="791" y="404"/>
                    </a:lnTo>
                    <a:close/>
                    <a:moveTo>
                      <a:pt x="761" y="414"/>
                    </a:moveTo>
                    <a:lnTo>
                      <a:pt x="761" y="414"/>
                    </a:lnTo>
                    <a:lnTo>
                      <a:pt x="760" y="414"/>
                    </a:lnTo>
                    <a:lnTo>
                      <a:pt x="760" y="408"/>
                    </a:lnTo>
                    <a:lnTo>
                      <a:pt x="761" y="414"/>
                    </a:lnTo>
                    <a:close/>
                    <a:moveTo>
                      <a:pt x="760" y="414"/>
                    </a:moveTo>
                    <a:lnTo>
                      <a:pt x="729" y="419"/>
                    </a:lnTo>
                    <a:lnTo>
                      <a:pt x="727" y="407"/>
                    </a:lnTo>
                    <a:lnTo>
                      <a:pt x="759" y="402"/>
                    </a:lnTo>
                    <a:lnTo>
                      <a:pt x="760" y="414"/>
                    </a:lnTo>
                    <a:close/>
                    <a:moveTo>
                      <a:pt x="727" y="407"/>
                    </a:moveTo>
                    <a:lnTo>
                      <a:pt x="727" y="407"/>
                    </a:lnTo>
                    <a:lnTo>
                      <a:pt x="727" y="407"/>
                    </a:lnTo>
                    <a:lnTo>
                      <a:pt x="728" y="413"/>
                    </a:lnTo>
                    <a:lnTo>
                      <a:pt x="727" y="407"/>
                    </a:lnTo>
                    <a:close/>
                    <a:moveTo>
                      <a:pt x="730" y="419"/>
                    </a:moveTo>
                    <a:lnTo>
                      <a:pt x="700" y="426"/>
                    </a:lnTo>
                    <a:lnTo>
                      <a:pt x="697" y="414"/>
                    </a:lnTo>
                    <a:lnTo>
                      <a:pt x="727" y="407"/>
                    </a:lnTo>
                    <a:lnTo>
                      <a:pt x="730" y="419"/>
                    </a:lnTo>
                    <a:close/>
                    <a:moveTo>
                      <a:pt x="700" y="426"/>
                    </a:moveTo>
                    <a:lnTo>
                      <a:pt x="699" y="426"/>
                    </a:lnTo>
                    <a:lnTo>
                      <a:pt x="699" y="426"/>
                    </a:lnTo>
                    <a:lnTo>
                      <a:pt x="698" y="420"/>
                    </a:lnTo>
                    <a:lnTo>
                      <a:pt x="700" y="426"/>
                    </a:lnTo>
                    <a:close/>
                    <a:moveTo>
                      <a:pt x="699" y="426"/>
                    </a:moveTo>
                    <a:lnTo>
                      <a:pt x="665" y="431"/>
                    </a:lnTo>
                    <a:lnTo>
                      <a:pt x="663" y="419"/>
                    </a:lnTo>
                    <a:lnTo>
                      <a:pt x="697" y="414"/>
                    </a:lnTo>
                    <a:lnTo>
                      <a:pt x="699" y="426"/>
                    </a:lnTo>
                    <a:close/>
                    <a:moveTo>
                      <a:pt x="663" y="419"/>
                    </a:moveTo>
                    <a:lnTo>
                      <a:pt x="663" y="419"/>
                    </a:lnTo>
                    <a:lnTo>
                      <a:pt x="663" y="419"/>
                    </a:lnTo>
                    <a:lnTo>
                      <a:pt x="664" y="425"/>
                    </a:lnTo>
                    <a:lnTo>
                      <a:pt x="663" y="419"/>
                    </a:lnTo>
                    <a:close/>
                    <a:moveTo>
                      <a:pt x="665" y="431"/>
                    </a:moveTo>
                    <a:lnTo>
                      <a:pt x="636" y="436"/>
                    </a:lnTo>
                    <a:lnTo>
                      <a:pt x="634" y="424"/>
                    </a:lnTo>
                    <a:lnTo>
                      <a:pt x="663" y="419"/>
                    </a:lnTo>
                    <a:lnTo>
                      <a:pt x="665" y="431"/>
                    </a:lnTo>
                    <a:close/>
                    <a:moveTo>
                      <a:pt x="636" y="436"/>
                    </a:moveTo>
                    <a:lnTo>
                      <a:pt x="636" y="436"/>
                    </a:lnTo>
                    <a:lnTo>
                      <a:pt x="635" y="436"/>
                    </a:lnTo>
                    <a:lnTo>
                      <a:pt x="635" y="430"/>
                    </a:lnTo>
                    <a:lnTo>
                      <a:pt x="636" y="436"/>
                    </a:lnTo>
                    <a:close/>
                    <a:moveTo>
                      <a:pt x="635" y="436"/>
                    </a:moveTo>
                    <a:lnTo>
                      <a:pt x="603" y="436"/>
                    </a:lnTo>
                    <a:lnTo>
                      <a:pt x="603" y="424"/>
                    </a:lnTo>
                    <a:lnTo>
                      <a:pt x="635" y="424"/>
                    </a:lnTo>
                    <a:lnTo>
                      <a:pt x="635" y="436"/>
                    </a:lnTo>
                    <a:close/>
                    <a:moveTo>
                      <a:pt x="603" y="424"/>
                    </a:moveTo>
                    <a:lnTo>
                      <a:pt x="603" y="424"/>
                    </a:lnTo>
                    <a:lnTo>
                      <a:pt x="603" y="430"/>
                    </a:lnTo>
                    <a:lnTo>
                      <a:pt x="603" y="424"/>
                    </a:lnTo>
                    <a:close/>
                    <a:moveTo>
                      <a:pt x="603" y="436"/>
                    </a:moveTo>
                    <a:lnTo>
                      <a:pt x="572" y="438"/>
                    </a:lnTo>
                    <a:lnTo>
                      <a:pt x="571" y="426"/>
                    </a:lnTo>
                    <a:lnTo>
                      <a:pt x="603" y="424"/>
                    </a:lnTo>
                    <a:lnTo>
                      <a:pt x="603" y="436"/>
                    </a:lnTo>
                    <a:close/>
                    <a:moveTo>
                      <a:pt x="572" y="438"/>
                    </a:moveTo>
                    <a:lnTo>
                      <a:pt x="572" y="438"/>
                    </a:lnTo>
                    <a:lnTo>
                      <a:pt x="572" y="432"/>
                    </a:lnTo>
                    <a:lnTo>
                      <a:pt x="572" y="438"/>
                    </a:lnTo>
                    <a:close/>
                    <a:moveTo>
                      <a:pt x="572" y="438"/>
                    </a:moveTo>
                    <a:lnTo>
                      <a:pt x="539" y="438"/>
                    </a:lnTo>
                    <a:lnTo>
                      <a:pt x="539" y="426"/>
                    </a:lnTo>
                    <a:lnTo>
                      <a:pt x="572" y="426"/>
                    </a:lnTo>
                    <a:lnTo>
                      <a:pt x="572" y="438"/>
                    </a:lnTo>
                    <a:close/>
                    <a:moveTo>
                      <a:pt x="539" y="438"/>
                    </a:moveTo>
                    <a:lnTo>
                      <a:pt x="539" y="438"/>
                    </a:lnTo>
                    <a:lnTo>
                      <a:pt x="539" y="432"/>
                    </a:lnTo>
                    <a:lnTo>
                      <a:pt x="539" y="438"/>
                    </a:lnTo>
                    <a:close/>
                    <a:moveTo>
                      <a:pt x="539" y="438"/>
                    </a:moveTo>
                    <a:lnTo>
                      <a:pt x="507" y="436"/>
                    </a:lnTo>
                    <a:lnTo>
                      <a:pt x="508" y="424"/>
                    </a:lnTo>
                    <a:lnTo>
                      <a:pt x="540" y="426"/>
                    </a:lnTo>
                    <a:lnTo>
                      <a:pt x="539" y="438"/>
                    </a:lnTo>
                    <a:close/>
                    <a:moveTo>
                      <a:pt x="507" y="436"/>
                    </a:moveTo>
                    <a:lnTo>
                      <a:pt x="476" y="433"/>
                    </a:lnTo>
                    <a:lnTo>
                      <a:pt x="477" y="421"/>
                    </a:lnTo>
                    <a:lnTo>
                      <a:pt x="508" y="424"/>
                    </a:lnTo>
                    <a:lnTo>
                      <a:pt x="507" y="436"/>
                    </a:lnTo>
                    <a:close/>
                    <a:moveTo>
                      <a:pt x="476" y="433"/>
                    </a:moveTo>
                    <a:lnTo>
                      <a:pt x="476" y="433"/>
                    </a:lnTo>
                    <a:lnTo>
                      <a:pt x="475" y="433"/>
                    </a:lnTo>
                    <a:lnTo>
                      <a:pt x="476" y="427"/>
                    </a:lnTo>
                    <a:lnTo>
                      <a:pt x="476" y="433"/>
                    </a:lnTo>
                    <a:close/>
                    <a:moveTo>
                      <a:pt x="475" y="433"/>
                    </a:moveTo>
                    <a:lnTo>
                      <a:pt x="445" y="428"/>
                    </a:lnTo>
                    <a:lnTo>
                      <a:pt x="447" y="416"/>
                    </a:lnTo>
                    <a:lnTo>
                      <a:pt x="477" y="421"/>
                    </a:lnTo>
                    <a:lnTo>
                      <a:pt x="475" y="433"/>
                    </a:lnTo>
                    <a:close/>
                    <a:moveTo>
                      <a:pt x="447" y="416"/>
                    </a:moveTo>
                    <a:lnTo>
                      <a:pt x="447" y="416"/>
                    </a:lnTo>
                    <a:lnTo>
                      <a:pt x="447" y="416"/>
                    </a:lnTo>
                    <a:lnTo>
                      <a:pt x="446" y="422"/>
                    </a:lnTo>
                    <a:lnTo>
                      <a:pt x="447" y="416"/>
                    </a:lnTo>
                    <a:close/>
                    <a:moveTo>
                      <a:pt x="446" y="428"/>
                    </a:moveTo>
                    <a:lnTo>
                      <a:pt x="414" y="424"/>
                    </a:lnTo>
                    <a:lnTo>
                      <a:pt x="416" y="412"/>
                    </a:lnTo>
                    <a:lnTo>
                      <a:pt x="447" y="416"/>
                    </a:lnTo>
                    <a:lnTo>
                      <a:pt x="446" y="428"/>
                    </a:lnTo>
                    <a:close/>
                    <a:moveTo>
                      <a:pt x="414" y="424"/>
                    </a:moveTo>
                    <a:lnTo>
                      <a:pt x="414" y="424"/>
                    </a:lnTo>
                    <a:lnTo>
                      <a:pt x="414" y="423"/>
                    </a:lnTo>
                    <a:lnTo>
                      <a:pt x="415" y="418"/>
                    </a:lnTo>
                    <a:lnTo>
                      <a:pt x="414" y="424"/>
                    </a:lnTo>
                    <a:close/>
                    <a:moveTo>
                      <a:pt x="414" y="423"/>
                    </a:moveTo>
                    <a:lnTo>
                      <a:pt x="381" y="416"/>
                    </a:lnTo>
                    <a:lnTo>
                      <a:pt x="385" y="404"/>
                    </a:lnTo>
                    <a:lnTo>
                      <a:pt x="416" y="412"/>
                    </a:lnTo>
                    <a:lnTo>
                      <a:pt x="414" y="423"/>
                    </a:lnTo>
                    <a:close/>
                    <a:moveTo>
                      <a:pt x="381" y="416"/>
                    </a:moveTo>
                    <a:lnTo>
                      <a:pt x="381" y="416"/>
                    </a:lnTo>
                    <a:lnTo>
                      <a:pt x="381" y="416"/>
                    </a:lnTo>
                    <a:lnTo>
                      <a:pt x="384" y="410"/>
                    </a:lnTo>
                    <a:lnTo>
                      <a:pt x="381" y="416"/>
                    </a:lnTo>
                    <a:close/>
                    <a:moveTo>
                      <a:pt x="381" y="416"/>
                    </a:moveTo>
                    <a:lnTo>
                      <a:pt x="352" y="409"/>
                    </a:lnTo>
                    <a:lnTo>
                      <a:pt x="355" y="396"/>
                    </a:lnTo>
                    <a:lnTo>
                      <a:pt x="385" y="405"/>
                    </a:lnTo>
                    <a:lnTo>
                      <a:pt x="381" y="416"/>
                    </a:lnTo>
                    <a:close/>
                    <a:moveTo>
                      <a:pt x="352" y="409"/>
                    </a:moveTo>
                    <a:lnTo>
                      <a:pt x="352" y="409"/>
                    </a:lnTo>
                    <a:lnTo>
                      <a:pt x="352" y="409"/>
                    </a:lnTo>
                    <a:lnTo>
                      <a:pt x="354" y="403"/>
                    </a:lnTo>
                    <a:lnTo>
                      <a:pt x="352" y="409"/>
                    </a:lnTo>
                    <a:close/>
                    <a:moveTo>
                      <a:pt x="352" y="409"/>
                    </a:moveTo>
                    <a:lnTo>
                      <a:pt x="321" y="398"/>
                    </a:lnTo>
                    <a:lnTo>
                      <a:pt x="324" y="387"/>
                    </a:lnTo>
                    <a:lnTo>
                      <a:pt x="355" y="396"/>
                    </a:lnTo>
                    <a:lnTo>
                      <a:pt x="352" y="409"/>
                    </a:lnTo>
                    <a:close/>
                    <a:moveTo>
                      <a:pt x="321" y="398"/>
                    </a:moveTo>
                    <a:lnTo>
                      <a:pt x="320" y="398"/>
                    </a:lnTo>
                    <a:lnTo>
                      <a:pt x="320" y="398"/>
                    </a:lnTo>
                    <a:lnTo>
                      <a:pt x="322" y="392"/>
                    </a:lnTo>
                    <a:lnTo>
                      <a:pt x="321" y="398"/>
                    </a:lnTo>
                    <a:close/>
                    <a:moveTo>
                      <a:pt x="320" y="398"/>
                    </a:moveTo>
                    <a:lnTo>
                      <a:pt x="290" y="389"/>
                    </a:lnTo>
                    <a:lnTo>
                      <a:pt x="294" y="377"/>
                    </a:lnTo>
                    <a:lnTo>
                      <a:pt x="324" y="387"/>
                    </a:lnTo>
                    <a:lnTo>
                      <a:pt x="320" y="398"/>
                    </a:lnTo>
                    <a:close/>
                    <a:moveTo>
                      <a:pt x="290" y="389"/>
                    </a:moveTo>
                    <a:lnTo>
                      <a:pt x="290" y="388"/>
                    </a:lnTo>
                    <a:lnTo>
                      <a:pt x="290" y="388"/>
                    </a:lnTo>
                    <a:lnTo>
                      <a:pt x="292" y="383"/>
                    </a:lnTo>
                    <a:lnTo>
                      <a:pt x="290" y="389"/>
                    </a:lnTo>
                    <a:close/>
                    <a:moveTo>
                      <a:pt x="290" y="388"/>
                    </a:moveTo>
                    <a:lnTo>
                      <a:pt x="261" y="376"/>
                    </a:lnTo>
                    <a:lnTo>
                      <a:pt x="266" y="365"/>
                    </a:lnTo>
                    <a:lnTo>
                      <a:pt x="295" y="377"/>
                    </a:lnTo>
                    <a:lnTo>
                      <a:pt x="290" y="388"/>
                    </a:lnTo>
                    <a:close/>
                    <a:moveTo>
                      <a:pt x="261" y="376"/>
                    </a:moveTo>
                    <a:lnTo>
                      <a:pt x="261" y="376"/>
                    </a:lnTo>
                    <a:lnTo>
                      <a:pt x="261" y="376"/>
                    </a:lnTo>
                    <a:lnTo>
                      <a:pt x="263" y="371"/>
                    </a:lnTo>
                    <a:lnTo>
                      <a:pt x="261" y="376"/>
                    </a:lnTo>
                    <a:close/>
                    <a:moveTo>
                      <a:pt x="261" y="376"/>
                    </a:moveTo>
                    <a:lnTo>
                      <a:pt x="234" y="364"/>
                    </a:lnTo>
                    <a:lnTo>
                      <a:pt x="239" y="353"/>
                    </a:lnTo>
                    <a:lnTo>
                      <a:pt x="266" y="365"/>
                    </a:lnTo>
                    <a:lnTo>
                      <a:pt x="261" y="376"/>
                    </a:lnTo>
                    <a:close/>
                    <a:moveTo>
                      <a:pt x="234" y="364"/>
                    </a:moveTo>
                    <a:lnTo>
                      <a:pt x="234" y="364"/>
                    </a:lnTo>
                    <a:lnTo>
                      <a:pt x="234" y="364"/>
                    </a:lnTo>
                    <a:lnTo>
                      <a:pt x="237" y="359"/>
                    </a:lnTo>
                    <a:lnTo>
                      <a:pt x="234" y="364"/>
                    </a:lnTo>
                    <a:close/>
                    <a:moveTo>
                      <a:pt x="234" y="364"/>
                    </a:moveTo>
                    <a:lnTo>
                      <a:pt x="204" y="350"/>
                    </a:lnTo>
                    <a:lnTo>
                      <a:pt x="210" y="339"/>
                    </a:lnTo>
                    <a:lnTo>
                      <a:pt x="239" y="353"/>
                    </a:lnTo>
                    <a:lnTo>
                      <a:pt x="234" y="364"/>
                    </a:lnTo>
                    <a:close/>
                    <a:moveTo>
                      <a:pt x="204" y="350"/>
                    </a:moveTo>
                    <a:lnTo>
                      <a:pt x="205" y="350"/>
                    </a:lnTo>
                    <a:lnTo>
                      <a:pt x="204" y="349"/>
                    </a:lnTo>
                    <a:lnTo>
                      <a:pt x="207" y="344"/>
                    </a:lnTo>
                    <a:lnTo>
                      <a:pt x="204" y="350"/>
                    </a:lnTo>
                    <a:close/>
                    <a:moveTo>
                      <a:pt x="204" y="349"/>
                    </a:moveTo>
                    <a:lnTo>
                      <a:pt x="177" y="335"/>
                    </a:lnTo>
                    <a:lnTo>
                      <a:pt x="183" y="324"/>
                    </a:lnTo>
                    <a:lnTo>
                      <a:pt x="210" y="339"/>
                    </a:lnTo>
                    <a:lnTo>
                      <a:pt x="204" y="349"/>
                    </a:lnTo>
                    <a:close/>
                    <a:moveTo>
                      <a:pt x="177" y="335"/>
                    </a:moveTo>
                    <a:lnTo>
                      <a:pt x="177" y="335"/>
                    </a:lnTo>
                    <a:lnTo>
                      <a:pt x="177" y="335"/>
                    </a:lnTo>
                    <a:lnTo>
                      <a:pt x="180" y="330"/>
                    </a:lnTo>
                    <a:lnTo>
                      <a:pt x="177" y="335"/>
                    </a:lnTo>
                    <a:close/>
                    <a:moveTo>
                      <a:pt x="177" y="335"/>
                    </a:moveTo>
                    <a:lnTo>
                      <a:pt x="150" y="318"/>
                    </a:lnTo>
                    <a:lnTo>
                      <a:pt x="157" y="307"/>
                    </a:lnTo>
                    <a:lnTo>
                      <a:pt x="184" y="325"/>
                    </a:lnTo>
                    <a:lnTo>
                      <a:pt x="177" y="335"/>
                    </a:lnTo>
                    <a:close/>
                    <a:moveTo>
                      <a:pt x="150" y="318"/>
                    </a:moveTo>
                    <a:lnTo>
                      <a:pt x="123" y="300"/>
                    </a:lnTo>
                    <a:lnTo>
                      <a:pt x="129" y="290"/>
                    </a:lnTo>
                    <a:lnTo>
                      <a:pt x="157" y="307"/>
                    </a:lnTo>
                    <a:lnTo>
                      <a:pt x="150" y="318"/>
                    </a:lnTo>
                    <a:close/>
                    <a:moveTo>
                      <a:pt x="123" y="300"/>
                    </a:moveTo>
                    <a:lnTo>
                      <a:pt x="123" y="300"/>
                    </a:lnTo>
                    <a:lnTo>
                      <a:pt x="122" y="300"/>
                    </a:lnTo>
                    <a:lnTo>
                      <a:pt x="126" y="295"/>
                    </a:lnTo>
                    <a:lnTo>
                      <a:pt x="123" y="300"/>
                    </a:lnTo>
                    <a:close/>
                    <a:moveTo>
                      <a:pt x="122" y="300"/>
                    </a:moveTo>
                    <a:lnTo>
                      <a:pt x="98" y="280"/>
                    </a:lnTo>
                    <a:lnTo>
                      <a:pt x="106" y="271"/>
                    </a:lnTo>
                    <a:lnTo>
                      <a:pt x="130" y="290"/>
                    </a:lnTo>
                    <a:lnTo>
                      <a:pt x="122" y="300"/>
                    </a:lnTo>
                    <a:close/>
                    <a:moveTo>
                      <a:pt x="98" y="280"/>
                    </a:moveTo>
                    <a:lnTo>
                      <a:pt x="74" y="261"/>
                    </a:lnTo>
                    <a:lnTo>
                      <a:pt x="82" y="252"/>
                    </a:lnTo>
                    <a:lnTo>
                      <a:pt x="106" y="271"/>
                    </a:lnTo>
                    <a:lnTo>
                      <a:pt x="98" y="280"/>
                    </a:lnTo>
                    <a:close/>
                    <a:moveTo>
                      <a:pt x="74" y="261"/>
                    </a:moveTo>
                    <a:lnTo>
                      <a:pt x="74" y="261"/>
                    </a:lnTo>
                    <a:lnTo>
                      <a:pt x="74" y="261"/>
                    </a:lnTo>
                    <a:lnTo>
                      <a:pt x="78" y="256"/>
                    </a:lnTo>
                    <a:lnTo>
                      <a:pt x="74" y="261"/>
                    </a:lnTo>
                    <a:close/>
                    <a:moveTo>
                      <a:pt x="74" y="261"/>
                    </a:moveTo>
                    <a:lnTo>
                      <a:pt x="49" y="239"/>
                    </a:lnTo>
                    <a:lnTo>
                      <a:pt x="57" y="230"/>
                    </a:lnTo>
                    <a:lnTo>
                      <a:pt x="82" y="252"/>
                    </a:lnTo>
                    <a:lnTo>
                      <a:pt x="74" y="261"/>
                    </a:lnTo>
                    <a:close/>
                    <a:moveTo>
                      <a:pt x="49" y="239"/>
                    </a:moveTo>
                    <a:lnTo>
                      <a:pt x="49" y="239"/>
                    </a:lnTo>
                    <a:lnTo>
                      <a:pt x="48" y="239"/>
                    </a:lnTo>
                    <a:lnTo>
                      <a:pt x="53" y="235"/>
                    </a:lnTo>
                    <a:lnTo>
                      <a:pt x="49" y="239"/>
                    </a:lnTo>
                    <a:close/>
                    <a:moveTo>
                      <a:pt x="48" y="239"/>
                    </a:moveTo>
                    <a:lnTo>
                      <a:pt x="27" y="216"/>
                    </a:lnTo>
                    <a:lnTo>
                      <a:pt x="35" y="208"/>
                    </a:lnTo>
                    <a:lnTo>
                      <a:pt x="57" y="230"/>
                    </a:lnTo>
                    <a:lnTo>
                      <a:pt x="48" y="239"/>
                    </a:lnTo>
                    <a:close/>
                    <a:moveTo>
                      <a:pt x="27" y="216"/>
                    </a:moveTo>
                    <a:lnTo>
                      <a:pt x="27" y="216"/>
                    </a:lnTo>
                    <a:lnTo>
                      <a:pt x="26" y="216"/>
                    </a:lnTo>
                    <a:lnTo>
                      <a:pt x="31" y="212"/>
                    </a:lnTo>
                    <a:lnTo>
                      <a:pt x="27" y="216"/>
                    </a:lnTo>
                    <a:close/>
                    <a:moveTo>
                      <a:pt x="26" y="216"/>
                    </a:moveTo>
                    <a:lnTo>
                      <a:pt x="5" y="192"/>
                    </a:lnTo>
                    <a:lnTo>
                      <a:pt x="14" y="184"/>
                    </a:lnTo>
                    <a:lnTo>
                      <a:pt x="35" y="208"/>
                    </a:lnTo>
                    <a:lnTo>
                      <a:pt x="26" y="216"/>
                    </a:lnTo>
                    <a:close/>
                    <a:moveTo>
                      <a:pt x="5" y="192"/>
                    </a:moveTo>
                    <a:lnTo>
                      <a:pt x="0" y="186"/>
                    </a:lnTo>
                    <a:lnTo>
                      <a:pt x="6" y="183"/>
                    </a:lnTo>
                    <a:lnTo>
                      <a:pt x="9" y="188"/>
                    </a:lnTo>
                    <a:lnTo>
                      <a:pt x="5" y="192"/>
                    </a:lnTo>
                    <a:close/>
                    <a:moveTo>
                      <a:pt x="6" y="183"/>
                    </a:moveTo>
                    <a:lnTo>
                      <a:pt x="277" y="2"/>
                    </a:lnTo>
                    <a:lnTo>
                      <a:pt x="284" y="12"/>
                    </a:lnTo>
                    <a:lnTo>
                      <a:pt x="13" y="193"/>
                    </a:lnTo>
                    <a:lnTo>
                      <a:pt x="6" y="183"/>
                    </a:lnTo>
                    <a:close/>
                    <a:moveTo>
                      <a:pt x="277" y="2"/>
                    </a:moveTo>
                    <a:lnTo>
                      <a:pt x="280" y="0"/>
                    </a:lnTo>
                    <a:lnTo>
                      <a:pt x="283" y="2"/>
                    </a:lnTo>
                    <a:lnTo>
                      <a:pt x="280" y="7"/>
                    </a:lnTo>
                    <a:lnTo>
                      <a:pt x="277" y="2"/>
                    </a:lnTo>
                    <a:close/>
                    <a:moveTo>
                      <a:pt x="283" y="2"/>
                    </a:moveTo>
                    <a:lnTo>
                      <a:pt x="295" y="9"/>
                    </a:lnTo>
                    <a:lnTo>
                      <a:pt x="289" y="19"/>
                    </a:lnTo>
                    <a:lnTo>
                      <a:pt x="277" y="12"/>
                    </a:lnTo>
                    <a:lnTo>
                      <a:pt x="283" y="2"/>
                    </a:lnTo>
                    <a:close/>
                    <a:moveTo>
                      <a:pt x="295" y="9"/>
                    </a:moveTo>
                    <a:lnTo>
                      <a:pt x="296" y="9"/>
                    </a:lnTo>
                    <a:lnTo>
                      <a:pt x="296" y="9"/>
                    </a:lnTo>
                    <a:lnTo>
                      <a:pt x="292" y="14"/>
                    </a:lnTo>
                    <a:lnTo>
                      <a:pt x="295" y="9"/>
                    </a:lnTo>
                    <a:close/>
                    <a:moveTo>
                      <a:pt x="296" y="9"/>
                    </a:moveTo>
                    <a:lnTo>
                      <a:pt x="309" y="19"/>
                    </a:lnTo>
                    <a:lnTo>
                      <a:pt x="302" y="29"/>
                    </a:lnTo>
                    <a:lnTo>
                      <a:pt x="289" y="19"/>
                    </a:lnTo>
                    <a:lnTo>
                      <a:pt x="296" y="9"/>
                    </a:lnTo>
                    <a:close/>
                    <a:moveTo>
                      <a:pt x="302" y="29"/>
                    </a:moveTo>
                    <a:lnTo>
                      <a:pt x="302" y="29"/>
                    </a:lnTo>
                    <a:lnTo>
                      <a:pt x="302" y="29"/>
                    </a:lnTo>
                    <a:lnTo>
                      <a:pt x="305" y="24"/>
                    </a:lnTo>
                    <a:lnTo>
                      <a:pt x="302" y="29"/>
                    </a:lnTo>
                    <a:close/>
                    <a:moveTo>
                      <a:pt x="308" y="19"/>
                    </a:moveTo>
                    <a:lnTo>
                      <a:pt x="321" y="26"/>
                    </a:lnTo>
                    <a:lnTo>
                      <a:pt x="314" y="36"/>
                    </a:lnTo>
                    <a:lnTo>
                      <a:pt x="302" y="29"/>
                    </a:lnTo>
                    <a:lnTo>
                      <a:pt x="308" y="19"/>
                    </a:lnTo>
                    <a:close/>
                    <a:moveTo>
                      <a:pt x="321" y="26"/>
                    </a:moveTo>
                    <a:lnTo>
                      <a:pt x="333" y="33"/>
                    </a:lnTo>
                    <a:lnTo>
                      <a:pt x="326" y="44"/>
                    </a:lnTo>
                    <a:lnTo>
                      <a:pt x="314" y="36"/>
                    </a:lnTo>
                    <a:lnTo>
                      <a:pt x="321" y="26"/>
                    </a:lnTo>
                    <a:close/>
                    <a:moveTo>
                      <a:pt x="327" y="44"/>
                    </a:moveTo>
                    <a:lnTo>
                      <a:pt x="327" y="44"/>
                    </a:lnTo>
                    <a:lnTo>
                      <a:pt x="326" y="44"/>
                    </a:lnTo>
                    <a:lnTo>
                      <a:pt x="330" y="38"/>
                    </a:lnTo>
                    <a:lnTo>
                      <a:pt x="327" y="44"/>
                    </a:lnTo>
                    <a:close/>
                    <a:moveTo>
                      <a:pt x="332" y="33"/>
                    </a:moveTo>
                    <a:lnTo>
                      <a:pt x="347" y="40"/>
                    </a:lnTo>
                    <a:lnTo>
                      <a:pt x="341" y="51"/>
                    </a:lnTo>
                    <a:lnTo>
                      <a:pt x="327" y="44"/>
                    </a:lnTo>
                    <a:lnTo>
                      <a:pt x="332" y="33"/>
                    </a:lnTo>
                    <a:close/>
                    <a:moveTo>
                      <a:pt x="347" y="40"/>
                    </a:moveTo>
                    <a:lnTo>
                      <a:pt x="347" y="40"/>
                    </a:lnTo>
                    <a:lnTo>
                      <a:pt x="347" y="40"/>
                    </a:lnTo>
                    <a:lnTo>
                      <a:pt x="344" y="46"/>
                    </a:lnTo>
                    <a:lnTo>
                      <a:pt x="347" y="40"/>
                    </a:lnTo>
                    <a:close/>
                    <a:moveTo>
                      <a:pt x="347" y="40"/>
                    </a:moveTo>
                    <a:lnTo>
                      <a:pt x="359" y="48"/>
                    </a:lnTo>
                    <a:lnTo>
                      <a:pt x="353" y="59"/>
                    </a:lnTo>
                    <a:lnTo>
                      <a:pt x="341" y="51"/>
                    </a:lnTo>
                    <a:lnTo>
                      <a:pt x="347" y="40"/>
                    </a:lnTo>
                    <a:close/>
                    <a:moveTo>
                      <a:pt x="353" y="59"/>
                    </a:moveTo>
                    <a:lnTo>
                      <a:pt x="353" y="59"/>
                    </a:lnTo>
                    <a:lnTo>
                      <a:pt x="353" y="59"/>
                    </a:lnTo>
                    <a:lnTo>
                      <a:pt x="356" y="53"/>
                    </a:lnTo>
                    <a:lnTo>
                      <a:pt x="353" y="59"/>
                    </a:lnTo>
                    <a:close/>
                    <a:moveTo>
                      <a:pt x="359" y="47"/>
                    </a:moveTo>
                    <a:lnTo>
                      <a:pt x="373" y="56"/>
                    </a:lnTo>
                    <a:lnTo>
                      <a:pt x="368" y="66"/>
                    </a:lnTo>
                    <a:lnTo>
                      <a:pt x="353" y="59"/>
                    </a:lnTo>
                    <a:lnTo>
                      <a:pt x="359" y="47"/>
                    </a:lnTo>
                    <a:close/>
                    <a:moveTo>
                      <a:pt x="368" y="67"/>
                    </a:moveTo>
                    <a:lnTo>
                      <a:pt x="368" y="67"/>
                    </a:lnTo>
                    <a:lnTo>
                      <a:pt x="368" y="66"/>
                    </a:lnTo>
                    <a:lnTo>
                      <a:pt x="371" y="61"/>
                    </a:lnTo>
                    <a:lnTo>
                      <a:pt x="368" y="67"/>
                    </a:lnTo>
                    <a:close/>
                    <a:moveTo>
                      <a:pt x="373" y="55"/>
                    </a:moveTo>
                    <a:lnTo>
                      <a:pt x="386" y="60"/>
                    </a:lnTo>
                    <a:lnTo>
                      <a:pt x="380" y="71"/>
                    </a:lnTo>
                    <a:lnTo>
                      <a:pt x="368" y="67"/>
                    </a:lnTo>
                    <a:lnTo>
                      <a:pt x="373" y="55"/>
                    </a:lnTo>
                    <a:close/>
                    <a:moveTo>
                      <a:pt x="381" y="72"/>
                    </a:moveTo>
                    <a:lnTo>
                      <a:pt x="381" y="72"/>
                    </a:lnTo>
                    <a:lnTo>
                      <a:pt x="380" y="71"/>
                    </a:lnTo>
                    <a:lnTo>
                      <a:pt x="384" y="66"/>
                    </a:lnTo>
                    <a:lnTo>
                      <a:pt x="381" y="72"/>
                    </a:lnTo>
                    <a:close/>
                    <a:moveTo>
                      <a:pt x="386" y="60"/>
                    </a:moveTo>
                    <a:lnTo>
                      <a:pt x="400" y="65"/>
                    </a:lnTo>
                    <a:lnTo>
                      <a:pt x="396" y="76"/>
                    </a:lnTo>
                    <a:lnTo>
                      <a:pt x="381" y="72"/>
                    </a:lnTo>
                    <a:lnTo>
                      <a:pt x="386" y="60"/>
                    </a:lnTo>
                    <a:close/>
                    <a:moveTo>
                      <a:pt x="396" y="76"/>
                    </a:moveTo>
                    <a:lnTo>
                      <a:pt x="430" y="88"/>
                    </a:lnTo>
                    <a:lnTo>
                      <a:pt x="396" y="76"/>
                    </a:lnTo>
                    <a:lnTo>
                      <a:pt x="398" y="71"/>
                    </a:lnTo>
                    <a:lnTo>
                      <a:pt x="396" y="76"/>
                    </a:lnTo>
                    <a:close/>
                    <a:moveTo>
                      <a:pt x="400" y="65"/>
                    </a:moveTo>
                    <a:lnTo>
                      <a:pt x="415" y="70"/>
                    </a:lnTo>
                    <a:lnTo>
                      <a:pt x="411" y="81"/>
                    </a:lnTo>
                    <a:lnTo>
                      <a:pt x="396" y="76"/>
                    </a:lnTo>
                    <a:lnTo>
                      <a:pt x="400" y="65"/>
                    </a:lnTo>
                    <a:close/>
                    <a:moveTo>
                      <a:pt x="415" y="70"/>
                    </a:moveTo>
                    <a:lnTo>
                      <a:pt x="414" y="70"/>
                    </a:lnTo>
                    <a:lnTo>
                      <a:pt x="415" y="70"/>
                    </a:lnTo>
                    <a:lnTo>
                      <a:pt x="413" y="76"/>
                    </a:lnTo>
                    <a:lnTo>
                      <a:pt x="415" y="70"/>
                    </a:lnTo>
                    <a:close/>
                    <a:moveTo>
                      <a:pt x="415" y="70"/>
                    </a:moveTo>
                    <a:lnTo>
                      <a:pt x="427" y="75"/>
                    </a:lnTo>
                    <a:lnTo>
                      <a:pt x="422" y="86"/>
                    </a:lnTo>
                    <a:lnTo>
                      <a:pt x="410" y="81"/>
                    </a:lnTo>
                    <a:lnTo>
                      <a:pt x="415" y="70"/>
                    </a:lnTo>
                    <a:close/>
                    <a:moveTo>
                      <a:pt x="423" y="86"/>
                    </a:moveTo>
                    <a:lnTo>
                      <a:pt x="423" y="86"/>
                    </a:lnTo>
                    <a:lnTo>
                      <a:pt x="422" y="86"/>
                    </a:lnTo>
                    <a:lnTo>
                      <a:pt x="425" y="80"/>
                    </a:lnTo>
                    <a:lnTo>
                      <a:pt x="423" y="86"/>
                    </a:lnTo>
                    <a:close/>
                    <a:moveTo>
                      <a:pt x="427" y="75"/>
                    </a:moveTo>
                    <a:lnTo>
                      <a:pt x="441" y="80"/>
                    </a:lnTo>
                    <a:lnTo>
                      <a:pt x="437" y="91"/>
                    </a:lnTo>
                    <a:lnTo>
                      <a:pt x="423" y="86"/>
                    </a:lnTo>
                    <a:lnTo>
                      <a:pt x="427" y="75"/>
                    </a:lnTo>
                    <a:close/>
                    <a:moveTo>
                      <a:pt x="437" y="91"/>
                    </a:moveTo>
                    <a:lnTo>
                      <a:pt x="472" y="102"/>
                    </a:lnTo>
                    <a:lnTo>
                      <a:pt x="437" y="91"/>
                    </a:lnTo>
                    <a:lnTo>
                      <a:pt x="439" y="85"/>
                    </a:lnTo>
                    <a:lnTo>
                      <a:pt x="437" y="91"/>
                    </a:lnTo>
                    <a:close/>
                    <a:moveTo>
                      <a:pt x="441" y="79"/>
                    </a:moveTo>
                    <a:lnTo>
                      <a:pt x="456" y="84"/>
                    </a:lnTo>
                    <a:lnTo>
                      <a:pt x="452" y="96"/>
                    </a:lnTo>
                    <a:lnTo>
                      <a:pt x="437" y="91"/>
                    </a:lnTo>
                    <a:lnTo>
                      <a:pt x="441" y="79"/>
                    </a:lnTo>
                    <a:close/>
                    <a:moveTo>
                      <a:pt x="453" y="96"/>
                    </a:moveTo>
                    <a:lnTo>
                      <a:pt x="452" y="96"/>
                    </a:lnTo>
                    <a:lnTo>
                      <a:pt x="452" y="96"/>
                    </a:lnTo>
                    <a:lnTo>
                      <a:pt x="454" y="90"/>
                    </a:lnTo>
                    <a:lnTo>
                      <a:pt x="453" y="96"/>
                    </a:lnTo>
                    <a:close/>
                    <a:moveTo>
                      <a:pt x="455" y="84"/>
                    </a:moveTo>
                    <a:lnTo>
                      <a:pt x="470" y="87"/>
                    </a:lnTo>
                    <a:lnTo>
                      <a:pt x="468" y="98"/>
                    </a:lnTo>
                    <a:lnTo>
                      <a:pt x="453" y="96"/>
                    </a:lnTo>
                    <a:lnTo>
                      <a:pt x="455" y="84"/>
                    </a:lnTo>
                    <a:close/>
                    <a:moveTo>
                      <a:pt x="470" y="87"/>
                    </a:moveTo>
                    <a:lnTo>
                      <a:pt x="485" y="89"/>
                    </a:lnTo>
                    <a:lnTo>
                      <a:pt x="483" y="101"/>
                    </a:lnTo>
                    <a:lnTo>
                      <a:pt x="468" y="98"/>
                    </a:lnTo>
                    <a:lnTo>
                      <a:pt x="470" y="87"/>
                    </a:lnTo>
                    <a:close/>
                    <a:moveTo>
                      <a:pt x="485" y="89"/>
                    </a:moveTo>
                    <a:lnTo>
                      <a:pt x="499" y="91"/>
                    </a:lnTo>
                    <a:lnTo>
                      <a:pt x="497" y="103"/>
                    </a:lnTo>
                    <a:lnTo>
                      <a:pt x="483" y="101"/>
                    </a:lnTo>
                    <a:lnTo>
                      <a:pt x="485" y="89"/>
                    </a:lnTo>
                    <a:close/>
                    <a:moveTo>
                      <a:pt x="499" y="91"/>
                    </a:moveTo>
                    <a:lnTo>
                      <a:pt x="514" y="94"/>
                    </a:lnTo>
                    <a:lnTo>
                      <a:pt x="512" y="106"/>
                    </a:lnTo>
                    <a:lnTo>
                      <a:pt x="497" y="103"/>
                    </a:lnTo>
                    <a:lnTo>
                      <a:pt x="499" y="91"/>
                    </a:lnTo>
                    <a:close/>
                    <a:moveTo>
                      <a:pt x="514" y="94"/>
                    </a:moveTo>
                    <a:lnTo>
                      <a:pt x="528" y="96"/>
                    </a:lnTo>
                    <a:lnTo>
                      <a:pt x="526" y="108"/>
                    </a:lnTo>
                    <a:lnTo>
                      <a:pt x="512" y="106"/>
                    </a:lnTo>
                    <a:lnTo>
                      <a:pt x="514" y="94"/>
                    </a:lnTo>
                    <a:close/>
                    <a:moveTo>
                      <a:pt x="527" y="108"/>
                    </a:moveTo>
                    <a:lnTo>
                      <a:pt x="527" y="108"/>
                    </a:lnTo>
                    <a:lnTo>
                      <a:pt x="526" y="108"/>
                    </a:lnTo>
                    <a:lnTo>
                      <a:pt x="527" y="102"/>
                    </a:lnTo>
                    <a:lnTo>
                      <a:pt x="527" y="108"/>
                    </a:lnTo>
                    <a:close/>
                    <a:moveTo>
                      <a:pt x="527" y="96"/>
                    </a:moveTo>
                    <a:lnTo>
                      <a:pt x="542" y="96"/>
                    </a:lnTo>
                    <a:lnTo>
                      <a:pt x="542" y="108"/>
                    </a:lnTo>
                    <a:lnTo>
                      <a:pt x="527" y="108"/>
                    </a:lnTo>
                    <a:lnTo>
                      <a:pt x="527" y="96"/>
                    </a:lnTo>
                    <a:close/>
                    <a:moveTo>
                      <a:pt x="542" y="96"/>
                    </a:moveTo>
                    <a:lnTo>
                      <a:pt x="560" y="96"/>
                    </a:lnTo>
                    <a:lnTo>
                      <a:pt x="560" y="108"/>
                    </a:lnTo>
                    <a:lnTo>
                      <a:pt x="542" y="108"/>
                    </a:lnTo>
                    <a:lnTo>
                      <a:pt x="542" y="96"/>
                    </a:lnTo>
                    <a:close/>
                    <a:moveTo>
                      <a:pt x="560" y="96"/>
                    </a:moveTo>
                    <a:lnTo>
                      <a:pt x="560" y="96"/>
                    </a:lnTo>
                    <a:lnTo>
                      <a:pt x="560" y="96"/>
                    </a:lnTo>
                    <a:lnTo>
                      <a:pt x="560" y="102"/>
                    </a:lnTo>
                    <a:lnTo>
                      <a:pt x="560" y="96"/>
                    </a:lnTo>
                    <a:close/>
                    <a:moveTo>
                      <a:pt x="560" y="96"/>
                    </a:moveTo>
                    <a:lnTo>
                      <a:pt x="575" y="99"/>
                    </a:lnTo>
                    <a:lnTo>
                      <a:pt x="573" y="110"/>
                    </a:lnTo>
                    <a:lnTo>
                      <a:pt x="559" y="108"/>
                    </a:lnTo>
                    <a:lnTo>
                      <a:pt x="560" y="96"/>
                    </a:lnTo>
                    <a:close/>
                    <a:moveTo>
                      <a:pt x="574" y="111"/>
                    </a:moveTo>
                    <a:lnTo>
                      <a:pt x="574" y="111"/>
                    </a:lnTo>
                    <a:lnTo>
                      <a:pt x="573" y="110"/>
                    </a:lnTo>
                    <a:lnTo>
                      <a:pt x="574" y="105"/>
                    </a:lnTo>
                    <a:lnTo>
                      <a:pt x="574" y="111"/>
                    </a:lnTo>
                    <a:close/>
                    <a:moveTo>
                      <a:pt x="574" y="99"/>
                    </a:moveTo>
                    <a:lnTo>
                      <a:pt x="588" y="99"/>
                    </a:lnTo>
                    <a:lnTo>
                      <a:pt x="588" y="111"/>
                    </a:lnTo>
                    <a:lnTo>
                      <a:pt x="574" y="111"/>
                    </a:lnTo>
                    <a:lnTo>
                      <a:pt x="574" y="99"/>
                    </a:lnTo>
                    <a:close/>
                    <a:moveTo>
                      <a:pt x="589" y="110"/>
                    </a:moveTo>
                    <a:lnTo>
                      <a:pt x="589" y="111"/>
                    </a:lnTo>
                    <a:lnTo>
                      <a:pt x="588" y="111"/>
                    </a:lnTo>
                    <a:lnTo>
                      <a:pt x="588" y="105"/>
                    </a:lnTo>
                    <a:lnTo>
                      <a:pt x="589" y="110"/>
                    </a:lnTo>
                    <a:close/>
                    <a:moveTo>
                      <a:pt x="587" y="99"/>
                    </a:moveTo>
                    <a:lnTo>
                      <a:pt x="602" y="96"/>
                    </a:lnTo>
                    <a:lnTo>
                      <a:pt x="604" y="108"/>
                    </a:lnTo>
                    <a:lnTo>
                      <a:pt x="589" y="110"/>
                    </a:lnTo>
                    <a:lnTo>
                      <a:pt x="587" y="99"/>
                    </a:lnTo>
                    <a:close/>
                    <a:moveTo>
                      <a:pt x="602" y="96"/>
                    </a:moveTo>
                    <a:lnTo>
                      <a:pt x="603" y="96"/>
                    </a:lnTo>
                    <a:lnTo>
                      <a:pt x="603" y="96"/>
                    </a:lnTo>
                    <a:lnTo>
                      <a:pt x="603" y="102"/>
                    </a:lnTo>
                    <a:lnTo>
                      <a:pt x="602" y="96"/>
                    </a:lnTo>
                    <a:close/>
                    <a:moveTo>
                      <a:pt x="603" y="96"/>
                    </a:moveTo>
                    <a:lnTo>
                      <a:pt x="617" y="96"/>
                    </a:lnTo>
                    <a:lnTo>
                      <a:pt x="617" y="108"/>
                    </a:lnTo>
                    <a:lnTo>
                      <a:pt x="603" y="108"/>
                    </a:lnTo>
                    <a:lnTo>
                      <a:pt x="603" y="96"/>
                    </a:lnTo>
                    <a:close/>
                    <a:moveTo>
                      <a:pt x="618" y="108"/>
                    </a:moveTo>
                    <a:lnTo>
                      <a:pt x="618" y="108"/>
                    </a:lnTo>
                    <a:lnTo>
                      <a:pt x="617" y="108"/>
                    </a:lnTo>
                    <a:lnTo>
                      <a:pt x="617" y="102"/>
                    </a:lnTo>
                    <a:lnTo>
                      <a:pt x="618" y="108"/>
                    </a:lnTo>
                    <a:close/>
                    <a:moveTo>
                      <a:pt x="616" y="96"/>
                    </a:moveTo>
                    <a:lnTo>
                      <a:pt x="632" y="94"/>
                    </a:lnTo>
                    <a:lnTo>
                      <a:pt x="634" y="106"/>
                    </a:lnTo>
                    <a:lnTo>
                      <a:pt x="618" y="108"/>
                    </a:lnTo>
                    <a:lnTo>
                      <a:pt x="616" y="96"/>
                    </a:lnTo>
                    <a:close/>
                    <a:moveTo>
                      <a:pt x="632" y="94"/>
                    </a:moveTo>
                    <a:lnTo>
                      <a:pt x="633" y="94"/>
                    </a:lnTo>
                    <a:lnTo>
                      <a:pt x="633" y="94"/>
                    </a:lnTo>
                    <a:lnTo>
                      <a:pt x="633" y="100"/>
                    </a:lnTo>
                    <a:lnTo>
                      <a:pt x="632" y="94"/>
                    </a:lnTo>
                    <a:close/>
                    <a:moveTo>
                      <a:pt x="633" y="94"/>
                    </a:moveTo>
                    <a:lnTo>
                      <a:pt x="647" y="94"/>
                    </a:lnTo>
                    <a:lnTo>
                      <a:pt x="647" y="106"/>
                    </a:lnTo>
                    <a:lnTo>
                      <a:pt x="633" y="106"/>
                    </a:lnTo>
                    <a:lnTo>
                      <a:pt x="633" y="94"/>
                    </a:lnTo>
                    <a:close/>
                    <a:moveTo>
                      <a:pt x="648" y="106"/>
                    </a:moveTo>
                    <a:lnTo>
                      <a:pt x="648" y="106"/>
                    </a:lnTo>
                    <a:lnTo>
                      <a:pt x="647" y="106"/>
                    </a:lnTo>
                    <a:lnTo>
                      <a:pt x="647" y="100"/>
                    </a:lnTo>
                    <a:lnTo>
                      <a:pt x="648" y="106"/>
                    </a:lnTo>
                    <a:close/>
                    <a:moveTo>
                      <a:pt x="646" y="94"/>
                    </a:moveTo>
                    <a:lnTo>
                      <a:pt x="661" y="91"/>
                    </a:lnTo>
                    <a:lnTo>
                      <a:pt x="663" y="103"/>
                    </a:lnTo>
                    <a:lnTo>
                      <a:pt x="648" y="106"/>
                    </a:lnTo>
                    <a:lnTo>
                      <a:pt x="646" y="94"/>
                    </a:lnTo>
                    <a:close/>
                    <a:moveTo>
                      <a:pt x="664" y="103"/>
                    </a:moveTo>
                    <a:lnTo>
                      <a:pt x="663" y="103"/>
                    </a:lnTo>
                    <a:lnTo>
                      <a:pt x="663" y="103"/>
                    </a:lnTo>
                    <a:lnTo>
                      <a:pt x="662" y="97"/>
                    </a:lnTo>
                    <a:lnTo>
                      <a:pt x="664" y="103"/>
                    </a:lnTo>
                    <a:close/>
                    <a:moveTo>
                      <a:pt x="660" y="91"/>
                    </a:moveTo>
                    <a:lnTo>
                      <a:pt x="677" y="87"/>
                    </a:lnTo>
                    <a:lnTo>
                      <a:pt x="680" y="98"/>
                    </a:lnTo>
                    <a:lnTo>
                      <a:pt x="664" y="103"/>
                    </a:lnTo>
                    <a:lnTo>
                      <a:pt x="660" y="91"/>
                    </a:lnTo>
                    <a:close/>
                    <a:moveTo>
                      <a:pt x="677" y="87"/>
                    </a:moveTo>
                    <a:lnTo>
                      <a:pt x="677" y="87"/>
                    </a:lnTo>
                    <a:lnTo>
                      <a:pt x="678" y="87"/>
                    </a:lnTo>
                    <a:lnTo>
                      <a:pt x="679" y="92"/>
                    </a:lnTo>
                    <a:lnTo>
                      <a:pt x="677" y="87"/>
                    </a:lnTo>
                    <a:close/>
                    <a:moveTo>
                      <a:pt x="678" y="87"/>
                    </a:moveTo>
                    <a:lnTo>
                      <a:pt x="690" y="84"/>
                    </a:lnTo>
                    <a:lnTo>
                      <a:pt x="692" y="96"/>
                    </a:lnTo>
                    <a:lnTo>
                      <a:pt x="680" y="98"/>
                    </a:lnTo>
                    <a:lnTo>
                      <a:pt x="678" y="87"/>
                    </a:lnTo>
                    <a:close/>
                    <a:moveTo>
                      <a:pt x="690" y="84"/>
                    </a:moveTo>
                    <a:lnTo>
                      <a:pt x="689" y="84"/>
                    </a:lnTo>
                    <a:lnTo>
                      <a:pt x="690" y="84"/>
                    </a:lnTo>
                    <a:lnTo>
                      <a:pt x="691" y="90"/>
                    </a:lnTo>
                    <a:lnTo>
                      <a:pt x="690" y="84"/>
                    </a:lnTo>
                    <a:close/>
                    <a:moveTo>
                      <a:pt x="690" y="84"/>
                    </a:moveTo>
                    <a:lnTo>
                      <a:pt x="704" y="82"/>
                    </a:lnTo>
                    <a:lnTo>
                      <a:pt x="707" y="94"/>
                    </a:lnTo>
                    <a:lnTo>
                      <a:pt x="692" y="96"/>
                    </a:lnTo>
                    <a:lnTo>
                      <a:pt x="690" y="84"/>
                    </a:lnTo>
                    <a:close/>
                    <a:moveTo>
                      <a:pt x="708" y="93"/>
                    </a:moveTo>
                    <a:lnTo>
                      <a:pt x="708" y="94"/>
                    </a:lnTo>
                    <a:lnTo>
                      <a:pt x="707" y="94"/>
                    </a:lnTo>
                    <a:lnTo>
                      <a:pt x="705" y="88"/>
                    </a:lnTo>
                    <a:lnTo>
                      <a:pt x="708" y="93"/>
                    </a:lnTo>
                    <a:close/>
                    <a:moveTo>
                      <a:pt x="703" y="82"/>
                    </a:moveTo>
                    <a:lnTo>
                      <a:pt x="719" y="77"/>
                    </a:lnTo>
                    <a:lnTo>
                      <a:pt x="723" y="89"/>
                    </a:lnTo>
                    <a:lnTo>
                      <a:pt x="708" y="93"/>
                    </a:lnTo>
                    <a:lnTo>
                      <a:pt x="703" y="82"/>
                    </a:lnTo>
                    <a:close/>
                    <a:moveTo>
                      <a:pt x="719" y="77"/>
                    </a:moveTo>
                    <a:lnTo>
                      <a:pt x="753" y="66"/>
                    </a:lnTo>
                    <a:lnTo>
                      <a:pt x="719" y="77"/>
                    </a:lnTo>
                    <a:lnTo>
                      <a:pt x="721" y="83"/>
                    </a:lnTo>
                    <a:lnTo>
                      <a:pt x="719" y="77"/>
                    </a:lnTo>
                    <a:close/>
                    <a:moveTo>
                      <a:pt x="719" y="77"/>
                    </a:moveTo>
                    <a:lnTo>
                      <a:pt x="733" y="72"/>
                    </a:lnTo>
                    <a:lnTo>
                      <a:pt x="737" y="84"/>
                    </a:lnTo>
                    <a:lnTo>
                      <a:pt x="723" y="89"/>
                    </a:lnTo>
                    <a:lnTo>
                      <a:pt x="719" y="77"/>
                    </a:lnTo>
                    <a:close/>
                    <a:moveTo>
                      <a:pt x="733" y="72"/>
                    </a:moveTo>
                    <a:lnTo>
                      <a:pt x="737" y="71"/>
                    </a:lnTo>
                    <a:lnTo>
                      <a:pt x="740" y="74"/>
                    </a:lnTo>
                    <a:lnTo>
                      <a:pt x="735" y="78"/>
                    </a:lnTo>
                    <a:lnTo>
                      <a:pt x="733" y="72"/>
                    </a:lnTo>
                    <a:close/>
                    <a:moveTo>
                      <a:pt x="740" y="74"/>
                    </a:moveTo>
                    <a:lnTo>
                      <a:pt x="943" y="331"/>
                    </a:lnTo>
                    <a:lnTo>
                      <a:pt x="933" y="338"/>
                    </a:lnTo>
                    <a:lnTo>
                      <a:pt x="731" y="82"/>
                    </a:lnTo>
                    <a:lnTo>
                      <a:pt x="740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4" name="Freeform 16"/>
              <p:cNvSpPr>
                <a:spLocks noEditPoints="1"/>
              </p:cNvSpPr>
              <p:nvPr/>
            </p:nvSpPr>
            <p:spPr bwMode="auto">
              <a:xfrm>
                <a:off x="342" y="2197"/>
                <a:ext cx="159" cy="289"/>
              </a:xfrm>
              <a:custGeom>
                <a:avLst/>
                <a:gdLst/>
                <a:ahLst/>
                <a:cxnLst>
                  <a:cxn ang="0">
                    <a:pos x="91" y="841"/>
                  </a:cxn>
                  <a:cxn ang="0">
                    <a:pos x="74" y="813"/>
                  </a:cxn>
                  <a:cxn ang="0">
                    <a:pos x="50" y="759"/>
                  </a:cxn>
                  <a:cxn ang="0">
                    <a:pos x="38" y="730"/>
                  </a:cxn>
                  <a:cxn ang="0">
                    <a:pos x="42" y="698"/>
                  </a:cxn>
                  <a:cxn ang="0">
                    <a:pos x="21" y="673"/>
                  </a:cxn>
                  <a:cxn ang="0">
                    <a:pos x="12" y="644"/>
                  </a:cxn>
                  <a:cxn ang="0">
                    <a:pos x="7" y="613"/>
                  </a:cxn>
                  <a:cxn ang="0">
                    <a:pos x="5" y="586"/>
                  </a:cxn>
                  <a:cxn ang="0">
                    <a:pos x="2" y="557"/>
                  </a:cxn>
                  <a:cxn ang="0">
                    <a:pos x="0" y="526"/>
                  </a:cxn>
                  <a:cxn ang="0">
                    <a:pos x="2" y="469"/>
                  </a:cxn>
                  <a:cxn ang="0">
                    <a:pos x="7" y="438"/>
                  </a:cxn>
                  <a:cxn ang="0">
                    <a:pos x="12" y="409"/>
                  </a:cxn>
                  <a:cxn ang="0">
                    <a:pos x="17" y="382"/>
                  </a:cxn>
                  <a:cxn ang="0">
                    <a:pos x="25" y="352"/>
                  </a:cxn>
                  <a:cxn ang="0">
                    <a:pos x="33" y="325"/>
                  </a:cxn>
                  <a:cxn ang="0">
                    <a:pos x="43" y="295"/>
                  </a:cxn>
                  <a:cxn ang="0">
                    <a:pos x="67" y="241"/>
                  </a:cxn>
                  <a:cxn ang="0">
                    <a:pos x="81" y="214"/>
                  </a:cxn>
                  <a:cxn ang="0">
                    <a:pos x="96" y="187"/>
                  </a:cxn>
                  <a:cxn ang="0">
                    <a:pos x="131" y="138"/>
                  </a:cxn>
                  <a:cxn ang="0">
                    <a:pos x="151" y="113"/>
                  </a:cxn>
                  <a:cxn ang="0">
                    <a:pos x="170" y="90"/>
                  </a:cxn>
                  <a:cxn ang="0">
                    <a:pos x="193" y="66"/>
                  </a:cxn>
                  <a:cxn ang="0">
                    <a:pos x="217" y="44"/>
                  </a:cxn>
                  <a:cxn ang="0">
                    <a:pos x="242" y="24"/>
                  </a:cxn>
                  <a:cxn ang="0">
                    <a:pos x="275" y="5"/>
                  </a:cxn>
                  <a:cxn ang="0">
                    <a:pos x="473" y="262"/>
                  </a:cxn>
                  <a:cxn ang="0">
                    <a:pos x="463" y="273"/>
                  </a:cxn>
                  <a:cxn ang="0">
                    <a:pos x="454" y="284"/>
                  </a:cxn>
                  <a:cxn ang="0">
                    <a:pos x="446" y="297"/>
                  </a:cxn>
                  <a:cxn ang="0">
                    <a:pos x="437" y="308"/>
                  </a:cxn>
                  <a:cxn ang="0">
                    <a:pos x="422" y="332"/>
                  </a:cxn>
                  <a:cxn ang="0">
                    <a:pos x="415" y="343"/>
                  </a:cxn>
                  <a:cxn ang="0">
                    <a:pos x="410" y="356"/>
                  </a:cxn>
                  <a:cxn ang="0">
                    <a:pos x="403" y="368"/>
                  </a:cxn>
                  <a:cxn ang="0">
                    <a:pos x="398" y="383"/>
                  </a:cxn>
                  <a:cxn ang="0">
                    <a:pos x="377" y="403"/>
                  </a:cxn>
                  <a:cxn ang="0">
                    <a:pos x="372" y="418"/>
                  </a:cxn>
                  <a:cxn ang="0">
                    <a:pos x="370" y="431"/>
                  </a:cxn>
                  <a:cxn ang="0">
                    <a:pos x="379" y="448"/>
                  </a:cxn>
                  <a:cxn ang="0">
                    <a:pos x="362" y="459"/>
                  </a:cxn>
                  <a:cxn ang="0">
                    <a:pos x="374" y="474"/>
                  </a:cxn>
                  <a:cxn ang="0">
                    <a:pos x="360" y="485"/>
                  </a:cxn>
                  <a:cxn ang="0">
                    <a:pos x="357" y="500"/>
                  </a:cxn>
                  <a:cxn ang="0">
                    <a:pos x="370" y="515"/>
                  </a:cxn>
                  <a:cxn ang="0">
                    <a:pos x="370" y="542"/>
                  </a:cxn>
                  <a:cxn ang="0">
                    <a:pos x="369" y="556"/>
                  </a:cxn>
                  <a:cxn ang="0">
                    <a:pos x="372" y="569"/>
                  </a:cxn>
                  <a:cxn ang="0">
                    <a:pos x="372" y="582"/>
                  </a:cxn>
                  <a:cxn ang="0">
                    <a:pos x="374" y="597"/>
                  </a:cxn>
                  <a:cxn ang="0">
                    <a:pos x="377" y="609"/>
                  </a:cxn>
                  <a:cxn ang="0">
                    <a:pos x="379" y="623"/>
                  </a:cxn>
                  <a:cxn ang="0">
                    <a:pos x="384" y="636"/>
                  </a:cxn>
                  <a:cxn ang="0">
                    <a:pos x="386" y="650"/>
                  </a:cxn>
                  <a:cxn ang="0">
                    <a:pos x="391" y="662"/>
                  </a:cxn>
                  <a:cxn ang="0">
                    <a:pos x="393" y="683"/>
                  </a:cxn>
                </a:cxnLst>
                <a:rect l="0" t="0" r="r" b="b"/>
                <a:pathLst>
                  <a:path w="476" h="869">
                    <a:moveTo>
                      <a:pt x="109" y="867"/>
                    </a:moveTo>
                    <a:lnTo>
                      <a:pt x="91" y="841"/>
                    </a:lnTo>
                    <a:lnTo>
                      <a:pt x="102" y="834"/>
                    </a:lnTo>
                    <a:lnTo>
                      <a:pt x="119" y="861"/>
                    </a:lnTo>
                    <a:lnTo>
                      <a:pt x="109" y="867"/>
                    </a:lnTo>
                    <a:close/>
                    <a:moveTo>
                      <a:pt x="91" y="841"/>
                    </a:moveTo>
                    <a:lnTo>
                      <a:pt x="74" y="814"/>
                    </a:lnTo>
                    <a:lnTo>
                      <a:pt x="84" y="808"/>
                    </a:lnTo>
                    <a:lnTo>
                      <a:pt x="102" y="834"/>
                    </a:lnTo>
                    <a:lnTo>
                      <a:pt x="91" y="841"/>
                    </a:lnTo>
                    <a:close/>
                    <a:moveTo>
                      <a:pt x="74" y="814"/>
                    </a:moveTo>
                    <a:lnTo>
                      <a:pt x="74" y="814"/>
                    </a:lnTo>
                    <a:lnTo>
                      <a:pt x="74" y="813"/>
                    </a:lnTo>
                    <a:lnTo>
                      <a:pt x="79" y="811"/>
                    </a:lnTo>
                    <a:lnTo>
                      <a:pt x="74" y="814"/>
                    </a:lnTo>
                    <a:close/>
                    <a:moveTo>
                      <a:pt x="74" y="813"/>
                    </a:moveTo>
                    <a:lnTo>
                      <a:pt x="62" y="786"/>
                    </a:lnTo>
                    <a:lnTo>
                      <a:pt x="73" y="781"/>
                    </a:lnTo>
                    <a:lnTo>
                      <a:pt x="85" y="808"/>
                    </a:lnTo>
                    <a:lnTo>
                      <a:pt x="74" y="813"/>
                    </a:lnTo>
                    <a:close/>
                    <a:moveTo>
                      <a:pt x="62" y="786"/>
                    </a:moveTo>
                    <a:lnTo>
                      <a:pt x="50" y="759"/>
                    </a:lnTo>
                    <a:lnTo>
                      <a:pt x="61" y="754"/>
                    </a:lnTo>
                    <a:lnTo>
                      <a:pt x="73" y="781"/>
                    </a:lnTo>
                    <a:lnTo>
                      <a:pt x="62" y="786"/>
                    </a:lnTo>
                    <a:close/>
                    <a:moveTo>
                      <a:pt x="50" y="759"/>
                    </a:moveTo>
                    <a:lnTo>
                      <a:pt x="50" y="759"/>
                    </a:lnTo>
                    <a:lnTo>
                      <a:pt x="50" y="759"/>
                    </a:lnTo>
                    <a:lnTo>
                      <a:pt x="55" y="757"/>
                    </a:lnTo>
                    <a:lnTo>
                      <a:pt x="50" y="759"/>
                    </a:lnTo>
                    <a:close/>
                    <a:moveTo>
                      <a:pt x="50" y="759"/>
                    </a:moveTo>
                    <a:lnTo>
                      <a:pt x="38" y="730"/>
                    </a:lnTo>
                    <a:lnTo>
                      <a:pt x="49" y="725"/>
                    </a:lnTo>
                    <a:lnTo>
                      <a:pt x="61" y="754"/>
                    </a:lnTo>
                    <a:lnTo>
                      <a:pt x="50" y="759"/>
                    </a:lnTo>
                    <a:close/>
                    <a:moveTo>
                      <a:pt x="38" y="730"/>
                    </a:moveTo>
                    <a:lnTo>
                      <a:pt x="37" y="730"/>
                    </a:lnTo>
                    <a:lnTo>
                      <a:pt x="37" y="729"/>
                    </a:lnTo>
                    <a:lnTo>
                      <a:pt x="43" y="728"/>
                    </a:lnTo>
                    <a:lnTo>
                      <a:pt x="38" y="730"/>
                    </a:lnTo>
                    <a:close/>
                    <a:moveTo>
                      <a:pt x="37" y="729"/>
                    </a:moveTo>
                    <a:lnTo>
                      <a:pt x="30" y="702"/>
                    </a:lnTo>
                    <a:lnTo>
                      <a:pt x="42" y="699"/>
                    </a:lnTo>
                    <a:lnTo>
                      <a:pt x="49" y="726"/>
                    </a:lnTo>
                    <a:lnTo>
                      <a:pt x="37" y="729"/>
                    </a:lnTo>
                    <a:close/>
                    <a:moveTo>
                      <a:pt x="42" y="698"/>
                    </a:moveTo>
                    <a:lnTo>
                      <a:pt x="42" y="698"/>
                    </a:lnTo>
                    <a:lnTo>
                      <a:pt x="42" y="699"/>
                    </a:lnTo>
                    <a:lnTo>
                      <a:pt x="36" y="700"/>
                    </a:lnTo>
                    <a:lnTo>
                      <a:pt x="42" y="698"/>
                    </a:lnTo>
                    <a:close/>
                    <a:moveTo>
                      <a:pt x="30" y="702"/>
                    </a:moveTo>
                    <a:lnTo>
                      <a:pt x="21" y="673"/>
                    </a:lnTo>
                    <a:lnTo>
                      <a:pt x="32" y="669"/>
                    </a:lnTo>
                    <a:lnTo>
                      <a:pt x="42" y="698"/>
                    </a:lnTo>
                    <a:lnTo>
                      <a:pt x="30" y="702"/>
                    </a:lnTo>
                    <a:close/>
                    <a:moveTo>
                      <a:pt x="21" y="673"/>
                    </a:moveTo>
                    <a:lnTo>
                      <a:pt x="20" y="673"/>
                    </a:lnTo>
                    <a:lnTo>
                      <a:pt x="20" y="673"/>
                    </a:lnTo>
                    <a:lnTo>
                      <a:pt x="26" y="671"/>
                    </a:lnTo>
                    <a:lnTo>
                      <a:pt x="21" y="673"/>
                    </a:lnTo>
                    <a:close/>
                    <a:moveTo>
                      <a:pt x="20" y="673"/>
                    </a:moveTo>
                    <a:lnTo>
                      <a:pt x="12" y="644"/>
                    </a:lnTo>
                    <a:lnTo>
                      <a:pt x="25" y="641"/>
                    </a:lnTo>
                    <a:lnTo>
                      <a:pt x="32" y="670"/>
                    </a:lnTo>
                    <a:lnTo>
                      <a:pt x="20" y="673"/>
                    </a:lnTo>
                    <a:close/>
                    <a:moveTo>
                      <a:pt x="12" y="644"/>
                    </a:moveTo>
                    <a:lnTo>
                      <a:pt x="12" y="643"/>
                    </a:lnTo>
                    <a:lnTo>
                      <a:pt x="12" y="643"/>
                    </a:lnTo>
                    <a:lnTo>
                      <a:pt x="18" y="642"/>
                    </a:lnTo>
                    <a:lnTo>
                      <a:pt x="12" y="644"/>
                    </a:lnTo>
                    <a:close/>
                    <a:moveTo>
                      <a:pt x="12" y="643"/>
                    </a:moveTo>
                    <a:lnTo>
                      <a:pt x="7" y="613"/>
                    </a:lnTo>
                    <a:lnTo>
                      <a:pt x="20" y="611"/>
                    </a:lnTo>
                    <a:lnTo>
                      <a:pt x="25" y="641"/>
                    </a:lnTo>
                    <a:lnTo>
                      <a:pt x="12" y="643"/>
                    </a:lnTo>
                    <a:close/>
                    <a:moveTo>
                      <a:pt x="7" y="613"/>
                    </a:moveTo>
                    <a:lnTo>
                      <a:pt x="7" y="613"/>
                    </a:lnTo>
                    <a:lnTo>
                      <a:pt x="7" y="613"/>
                    </a:lnTo>
                    <a:lnTo>
                      <a:pt x="13" y="612"/>
                    </a:lnTo>
                    <a:lnTo>
                      <a:pt x="7" y="613"/>
                    </a:lnTo>
                    <a:close/>
                    <a:moveTo>
                      <a:pt x="7" y="613"/>
                    </a:moveTo>
                    <a:lnTo>
                      <a:pt x="5" y="586"/>
                    </a:lnTo>
                    <a:lnTo>
                      <a:pt x="17" y="585"/>
                    </a:lnTo>
                    <a:lnTo>
                      <a:pt x="20" y="612"/>
                    </a:lnTo>
                    <a:lnTo>
                      <a:pt x="7" y="613"/>
                    </a:lnTo>
                    <a:close/>
                    <a:moveTo>
                      <a:pt x="5" y="586"/>
                    </a:moveTo>
                    <a:lnTo>
                      <a:pt x="4" y="580"/>
                    </a:lnTo>
                    <a:lnTo>
                      <a:pt x="5" y="586"/>
                    </a:lnTo>
                    <a:lnTo>
                      <a:pt x="11" y="586"/>
                    </a:lnTo>
                    <a:lnTo>
                      <a:pt x="5" y="586"/>
                    </a:lnTo>
                    <a:close/>
                    <a:moveTo>
                      <a:pt x="5" y="586"/>
                    </a:moveTo>
                    <a:lnTo>
                      <a:pt x="2" y="557"/>
                    </a:lnTo>
                    <a:lnTo>
                      <a:pt x="14" y="556"/>
                    </a:lnTo>
                    <a:lnTo>
                      <a:pt x="17" y="585"/>
                    </a:lnTo>
                    <a:lnTo>
                      <a:pt x="5" y="586"/>
                    </a:lnTo>
                    <a:close/>
                    <a:moveTo>
                      <a:pt x="2" y="557"/>
                    </a:moveTo>
                    <a:lnTo>
                      <a:pt x="0" y="527"/>
                    </a:lnTo>
                    <a:lnTo>
                      <a:pt x="12" y="526"/>
                    </a:lnTo>
                    <a:lnTo>
                      <a:pt x="14" y="556"/>
                    </a:lnTo>
                    <a:lnTo>
                      <a:pt x="2" y="557"/>
                    </a:lnTo>
                    <a:close/>
                    <a:moveTo>
                      <a:pt x="0" y="527"/>
                    </a:moveTo>
                    <a:lnTo>
                      <a:pt x="0" y="527"/>
                    </a:lnTo>
                    <a:lnTo>
                      <a:pt x="0" y="526"/>
                    </a:lnTo>
                    <a:lnTo>
                      <a:pt x="6" y="527"/>
                    </a:lnTo>
                    <a:lnTo>
                      <a:pt x="0" y="527"/>
                    </a:lnTo>
                    <a:close/>
                    <a:moveTo>
                      <a:pt x="0" y="526"/>
                    </a:moveTo>
                    <a:lnTo>
                      <a:pt x="2" y="497"/>
                    </a:lnTo>
                    <a:lnTo>
                      <a:pt x="14" y="498"/>
                    </a:lnTo>
                    <a:lnTo>
                      <a:pt x="12" y="527"/>
                    </a:lnTo>
                    <a:lnTo>
                      <a:pt x="0" y="526"/>
                    </a:lnTo>
                    <a:close/>
                    <a:moveTo>
                      <a:pt x="14" y="498"/>
                    </a:moveTo>
                    <a:lnTo>
                      <a:pt x="14" y="498"/>
                    </a:lnTo>
                    <a:lnTo>
                      <a:pt x="8" y="498"/>
                    </a:lnTo>
                    <a:lnTo>
                      <a:pt x="14" y="498"/>
                    </a:lnTo>
                    <a:close/>
                    <a:moveTo>
                      <a:pt x="2" y="498"/>
                    </a:moveTo>
                    <a:lnTo>
                      <a:pt x="2" y="469"/>
                    </a:lnTo>
                    <a:lnTo>
                      <a:pt x="14" y="469"/>
                    </a:lnTo>
                    <a:lnTo>
                      <a:pt x="14" y="498"/>
                    </a:lnTo>
                    <a:lnTo>
                      <a:pt x="2" y="498"/>
                    </a:lnTo>
                    <a:close/>
                    <a:moveTo>
                      <a:pt x="2" y="469"/>
                    </a:moveTo>
                    <a:lnTo>
                      <a:pt x="2" y="468"/>
                    </a:lnTo>
                    <a:lnTo>
                      <a:pt x="2" y="468"/>
                    </a:lnTo>
                    <a:lnTo>
                      <a:pt x="8" y="469"/>
                    </a:lnTo>
                    <a:lnTo>
                      <a:pt x="2" y="469"/>
                    </a:lnTo>
                    <a:close/>
                    <a:moveTo>
                      <a:pt x="2" y="468"/>
                    </a:moveTo>
                    <a:lnTo>
                      <a:pt x="7" y="438"/>
                    </a:lnTo>
                    <a:lnTo>
                      <a:pt x="20" y="440"/>
                    </a:lnTo>
                    <a:lnTo>
                      <a:pt x="14" y="470"/>
                    </a:lnTo>
                    <a:lnTo>
                      <a:pt x="2" y="468"/>
                    </a:lnTo>
                    <a:close/>
                    <a:moveTo>
                      <a:pt x="7" y="438"/>
                    </a:moveTo>
                    <a:lnTo>
                      <a:pt x="12" y="409"/>
                    </a:lnTo>
                    <a:lnTo>
                      <a:pt x="25" y="411"/>
                    </a:lnTo>
                    <a:lnTo>
                      <a:pt x="20" y="440"/>
                    </a:lnTo>
                    <a:lnTo>
                      <a:pt x="7" y="438"/>
                    </a:lnTo>
                    <a:close/>
                    <a:moveTo>
                      <a:pt x="12" y="409"/>
                    </a:moveTo>
                    <a:lnTo>
                      <a:pt x="12" y="409"/>
                    </a:lnTo>
                    <a:lnTo>
                      <a:pt x="12" y="409"/>
                    </a:lnTo>
                    <a:lnTo>
                      <a:pt x="18" y="410"/>
                    </a:lnTo>
                    <a:lnTo>
                      <a:pt x="12" y="409"/>
                    </a:lnTo>
                    <a:close/>
                    <a:moveTo>
                      <a:pt x="12" y="409"/>
                    </a:moveTo>
                    <a:lnTo>
                      <a:pt x="17" y="382"/>
                    </a:lnTo>
                    <a:lnTo>
                      <a:pt x="30" y="384"/>
                    </a:lnTo>
                    <a:lnTo>
                      <a:pt x="25" y="411"/>
                    </a:lnTo>
                    <a:lnTo>
                      <a:pt x="12" y="409"/>
                    </a:lnTo>
                    <a:close/>
                    <a:moveTo>
                      <a:pt x="17" y="382"/>
                    </a:moveTo>
                    <a:lnTo>
                      <a:pt x="17" y="382"/>
                    </a:lnTo>
                    <a:lnTo>
                      <a:pt x="17" y="382"/>
                    </a:lnTo>
                    <a:lnTo>
                      <a:pt x="24" y="383"/>
                    </a:lnTo>
                    <a:lnTo>
                      <a:pt x="17" y="382"/>
                    </a:lnTo>
                    <a:close/>
                    <a:moveTo>
                      <a:pt x="17" y="382"/>
                    </a:moveTo>
                    <a:lnTo>
                      <a:pt x="25" y="352"/>
                    </a:lnTo>
                    <a:lnTo>
                      <a:pt x="37" y="355"/>
                    </a:lnTo>
                    <a:lnTo>
                      <a:pt x="30" y="385"/>
                    </a:lnTo>
                    <a:lnTo>
                      <a:pt x="17" y="382"/>
                    </a:lnTo>
                    <a:close/>
                    <a:moveTo>
                      <a:pt x="25" y="352"/>
                    </a:moveTo>
                    <a:lnTo>
                      <a:pt x="25" y="351"/>
                    </a:lnTo>
                    <a:lnTo>
                      <a:pt x="25" y="352"/>
                    </a:lnTo>
                    <a:lnTo>
                      <a:pt x="31" y="353"/>
                    </a:lnTo>
                    <a:lnTo>
                      <a:pt x="25" y="352"/>
                    </a:lnTo>
                    <a:close/>
                    <a:moveTo>
                      <a:pt x="25" y="352"/>
                    </a:moveTo>
                    <a:lnTo>
                      <a:pt x="33" y="325"/>
                    </a:lnTo>
                    <a:lnTo>
                      <a:pt x="44" y="328"/>
                    </a:lnTo>
                    <a:lnTo>
                      <a:pt x="37" y="355"/>
                    </a:lnTo>
                    <a:lnTo>
                      <a:pt x="25" y="352"/>
                    </a:lnTo>
                    <a:close/>
                    <a:moveTo>
                      <a:pt x="33" y="325"/>
                    </a:moveTo>
                    <a:lnTo>
                      <a:pt x="33" y="325"/>
                    </a:lnTo>
                    <a:lnTo>
                      <a:pt x="33" y="325"/>
                    </a:lnTo>
                    <a:lnTo>
                      <a:pt x="38" y="327"/>
                    </a:lnTo>
                    <a:lnTo>
                      <a:pt x="33" y="325"/>
                    </a:lnTo>
                    <a:close/>
                    <a:moveTo>
                      <a:pt x="33" y="325"/>
                    </a:moveTo>
                    <a:lnTo>
                      <a:pt x="42" y="296"/>
                    </a:lnTo>
                    <a:lnTo>
                      <a:pt x="54" y="300"/>
                    </a:lnTo>
                    <a:lnTo>
                      <a:pt x="44" y="329"/>
                    </a:lnTo>
                    <a:lnTo>
                      <a:pt x="33" y="325"/>
                    </a:lnTo>
                    <a:close/>
                    <a:moveTo>
                      <a:pt x="42" y="296"/>
                    </a:moveTo>
                    <a:lnTo>
                      <a:pt x="42" y="296"/>
                    </a:lnTo>
                    <a:lnTo>
                      <a:pt x="43" y="295"/>
                    </a:lnTo>
                    <a:lnTo>
                      <a:pt x="48" y="298"/>
                    </a:lnTo>
                    <a:lnTo>
                      <a:pt x="42" y="296"/>
                    </a:lnTo>
                    <a:close/>
                    <a:moveTo>
                      <a:pt x="43" y="295"/>
                    </a:moveTo>
                    <a:lnTo>
                      <a:pt x="55" y="268"/>
                    </a:lnTo>
                    <a:lnTo>
                      <a:pt x="66" y="274"/>
                    </a:lnTo>
                    <a:lnTo>
                      <a:pt x="53" y="300"/>
                    </a:lnTo>
                    <a:lnTo>
                      <a:pt x="43" y="295"/>
                    </a:lnTo>
                    <a:close/>
                    <a:moveTo>
                      <a:pt x="55" y="268"/>
                    </a:moveTo>
                    <a:lnTo>
                      <a:pt x="67" y="241"/>
                    </a:lnTo>
                    <a:lnTo>
                      <a:pt x="78" y="246"/>
                    </a:lnTo>
                    <a:lnTo>
                      <a:pt x="66" y="274"/>
                    </a:lnTo>
                    <a:lnTo>
                      <a:pt x="55" y="268"/>
                    </a:lnTo>
                    <a:close/>
                    <a:moveTo>
                      <a:pt x="67" y="241"/>
                    </a:moveTo>
                    <a:lnTo>
                      <a:pt x="67" y="241"/>
                    </a:lnTo>
                    <a:lnTo>
                      <a:pt x="67" y="241"/>
                    </a:lnTo>
                    <a:lnTo>
                      <a:pt x="72" y="244"/>
                    </a:lnTo>
                    <a:lnTo>
                      <a:pt x="67" y="241"/>
                    </a:lnTo>
                    <a:close/>
                    <a:moveTo>
                      <a:pt x="67" y="241"/>
                    </a:moveTo>
                    <a:lnTo>
                      <a:pt x="81" y="214"/>
                    </a:lnTo>
                    <a:lnTo>
                      <a:pt x="92" y="220"/>
                    </a:lnTo>
                    <a:lnTo>
                      <a:pt x="77" y="247"/>
                    </a:lnTo>
                    <a:lnTo>
                      <a:pt x="67" y="241"/>
                    </a:lnTo>
                    <a:close/>
                    <a:moveTo>
                      <a:pt x="81" y="214"/>
                    </a:moveTo>
                    <a:lnTo>
                      <a:pt x="96" y="188"/>
                    </a:lnTo>
                    <a:lnTo>
                      <a:pt x="107" y="193"/>
                    </a:lnTo>
                    <a:lnTo>
                      <a:pt x="92" y="220"/>
                    </a:lnTo>
                    <a:lnTo>
                      <a:pt x="81" y="214"/>
                    </a:lnTo>
                    <a:close/>
                    <a:moveTo>
                      <a:pt x="96" y="188"/>
                    </a:moveTo>
                    <a:lnTo>
                      <a:pt x="96" y="187"/>
                    </a:lnTo>
                    <a:lnTo>
                      <a:pt x="96" y="187"/>
                    </a:lnTo>
                    <a:lnTo>
                      <a:pt x="102" y="191"/>
                    </a:lnTo>
                    <a:lnTo>
                      <a:pt x="96" y="188"/>
                    </a:lnTo>
                    <a:close/>
                    <a:moveTo>
                      <a:pt x="96" y="187"/>
                    </a:moveTo>
                    <a:lnTo>
                      <a:pt x="114" y="162"/>
                    </a:lnTo>
                    <a:lnTo>
                      <a:pt x="124" y="169"/>
                    </a:lnTo>
                    <a:lnTo>
                      <a:pt x="107" y="194"/>
                    </a:lnTo>
                    <a:lnTo>
                      <a:pt x="96" y="187"/>
                    </a:lnTo>
                    <a:close/>
                    <a:moveTo>
                      <a:pt x="114" y="162"/>
                    </a:moveTo>
                    <a:lnTo>
                      <a:pt x="131" y="138"/>
                    </a:lnTo>
                    <a:lnTo>
                      <a:pt x="141" y="145"/>
                    </a:lnTo>
                    <a:lnTo>
                      <a:pt x="124" y="169"/>
                    </a:lnTo>
                    <a:lnTo>
                      <a:pt x="114" y="162"/>
                    </a:lnTo>
                    <a:close/>
                    <a:moveTo>
                      <a:pt x="131" y="138"/>
                    </a:moveTo>
                    <a:lnTo>
                      <a:pt x="131" y="138"/>
                    </a:lnTo>
                    <a:lnTo>
                      <a:pt x="131" y="137"/>
                    </a:lnTo>
                    <a:lnTo>
                      <a:pt x="136" y="141"/>
                    </a:lnTo>
                    <a:lnTo>
                      <a:pt x="131" y="138"/>
                    </a:lnTo>
                    <a:close/>
                    <a:moveTo>
                      <a:pt x="131" y="137"/>
                    </a:moveTo>
                    <a:lnTo>
                      <a:pt x="151" y="113"/>
                    </a:lnTo>
                    <a:lnTo>
                      <a:pt x="160" y="121"/>
                    </a:lnTo>
                    <a:lnTo>
                      <a:pt x="141" y="145"/>
                    </a:lnTo>
                    <a:lnTo>
                      <a:pt x="131" y="137"/>
                    </a:lnTo>
                    <a:close/>
                    <a:moveTo>
                      <a:pt x="151" y="113"/>
                    </a:moveTo>
                    <a:lnTo>
                      <a:pt x="150" y="113"/>
                    </a:lnTo>
                    <a:lnTo>
                      <a:pt x="151" y="113"/>
                    </a:lnTo>
                    <a:lnTo>
                      <a:pt x="155" y="117"/>
                    </a:lnTo>
                    <a:lnTo>
                      <a:pt x="151" y="113"/>
                    </a:lnTo>
                    <a:close/>
                    <a:moveTo>
                      <a:pt x="151" y="113"/>
                    </a:moveTo>
                    <a:lnTo>
                      <a:pt x="170" y="90"/>
                    </a:lnTo>
                    <a:lnTo>
                      <a:pt x="179" y="99"/>
                    </a:lnTo>
                    <a:lnTo>
                      <a:pt x="160" y="121"/>
                    </a:lnTo>
                    <a:lnTo>
                      <a:pt x="151" y="113"/>
                    </a:lnTo>
                    <a:close/>
                    <a:moveTo>
                      <a:pt x="170" y="90"/>
                    </a:moveTo>
                    <a:lnTo>
                      <a:pt x="170" y="91"/>
                    </a:lnTo>
                    <a:lnTo>
                      <a:pt x="170" y="90"/>
                    </a:lnTo>
                    <a:lnTo>
                      <a:pt x="175" y="94"/>
                    </a:lnTo>
                    <a:lnTo>
                      <a:pt x="170" y="90"/>
                    </a:lnTo>
                    <a:close/>
                    <a:moveTo>
                      <a:pt x="170" y="90"/>
                    </a:moveTo>
                    <a:lnTo>
                      <a:pt x="193" y="66"/>
                    </a:lnTo>
                    <a:lnTo>
                      <a:pt x="202" y="74"/>
                    </a:lnTo>
                    <a:lnTo>
                      <a:pt x="179" y="99"/>
                    </a:lnTo>
                    <a:lnTo>
                      <a:pt x="170" y="90"/>
                    </a:lnTo>
                    <a:close/>
                    <a:moveTo>
                      <a:pt x="193" y="66"/>
                    </a:moveTo>
                    <a:lnTo>
                      <a:pt x="193" y="66"/>
                    </a:lnTo>
                    <a:lnTo>
                      <a:pt x="193" y="66"/>
                    </a:lnTo>
                    <a:lnTo>
                      <a:pt x="197" y="70"/>
                    </a:lnTo>
                    <a:lnTo>
                      <a:pt x="193" y="66"/>
                    </a:lnTo>
                    <a:close/>
                    <a:moveTo>
                      <a:pt x="193" y="66"/>
                    </a:moveTo>
                    <a:lnTo>
                      <a:pt x="217" y="44"/>
                    </a:lnTo>
                    <a:lnTo>
                      <a:pt x="225" y="53"/>
                    </a:lnTo>
                    <a:lnTo>
                      <a:pt x="201" y="75"/>
                    </a:lnTo>
                    <a:lnTo>
                      <a:pt x="193" y="66"/>
                    </a:lnTo>
                    <a:close/>
                    <a:moveTo>
                      <a:pt x="217" y="44"/>
                    </a:moveTo>
                    <a:lnTo>
                      <a:pt x="218" y="44"/>
                    </a:lnTo>
                    <a:lnTo>
                      <a:pt x="218" y="44"/>
                    </a:lnTo>
                    <a:lnTo>
                      <a:pt x="221" y="48"/>
                    </a:lnTo>
                    <a:lnTo>
                      <a:pt x="217" y="44"/>
                    </a:lnTo>
                    <a:close/>
                    <a:moveTo>
                      <a:pt x="218" y="44"/>
                    </a:moveTo>
                    <a:lnTo>
                      <a:pt x="242" y="24"/>
                    </a:lnTo>
                    <a:lnTo>
                      <a:pt x="249" y="34"/>
                    </a:lnTo>
                    <a:lnTo>
                      <a:pt x="225" y="53"/>
                    </a:lnTo>
                    <a:lnTo>
                      <a:pt x="218" y="44"/>
                    </a:lnTo>
                    <a:close/>
                    <a:moveTo>
                      <a:pt x="242" y="24"/>
                    </a:moveTo>
                    <a:lnTo>
                      <a:pt x="267" y="4"/>
                    </a:lnTo>
                    <a:lnTo>
                      <a:pt x="274" y="15"/>
                    </a:lnTo>
                    <a:lnTo>
                      <a:pt x="249" y="34"/>
                    </a:lnTo>
                    <a:lnTo>
                      <a:pt x="242" y="24"/>
                    </a:lnTo>
                    <a:close/>
                    <a:moveTo>
                      <a:pt x="267" y="4"/>
                    </a:moveTo>
                    <a:lnTo>
                      <a:pt x="272" y="0"/>
                    </a:lnTo>
                    <a:lnTo>
                      <a:pt x="275" y="5"/>
                    </a:lnTo>
                    <a:lnTo>
                      <a:pt x="271" y="9"/>
                    </a:lnTo>
                    <a:lnTo>
                      <a:pt x="267" y="4"/>
                    </a:lnTo>
                    <a:close/>
                    <a:moveTo>
                      <a:pt x="275" y="5"/>
                    </a:moveTo>
                    <a:lnTo>
                      <a:pt x="473" y="254"/>
                    </a:lnTo>
                    <a:lnTo>
                      <a:pt x="464" y="262"/>
                    </a:lnTo>
                    <a:lnTo>
                      <a:pt x="266" y="14"/>
                    </a:lnTo>
                    <a:lnTo>
                      <a:pt x="275" y="5"/>
                    </a:lnTo>
                    <a:close/>
                    <a:moveTo>
                      <a:pt x="473" y="254"/>
                    </a:moveTo>
                    <a:lnTo>
                      <a:pt x="476" y="259"/>
                    </a:lnTo>
                    <a:lnTo>
                      <a:pt x="473" y="262"/>
                    </a:lnTo>
                    <a:lnTo>
                      <a:pt x="468" y="258"/>
                    </a:lnTo>
                    <a:lnTo>
                      <a:pt x="473" y="254"/>
                    </a:lnTo>
                    <a:close/>
                    <a:moveTo>
                      <a:pt x="473" y="262"/>
                    </a:moveTo>
                    <a:lnTo>
                      <a:pt x="463" y="273"/>
                    </a:lnTo>
                    <a:lnTo>
                      <a:pt x="454" y="264"/>
                    </a:lnTo>
                    <a:lnTo>
                      <a:pt x="464" y="254"/>
                    </a:lnTo>
                    <a:lnTo>
                      <a:pt x="473" y="262"/>
                    </a:lnTo>
                    <a:close/>
                    <a:moveTo>
                      <a:pt x="454" y="264"/>
                    </a:moveTo>
                    <a:lnTo>
                      <a:pt x="454" y="264"/>
                    </a:lnTo>
                    <a:lnTo>
                      <a:pt x="454" y="264"/>
                    </a:lnTo>
                    <a:lnTo>
                      <a:pt x="459" y="268"/>
                    </a:lnTo>
                    <a:lnTo>
                      <a:pt x="454" y="264"/>
                    </a:lnTo>
                    <a:close/>
                    <a:moveTo>
                      <a:pt x="463" y="273"/>
                    </a:moveTo>
                    <a:lnTo>
                      <a:pt x="454" y="285"/>
                    </a:lnTo>
                    <a:lnTo>
                      <a:pt x="444" y="277"/>
                    </a:lnTo>
                    <a:lnTo>
                      <a:pt x="454" y="264"/>
                    </a:lnTo>
                    <a:lnTo>
                      <a:pt x="463" y="273"/>
                    </a:lnTo>
                    <a:close/>
                    <a:moveTo>
                      <a:pt x="444" y="278"/>
                    </a:moveTo>
                    <a:lnTo>
                      <a:pt x="444" y="277"/>
                    </a:lnTo>
                    <a:lnTo>
                      <a:pt x="444" y="277"/>
                    </a:lnTo>
                    <a:lnTo>
                      <a:pt x="449" y="281"/>
                    </a:lnTo>
                    <a:lnTo>
                      <a:pt x="444" y="278"/>
                    </a:lnTo>
                    <a:close/>
                    <a:moveTo>
                      <a:pt x="454" y="284"/>
                    </a:moveTo>
                    <a:lnTo>
                      <a:pt x="447" y="296"/>
                    </a:lnTo>
                    <a:lnTo>
                      <a:pt x="437" y="290"/>
                    </a:lnTo>
                    <a:lnTo>
                      <a:pt x="444" y="278"/>
                    </a:lnTo>
                    <a:lnTo>
                      <a:pt x="454" y="284"/>
                    </a:lnTo>
                    <a:close/>
                    <a:moveTo>
                      <a:pt x="447" y="296"/>
                    </a:moveTo>
                    <a:lnTo>
                      <a:pt x="447" y="297"/>
                    </a:lnTo>
                    <a:lnTo>
                      <a:pt x="446" y="297"/>
                    </a:lnTo>
                    <a:lnTo>
                      <a:pt x="442" y="293"/>
                    </a:lnTo>
                    <a:lnTo>
                      <a:pt x="447" y="296"/>
                    </a:lnTo>
                    <a:close/>
                    <a:moveTo>
                      <a:pt x="446" y="297"/>
                    </a:moveTo>
                    <a:lnTo>
                      <a:pt x="437" y="309"/>
                    </a:lnTo>
                    <a:lnTo>
                      <a:pt x="427" y="301"/>
                    </a:lnTo>
                    <a:lnTo>
                      <a:pt x="437" y="289"/>
                    </a:lnTo>
                    <a:lnTo>
                      <a:pt x="446" y="297"/>
                    </a:lnTo>
                    <a:close/>
                    <a:moveTo>
                      <a:pt x="427" y="302"/>
                    </a:moveTo>
                    <a:lnTo>
                      <a:pt x="427" y="301"/>
                    </a:lnTo>
                    <a:lnTo>
                      <a:pt x="427" y="301"/>
                    </a:lnTo>
                    <a:lnTo>
                      <a:pt x="432" y="305"/>
                    </a:lnTo>
                    <a:lnTo>
                      <a:pt x="427" y="302"/>
                    </a:lnTo>
                    <a:close/>
                    <a:moveTo>
                      <a:pt x="437" y="308"/>
                    </a:moveTo>
                    <a:lnTo>
                      <a:pt x="430" y="320"/>
                    </a:lnTo>
                    <a:lnTo>
                      <a:pt x="419" y="314"/>
                    </a:lnTo>
                    <a:lnTo>
                      <a:pt x="427" y="302"/>
                    </a:lnTo>
                    <a:lnTo>
                      <a:pt x="437" y="308"/>
                    </a:lnTo>
                    <a:close/>
                    <a:moveTo>
                      <a:pt x="430" y="320"/>
                    </a:moveTo>
                    <a:lnTo>
                      <a:pt x="422" y="332"/>
                    </a:lnTo>
                    <a:lnTo>
                      <a:pt x="411" y="326"/>
                    </a:lnTo>
                    <a:lnTo>
                      <a:pt x="419" y="314"/>
                    </a:lnTo>
                    <a:lnTo>
                      <a:pt x="430" y="320"/>
                    </a:lnTo>
                    <a:close/>
                    <a:moveTo>
                      <a:pt x="422" y="332"/>
                    </a:moveTo>
                    <a:lnTo>
                      <a:pt x="415" y="344"/>
                    </a:lnTo>
                    <a:lnTo>
                      <a:pt x="404" y="338"/>
                    </a:lnTo>
                    <a:lnTo>
                      <a:pt x="411" y="326"/>
                    </a:lnTo>
                    <a:lnTo>
                      <a:pt x="422" y="332"/>
                    </a:lnTo>
                    <a:close/>
                    <a:moveTo>
                      <a:pt x="404" y="339"/>
                    </a:moveTo>
                    <a:lnTo>
                      <a:pt x="404" y="339"/>
                    </a:lnTo>
                    <a:lnTo>
                      <a:pt x="404" y="338"/>
                    </a:lnTo>
                    <a:lnTo>
                      <a:pt x="409" y="341"/>
                    </a:lnTo>
                    <a:lnTo>
                      <a:pt x="404" y="339"/>
                    </a:lnTo>
                    <a:close/>
                    <a:moveTo>
                      <a:pt x="415" y="343"/>
                    </a:moveTo>
                    <a:lnTo>
                      <a:pt x="410" y="356"/>
                    </a:lnTo>
                    <a:lnTo>
                      <a:pt x="399" y="351"/>
                    </a:lnTo>
                    <a:lnTo>
                      <a:pt x="404" y="339"/>
                    </a:lnTo>
                    <a:lnTo>
                      <a:pt x="415" y="343"/>
                    </a:lnTo>
                    <a:close/>
                    <a:moveTo>
                      <a:pt x="410" y="356"/>
                    </a:moveTo>
                    <a:lnTo>
                      <a:pt x="410" y="356"/>
                    </a:lnTo>
                    <a:lnTo>
                      <a:pt x="410" y="356"/>
                    </a:lnTo>
                    <a:lnTo>
                      <a:pt x="405" y="353"/>
                    </a:lnTo>
                    <a:lnTo>
                      <a:pt x="410" y="356"/>
                    </a:lnTo>
                    <a:close/>
                    <a:moveTo>
                      <a:pt x="410" y="356"/>
                    </a:moveTo>
                    <a:lnTo>
                      <a:pt x="402" y="369"/>
                    </a:lnTo>
                    <a:lnTo>
                      <a:pt x="392" y="363"/>
                    </a:lnTo>
                    <a:lnTo>
                      <a:pt x="399" y="350"/>
                    </a:lnTo>
                    <a:lnTo>
                      <a:pt x="410" y="356"/>
                    </a:lnTo>
                    <a:close/>
                    <a:moveTo>
                      <a:pt x="392" y="365"/>
                    </a:moveTo>
                    <a:lnTo>
                      <a:pt x="392" y="364"/>
                    </a:lnTo>
                    <a:lnTo>
                      <a:pt x="392" y="363"/>
                    </a:lnTo>
                    <a:lnTo>
                      <a:pt x="397" y="366"/>
                    </a:lnTo>
                    <a:lnTo>
                      <a:pt x="392" y="365"/>
                    </a:lnTo>
                    <a:close/>
                    <a:moveTo>
                      <a:pt x="403" y="368"/>
                    </a:moveTo>
                    <a:lnTo>
                      <a:pt x="398" y="383"/>
                    </a:lnTo>
                    <a:lnTo>
                      <a:pt x="387" y="379"/>
                    </a:lnTo>
                    <a:lnTo>
                      <a:pt x="392" y="365"/>
                    </a:lnTo>
                    <a:lnTo>
                      <a:pt x="403" y="368"/>
                    </a:lnTo>
                    <a:close/>
                    <a:moveTo>
                      <a:pt x="398" y="383"/>
                    </a:moveTo>
                    <a:lnTo>
                      <a:pt x="398" y="383"/>
                    </a:lnTo>
                    <a:lnTo>
                      <a:pt x="398" y="383"/>
                    </a:lnTo>
                    <a:lnTo>
                      <a:pt x="392" y="381"/>
                    </a:lnTo>
                    <a:lnTo>
                      <a:pt x="398" y="383"/>
                    </a:lnTo>
                    <a:close/>
                    <a:moveTo>
                      <a:pt x="398" y="383"/>
                    </a:moveTo>
                    <a:lnTo>
                      <a:pt x="393" y="395"/>
                    </a:lnTo>
                    <a:lnTo>
                      <a:pt x="382" y="391"/>
                    </a:lnTo>
                    <a:lnTo>
                      <a:pt x="387" y="379"/>
                    </a:lnTo>
                    <a:lnTo>
                      <a:pt x="398" y="383"/>
                    </a:lnTo>
                    <a:close/>
                    <a:moveTo>
                      <a:pt x="393" y="395"/>
                    </a:moveTo>
                    <a:lnTo>
                      <a:pt x="388" y="407"/>
                    </a:lnTo>
                    <a:lnTo>
                      <a:pt x="377" y="403"/>
                    </a:lnTo>
                    <a:lnTo>
                      <a:pt x="382" y="391"/>
                    </a:lnTo>
                    <a:lnTo>
                      <a:pt x="393" y="395"/>
                    </a:lnTo>
                    <a:close/>
                    <a:moveTo>
                      <a:pt x="377" y="403"/>
                    </a:moveTo>
                    <a:lnTo>
                      <a:pt x="377" y="403"/>
                    </a:lnTo>
                    <a:lnTo>
                      <a:pt x="377" y="403"/>
                    </a:lnTo>
                    <a:lnTo>
                      <a:pt x="383" y="405"/>
                    </a:lnTo>
                    <a:lnTo>
                      <a:pt x="377" y="403"/>
                    </a:lnTo>
                    <a:close/>
                    <a:moveTo>
                      <a:pt x="389" y="407"/>
                    </a:moveTo>
                    <a:lnTo>
                      <a:pt x="384" y="421"/>
                    </a:lnTo>
                    <a:lnTo>
                      <a:pt x="372" y="418"/>
                    </a:lnTo>
                    <a:lnTo>
                      <a:pt x="377" y="403"/>
                    </a:lnTo>
                    <a:lnTo>
                      <a:pt x="389" y="407"/>
                    </a:lnTo>
                    <a:close/>
                    <a:moveTo>
                      <a:pt x="372" y="418"/>
                    </a:moveTo>
                    <a:lnTo>
                      <a:pt x="372" y="418"/>
                    </a:lnTo>
                    <a:lnTo>
                      <a:pt x="372" y="418"/>
                    </a:lnTo>
                    <a:lnTo>
                      <a:pt x="378" y="420"/>
                    </a:lnTo>
                    <a:lnTo>
                      <a:pt x="372" y="418"/>
                    </a:lnTo>
                    <a:close/>
                    <a:moveTo>
                      <a:pt x="384" y="421"/>
                    </a:moveTo>
                    <a:lnTo>
                      <a:pt x="381" y="433"/>
                    </a:lnTo>
                    <a:lnTo>
                      <a:pt x="370" y="430"/>
                    </a:lnTo>
                    <a:lnTo>
                      <a:pt x="372" y="418"/>
                    </a:lnTo>
                    <a:lnTo>
                      <a:pt x="384" y="421"/>
                    </a:lnTo>
                    <a:close/>
                    <a:moveTo>
                      <a:pt x="370" y="431"/>
                    </a:moveTo>
                    <a:lnTo>
                      <a:pt x="370" y="430"/>
                    </a:lnTo>
                    <a:lnTo>
                      <a:pt x="370" y="430"/>
                    </a:lnTo>
                    <a:lnTo>
                      <a:pt x="376" y="432"/>
                    </a:lnTo>
                    <a:lnTo>
                      <a:pt x="370" y="431"/>
                    </a:lnTo>
                    <a:close/>
                    <a:moveTo>
                      <a:pt x="381" y="433"/>
                    </a:moveTo>
                    <a:lnTo>
                      <a:pt x="379" y="448"/>
                    </a:lnTo>
                    <a:lnTo>
                      <a:pt x="367" y="446"/>
                    </a:lnTo>
                    <a:lnTo>
                      <a:pt x="370" y="431"/>
                    </a:lnTo>
                    <a:lnTo>
                      <a:pt x="381" y="433"/>
                    </a:lnTo>
                    <a:close/>
                    <a:moveTo>
                      <a:pt x="379" y="448"/>
                    </a:moveTo>
                    <a:lnTo>
                      <a:pt x="379" y="449"/>
                    </a:lnTo>
                    <a:lnTo>
                      <a:pt x="379" y="449"/>
                    </a:lnTo>
                    <a:lnTo>
                      <a:pt x="373" y="447"/>
                    </a:lnTo>
                    <a:lnTo>
                      <a:pt x="379" y="448"/>
                    </a:lnTo>
                    <a:close/>
                    <a:moveTo>
                      <a:pt x="379" y="449"/>
                    </a:moveTo>
                    <a:lnTo>
                      <a:pt x="374" y="461"/>
                    </a:lnTo>
                    <a:lnTo>
                      <a:pt x="363" y="457"/>
                    </a:lnTo>
                    <a:lnTo>
                      <a:pt x="368" y="444"/>
                    </a:lnTo>
                    <a:lnTo>
                      <a:pt x="379" y="449"/>
                    </a:lnTo>
                    <a:close/>
                    <a:moveTo>
                      <a:pt x="362" y="459"/>
                    </a:moveTo>
                    <a:lnTo>
                      <a:pt x="362" y="458"/>
                    </a:lnTo>
                    <a:lnTo>
                      <a:pt x="363" y="457"/>
                    </a:lnTo>
                    <a:lnTo>
                      <a:pt x="368" y="459"/>
                    </a:lnTo>
                    <a:lnTo>
                      <a:pt x="362" y="459"/>
                    </a:lnTo>
                    <a:close/>
                    <a:moveTo>
                      <a:pt x="374" y="459"/>
                    </a:moveTo>
                    <a:lnTo>
                      <a:pt x="374" y="474"/>
                    </a:lnTo>
                    <a:lnTo>
                      <a:pt x="362" y="474"/>
                    </a:lnTo>
                    <a:lnTo>
                      <a:pt x="362" y="459"/>
                    </a:lnTo>
                    <a:lnTo>
                      <a:pt x="374" y="459"/>
                    </a:lnTo>
                    <a:close/>
                    <a:moveTo>
                      <a:pt x="374" y="474"/>
                    </a:moveTo>
                    <a:lnTo>
                      <a:pt x="374" y="474"/>
                    </a:lnTo>
                    <a:lnTo>
                      <a:pt x="374" y="475"/>
                    </a:lnTo>
                    <a:lnTo>
                      <a:pt x="368" y="474"/>
                    </a:lnTo>
                    <a:lnTo>
                      <a:pt x="374" y="474"/>
                    </a:lnTo>
                    <a:close/>
                    <a:moveTo>
                      <a:pt x="374" y="475"/>
                    </a:moveTo>
                    <a:lnTo>
                      <a:pt x="372" y="487"/>
                    </a:lnTo>
                    <a:lnTo>
                      <a:pt x="360" y="485"/>
                    </a:lnTo>
                    <a:lnTo>
                      <a:pt x="362" y="472"/>
                    </a:lnTo>
                    <a:lnTo>
                      <a:pt x="374" y="475"/>
                    </a:lnTo>
                    <a:close/>
                    <a:moveTo>
                      <a:pt x="360" y="485"/>
                    </a:moveTo>
                    <a:lnTo>
                      <a:pt x="360" y="484"/>
                    </a:lnTo>
                    <a:lnTo>
                      <a:pt x="360" y="485"/>
                    </a:lnTo>
                    <a:lnTo>
                      <a:pt x="366" y="486"/>
                    </a:lnTo>
                    <a:lnTo>
                      <a:pt x="360" y="485"/>
                    </a:lnTo>
                    <a:close/>
                    <a:moveTo>
                      <a:pt x="372" y="487"/>
                    </a:moveTo>
                    <a:lnTo>
                      <a:pt x="369" y="501"/>
                    </a:lnTo>
                    <a:lnTo>
                      <a:pt x="358" y="499"/>
                    </a:lnTo>
                    <a:lnTo>
                      <a:pt x="360" y="485"/>
                    </a:lnTo>
                    <a:lnTo>
                      <a:pt x="372" y="487"/>
                    </a:lnTo>
                    <a:close/>
                    <a:moveTo>
                      <a:pt x="357" y="500"/>
                    </a:moveTo>
                    <a:lnTo>
                      <a:pt x="357" y="500"/>
                    </a:lnTo>
                    <a:lnTo>
                      <a:pt x="358" y="499"/>
                    </a:lnTo>
                    <a:lnTo>
                      <a:pt x="363" y="500"/>
                    </a:lnTo>
                    <a:lnTo>
                      <a:pt x="357" y="500"/>
                    </a:lnTo>
                    <a:close/>
                    <a:moveTo>
                      <a:pt x="370" y="500"/>
                    </a:moveTo>
                    <a:lnTo>
                      <a:pt x="370" y="515"/>
                    </a:lnTo>
                    <a:lnTo>
                      <a:pt x="357" y="515"/>
                    </a:lnTo>
                    <a:lnTo>
                      <a:pt x="357" y="500"/>
                    </a:lnTo>
                    <a:lnTo>
                      <a:pt x="370" y="500"/>
                    </a:lnTo>
                    <a:close/>
                    <a:moveTo>
                      <a:pt x="370" y="515"/>
                    </a:moveTo>
                    <a:lnTo>
                      <a:pt x="370" y="527"/>
                    </a:lnTo>
                    <a:lnTo>
                      <a:pt x="357" y="527"/>
                    </a:lnTo>
                    <a:lnTo>
                      <a:pt x="357" y="515"/>
                    </a:lnTo>
                    <a:lnTo>
                      <a:pt x="370" y="515"/>
                    </a:lnTo>
                    <a:close/>
                    <a:moveTo>
                      <a:pt x="370" y="527"/>
                    </a:moveTo>
                    <a:lnTo>
                      <a:pt x="370" y="542"/>
                    </a:lnTo>
                    <a:lnTo>
                      <a:pt x="357" y="542"/>
                    </a:lnTo>
                    <a:lnTo>
                      <a:pt x="357" y="527"/>
                    </a:lnTo>
                    <a:lnTo>
                      <a:pt x="370" y="527"/>
                    </a:lnTo>
                    <a:close/>
                    <a:moveTo>
                      <a:pt x="370" y="542"/>
                    </a:moveTo>
                    <a:lnTo>
                      <a:pt x="370" y="557"/>
                    </a:lnTo>
                    <a:lnTo>
                      <a:pt x="357" y="557"/>
                    </a:lnTo>
                    <a:lnTo>
                      <a:pt x="357" y="542"/>
                    </a:lnTo>
                    <a:lnTo>
                      <a:pt x="370" y="542"/>
                    </a:lnTo>
                    <a:close/>
                    <a:moveTo>
                      <a:pt x="358" y="558"/>
                    </a:moveTo>
                    <a:lnTo>
                      <a:pt x="357" y="557"/>
                    </a:lnTo>
                    <a:lnTo>
                      <a:pt x="357" y="557"/>
                    </a:lnTo>
                    <a:lnTo>
                      <a:pt x="363" y="557"/>
                    </a:lnTo>
                    <a:lnTo>
                      <a:pt x="358" y="558"/>
                    </a:lnTo>
                    <a:close/>
                    <a:moveTo>
                      <a:pt x="369" y="556"/>
                    </a:moveTo>
                    <a:lnTo>
                      <a:pt x="372" y="568"/>
                    </a:lnTo>
                    <a:lnTo>
                      <a:pt x="360" y="570"/>
                    </a:lnTo>
                    <a:lnTo>
                      <a:pt x="358" y="558"/>
                    </a:lnTo>
                    <a:lnTo>
                      <a:pt x="369" y="556"/>
                    </a:lnTo>
                    <a:close/>
                    <a:moveTo>
                      <a:pt x="372" y="568"/>
                    </a:moveTo>
                    <a:lnTo>
                      <a:pt x="372" y="568"/>
                    </a:lnTo>
                    <a:lnTo>
                      <a:pt x="372" y="569"/>
                    </a:lnTo>
                    <a:lnTo>
                      <a:pt x="366" y="569"/>
                    </a:lnTo>
                    <a:lnTo>
                      <a:pt x="372" y="568"/>
                    </a:lnTo>
                    <a:close/>
                    <a:moveTo>
                      <a:pt x="372" y="569"/>
                    </a:moveTo>
                    <a:lnTo>
                      <a:pt x="372" y="583"/>
                    </a:lnTo>
                    <a:lnTo>
                      <a:pt x="360" y="583"/>
                    </a:lnTo>
                    <a:lnTo>
                      <a:pt x="360" y="569"/>
                    </a:lnTo>
                    <a:lnTo>
                      <a:pt x="372" y="569"/>
                    </a:lnTo>
                    <a:close/>
                    <a:moveTo>
                      <a:pt x="360" y="584"/>
                    </a:moveTo>
                    <a:lnTo>
                      <a:pt x="360" y="584"/>
                    </a:lnTo>
                    <a:lnTo>
                      <a:pt x="360" y="583"/>
                    </a:lnTo>
                    <a:lnTo>
                      <a:pt x="366" y="583"/>
                    </a:lnTo>
                    <a:lnTo>
                      <a:pt x="360" y="584"/>
                    </a:lnTo>
                    <a:close/>
                    <a:moveTo>
                      <a:pt x="372" y="582"/>
                    </a:moveTo>
                    <a:lnTo>
                      <a:pt x="374" y="597"/>
                    </a:lnTo>
                    <a:lnTo>
                      <a:pt x="362" y="599"/>
                    </a:lnTo>
                    <a:lnTo>
                      <a:pt x="360" y="584"/>
                    </a:lnTo>
                    <a:lnTo>
                      <a:pt x="372" y="582"/>
                    </a:lnTo>
                    <a:close/>
                    <a:moveTo>
                      <a:pt x="362" y="599"/>
                    </a:moveTo>
                    <a:lnTo>
                      <a:pt x="362" y="599"/>
                    </a:lnTo>
                    <a:lnTo>
                      <a:pt x="362" y="599"/>
                    </a:lnTo>
                    <a:lnTo>
                      <a:pt x="368" y="598"/>
                    </a:lnTo>
                    <a:lnTo>
                      <a:pt x="362" y="599"/>
                    </a:lnTo>
                    <a:close/>
                    <a:moveTo>
                      <a:pt x="374" y="597"/>
                    </a:moveTo>
                    <a:lnTo>
                      <a:pt x="377" y="609"/>
                    </a:lnTo>
                    <a:lnTo>
                      <a:pt x="365" y="611"/>
                    </a:lnTo>
                    <a:lnTo>
                      <a:pt x="362" y="599"/>
                    </a:lnTo>
                    <a:lnTo>
                      <a:pt x="374" y="597"/>
                    </a:lnTo>
                    <a:close/>
                    <a:moveTo>
                      <a:pt x="377" y="609"/>
                    </a:moveTo>
                    <a:lnTo>
                      <a:pt x="377" y="608"/>
                    </a:lnTo>
                    <a:lnTo>
                      <a:pt x="377" y="609"/>
                    </a:lnTo>
                    <a:lnTo>
                      <a:pt x="371" y="610"/>
                    </a:lnTo>
                    <a:lnTo>
                      <a:pt x="377" y="609"/>
                    </a:lnTo>
                    <a:close/>
                    <a:moveTo>
                      <a:pt x="377" y="609"/>
                    </a:moveTo>
                    <a:lnTo>
                      <a:pt x="379" y="624"/>
                    </a:lnTo>
                    <a:lnTo>
                      <a:pt x="367" y="626"/>
                    </a:lnTo>
                    <a:lnTo>
                      <a:pt x="365" y="611"/>
                    </a:lnTo>
                    <a:lnTo>
                      <a:pt x="377" y="609"/>
                    </a:lnTo>
                    <a:close/>
                    <a:moveTo>
                      <a:pt x="368" y="628"/>
                    </a:moveTo>
                    <a:lnTo>
                      <a:pt x="367" y="627"/>
                    </a:lnTo>
                    <a:lnTo>
                      <a:pt x="367" y="626"/>
                    </a:lnTo>
                    <a:lnTo>
                      <a:pt x="373" y="625"/>
                    </a:lnTo>
                    <a:lnTo>
                      <a:pt x="368" y="628"/>
                    </a:lnTo>
                    <a:close/>
                    <a:moveTo>
                      <a:pt x="379" y="623"/>
                    </a:moveTo>
                    <a:lnTo>
                      <a:pt x="384" y="635"/>
                    </a:lnTo>
                    <a:lnTo>
                      <a:pt x="372" y="640"/>
                    </a:lnTo>
                    <a:lnTo>
                      <a:pt x="368" y="628"/>
                    </a:lnTo>
                    <a:lnTo>
                      <a:pt x="379" y="623"/>
                    </a:lnTo>
                    <a:close/>
                    <a:moveTo>
                      <a:pt x="384" y="635"/>
                    </a:moveTo>
                    <a:lnTo>
                      <a:pt x="384" y="636"/>
                    </a:lnTo>
                    <a:lnTo>
                      <a:pt x="384" y="636"/>
                    </a:lnTo>
                    <a:lnTo>
                      <a:pt x="378" y="637"/>
                    </a:lnTo>
                    <a:lnTo>
                      <a:pt x="384" y="635"/>
                    </a:lnTo>
                    <a:close/>
                    <a:moveTo>
                      <a:pt x="384" y="636"/>
                    </a:moveTo>
                    <a:lnTo>
                      <a:pt x="386" y="651"/>
                    </a:lnTo>
                    <a:lnTo>
                      <a:pt x="374" y="653"/>
                    </a:lnTo>
                    <a:lnTo>
                      <a:pt x="372" y="638"/>
                    </a:lnTo>
                    <a:lnTo>
                      <a:pt x="384" y="636"/>
                    </a:lnTo>
                    <a:close/>
                    <a:moveTo>
                      <a:pt x="375" y="654"/>
                    </a:moveTo>
                    <a:lnTo>
                      <a:pt x="375" y="654"/>
                    </a:lnTo>
                    <a:lnTo>
                      <a:pt x="374" y="653"/>
                    </a:lnTo>
                    <a:lnTo>
                      <a:pt x="380" y="652"/>
                    </a:lnTo>
                    <a:lnTo>
                      <a:pt x="375" y="654"/>
                    </a:lnTo>
                    <a:close/>
                    <a:moveTo>
                      <a:pt x="386" y="650"/>
                    </a:moveTo>
                    <a:lnTo>
                      <a:pt x="391" y="662"/>
                    </a:lnTo>
                    <a:lnTo>
                      <a:pt x="380" y="666"/>
                    </a:lnTo>
                    <a:lnTo>
                      <a:pt x="375" y="654"/>
                    </a:lnTo>
                    <a:lnTo>
                      <a:pt x="386" y="650"/>
                    </a:lnTo>
                    <a:close/>
                    <a:moveTo>
                      <a:pt x="391" y="662"/>
                    </a:moveTo>
                    <a:lnTo>
                      <a:pt x="391" y="662"/>
                    </a:lnTo>
                    <a:lnTo>
                      <a:pt x="391" y="662"/>
                    </a:lnTo>
                    <a:lnTo>
                      <a:pt x="385" y="664"/>
                    </a:lnTo>
                    <a:lnTo>
                      <a:pt x="391" y="662"/>
                    </a:lnTo>
                    <a:close/>
                    <a:moveTo>
                      <a:pt x="391" y="662"/>
                    </a:moveTo>
                    <a:lnTo>
                      <a:pt x="396" y="677"/>
                    </a:lnTo>
                    <a:lnTo>
                      <a:pt x="384" y="680"/>
                    </a:lnTo>
                    <a:lnTo>
                      <a:pt x="380" y="666"/>
                    </a:lnTo>
                    <a:lnTo>
                      <a:pt x="391" y="662"/>
                    </a:lnTo>
                    <a:close/>
                    <a:moveTo>
                      <a:pt x="396" y="677"/>
                    </a:moveTo>
                    <a:lnTo>
                      <a:pt x="397" y="681"/>
                    </a:lnTo>
                    <a:lnTo>
                      <a:pt x="393" y="683"/>
                    </a:lnTo>
                    <a:lnTo>
                      <a:pt x="390" y="678"/>
                    </a:lnTo>
                    <a:lnTo>
                      <a:pt x="396" y="677"/>
                    </a:lnTo>
                    <a:close/>
                    <a:moveTo>
                      <a:pt x="393" y="683"/>
                    </a:moveTo>
                    <a:lnTo>
                      <a:pt x="118" y="869"/>
                    </a:lnTo>
                    <a:lnTo>
                      <a:pt x="111" y="859"/>
                    </a:lnTo>
                    <a:lnTo>
                      <a:pt x="387" y="673"/>
                    </a:lnTo>
                    <a:lnTo>
                      <a:pt x="393" y="68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5" name="Freeform 17"/>
              <p:cNvSpPr>
                <a:spLocks/>
              </p:cNvSpPr>
              <p:nvPr/>
            </p:nvSpPr>
            <p:spPr bwMode="auto">
              <a:xfrm>
                <a:off x="457" y="2130"/>
                <a:ext cx="123" cy="94"/>
              </a:xfrm>
              <a:custGeom>
                <a:avLst/>
                <a:gdLst/>
                <a:ahLst/>
                <a:cxnLst>
                  <a:cxn ang="0">
                    <a:pos x="371" y="45"/>
                  </a:cxn>
                  <a:cxn ang="0">
                    <a:pos x="335" y="0"/>
                  </a:cxn>
                  <a:cxn ang="0">
                    <a:pos x="0" y="240"/>
                  </a:cxn>
                  <a:cxn ang="0">
                    <a:pos x="36" y="283"/>
                  </a:cxn>
                  <a:cxn ang="0">
                    <a:pos x="371" y="45"/>
                  </a:cxn>
                </a:cxnLst>
                <a:rect l="0" t="0" r="r" b="b"/>
                <a:pathLst>
                  <a:path w="371" h="283">
                    <a:moveTo>
                      <a:pt x="371" y="45"/>
                    </a:moveTo>
                    <a:lnTo>
                      <a:pt x="335" y="0"/>
                    </a:lnTo>
                    <a:lnTo>
                      <a:pt x="0" y="240"/>
                    </a:lnTo>
                    <a:lnTo>
                      <a:pt x="36" y="283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6" name="Freeform 18"/>
              <p:cNvSpPr>
                <a:spLocks/>
              </p:cNvSpPr>
              <p:nvPr/>
            </p:nvSpPr>
            <p:spPr bwMode="auto">
              <a:xfrm>
                <a:off x="568" y="2088"/>
                <a:ext cx="311" cy="88"/>
              </a:xfrm>
              <a:custGeom>
                <a:avLst/>
                <a:gdLst/>
                <a:ahLst/>
                <a:cxnLst>
                  <a:cxn ang="0">
                    <a:pos x="909" y="209"/>
                  </a:cxn>
                  <a:cxn ang="0">
                    <a:pos x="862" y="162"/>
                  </a:cxn>
                  <a:cxn ang="0">
                    <a:pos x="814" y="124"/>
                  </a:cxn>
                  <a:cxn ang="0">
                    <a:pos x="760" y="90"/>
                  </a:cxn>
                  <a:cxn ang="0">
                    <a:pos x="703" y="60"/>
                  </a:cxn>
                  <a:cxn ang="0">
                    <a:pos x="645" y="38"/>
                  </a:cxn>
                  <a:cxn ang="0">
                    <a:pos x="582" y="19"/>
                  </a:cxn>
                  <a:cxn ang="0">
                    <a:pos x="520" y="7"/>
                  </a:cxn>
                  <a:cxn ang="0">
                    <a:pos x="456" y="0"/>
                  </a:cxn>
                  <a:cxn ang="0">
                    <a:pos x="394" y="0"/>
                  </a:cxn>
                  <a:cxn ang="0">
                    <a:pos x="330" y="2"/>
                  </a:cxn>
                  <a:cxn ang="0">
                    <a:pos x="266" y="12"/>
                  </a:cxn>
                  <a:cxn ang="0">
                    <a:pos x="202" y="26"/>
                  </a:cxn>
                  <a:cxn ang="0">
                    <a:pos x="141" y="48"/>
                  </a:cxn>
                  <a:cxn ang="0">
                    <a:pos x="83" y="74"/>
                  </a:cxn>
                  <a:cxn ang="0">
                    <a:pos x="27" y="109"/>
                  </a:cxn>
                  <a:cxn ang="0">
                    <a:pos x="36" y="171"/>
                  </a:cxn>
                  <a:cxn ang="0">
                    <a:pos x="85" y="136"/>
                  </a:cxn>
                  <a:cxn ang="0">
                    <a:pos x="139" y="109"/>
                  </a:cxn>
                  <a:cxn ang="0">
                    <a:pos x="193" y="88"/>
                  </a:cxn>
                  <a:cxn ang="0">
                    <a:pos x="249" y="70"/>
                  </a:cxn>
                  <a:cxn ang="0">
                    <a:pos x="307" y="60"/>
                  </a:cxn>
                  <a:cxn ang="0">
                    <a:pos x="366" y="53"/>
                  </a:cxn>
                  <a:cxn ang="0">
                    <a:pos x="425" y="53"/>
                  </a:cxn>
                  <a:cxn ang="0">
                    <a:pos x="482" y="55"/>
                  </a:cxn>
                  <a:cxn ang="0">
                    <a:pos x="540" y="65"/>
                  </a:cxn>
                  <a:cxn ang="0">
                    <a:pos x="596" y="80"/>
                  </a:cxn>
                  <a:cxn ang="0">
                    <a:pos x="650" y="97"/>
                  </a:cxn>
                  <a:cxn ang="0">
                    <a:pos x="703" y="121"/>
                  </a:cxn>
                  <a:cxn ang="0">
                    <a:pos x="753" y="150"/>
                  </a:cxn>
                  <a:cxn ang="0">
                    <a:pos x="802" y="185"/>
                  </a:cxn>
                  <a:cxn ang="0">
                    <a:pos x="845" y="221"/>
                  </a:cxn>
                  <a:cxn ang="0">
                    <a:pos x="885" y="266"/>
                  </a:cxn>
                </a:cxnLst>
                <a:rect l="0" t="0" r="r" b="b"/>
                <a:pathLst>
                  <a:path w="931" h="266">
                    <a:moveTo>
                      <a:pt x="931" y="233"/>
                    </a:moveTo>
                    <a:lnTo>
                      <a:pt x="909" y="209"/>
                    </a:lnTo>
                    <a:lnTo>
                      <a:pt x="887" y="185"/>
                    </a:lnTo>
                    <a:lnTo>
                      <a:pt x="862" y="162"/>
                    </a:lnTo>
                    <a:lnTo>
                      <a:pt x="838" y="143"/>
                    </a:lnTo>
                    <a:lnTo>
                      <a:pt x="814" y="124"/>
                    </a:lnTo>
                    <a:lnTo>
                      <a:pt x="786" y="107"/>
                    </a:lnTo>
                    <a:lnTo>
                      <a:pt x="760" y="90"/>
                    </a:lnTo>
                    <a:lnTo>
                      <a:pt x="731" y="74"/>
                    </a:lnTo>
                    <a:lnTo>
                      <a:pt x="703" y="60"/>
                    </a:lnTo>
                    <a:lnTo>
                      <a:pt x="674" y="48"/>
                    </a:lnTo>
                    <a:lnTo>
                      <a:pt x="645" y="38"/>
                    </a:lnTo>
                    <a:lnTo>
                      <a:pt x="613" y="29"/>
                    </a:lnTo>
                    <a:lnTo>
                      <a:pt x="582" y="19"/>
                    </a:lnTo>
                    <a:lnTo>
                      <a:pt x="552" y="12"/>
                    </a:lnTo>
                    <a:lnTo>
                      <a:pt x="520" y="7"/>
                    </a:lnTo>
                    <a:lnTo>
                      <a:pt x="489" y="2"/>
                    </a:lnTo>
                    <a:lnTo>
                      <a:pt x="456" y="0"/>
                    </a:lnTo>
                    <a:lnTo>
                      <a:pt x="425" y="0"/>
                    </a:lnTo>
                    <a:lnTo>
                      <a:pt x="394" y="0"/>
                    </a:lnTo>
                    <a:lnTo>
                      <a:pt x="361" y="0"/>
                    </a:lnTo>
                    <a:lnTo>
                      <a:pt x="330" y="2"/>
                    </a:lnTo>
                    <a:lnTo>
                      <a:pt x="298" y="7"/>
                    </a:lnTo>
                    <a:lnTo>
                      <a:pt x="266" y="12"/>
                    </a:lnTo>
                    <a:lnTo>
                      <a:pt x="235" y="19"/>
                    </a:lnTo>
                    <a:lnTo>
                      <a:pt x="202" y="26"/>
                    </a:lnTo>
                    <a:lnTo>
                      <a:pt x="173" y="38"/>
                    </a:lnTo>
                    <a:lnTo>
                      <a:pt x="141" y="48"/>
                    </a:lnTo>
                    <a:lnTo>
                      <a:pt x="112" y="60"/>
                    </a:lnTo>
                    <a:lnTo>
                      <a:pt x="83" y="74"/>
                    </a:lnTo>
                    <a:lnTo>
                      <a:pt x="53" y="92"/>
                    </a:lnTo>
                    <a:lnTo>
                      <a:pt x="27" y="109"/>
                    </a:lnTo>
                    <a:lnTo>
                      <a:pt x="0" y="126"/>
                    </a:lnTo>
                    <a:lnTo>
                      <a:pt x="36" y="171"/>
                    </a:lnTo>
                    <a:lnTo>
                      <a:pt x="60" y="153"/>
                    </a:lnTo>
                    <a:lnTo>
                      <a:pt x="85" y="136"/>
                    </a:lnTo>
                    <a:lnTo>
                      <a:pt x="112" y="121"/>
                    </a:lnTo>
                    <a:lnTo>
                      <a:pt x="139" y="109"/>
                    </a:lnTo>
                    <a:lnTo>
                      <a:pt x="166" y="97"/>
                    </a:lnTo>
                    <a:lnTo>
                      <a:pt x="193" y="88"/>
                    </a:lnTo>
                    <a:lnTo>
                      <a:pt x="222" y="80"/>
                    </a:lnTo>
                    <a:lnTo>
                      <a:pt x="249" y="70"/>
                    </a:lnTo>
                    <a:lnTo>
                      <a:pt x="278" y="65"/>
                    </a:lnTo>
                    <a:lnTo>
                      <a:pt x="307" y="60"/>
                    </a:lnTo>
                    <a:lnTo>
                      <a:pt x="337" y="55"/>
                    </a:lnTo>
                    <a:lnTo>
                      <a:pt x="366" y="53"/>
                    </a:lnTo>
                    <a:lnTo>
                      <a:pt x="396" y="53"/>
                    </a:lnTo>
                    <a:lnTo>
                      <a:pt x="425" y="53"/>
                    </a:lnTo>
                    <a:lnTo>
                      <a:pt x="454" y="53"/>
                    </a:lnTo>
                    <a:lnTo>
                      <a:pt x="482" y="55"/>
                    </a:lnTo>
                    <a:lnTo>
                      <a:pt x="511" y="60"/>
                    </a:lnTo>
                    <a:lnTo>
                      <a:pt x="540" y="65"/>
                    </a:lnTo>
                    <a:lnTo>
                      <a:pt x="567" y="72"/>
                    </a:lnTo>
                    <a:lnTo>
                      <a:pt x="596" y="80"/>
                    </a:lnTo>
                    <a:lnTo>
                      <a:pt x="623" y="90"/>
                    </a:lnTo>
                    <a:lnTo>
                      <a:pt x="650" y="97"/>
                    </a:lnTo>
                    <a:lnTo>
                      <a:pt x="677" y="109"/>
                    </a:lnTo>
                    <a:lnTo>
                      <a:pt x="703" y="121"/>
                    </a:lnTo>
                    <a:lnTo>
                      <a:pt x="728" y="136"/>
                    </a:lnTo>
                    <a:lnTo>
                      <a:pt x="753" y="150"/>
                    </a:lnTo>
                    <a:lnTo>
                      <a:pt x="777" y="168"/>
                    </a:lnTo>
                    <a:lnTo>
                      <a:pt x="802" y="185"/>
                    </a:lnTo>
                    <a:lnTo>
                      <a:pt x="824" y="204"/>
                    </a:lnTo>
                    <a:lnTo>
                      <a:pt x="845" y="221"/>
                    </a:lnTo>
                    <a:lnTo>
                      <a:pt x="865" y="243"/>
                    </a:lnTo>
                    <a:lnTo>
                      <a:pt x="885" y="266"/>
                    </a:lnTo>
                    <a:lnTo>
                      <a:pt x="931" y="23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7" name="Freeform 19"/>
              <p:cNvSpPr>
                <a:spLocks/>
              </p:cNvSpPr>
              <p:nvPr/>
            </p:nvSpPr>
            <p:spPr bwMode="auto">
              <a:xfrm>
                <a:off x="863" y="2165"/>
                <a:ext cx="103" cy="114"/>
              </a:xfrm>
              <a:custGeom>
                <a:avLst/>
                <a:gdLst/>
                <a:ahLst/>
                <a:cxnLst>
                  <a:cxn ang="0">
                    <a:pos x="261" y="340"/>
                  </a:cxn>
                  <a:cxn ang="0">
                    <a:pos x="307" y="306"/>
                  </a:cxn>
                  <a:cxn ang="0">
                    <a:pos x="46" y="0"/>
                  </a:cxn>
                  <a:cxn ang="0">
                    <a:pos x="0" y="33"/>
                  </a:cxn>
                  <a:cxn ang="0">
                    <a:pos x="261" y="340"/>
                  </a:cxn>
                </a:cxnLst>
                <a:rect l="0" t="0" r="r" b="b"/>
                <a:pathLst>
                  <a:path w="307" h="340">
                    <a:moveTo>
                      <a:pt x="261" y="340"/>
                    </a:moveTo>
                    <a:lnTo>
                      <a:pt x="307" y="306"/>
                    </a:lnTo>
                    <a:lnTo>
                      <a:pt x="46" y="0"/>
                    </a:lnTo>
                    <a:lnTo>
                      <a:pt x="0" y="33"/>
                    </a:lnTo>
                    <a:lnTo>
                      <a:pt x="261" y="3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8" name="Freeform 20"/>
              <p:cNvSpPr>
                <a:spLocks/>
              </p:cNvSpPr>
              <p:nvPr/>
            </p:nvSpPr>
            <p:spPr bwMode="auto">
              <a:xfrm>
                <a:off x="916" y="2267"/>
                <a:ext cx="96" cy="287"/>
              </a:xfrm>
              <a:custGeom>
                <a:avLst/>
                <a:gdLst/>
                <a:ahLst/>
                <a:cxnLst>
                  <a:cxn ang="0">
                    <a:pos x="62" y="840"/>
                  </a:cxn>
                  <a:cxn ang="0">
                    <a:pos x="112" y="799"/>
                  </a:cxn>
                  <a:cxn ang="0">
                    <a:pos x="153" y="752"/>
                  </a:cxn>
                  <a:cxn ang="0">
                    <a:pos x="190" y="704"/>
                  </a:cxn>
                  <a:cxn ang="0">
                    <a:pos x="221" y="650"/>
                  </a:cxn>
                  <a:cxn ang="0">
                    <a:pos x="249" y="596"/>
                  </a:cxn>
                  <a:cxn ang="0">
                    <a:pos x="268" y="540"/>
                  </a:cxn>
                  <a:cxn ang="0">
                    <a:pos x="280" y="481"/>
                  </a:cxn>
                  <a:cxn ang="0">
                    <a:pos x="287" y="423"/>
                  </a:cxn>
                  <a:cxn ang="0">
                    <a:pos x="290" y="364"/>
                  </a:cxn>
                  <a:cxn ang="0">
                    <a:pos x="287" y="305"/>
                  </a:cxn>
                  <a:cxn ang="0">
                    <a:pos x="275" y="247"/>
                  </a:cxn>
                  <a:cxn ang="0">
                    <a:pos x="259" y="191"/>
                  </a:cxn>
                  <a:cxn ang="0">
                    <a:pos x="236" y="132"/>
                  </a:cxn>
                  <a:cxn ang="0">
                    <a:pos x="207" y="79"/>
                  </a:cxn>
                  <a:cxn ang="0">
                    <a:pos x="171" y="27"/>
                  </a:cxn>
                  <a:cxn ang="0">
                    <a:pos x="104" y="34"/>
                  </a:cxn>
                  <a:cxn ang="0">
                    <a:pos x="138" y="81"/>
                  </a:cxn>
                  <a:cxn ang="0">
                    <a:pos x="171" y="129"/>
                  </a:cxn>
                  <a:cxn ang="0">
                    <a:pos x="192" y="181"/>
                  </a:cxn>
                  <a:cxn ang="0">
                    <a:pos x="212" y="232"/>
                  </a:cxn>
                  <a:cxn ang="0">
                    <a:pos x="224" y="286"/>
                  </a:cxn>
                  <a:cxn ang="0">
                    <a:pos x="229" y="340"/>
                  </a:cxn>
                  <a:cxn ang="0">
                    <a:pos x="231" y="393"/>
                  </a:cxn>
                  <a:cxn ang="0">
                    <a:pos x="226" y="447"/>
                  </a:cxn>
                  <a:cxn ang="0">
                    <a:pos x="216" y="499"/>
                  </a:cxn>
                  <a:cxn ang="0">
                    <a:pos x="202" y="552"/>
                  </a:cxn>
                  <a:cxn ang="0">
                    <a:pos x="183" y="601"/>
                  </a:cxn>
                  <a:cxn ang="0">
                    <a:pos x="155" y="650"/>
                  </a:cxn>
                  <a:cxn ang="0">
                    <a:pos x="124" y="696"/>
                  </a:cxn>
                  <a:cxn ang="0">
                    <a:pos x="87" y="740"/>
                  </a:cxn>
                  <a:cxn ang="0">
                    <a:pos x="45" y="782"/>
                  </a:cxn>
                  <a:cxn ang="0">
                    <a:pos x="0" y="818"/>
                  </a:cxn>
                </a:cxnLst>
                <a:rect l="0" t="0" r="r" b="b"/>
                <a:pathLst>
                  <a:path w="290" h="860">
                    <a:moveTo>
                      <a:pt x="36" y="860"/>
                    </a:moveTo>
                    <a:lnTo>
                      <a:pt x="62" y="840"/>
                    </a:lnTo>
                    <a:lnTo>
                      <a:pt x="87" y="821"/>
                    </a:lnTo>
                    <a:lnTo>
                      <a:pt x="112" y="799"/>
                    </a:lnTo>
                    <a:lnTo>
                      <a:pt x="133" y="775"/>
                    </a:lnTo>
                    <a:lnTo>
                      <a:pt x="153" y="752"/>
                    </a:lnTo>
                    <a:lnTo>
                      <a:pt x="173" y="728"/>
                    </a:lnTo>
                    <a:lnTo>
                      <a:pt x="190" y="704"/>
                    </a:lnTo>
                    <a:lnTo>
                      <a:pt x="207" y="677"/>
                    </a:lnTo>
                    <a:lnTo>
                      <a:pt x="221" y="650"/>
                    </a:lnTo>
                    <a:lnTo>
                      <a:pt x="236" y="623"/>
                    </a:lnTo>
                    <a:lnTo>
                      <a:pt x="249" y="596"/>
                    </a:lnTo>
                    <a:lnTo>
                      <a:pt x="259" y="566"/>
                    </a:lnTo>
                    <a:lnTo>
                      <a:pt x="268" y="540"/>
                    </a:lnTo>
                    <a:lnTo>
                      <a:pt x="275" y="511"/>
                    </a:lnTo>
                    <a:lnTo>
                      <a:pt x="280" y="481"/>
                    </a:lnTo>
                    <a:lnTo>
                      <a:pt x="285" y="452"/>
                    </a:lnTo>
                    <a:lnTo>
                      <a:pt x="287" y="423"/>
                    </a:lnTo>
                    <a:lnTo>
                      <a:pt x="290" y="393"/>
                    </a:lnTo>
                    <a:lnTo>
                      <a:pt x="290" y="364"/>
                    </a:lnTo>
                    <a:lnTo>
                      <a:pt x="290" y="335"/>
                    </a:lnTo>
                    <a:lnTo>
                      <a:pt x="287" y="305"/>
                    </a:lnTo>
                    <a:lnTo>
                      <a:pt x="283" y="276"/>
                    </a:lnTo>
                    <a:lnTo>
                      <a:pt x="275" y="247"/>
                    </a:lnTo>
                    <a:lnTo>
                      <a:pt x="268" y="217"/>
                    </a:lnTo>
                    <a:lnTo>
                      <a:pt x="259" y="191"/>
                    </a:lnTo>
                    <a:lnTo>
                      <a:pt x="249" y="162"/>
                    </a:lnTo>
                    <a:lnTo>
                      <a:pt x="236" y="132"/>
                    </a:lnTo>
                    <a:lnTo>
                      <a:pt x="221" y="105"/>
                    </a:lnTo>
                    <a:lnTo>
                      <a:pt x="207" y="79"/>
                    </a:lnTo>
                    <a:lnTo>
                      <a:pt x="190" y="51"/>
                    </a:lnTo>
                    <a:lnTo>
                      <a:pt x="171" y="27"/>
                    </a:lnTo>
                    <a:lnTo>
                      <a:pt x="150" y="0"/>
                    </a:lnTo>
                    <a:lnTo>
                      <a:pt x="104" y="34"/>
                    </a:lnTo>
                    <a:lnTo>
                      <a:pt x="121" y="56"/>
                    </a:lnTo>
                    <a:lnTo>
                      <a:pt x="138" y="81"/>
                    </a:lnTo>
                    <a:lnTo>
                      <a:pt x="155" y="105"/>
                    </a:lnTo>
                    <a:lnTo>
                      <a:pt x="171" y="129"/>
                    </a:lnTo>
                    <a:lnTo>
                      <a:pt x="183" y="154"/>
                    </a:lnTo>
                    <a:lnTo>
                      <a:pt x="192" y="181"/>
                    </a:lnTo>
                    <a:lnTo>
                      <a:pt x="202" y="205"/>
                    </a:lnTo>
                    <a:lnTo>
                      <a:pt x="212" y="232"/>
                    </a:lnTo>
                    <a:lnTo>
                      <a:pt x="216" y="259"/>
                    </a:lnTo>
                    <a:lnTo>
                      <a:pt x="224" y="286"/>
                    </a:lnTo>
                    <a:lnTo>
                      <a:pt x="229" y="312"/>
                    </a:lnTo>
                    <a:lnTo>
                      <a:pt x="229" y="340"/>
                    </a:lnTo>
                    <a:lnTo>
                      <a:pt x="231" y="366"/>
                    </a:lnTo>
                    <a:lnTo>
                      <a:pt x="231" y="393"/>
                    </a:lnTo>
                    <a:lnTo>
                      <a:pt x="229" y="418"/>
                    </a:lnTo>
                    <a:lnTo>
                      <a:pt x="226" y="447"/>
                    </a:lnTo>
                    <a:lnTo>
                      <a:pt x="224" y="474"/>
                    </a:lnTo>
                    <a:lnTo>
                      <a:pt x="216" y="499"/>
                    </a:lnTo>
                    <a:lnTo>
                      <a:pt x="209" y="525"/>
                    </a:lnTo>
                    <a:lnTo>
                      <a:pt x="202" y="552"/>
                    </a:lnTo>
                    <a:lnTo>
                      <a:pt x="192" y="576"/>
                    </a:lnTo>
                    <a:lnTo>
                      <a:pt x="183" y="601"/>
                    </a:lnTo>
                    <a:lnTo>
                      <a:pt x="171" y="625"/>
                    </a:lnTo>
                    <a:lnTo>
                      <a:pt x="155" y="650"/>
                    </a:lnTo>
                    <a:lnTo>
                      <a:pt x="141" y="675"/>
                    </a:lnTo>
                    <a:lnTo>
                      <a:pt x="124" y="696"/>
                    </a:lnTo>
                    <a:lnTo>
                      <a:pt x="107" y="718"/>
                    </a:lnTo>
                    <a:lnTo>
                      <a:pt x="87" y="740"/>
                    </a:lnTo>
                    <a:lnTo>
                      <a:pt x="67" y="760"/>
                    </a:lnTo>
                    <a:lnTo>
                      <a:pt x="45" y="782"/>
                    </a:lnTo>
                    <a:lnTo>
                      <a:pt x="24" y="799"/>
                    </a:lnTo>
                    <a:lnTo>
                      <a:pt x="0" y="818"/>
                    </a:lnTo>
                    <a:lnTo>
                      <a:pt x="36" y="86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9" name="Freeform 21"/>
              <p:cNvSpPr>
                <a:spLocks/>
              </p:cNvSpPr>
              <p:nvPr/>
            </p:nvSpPr>
            <p:spPr bwMode="auto">
              <a:xfrm>
                <a:off x="804" y="2540"/>
                <a:ext cx="124" cy="94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37" y="283"/>
                  </a:cxn>
                  <a:cxn ang="0">
                    <a:pos x="370" y="42"/>
                  </a:cxn>
                  <a:cxn ang="0">
                    <a:pos x="334" y="0"/>
                  </a:cxn>
                  <a:cxn ang="0">
                    <a:pos x="0" y="240"/>
                  </a:cxn>
                </a:cxnLst>
                <a:rect l="0" t="0" r="r" b="b"/>
                <a:pathLst>
                  <a:path w="370" h="283">
                    <a:moveTo>
                      <a:pt x="0" y="240"/>
                    </a:moveTo>
                    <a:lnTo>
                      <a:pt x="37" y="283"/>
                    </a:lnTo>
                    <a:lnTo>
                      <a:pt x="370" y="42"/>
                    </a:lnTo>
                    <a:lnTo>
                      <a:pt x="334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0" name="Freeform 22"/>
              <p:cNvSpPr>
                <a:spLocks/>
              </p:cNvSpPr>
              <p:nvPr/>
            </p:nvSpPr>
            <p:spPr bwMode="auto">
              <a:xfrm>
                <a:off x="505" y="2588"/>
                <a:ext cx="312" cy="90"/>
              </a:xfrm>
              <a:custGeom>
                <a:avLst/>
                <a:gdLst/>
                <a:ahLst/>
                <a:cxnLst>
                  <a:cxn ang="0">
                    <a:pos x="23" y="56"/>
                  </a:cxn>
                  <a:cxn ang="0">
                    <a:pos x="69" y="102"/>
                  </a:cxn>
                  <a:cxn ang="0">
                    <a:pos x="118" y="142"/>
                  </a:cxn>
                  <a:cxn ang="0">
                    <a:pos x="171" y="175"/>
                  </a:cxn>
                  <a:cxn ang="0">
                    <a:pos x="230" y="204"/>
                  </a:cxn>
                  <a:cxn ang="0">
                    <a:pos x="289" y="230"/>
                  </a:cxn>
                  <a:cxn ang="0">
                    <a:pos x="350" y="247"/>
                  </a:cxn>
                  <a:cxn ang="0">
                    <a:pos x="411" y="259"/>
                  </a:cxn>
                  <a:cxn ang="0">
                    <a:pos x="474" y="266"/>
                  </a:cxn>
                  <a:cxn ang="0">
                    <a:pos x="538" y="268"/>
                  </a:cxn>
                  <a:cxn ang="0">
                    <a:pos x="602" y="263"/>
                  </a:cxn>
                  <a:cxn ang="0">
                    <a:pos x="666" y="254"/>
                  </a:cxn>
                  <a:cxn ang="0">
                    <a:pos x="729" y="239"/>
                  </a:cxn>
                  <a:cxn ang="0">
                    <a:pos x="790" y="217"/>
                  </a:cxn>
                  <a:cxn ang="0">
                    <a:pos x="849" y="190"/>
                  </a:cxn>
                  <a:cxn ang="0">
                    <a:pos x="908" y="156"/>
                  </a:cxn>
                  <a:cxn ang="0">
                    <a:pos x="897" y="95"/>
                  </a:cxn>
                  <a:cxn ang="0">
                    <a:pos x="846" y="129"/>
                  </a:cxn>
                  <a:cxn ang="0">
                    <a:pos x="792" y="156"/>
                  </a:cxn>
                  <a:cxn ang="0">
                    <a:pos x="738" y="178"/>
                  </a:cxn>
                  <a:cxn ang="0">
                    <a:pos x="683" y="195"/>
                  </a:cxn>
                  <a:cxn ang="0">
                    <a:pos x="626" y="204"/>
                  </a:cxn>
                  <a:cxn ang="0">
                    <a:pos x="567" y="212"/>
                  </a:cxn>
                  <a:cxn ang="0">
                    <a:pos x="509" y="214"/>
                  </a:cxn>
                  <a:cxn ang="0">
                    <a:pos x="450" y="209"/>
                  </a:cxn>
                  <a:cxn ang="0">
                    <a:pos x="394" y="200"/>
                  </a:cxn>
                  <a:cxn ang="0">
                    <a:pos x="337" y="185"/>
                  </a:cxn>
                  <a:cxn ang="0">
                    <a:pos x="282" y="168"/>
                  </a:cxn>
                  <a:cxn ang="0">
                    <a:pos x="230" y="144"/>
                  </a:cxn>
                  <a:cxn ang="0">
                    <a:pos x="179" y="114"/>
                  </a:cxn>
                  <a:cxn ang="0">
                    <a:pos x="130" y="80"/>
                  </a:cxn>
                  <a:cxn ang="0">
                    <a:pos x="88" y="41"/>
                  </a:cxn>
                  <a:cxn ang="0">
                    <a:pos x="47" y="0"/>
                  </a:cxn>
                </a:cxnLst>
                <a:rect l="0" t="0" r="r" b="b"/>
                <a:pathLst>
                  <a:path w="934" h="268">
                    <a:moveTo>
                      <a:pt x="0" y="31"/>
                    </a:moveTo>
                    <a:lnTo>
                      <a:pt x="23" y="56"/>
                    </a:lnTo>
                    <a:lnTo>
                      <a:pt x="44" y="80"/>
                    </a:lnTo>
                    <a:lnTo>
                      <a:pt x="69" y="102"/>
                    </a:lnTo>
                    <a:lnTo>
                      <a:pt x="93" y="121"/>
                    </a:lnTo>
                    <a:lnTo>
                      <a:pt x="118" y="142"/>
                    </a:lnTo>
                    <a:lnTo>
                      <a:pt x="144" y="159"/>
                    </a:lnTo>
                    <a:lnTo>
                      <a:pt x="171" y="175"/>
                    </a:lnTo>
                    <a:lnTo>
                      <a:pt x="201" y="190"/>
                    </a:lnTo>
                    <a:lnTo>
                      <a:pt x="230" y="204"/>
                    </a:lnTo>
                    <a:lnTo>
                      <a:pt x="260" y="217"/>
                    </a:lnTo>
                    <a:lnTo>
                      <a:pt x="289" y="230"/>
                    </a:lnTo>
                    <a:lnTo>
                      <a:pt x="318" y="239"/>
                    </a:lnTo>
                    <a:lnTo>
                      <a:pt x="350" y="247"/>
                    </a:lnTo>
                    <a:lnTo>
                      <a:pt x="379" y="254"/>
                    </a:lnTo>
                    <a:lnTo>
                      <a:pt x="411" y="259"/>
                    </a:lnTo>
                    <a:lnTo>
                      <a:pt x="443" y="263"/>
                    </a:lnTo>
                    <a:lnTo>
                      <a:pt x="474" y="266"/>
                    </a:lnTo>
                    <a:lnTo>
                      <a:pt x="507" y="268"/>
                    </a:lnTo>
                    <a:lnTo>
                      <a:pt x="538" y="268"/>
                    </a:lnTo>
                    <a:lnTo>
                      <a:pt x="570" y="266"/>
                    </a:lnTo>
                    <a:lnTo>
                      <a:pt x="602" y="263"/>
                    </a:lnTo>
                    <a:lnTo>
                      <a:pt x="636" y="259"/>
                    </a:lnTo>
                    <a:lnTo>
                      <a:pt x="666" y="254"/>
                    </a:lnTo>
                    <a:lnTo>
                      <a:pt x="697" y="247"/>
                    </a:lnTo>
                    <a:lnTo>
                      <a:pt x="729" y="239"/>
                    </a:lnTo>
                    <a:lnTo>
                      <a:pt x="759" y="230"/>
                    </a:lnTo>
                    <a:lnTo>
                      <a:pt x="790" y="217"/>
                    </a:lnTo>
                    <a:lnTo>
                      <a:pt x="819" y="204"/>
                    </a:lnTo>
                    <a:lnTo>
                      <a:pt x="849" y="190"/>
                    </a:lnTo>
                    <a:lnTo>
                      <a:pt x="878" y="175"/>
                    </a:lnTo>
                    <a:lnTo>
                      <a:pt x="908" y="156"/>
                    </a:lnTo>
                    <a:lnTo>
                      <a:pt x="934" y="138"/>
                    </a:lnTo>
                    <a:lnTo>
                      <a:pt x="897" y="95"/>
                    </a:lnTo>
                    <a:lnTo>
                      <a:pt x="873" y="112"/>
                    </a:lnTo>
                    <a:lnTo>
                      <a:pt x="846" y="129"/>
                    </a:lnTo>
                    <a:lnTo>
                      <a:pt x="821" y="144"/>
                    </a:lnTo>
                    <a:lnTo>
                      <a:pt x="792" y="156"/>
                    </a:lnTo>
                    <a:lnTo>
                      <a:pt x="768" y="168"/>
                    </a:lnTo>
                    <a:lnTo>
                      <a:pt x="738" y="178"/>
                    </a:lnTo>
                    <a:lnTo>
                      <a:pt x="712" y="188"/>
                    </a:lnTo>
                    <a:lnTo>
                      <a:pt x="683" y="195"/>
                    </a:lnTo>
                    <a:lnTo>
                      <a:pt x="653" y="200"/>
                    </a:lnTo>
                    <a:lnTo>
                      <a:pt x="626" y="204"/>
                    </a:lnTo>
                    <a:lnTo>
                      <a:pt x="597" y="209"/>
                    </a:lnTo>
                    <a:lnTo>
                      <a:pt x="567" y="212"/>
                    </a:lnTo>
                    <a:lnTo>
                      <a:pt x="538" y="214"/>
                    </a:lnTo>
                    <a:lnTo>
                      <a:pt x="509" y="214"/>
                    </a:lnTo>
                    <a:lnTo>
                      <a:pt x="479" y="212"/>
                    </a:lnTo>
                    <a:lnTo>
                      <a:pt x="450" y="209"/>
                    </a:lnTo>
                    <a:lnTo>
                      <a:pt x="421" y="204"/>
                    </a:lnTo>
                    <a:lnTo>
                      <a:pt x="394" y="200"/>
                    </a:lnTo>
                    <a:lnTo>
                      <a:pt x="365" y="192"/>
                    </a:lnTo>
                    <a:lnTo>
                      <a:pt x="337" y="185"/>
                    </a:lnTo>
                    <a:lnTo>
                      <a:pt x="308" y="178"/>
                    </a:lnTo>
                    <a:lnTo>
                      <a:pt x="282" y="168"/>
                    </a:lnTo>
                    <a:lnTo>
                      <a:pt x="254" y="156"/>
                    </a:lnTo>
                    <a:lnTo>
                      <a:pt x="230" y="144"/>
                    </a:lnTo>
                    <a:lnTo>
                      <a:pt x="203" y="129"/>
                    </a:lnTo>
                    <a:lnTo>
                      <a:pt x="179" y="114"/>
                    </a:lnTo>
                    <a:lnTo>
                      <a:pt x="154" y="97"/>
                    </a:lnTo>
                    <a:lnTo>
                      <a:pt x="130" y="80"/>
                    </a:lnTo>
                    <a:lnTo>
                      <a:pt x="111" y="63"/>
                    </a:lnTo>
                    <a:lnTo>
                      <a:pt x="88" y="41"/>
                    </a:lnTo>
                    <a:lnTo>
                      <a:pt x="66" y="21"/>
                    </a:lnTo>
                    <a:lnTo>
                      <a:pt x="47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1" name="Freeform 23"/>
              <p:cNvSpPr>
                <a:spLocks/>
              </p:cNvSpPr>
              <p:nvPr/>
            </p:nvSpPr>
            <p:spPr bwMode="auto">
              <a:xfrm>
                <a:off x="418" y="2485"/>
                <a:ext cx="103" cy="114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0" y="33"/>
                  </a:cxn>
                  <a:cxn ang="0">
                    <a:pos x="261" y="340"/>
                  </a:cxn>
                  <a:cxn ang="0">
                    <a:pos x="308" y="309"/>
                  </a:cxn>
                  <a:cxn ang="0">
                    <a:pos x="47" y="0"/>
                  </a:cxn>
                </a:cxnLst>
                <a:rect l="0" t="0" r="r" b="b"/>
                <a:pathLst>
                  <a:path w="308" h="340">
                    <a:moveTo>
                      <a:pt x="47" y="0"/>
                    </a:moveTo>
                    <a:lnTo>
                      <a:pt x="0" y="33"/>
                    </a:lnTo>
                    <a:lnTo>
                      <a:pt x="261" y="340"/>
                    </a:lnTo>
                    <a:lnTo>
                      <a:pt x="308" y="30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2" name="Freeform 24"/>
              <p:cNvSpPr>
                <a:spLocks/>
              </p:cNvSpPr>
              <p:nvPr/>
            </p:nvSpPr>
            <p:spPr bwMode="auto">
              <a:xfrm>
                <a:off x="372" y="2210"/>
                <a:ext cx="97" cy="286"/>
              </a:xfrm>
              <a:custGeom>
                <a:avLst/>
                <a:gdLst/>
                <a:ahLst/>
                <a:cxnLst>
                  <a:cxn ang="0">
                    <a:pos x="230" y="22"/>
                  </a:cxn>
                  <a:cxn ang="0">
                    <a:pos x="182" y="64"/>
                  </a:cxn>
                  <a:cxn ang="0">
                    <a:pos x="137" y="109"/>
                  </a:cxn>
                  <a:cxn ang="0">
                    <a:pos x="101" y="161"/>
                  </a:cxn>
                  <a:cxn ang="0">
                    <a:pos x="69" y="212"/>
                  </a:cxn>
                  <a:cxn ang="0">
                    <a:pos x="45" y="266"/>
                  </a:cxn>
                  <a:cxn ang="0">
                    <a:pos x="25" y="323"/>
                  </a:cxn>
                  <a:cxn ang="0">
                    <a:pos x="10" y="381"/>
                  </a:cxn>
                  <a:cxn ang="0">
                    <a:pos x="2" y="439"/>
                  </a:cxn>
                  <a:cxn ang="0">
                    <a:pos x="0" y="498"/>
                  </a:cxn>
                  <a:cxn ang="0">
                    <a:pos x="5" y="556"/>
                  </a:cxn>
                  <a:cxn ang="0">
                    <a:pos x="16" y="615"/>
                  </a:cxn>
                  <a:cxn ang="0">
                    <a:pos x="32" y="674"/>
                  </a:cxn>
                  <a:cxn ang="0">
                    <a:pos x="57" y="727"/>
                  </a:cxn>
                  <a:cxn ang="0">
                    <a:pos x="86" y="784"/>
                  </a:cxn>
                  <a:cxn ang="0">
                    <a:pos x="120" y="835"/>
                  </a:cxn>
                  <a:cxn ang="0">
                    <a:pos x="187" y="827"/>
                  </a:cxn>
                  <a:cxn ang="0">
                    <a:pos x="152" y="782"/>
                  </a:cxn>
                  <a:cxn ang="0">
                    <a:pos x="123" y="732"/>
                  </a:cxn>
                  <a:cxn ang="0">
                    <a:pos x="99" y="682"/>
                  </a:cxn>
                  <a:cxn ang="0">
                    <a:pos x="81" y="630"/>
                  </a:cxn>
                  <a:cxn ang="0">
                    <a:pos x="69" y="576"/>
                  </a:cxn>
                  <a:cxn ang="0">
                    <a:pos x="61" y="523"/>
                  </a:cxn>
                  <a:cxn ang="0">
                    <a:pos x="59" y="468"/>
                  </a:cxn>
                  <a:cxn ang="0">
                    <a:pos x="64" y="418"/>
                  </a:cxn>
                  <a:cxn ang="0">
                    <a:pos x="73" y="364"/>
                  </a:cxn>
                  <a:cxn ang="0">
                    <a:pos x="88" y="312"/>
                  </a:cxn>
                  <a:cxn ang="0">
                    <a:pos x="111" y="261"/>
                  </a:cxn>
                  <a:cxn ang="0">
                    <a:pos x="135" y="212"/>
                  </a:cxn>
                  <a:cxn ang="0">
                    <a:pos x="166" y="166"/>
                  </a:cxn>
                  <a:cxn ang="0">
                    <a:pos x="203" y="122"/>
                  </a:cxn>
                  <a:cxn ang="0">
                    <a:pos x="245" y="83"/>
                  </a:cxn>
                  <a:cxn ang="0">
                    <a:pos x="291" y="43"/>
                  </a:cxn>
                </a:cxnLst>
                <a:rect l="0" t="0" r="r" b="b"/>
                <a:pathLst>
                  <a:path w="291" h="860">
                    <a:moveTo>
                      <a:pt x="255" y="0"/>
                    </a:moveTo>
                    <a:lnTo>
                      <a:pt x="230" y="22"/>
                    </a:lnTo>
                    <a:lnTo>
                      <a:pt x="203" y="43"/>
                    </a:lnTo>
                    <a:lnTo>
                      <a:pt x="182" y="64"/>
                    </a:lnTo>
                    <a:lnTo>
                      <a:pt x="159" y="88"/>
                    </a:lnTo>
                    <a:lnTo>
                      <a:pt x="137" y="109"/>
                    </a:lnTo>
                    <a:lnTo>
                      <a:pt x="118" y="134"/>
                    </a:lnTo>
                    <a:lnTo>
                      <a:pt x="101" y="161"/>
                    </a:lnTo>
                    <a:lnTo>
                      <a:pt x="83" y="185"/>
                    </a:lnTo>
                    <a:lnTo>
                      <a:pt x="69" y="212"/>
                    </a:lnTo>
                    <a:lnTo>
                      <a:pt x="57" y="239"/>
                    </a:lnTo>
                    <a:lnTo>
                      <a:pt x="45" y="266"/>
                    </a:lnTo>
                    <a:lnTo>
                      <a:pt x="32" y="295"/>
                    </a:lnTo>
                    <a:lnTo>
                      <a:pt x="25" y="323"/>
                    </a:lnTo>
                    <a:lnTo>
                      <a:pt x="16" y="352"/>
                    </a:lnTo>
                    <a:lnTo>
                      <a:pt x="10" y="381"/>
                    </a:lnTo>
                    <a:lnTo>
                      <a:pt x="5" y="410"/>
                    </a:lnTo>
                    <a:lnTo>
                      <a:pt x="2" y="439"/>
                    </a:lnTo>
                    <a:lnTo>
                      <a:pt x="0" y="468"/>
                    </a:lnTo>
                    <a:lnTo>
                      <a:pt x="0" y="498"/>
                    </a:lnTo>
                    <a:lnTo>
                      <a:pt x="2" y="527"/>
                    </a:lnTo>
                    <a:lnTo>
                      <a:pt x="5" y="556"/>
                    </a:lnTo>
                    <a:lnTo>
                      <a:pt x="10" y="586"/>
                    </a:lnTo>
                    <a:lnTo>
                      <a:pt x="16" y="615"/>
                    </a:lnTo>
                    <a:lnTo>
                      <a:pt x="23" y="644"/>
                    </a:lnTo>
                    <a:lnTo>
                      <a:pt x="32" y="674"/>
                    </a:lnTo>
                    <a:lnTo>
                      <a:pt x="42" y="701"/>
                    </a:lnTo>
                    <a:lnTo>
                      <a:pt x="57" y="727"/>
                    </a:lnTo>
                    <a:lnTo>
                      <a:pt x="69" y="757"/>
                    </a:lnTo>
                    <a:lnTo>
                      <a:pt x="86" y="784"/>
                    </a:lnTo>
                    <a:lnTo>
                      <a:pt x="103" y="810"/>
                    </a:lnTo>
                    <a:lnTo>
                      <a:pt x="120" y="835"/>
                    </a:lnTo>
                    <a:lnTo>
                      <a:pt x="140" y="860"/>
                    </a:lnTo>
                    <a:lnTo>
                      <a:pt x="187" y="827"/>
                    </a:lnTo>
                    <a:lnTo>
                      <a:pt x="169" y="806"/>
                    </a:lnTo>
                    <a:lnTo>
                      <a:pt x="152" y="782"/>
                    </a:lnTo>
                    <a:lnTo>
                      <a:pt x="135" y="757"/>
                    </a:lnTo>
                    <a:lnTo>
                      <a:pt x="123" y="732"/>
                    </a:lnTo>
                    <a:lnTo>
                      <a:pt x="111" y="706"/>
                    </a:lnTo>
                    <a:lnTo>
                      <a:pt x="99" y="682"/>
                    </a:lnTo>
                    <a:lnTo>
                      <a:pt x="88" y="656"/>
                    </a:lnTo>
                    <a:lnTo>
                      <a:pt x="81" y="630"/>
                    </a:lnTo>
                    <a:lnTo>
                      <a:pt x="73" y="603"/>
                    </a:lnTo>
                    <a:lnTo>
                      <a:pt x="69" y="576"/>
                    </a:lnTo>
                    <a:lnTo>
                      <a:pt x="64" y="549"/>
                    </a:lnTo>
                    <a:lnTo>
                      <a:pt x="61" y="523"/>
                    </a:lnTo>
                    <a:lnTo>
                      <a:pt x="59" y="496"/>
                    </a:lnTo>
                    <a:lnTo>
                      <a:pt x="59" y="468"/>
                    </a:lnTo>
                    <a:lnTo>
                      <a:pt x="61" y="442"/>
                    </a:lnTo>
                    <a:lnTo>
                      <a:pt x="64" y="418"/>
                    </a:lnTo>
                    <a:lnTo>
                      <a:pt x="69" y="390"/>
                    </a:lnTo>
                    <a:lnTo>
                      <a:pt x="73" y="364"/>
                    </a:lnTo>
                    <a:lnTo>
                      <a:pt x="81" y="337"/>
                    </a:lnTo>
                    <a:lnTo>
                      <a:pt x="88" y="312"/>
                    </a:lnTo>
                    <a:lnTo>
                      <a:pt x="99" y="285"/>
                    </a:lnTo>
                    <a:lnTo>
                      <a:pt x="111" y="261"/>
                    </a:lnTo>
                    <a:lnTo>
                      <a:pt x="123" y="237"/>
                    </a:lnTo>
                    <a:lnTo>
                      <a:pt x="135" y="212"/>
                    </a:lnTo>
                    <a:lnTo>
                      <a:pt x="152" y="188"/>
                    </a:lnTo>
                    <a:lnTo>
                      <a:pt x="166" y="166"/>
                    </a:lnTo>
                    <a:lnTo>
                      <a:pt x="184" y="143"/>
                    </a:lnTo>
                    <a:lnTo>
                      <a:pt x="203" y="122"/>
                    </a:lnTo>
                    <a:lnTo>
                      <a:pt x="223" y="102"/>
                    </a:lnTo>
                    <a:lnTo>
                      <a:pt x="245" y="83"/>
                    </a:lnTo>
                    <a:lnTo>
                      <a:pt x="267" y="64"/>
                    </a:lnTo>
                    <a:lnTo>
                      <a:pt x="291" y="43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3" name="Freeform 25"/>
              <p:cNvSpPr>
                <a:spLocks/>
              </p:cNvSpPr>
              <p:nvPr/>
            </p:nvSpPr>
            <p:spPr bwMode="auto">
              <a:xfrm>
                <a:off x="515" y="1189"/>
                <a:ext cx="405" cy="374"/>
              </a:xfrm>
              <a:custGeom>
                <a:avLst/>
                <a:gdLst/>
                <a:ahLst/>
                <a:cxnLst>
                  <a:cxn ang="0">
                    <a:pos x="670" y="5"/>
                  </a:cxn>
                  <a:cxn ang="0">
                    <a:pos x="758" y="20"/>
                  </a:cxn>
                  <a:cxn ang="0">
                    <a:pos x="843" y="44"/>
                  </a:cxn>
                  <a:cxn ang="0">
                    <a:pos x="924" y="83"/>
                  </a:cxn>
                  <a:cxn ang="0">
                    <a:pos x="992" y="129"/>
                  </a:cxn>
                  <a:cxn ang="0">
                    <a:pos x="1059" y="186"/>
                  </a:cxn>
                  <a:cxn ang="0">
                    <a:pos x="1112" y="250"/>
                  </a:cxn>
                  <a:cxn ang="0">
                    <a:pos x="1156" y="317"/>
                  </a:cxn>
                  <a:cxn ang="0">
                    <a:pos x="1187" y="395"/>
                  </a:cxn>
                  <a:cxn ang="0">
                    <a:pos x="1208" y="476"/>
                  </a:cxn>
                  <a:cxn ang="0">
                    <a:pos x="1215" y="562"/>
                  </a:cxn>
                  <a:cxn ang="0">
                    <a:pos x="1213" y="628"/>
                  </a:cxn>
                  <a:cxn ang="0">
                    <a:pos x="1201" y="692"/>
                  </a:cxn>
                  <a:cxn ang="0">
                    <a:pos x="1178" y="754"/>
                  </a:cxn>
                  <a:cxn ang="0">
                    <a:pos x="1151" y="813"/>
                  </a:cxn>
                  <a:cxn ang="0">
                    <a:pos x="1116" y="867"/>
                  </a:cxn>
                  <a:cxn ang="0">
                    <a:pos x="1075" y="918"/>
                  </a:cxn>
                  <a:cxn ang="0">
                    <a:pos x="1029" y="965"/>
                  </a:cxn>
                  <a:cxn ang="0">
                    <a:pos x="978" y="1006"/>
                  </a:cxn>
                  <a:cxn ang="0">
                    <a:pos x="921" y="1041"/>
                  </a:cxn>
                  <a:cxn ang="0">
                    <a:pos x="860" y="1070"/>
                  </a:cxn>
                  <a:cxn ang="0">
                    <a:pos x="767" y="913"/>
                  </a:cxn>
                  <a:cxn ang="0">
                    <a:pos x="762" y="899"/>
                  </a:cxn>
                  <a:cxn ang="0">
                    <a:pos x="750" y="889"/>
                  </a:cxn>
                  <a:cxn ang="0">
                    <a:pos x="738" y="882"/>
                  </a:cxn>
                  <a:cxn ang="0">
                    <a:pos x="721" y="880"/>
                  </a:cxn>
                  <a:cxn ang="0">
                    <a:pos x="701" y="880"/>
                  </a:cxn>
                  <a:cxn ang="0">
                    <a:pos x="684" y="884"/>
                  </a:cxn>
                  <a:cxn ang="0">
                    <a:pos x="670" y="892"/>
                  </a:cxn>
                  <a:cxn ang="0">
                    <a:pos x="658" y="904"/>
                  </a:cxn>
                  <a:cxn ang="0">
                    <a:pos x="650" y="916"/>
                  </a:cxn>
                  <a:cxn ang="0">
                    <a:pos x="650" y="930"/>
                  </a:cxn>
                  <a:cxn ang="0">
                    <a:pos x="699" y="1113"/>
                  </a:cxn>
                  <a:cxn ang="0">
                    <a:pos x="665" y="1118"/>
                  </a:cxn>
                  <a:cxn ang="0">
                    <a:pos x="630" y="1122"/>
                  </a:cxn>
                  <a:cxn ang="0">
                    <a:pos x="577" y="1122"/>
                  </a:cxn>
                  <a:cxn ang="0">
                    <a:pos x="487" y="1111"/>
                  </a:cxn>
                  <a:cxn ang="0">
                    <a:pos x="399" y="1087"/>
                  </a:cxn>
                  <a:cxn ang="0">
                    <a:pos x="318" y="1055"/>
                  </a:cxn>
                  <a:cxn ang="0">
                    <a:pos x="244" y="1009"/>
                  </a:cxn>
                  <a:cxn ang="0">
                    <a:pos x="178" y="958"/>
                  </a:cxn>
                  <a:cxn ang="0">
                    <a:pos x="119" y="896"/>
                  </a:cxn>
                  <a:cxn ang="0">
                    <a:pos x="73" y="828"/>
                  </a:cxn>
                  <a:cxn ang="0">
                    <a:pos x="36" y="752"/>
                  </a:cxn>
                  <a:cxn ang="0">
                    <a:pos x="12" y="674"/>
                  </a:cxn>
                  <a:cxn ang="0">
                    <a:pos x="0" y="588"/>
                  </a:cxn>
                  <a:cxn ang="0">
                    <a:pos x="2" y="503"/>
                  </a:cxn>
                  <a:cxn ang="0">
                    <a:pos x="19" y="420"/>
                  </a:cxn>
                  <a:cxn ang="0">
                    <a:pos x="46" y="342"/>
                  </a:cxn>
                  <a:cxn ang="0">
                    <a:pos x="88" y="271"/>
                  </a:cxn>
                  <a:cxn ang="0">
                    <a:pos x="139" y="205"/>
                  </a:cxn>
                  <a:cxn ang="0">
                    <a:pos x="200" y="146"/>
                  </a:cxn>
                  <a:cxn ang="0">
                    <a:pos x="269" y="98"/>
                  </a:cxn>
                  <a:cxn ang="0">
                    <a:pos x="344" y="56"/>
                  </a:cxn>
                  <a:cxn ang="0">
                    <a:pos x="428" y="24"/>
                  </a:cxn>
                  <a:cxn ang="0">
                    <a:pos x="515" y="8"/>
                  </a:cxn>
                  <a:cxn ang="0">
                    <a:pos x="608" y="0"/>
                  </a:cxn>
                </a:cxnLst>
                <a:rect l="0" t="0" r="r" b="b"/>
                <a:pathLst>
                  <a:path w="1215" h="1122">
                    <a:moveTo>
                      <a:pt x="608" y="0"/>
                    </a:moveTo>
                    <a:lnTo>
                      <a:pt x="638" y="0"/>
                    </a:lnTo>
                    <a:lnTo>
                      <a:pt x="670" y="5"/>
                    </a:lnTo>
                    <a:lnTo>
                      <a:pt x="699" y="8"/>
                    </a:lnTo>
                    <a:lnTo>
                      <a:pt x="729" y="12"/>
                    </a:lnTo>
                    <a:lnTo>
                      <a:pt x="758" y="20"/>
                    </a:lnTo>
                    <a:lnTo>
                      <a:pt x="787" y="24"/>
                    </a:lnTo>
                    <a:lnTo>
                      <a:pt x="816" y="34"/>
                    </a:lnTo>
                    <a:lnTo>
                      <a:pt x="843" y="44"/>
                    </a:lnTo>
                    <a:lnTo>
                      <a:pt x="870" y="56"/>
                    </a:lnTo>
                    <a:lnTo>
                      <a:pt x="897" y="68"/>
                    </a:lnTo>
                    <a:lnTo>
                      <a:pt x="924" y="83"/>
                    </a:lnTo>
                    <a:lnTo>
                      <a:pt x="948" y="98"/>
                    </a:lnTo>
                    <a:lnTo>
                      <a:pt x="971" y="112"/>
                    </a:lnTo>
                    <a:lnTo>
                      <a:pt x="992" y="129"/>
                    </a:lnTo>
                    <a:lnTo>
                      <a:pt x="1016" y="146"/>
                    </a:lnTo>
                    <a:lnTo>
                      <a:pt x="1036" y="164"/>
                    </a:lnTo>
                    <a:lnTo>
                      <a:pt x="1059" y="186"/>
                    </a:lnTo>
                    <a:lnTo>
                      <a:pt x="1075" y="205"/>
                    </a:lnTo>
                    <a:lnTo>
                      <a:pt x="1095" y="227"/>
                    </a:lnTo>
                    <a:lnTo>
                      <a:pt x="1112" y="250"/>
                    </a:lnTo>
                    <a:lnTo>
                      <a:pt x="1127" y="271"/>
                    </a:lnTo>
                    <a:lnTo>
                      <a:pt x="1142" y="293"/>
                    </a:lnTo>
                    <a:lnTo>
                      <a:pt x="1156" y="317"/>
                    </a:lnTo>
                    <a:lnTo>
                      <a:pt x="1168" y="342"/>
                    </a:lnTo>
                    <a:lnTo>
                      <a:pt x="1178" y="369"/>
                    </a:lnTo>
                    <a:lnTo>
                      <a:pt x="1187" y="395"/>
                    </a:lnTo>
                    <a:lnTo>
                      <a:pt x="1195" y="420"/>
                    </a:lnTo>
                    <a:lnTo>
                      <a:pt x="1203" y="447"/>
                    </a:lnTo>
                    <a:lnTo>
                      <a:pt x="1208" y="476"/>
                    </a:lnTo>
                    <a:lnTo>
                      <a:pt x="1213" y="503"/>
                    </a:lnTo>
                    <a:lnTo>
                      <a:pt x="1215" y="533"/>
                    </a:lnTo>
                    <a:lnTo>
                      <a:pt x="1215" y="562"/>
                    </a:lnTo>
                    <a:lnTo>
                      <a:pt x="1215" y="583"/>
                    </a:lnTo>
                    <a:lnTo>
                      <a:pt x="1213" y="606"/>
                    </a:lnTo>
                    <a:lnTo>
                      <a:pt x="1213" y="628"/>
                    </a:lnTo>
                    <a:lnTo>
                      <a:pt x="1208" y="650"/>
                    </a:lnTo>
                    <a:lnTo>
                      <a:pt x="1203" y="671"/>
                    </a:lnTo>
                    <a:lnTo>
                      <a:pt x="1201" y="692"/>
                    </a:lnTo>
                    <a:lnTo>
                      <a:pt x="1192" y="713"/>
                    </a:lnTo>
                    <a:lnTo>
                      <a:pt x="1185" y="733"/>
                    </a:lnTo>
                    <a:lnTo>
                      <a:pt x="1178" y="754"/>
                    </a:lnTo>
                    <a:lnTo>
                      <a:pt x="1171" y="775"/>
                    </a:lnTo>
                    <a:lnTo>
                      <a:pt x="1161" y="794"/>
                    </a:lnTo>
                    <a:lnTo>
                      <a:pt x="1151" y="813"/>
                    </a:lnTo>
                    <a:lnTo>
                      <a:pt x="1139" y="830"/>
                    </a:lnTo>
                    <a:lnTo>
                      <a:pt x="1130" y="850"/>
                    </a:lnTo>
                    <a:lnTo>
                      <a:pt x="1116" y="867"/>
                    </a:lnTo>
                    <a:lnTo>
                      <a:pt x="1104" y="884"/>
                    </a:lnTo>
                    <a:lnTo>
                      <a:pt x="1090" y="901"/>
                    </a:lnTo>
                    <a:lnTo>
                      <a:pt x="1075" y="918"/>
                    </a:lnTo>
                    <a:lnTo>
                      <a:pt x="1061" y="933"/>
                    </a:lnTo>
                    <a:lnTo>
                      <a:pt x="1046" y="948"/>
                    </a:lnTo>
                    <a:lnTo>
                      <a:pt x="1029" y="965"/>
                    </a:lnTo>
                    <a:lnTo>
                      <a:pt x="1012" y="980"/>
                    </a:lnTo>
                    <a:lnTo>
                      <a:pt x="995" y="992"/>
                    </a:lnTo>
                    <a:lnTo>
                      <a:pt x="978" y="1006"/>
                    </a:lnTo>
                    <a:lnTo>
                      <a:pt x="961" y="1018"/>
                    </a:lnTo>
                    <a:lnTo>
                      <a:pt x="941" y="1030"/>
                    </a:lnTo>
                    <a:lnTo>
                      <a:pt x="921" y="1041"/>
                    </a:lnTo>
                    <a:lnTo>
                      <a:pt x="902" y="1051"/>
                    </a:lnTo>
                    <a:lnTo>
                      <a:pt x="883" y="1063"/>
                    </a:lnTo>
                    <a:lnTo>
                      <a:pt x="860" y="1070"/>
                    </a:lnTo>
                    <a:lnTo>
                      <a:pt x="838" y="1080"/>
                    </a:lnTo>
                    <a:lnTo>
                      <a:pt x="816" y="1087"/>
                    </a:lnTo>
                    <a:lnTo>
                      <a:pt x="767" y="913"/>
                    </a:lnTo>
                    <a:lnTo>
                      <a:pt x="767" y="909"/>
                    </a:lnTo>
                    <a:lnTo>
                      <a:pt x="765" y="904"/>
                    </a:lnTo>
                    <a:lnTo>
                      <a:pt x="762" y="899"/>
                    </a:lnTo>
                    <a:lnTo>
                      <a:pt x="758" y="896"/>
                    </a:lnTo>
                    <a:lnTo>
                      <a:pt x="755" y="892"/>
                    </a:lnTo>
                    <a:lnTo>
                      <a:pt x="750" y="889"/>
                    </a:lnTo>
                    <a:lnTo>
                      <a:pt x="745" y="887"/>
                    </a:lnTo>
                    <a:lnTo>
                      <a:pt x="741" y="884"/>
                    </a:lnTo>
                    <a:lnTo>
                      <a:pt x="738" y="882"/>
                    </a:lnTo>
                    <a:lnTo>
                      <a:pt x="731" y="880"/>
                    </a:lnTo>
                    <a:lnTo>
                      <a:pt x="726" y="880"/>
                    </a:lnTo>
                    <a:lnTo>
                      <a:pt x="721" y="880"/>
                    </a:lnTo>
                    <a:lnTo>
                      <a:pt x="713" y="877"/>
                    </a:lnTo>
                    <a:lnTo>
                      <a:pt x="708" y="877"/>
                    </a:lnTo>
                    <a:lnTo>
                      <a:pt x="701" y="880"/>
                    </a:lnTo>
                    <a:lnTo>
                      <a:pt x="696" y="880"/>
                    </a:lnTo>
                    <a:lnTo>
                      <a:pt x="691" y="882"/>
                    </a:lnTo>
                    <a:lnTo>
                      <a:pt x="684" y="884"/>
                    </a:lnTo>
                    <a:lnTo>
                      <a:pt x="679" y="887"/>
                    </a:lnTo>
                    <a:lnTo>
                      <a:pt x="674" y="889"/>
                    </a:lnTo>
                    <a:lnTo>
                      <a:pt x="670" y="892"/>
                    </a:lnTo>
                    <a:lnTo>
                      <a:pt x="665" y="896"/>
                    </a:lnTo>
                    <a:lnTo>
                      <a:pt x="662" y="899"/>
                    </a:lnTo>
                    <a:lnTo>
                      <a:pt x="658" y="904"/>
                    </a:lnTo>
                    <a:lnTo>
                      <a:pt x="655" y="909"/>
                    </a:lnTo>
                    <a:lnTo>
                      <a:pt x="653" y="913"/>
                    </a:lnTo>
                    <a:lnTo>
                      <a:pt x="650" y="916"/>
                    </a:lnTo>
                    <a:lnTo>
                      <a:pt x="650" y="921"/>
                    </a:lnTo>
                    <a:lnTo>
                      <a:pt x="650" y="925"/>
                    </a:lnTo>
                    <a:lnTo>
                      <a:pt x="650" y="930"/>
                    </a:lnTo>
                    <a:lnTo>
                      <a:pt x="650" y="935"/>
                    </a:lnTo>
                    <a:lnTo>
                      <a:pt x="650" y="940"/>
                    </a:lnTo>
                    <a:lnTo>
                      <a:pt x="699" y="1113"/>
                    </a:lnTo>
                    <a:lnTo>
                      <a:pt x="689" y="1116"/>
                    </a:lnTo>
                    <a:lnTo>
                      <a:pt x="677" y="1118"/>
                    </a:lnTo>
                    <a:lnTo>
                      <a:pt x="665" y="1118"/>
                    </a:lnTo>
                    <a:lnTo>
                      <a:pt x="655" y="1122"/>
                    </a:lnTo>
                    <a:lnTo>
                      <a:pt x="643" y="1122"/>
                    </a:lnTo>
                    <a:lnTo>
                      <a:pt x="630" y="1122"/>
                    </a:lnTo>
                    <a:lnTo>
                      <a:pt x="618" y="1122"/>
                    </a:lnTo>
                    <a:lnTo>
                      <a:pt x="608" y="1122"/>
                    </a:lnTo>
                    <a:lnTo>
                      <a:pt x="577" y="1122"/>
                    </a:lnTo>
                    <a:lnTo>
                      <a:pt x="544" y="1118"/>
                    </a:lnTo>
                    <a:lnTo>
                      <a:pt x="515" y="1113"/>
                    </a:lnTo>
                    <a:lnTo>
                      <a:pt x="487" y="1111"/>
                    </a:lnTo>
                    <a:lnTo>
                      <a:pt x="457" y="1104"/>
                    </a:lnTo>
                    <a:lnTo>
                      <a:pt x="428" y="1096"/>
                    </a:lnTo>
                    <a:lnTo>
                      <a:pt x="399" y="1087"/>
                    </a:lnTo>
                    <a:lnTo>
                      <a:pt x="371" y="1077"/>
                    </a:lnTo>
                    <a:lnTo>
                      <a:pt x="344" y="1067"/>
                    </a:lnTo>
                    <a:lnTo>
                      <a:pt x="318" y="1055"/>
                    </a:lnTo>
                    <a:lnTo>
                      <a:pt x="293" y="1041"/>
                    </a:lnTo>
                    <a:lnTo>
                      <a:pt x="269" y="1025"/>
                    </a:lnTo>
                    <a:lnTo>
                      <a:pt x="244" y="1009"/>
                    </a:lnTo>
                    <a:lnTo>
                      <a:pt x="219" y="994"/>
                    </a:lnTo>
                    <a:lnTo>
                      <a:pt x="200" y="977"/>
                    </a:lnTo>
                    <a:lnTo>
                      <a:pt x="178" y="958"/>
                    </a:lnTo>
                    <a:lnTo>
                      <a:pt x="159" y="938"/>
                    </a:lnTo>
                    <a:lnTo>
                      <a:pt x="139" y="918"/>
                    </a:lnTo>
                    <a:lnTo>
                      <a:pt x="119" y="896"/>
                    </a:lnTo>
                    <a:lnTo>
                      <a:pt x="102" y="875"/>
                    </a:lnTo>
                    <a:lnTo>
                      <a:pt x="88" y="852"/>
                    </a:lnTo>
                    <a:lnTo>
                      <a:pt x="73" y="828"/>
                    </a:lnTo>
                    <a:lnTo>
                      <a:pt x="60" y="804"/>
                    </a:lnTo>
                    <a:lnTo>
                      <a:pt x="46" y="780"/>
                    </a:lnTo>
                    <a:lnTo>
                      <a:pt x="36" y="752"/>
                    </a:lnTo>
                    <a:lnTo>
                      <a:pt x="27" y="728"/>
                    </a:lnTo>
                    <a:lnTo>
                      <a:pt x="19" y="701"/>
                    </a:lnTo>
                    <a:lnTo>
                      <a:pt x="12" y="674"/>
                    </a:lnTo>
                    <a:lnTo>
                      <a:pt x="7" y="647"/>
                    </a:lnTo>
                    <a:lnTo>
                      <a:pt x="2" y="618"/>
                    </a:lnTo>
                    <a:lnTo>
                      <a:pt x="0" y="588"/>
                    </a:lnTo>
                    <a:lnTo>
                      <a:pt x="0" y="562"/>
                    </a:lnTo>
                    <a:lnTo>
                      <a:pt x="0" y="533"/>
                    </a:lnTo>
                    <a:lnTo>
                      <a:pt x="2" y="503"/>
                    </a:lnTo>
                    <a:lnTo>
                      <a:pt x="7" y="476"/>
                    </a:lnTo>
                    <a:lnTo>
                      <a:pt x="12" y="447"/>
                    </a:lnTo>
                    <a:lnTo>
                      <a:pt x="19" y="420"/>
                    </a:lnTo>
                    <a:lnTo>
                      <a:pt x="27" y="395"/>
                    </a:lnTo>
                    <a:lnTo>
                      <a:pt x="36" y="369"/>
                    </a:lnTo>
                    <a:lnTo>
                      <a:pt x="46" y="342"/>
                    </a:lnTo>
                    <a:lnTo>
                      <a:pt x="60" y="317"/>
                    </a:lnTo>
                    <a:lnTo>
                      <a:pt x="73" y="293"/>
                    </a:lnTo>
                    <a:lnTo>
                      <a:pt x="88" y="271"/>
                    </a:lnTo>
                    <a:lnTo>
                      <a:pt x="102" y="250"/>
                    </a:lnTo>
                    <a:lnTo>
                      <a:pt x="119" y="227"/>
                    </a:lnTo>
                    <a:lnTo>
                      <a:pt x="139" y="205"/>
                    </a:lnTo>
                    <a:lnTo>
                      <a:pt x="159" y="186"/>
                    </a:lnTo>
                    <a:lnTo>
                      <a:pt x="178" y="164"/>
                    </a:lnTo>
                    <a:lnTo>
                      <a:pt x="200" y="146"/>
                    </a:lnTo>
                    <a:lnTo>
                      <a:pt x="219" y="129"/>
                    </a:lnTo>
                    <a:lnTo>
                      <a:pt x="244" y="112"/>
                    </a:lnTo>
                    <a:lnTo>
                      <a:pt x="269" y="98"/>
                    </a:lnTo>
                    <a:lnTo>
                      <a:pt x="293" y="83"/>
                    </a:lnTo>
                    <a:lnTo>
                      <a:pt x="318" y="68"/>
                    </a:lnTo>
                    <a:lnTo>
                      <a:pt x="344" y="56"/>
                    </a:lnTo>
                    <a:lnTo>
                      <a:pt x="371" y="44"/>
                    </a:lnTo>
                    <a:lnTo>
                      <a:pt x="399" y="34"/>
                    </a:lnTo>
                    <a:lnTo>
                      <a:pt x="428" y="24"/>
                    </a:lnTo>
                    <a:lnTo>
                      <a:pt x="457" y="20"/>
                    </a:lnTo>
                    <a:lnTo>
                      <a:pt x="487" y="12"/>
                    </a:lnTo>
                    <a:lnTo>
                      <a:pt x="515" y="8"/>
                    </a:lnTo>
                    <a:lnTo>
                      <a:pt x="544" y="5"/>
                    </a:lnTo>
                    <a:lnTo>
                      <a:pt x="577" y="0"/>
                    </a:ln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4" name="Freeform 26"/>
              <p:cNvSpPr>
                <a:spLocks noEditPoints="1"/>
              </p:cNvSpPr>
              <p:nvPr/>
            </p:nvSpPr>
            <p:spPr bwMode="auto">
              <a:xfrm>
                <a:off x="513" y="1187"/>
                <a:ext cx="409" cy="378"/>
              </a:xfrm>
              <a:custGeom>
                <a:avLst/>
                <a:gdLst/>
                <a:ahLst/>
                <a:cxnLst>
                  <a:cxn ang="0">
                    <a:pos x="675" y="17"/>
                  </a:cxn>
                  <a:cxn ang="0">
                    <a:pos x="762" y="31"/>
                  </a:cxn>
                  <a:cxn ang="0">
                    <a:pos x="851" y="44"/>
                  </a:cxn>
                  <a:cxn ang="0">
                    <a:pos x="906" y="69"/>
                  </a:cxn>
                  <a:cxn ang="0">
                    <a:pos x="957" y="99"/>
                  </a:cxn>
                  <a:cxn ang="0">
                    <a:pos x="1022" y="152"/>
                  </a:cxn>
                  <a:cxn ang="0">
                    <a:pos x="1077" y="215"/>
                  </a:cxn>
                  <a:cxn ang="0">
                    <a:pos x="1122" y="251"/>
                  </a:cxn>
                  <a:cxn ang="0">
                    <a:pos x="1153" y="296"/>
                  </a:cxn>
                  <a:cxn ang="0">
                    <a:pos x="1180" y="346"/>
                  </a:cxn>
                  <a:cxn ang="0">
                    <a:pos x="1195" y="427"/>
                  </a:cxn>
                  <a:cxn ang="0">
                    <a:pos x="1225" y="508"/>
                  </a:cxn>
                  <a:cxn ang="0">
                    <a:pos x="1227" y="590"/>
                  </a:cxn>
                  <a:cxn ang="0">
                    <a:pos x="1220" y="657"/>
                  </a:cxn>
                  <a:cxn ang="0">
                    <a:pos x="1212" y="700"/>
                  </a:cxn>
                  <a:cxn ang="0">
                    <a:pos x="1197" y="741"/>
                  </a:cxn>
                  <a:cxn ang="0">
                    <a:pos x="1162" y="797"/>
                  </a:cxn>
                  <a:cxn ang="0">
                    <a:pos x="1140" y="859"/>
                  </a:cxn>
                  <a:cxn ang="0">
                    <a:pos x="1086" y="928"/>
                  </a:cxn>
                  <a:cxn ang="0">
                    <a:pos x="1039" y="975"/>
                  </a:cxn>
                  <a:cxn ang="0">
                    <a:pos x="997" y="993"/>
                  </a:cxn>
                  <a:cxn ang="0">
                    <a:pos x="964" y="1019"/>
                  </a:cxn>
                  <a:cxn ang="0">
                    <a:pos x="885" y="1064"/>
                  </a:cxn>
                  <a:cxn ang="0">
                    <a:pos x="846" y="1091"/>
                  </a:cxn>
                  <a:cxn ang="0">
                    <a:pos x="767" y="919"/>
                  </a:cxn>
                  <a:cxn ang="0">
                    <a:pos x="771" y="899"/>
                  </a:cxn>
                  <a:cxn ang="0">
                    <a:pos x="764" y="892"/>
                  </a:cxn>
                  <a:cxn ang="0">
                    <a:pos x="748" y="884"/>
                  </a:cxn>
                  <a:cxn ang="0">
                    <a:pos x="726" y="892"/>
                  </a:cxn>
                  <a:cxn ang="0">
                    <a:pos x="716" y="889"/>
                  </a:cxn>
                  <a:cxn ang="0">
                    <a:pos x="705" y="891"/>
                  </a:cxn>
                  <a:cxn ang="0">
                    <a:pos x="683" y="887"/>
                  </a:cxn>
                  <a:cxn ang="0">
                    <a:pos x="673" y="909"/>
                  </a:cxn>
                  <a:cxn ang="0">
                    <a:pos x="664" y="923"/>
                  </a:cxn>
                  <a:cxn ang="0">
                    <a:pos x="662" y="931"/>
                  </a:cxn>
                  <a:cxn ang="0">
                    <a:pos x="662" y="944"/>
                  </a:cxn>
                  <a:cxn ang="0">
                    <a:pos x="683" y="1124"/>
                  </a:cxn>
                  <a:cxn ang="0">
                    <a:pos x="649" y="1121"/>
                  </a:cxn>
                  <a:cxn ang="0">
                    <a:pos x="582" y="1134"/>
                  </a:cxn>
                  <a:cxn ang="0">
                    <a:pos x="492" y="1123"/>
                  </a:cxn>
                  <a:cxn ang="0">
                    <a:pos x="432" y="1108"/>
                  </a:cxn>
                  <a:cxn ang="0">
                    <a:pos x="348" y="1079"/>
                  </a:cxn>
                  <a:cxn ang="0">
                    <a:pos x="275" y="1031"/>
                  </a:cxn>
                  <a:cxn ang="0">
                    <a:pos x="210" y="979"/>
                  </a:cxn>
                  <a:cxn ang="0">
                    <a:pos x="161" y="948"/>
                  </a:cxn>
                  <a:cxn ang="0">
                    <a:pos x="121" y="906"/>
                  </a:cxn>
                  <a:cxn ang="0">
                    <a:pos x="89" y="861"/>
                  </a:cxn>
                  <a:cxn ang="0">
                    <a:pos x="52" y="786"/>
                  </a:cxn>
                  <a:cxn ang="0">
                    <a:pos x="31" y="706"/>
                  </a:cxn>
                  <a:cxn ang="0">
                    <a:pos x="2" y="625"/>
                  </a:cxn>
                  <a:cxn ang="0">
                    <a:pos x="0" y="539"/>
                  </a:cxn>
                  <a:cxn ang="0">
                    <a:pos x="19" y="483"/>
                  </a:cxn>
                  <a:cxn ang="0">
                    <a:pos x="20" y="424"/>
                  </a:cxn>
                  <a:cxn ang="0">
                    <a:pos x="46" y="346"/>
                  </a:cxn>
                  <a:cxn ang="0">
                    <a:pos x="84" y="302"/>
                  </a:cxn>
                  <a:cxn ang="0">
                    <a:pos x="121" y="229"/>
                  </a:cxn>
                  <a:cxn ang="0">
                    <a:pos x="189" y="174"/>
                  </a:cxn>
                  <a:cxn ang="0">
                    <a:pos x="222" y="130"/>
                  </a:cxn>
                  <a:cxn ang="0">
                    <a:pos x="296" y="84"/>
                  </a:cxn>
                  <a:cxn ang="0">
                    <a:pos x="375" y="44"/>
                  </a:cxn>
                  <a:cxn ang="0">
                    <a:pos x="435" y="36"/>
                  </a:cxn>
                  <a:cxn ang="0">
                    <a:pos x="521" y="7"/>
                  </a:cxn>
                  <a:cxn ang="0">
                    <a:pos x="614" y="0"/>
                  </a:cxn>
                </a:cxnLst>
                <a:rect l="0" t="0" r="r" b="b"/>
                <a:pathLst>
                  <a:path w="1227" h="1134">
                    <a:moveTo>
                      <a:pt x="614" y="0"/>
                    </a:moveTo>
                    <a:lnTo>
                      <a:pt x="644" y="0"/>
                    </a:lnTo>
                    <a:lnTo>
                      <a:pt x="644" y="12"/>
                    </a:lnTo>
                    <a:lnTo>
                      <a:pt x="614" y="12"/>
                    </a:lnTo>
                    <a:lnTo>
                      <a:pt x="614" y="0"/>
                    </a:lnTo>
                    <a:close/>
                    <a:moveTo>
                      <a:pt x="644" y="0"/>
                    </a:moveTo>
                    <a:lnTo>
                      <a:pt x="645" y="0"/>
                    </a:lnTo>
                    <a:lnTo>
                      <a:pt x="645" y="0"/>
                    </a:lnTo>
                    <a:lnTo>
                      <a:pt x="644" y="6"/>
                    </a:lnTo>
                    <a:lnTo>
                      <a:pt x="644" y="0"/>
                    </a:lnTo>
                    <a:close/>
                    <a:moveTo>
                      <a:pt x="645" y="0"/>
                    </a:moveTo>
                    <a:lnTo>
                      <a:pt x="676" y="5"/>
                    </a:lnTo>
                    <a:lnTo>
                      <a:pt x="675" y="17"/>
                    </a:lnTo>
                    <a:lnTo>
                      <a:pt x="643" y="12"/>
                    </a:lnTo>
                    <a:lnTo>
                      <a:pt x="645" y="0"/>
                    </a:lnTo>
                    <a:close/>
                    <a:moveTo>
                      <a:pt x="675" y="17"/>
                    </a:moveTo>
                    <a:lnTo>
                      <a:pt x="675" y="17"/>
                    </a:lnTo>
                    <a:lnTo>
                      <a:pt x="675" y="17"/>
                    </a:lnTo>
                    <a:lnTo>
                      <a:pt x="676" y="11"/>
                    </a:lnTo>
                    <a:lnTo>
                      <a:pt x="675" y="17"/>
                    </a:lnTo>
                    <a:close/>
                    <a:moveTo>
                      <a:pt x="676" y="5"/>
                    </a:moveTo>
                    <a:lnTo>
                      <a:pt x="705" y="7"/>
                    </a:lnTo>
                    <a:lnTo>
                      <a:pt x="704" y="20"/>
                    </a:lnTo>
                    <a:lnTo>
                      <a:pt x="675" y="17"/>
                    </a:lnTo>
                    <a:lnTo>
                      <a:pt x="676" y="5"/>
                    </a:lnTo>
                    <a:close/>
                    <a:moveTo>
                      <a:pt x="705" y="7"/>
                    </a:moveTo>
                    <a:lnTo>
                      <a:pt x="705" y="7"/>
                    </a:lnTo>
                    <a:lnTo>
                      <a:pt x="706" y="8"/>
                    </a:lnTo>
                    <a:lnTo>
                      <a:pt x="705" y="14"/>
                    </a:lnTo>
                    <a:lnTo>
                      <a:pt x="705" y="7"/>
                    </a:lnTo>
                    <a:close/>
                    <a:moveTo>
                      <a:pt x="706" y="8"/>
                    </a:moveTo>
                    <a:lnTo>
                      <a:pt x="736" y="12"/>
                    </a:lnTo>
                    <a:lnTo>
                      <a:pt x="734" y="24"/>
                    </a:lnTo>
                    <a:lnTo>
                      <a:pt x="704" y="19"/>
                    </a:lnTo>
                    <a:lnTo>
                      <a:pt x="706" y="8"/>
                    </a:lnTo>
                    <a:close/>
                    <a:moveTo>
                      <a:pt x="736" y="12"/>
                    </a:moveTo>
                    <a:lnTo>
                      <a:pt x="736" y="12"/>
                    </a:lnTo>
                    <a:lnTo>
                      <a:pt x="736" y="13"/>
                    </a:lnTo>
                    <a:lnTo>
                      <a:pt x="735" y="18"/>
                    </a:lnTo>
                    <a:lnTo>
                      <a:pt x="736" y="12"/>
                    </a:lnTo>
                    <a:close/>
                    <a:moveTo>
                      <a:pt x="736" y="13"/>
                    </a:moveTo>
                    <a:lnTo>
                      <a:pt x="765" y="20"/>
                    </a:lnTo>
                    <a:lnTo>
                      <a:pt x="762" y="31"/>
                    </a:lnTo>
                    <a:lnTo>
                      <a:pt x="733" y="24"/>
                    </a:lnTo>
                    <a:lnTo>
                      <a:pt x="736" y="13"/>
                    </a:lnTo>
                    <a:close/>
                    <a:moveTo>
                      <a:pt x="763" y="32"/>
                    </a:moveTo>
                    <a:lnTo>
                      <a:pt x="762" y="32"/>
                    </a:lnTo>
                    <a:lnTo>
                      <a:pt x="762" y="31"/>
                    </a:lnTo>
                    <a:lnTo>
                      <a:pt x="764" y="26"/>
                    </a:lnTo>
                    <a:lnTo>
                      <a:pt x="763" y="32"/>
                    </a:lnTo>
                    <a:close/>
                    <a:moveTo>
                      <a:pt x="765" y="20"/>
                    </a:moveTo>
                    <a:lnTo>
                      <a:pt x="793" y="24"/>
                    </a:lnTo>
                    <a:lnTo>
                      <a:pt x="792" y="36"/>
                    </a:lnTo>
                    <a:lnTo>
                      <a:pt x="763" y="32"/>
                    </a:lnTo>
                    <a:lnTo>
                      <a:pt x="765" y="20"/>
                    </a:lnTo>
                    <a:close/>
                    <a:moveTo>
                      <a:pt x="793" y="24"/>
                    </a:moveTo>
                    <a:lnTo>
                      <a:pt x="794" y="25"/>
                    </a:lnTo>
                    <a:lnTo>
                      <a:pt x="794" y="25"/>
                    </a:lnTo>
                    <a:lnTo>
                      <a:pt x="793" y="30"/>
                    </a:lnTo>
                    <a:lnTo>
                      <a:pt x="793" y="24"/>
                    </a:lnTo>
                    <a:close/>
                    <a:moveTo>
                      <a:pt x="794" y="25"/>
                    </a:moveTo>
                    <a:lnTo>
                      <a:pt x="824" y="34"/>
                    </a:lnTo>
                    <a:lnTo>
                      <a:pt x="821" y="46"/>
                    </a:lnTo>
                    <a:lnTo>
                      <a:pt x="791" y="36"/>
                    </a:lnTo>
                    <a:lnTo>
                      <a:pt x="794" y="25"/>
                    </a:lnTo>
                    <a:close/>
                    <a:moveTo>
                      <a:pt x="824" y="34"/>
                    </a:moveTo>
                    <a:lnTo>
                      <a:pt x="824" y="34"/>
                    </a:lnTo>
                    <a:lnTo>
                      <a:pt x="825" y="34"/>
                    </a:lnTo>
                    <a:lnTo>
                      <a:pt x="822" y="40"/>
                    </a:lnTo>
                    <a:lnTo>
                      <a:pt x="824" y="34"/>
                    </a:lnTo>
                    <a:close/>
                    <a:moveTo>
                      <a:pt x="825" y="34"/>
                    </a:moveTo>
                    <a:lnTo>
                      <a:pt x="851" y="44"/>
                    </a:lnTo>
                    <a:lnTo>
                      <a:pt x="847" y="55"/>
                    </a:lnTo>
                    <a:lnTo>
                      <a:pt x="820" y="46"/>
                    </a:lnTo>
                    <a:lnTo>
                      <a:pt x="825" y="34"/>
                    </a:lnTo>
                    <a:close/>
                    <a:moveTo>
                      <a:pt x="851" y="44"/>
                    </a:moveTo>
                    <a:lnTo>
                      <a:pt x="851" y="44"/>
                    </a:lnTo>
                    <a:lnTo>
                      <a:pt x="852" y="44"/>
                    </a:lnTo>
                    <a:lnTo>
                      <a:pt x="849" y="50"/>
                    </a:lnTo>
                    <a:lnTo>
                      <a:pt x="851" y="44"/>
                    </a:lnTo>
                    <a:close/>
                    <a:moveTo>
                      <a:pt x="852" y="44"/>
                    </a:moveTo>
                    <a:lnTo>
                      <a:pt x="878" y="56"/>
                    </a:lnTo>
                    <a:lnTo>
                      <a:pt x="873" y="67"/>
                    </a:lnTo>
                    <a:lnTo>
                      <a:pt x="847" y="55"/>
                    </a:lnTo>
                    <a:lnTo>
                      <a:pt x="852" y="44"/>
                    </a:lnTo>
                    <a:close/>
                    <a:moveTo>
                      <a:pt x="878" y="56"/>
                    </a:moveTo>
                    <a:lnTo>
                      <a:pt x="906" y="68"/>
                    </a:lnTo>
                    <a:lnTo>
                      <a:pt x="901" y="79"/>
                    </a:lnTo>
                    <a:lnTo>
                      <a:pt x="873" y="67"/>
                    </a:lnTo>
                    <a:lnTo>
                      <a:pt x="878" y="56"/>
                    </a:lnTo>
                    <a:close/>
                    <a:moveTo>
                      <a:pt x="906" y="68"/>
                    </a:moveTo>
                    <a:lnTo>
                      <a:pt x="906" y="68"/>
                    </a:lnTo>
                    <a:lnTo>
                      <a:pt x="906" y="69"/>
                    </a:lnTo>
                    <a:lnTo>
                      <a:pt x="903" y="74"/>
                    </a:lnTo>
                    <a:lnTo>
                      <a:pt x="906" y="68"/>
                    </a:lnTo>
                    <a:close/>
                    <a:moveTo>
                      <a:pt x="906" y="69"/>
                    </a:moveTo>
                    <a:lnTo>
                      <a:pt x="933" y="84"/>
                    </a:lnTo>
                    <a:lnTo>
                      <a:pt x="927" y="95"/>
                    </a:lnTo>
                    <a:lnTo>
                      <a:pt x="900" y="79"/>
                    </a:lnTo>
                    <a:lnTo>
                      <a:pt x="906" y="69"/>
                    </a:lnTo>
                    <a:close/>
                    <a:moveTo>
                      <a:pt x="933" y="84"/>
                    </a:moveTo>
                    <a:lnTo>
                      <a:pt x="933" y="84"/>
                    </a:lnTo>
                    <a:lnTo>
                      <a:pt x="933" y="84"/>
                    </a:lnTo>
                    <a:lnTo>
                      <a:pt x="930" y="89"/>
                    </a:lnTo>
                    <a:lnTo>
                      <a:pt x="933" y="84"/>
                    </a:lnTo>
                    <a:close/>
                    <a:moveTo>
                      <a:pt x="933" y="84"/>
                    </a:moveTo>
                    <a:lnTo>
                      <a:pt x="957" y="99"/>
                    </a:lnTo>
                    <a:lnTo>
                      <a:pt x="951" y="109"/>
                    </a:lnTo>
                    <a:lnTo>
                      <a:pt x="927" y="95"/>
                    </a:lnTo>
                    <a:lnTo>
                      <a:pt x="933" y="84"/>
                    </a:lnTo>
                    <a:close/>
                    <a:moveTo>
                      <a:pt x="957" y="99"/>
                    </a:moveTo>
                    <a:lnTo>
                      <a:pt x="957" y="99"/>
                    </a:lnTo>
                    <a:lnTo>
                      <a:pt x="957" y="99"/>
                    </a:lnTo>
                    <a:lnTo>
                      <a:pt x="954" y="104"/>
                    </a:lnTo>
                    <a:lnTo>
                      <a:pt x="957" y="99"/>
                    </a:lnTo>
                    <a:close/>
                    <a:moveTo>
                      <a:pt x="957" y="99"/>
                    </a:moveTo>
                    <a:lnTo>
                      <a:pt x="980" y="113"/>
                    </a:lnTo>
                    <a:lnTo>
                      <a:pt x="973" y="123"/>
                    </a:lnTo>
                    <a:lnTo>
                      <a:pt x="951" y="109"/>
                    </a:lnTo>
                    <a:lnTo>
                      <a:pt x="957" y="99"/>
                    </a:lnTo>
                    <a:close/>
                    <a:moveTo>
                      <a:pt x="980" y="113"/>
                    </a:moveTo>
                    <a:lnTo>
                      <a:pt x="980" y="114"/>
                    </a:lnTo>
                    <a:lnTo>
                      <a:pt x="980" y="114"/>
                    </a:lnTo>
                    <a:lnTo>
                      <a:pt x="977" y="118"/>
                    </a:lnTo>
                    <a:lnTo>
                      <a:pt x="980" y="113"/>
                    </a:lnTo>
                    <a:close/>
                    <a:moveTo>
                      <a:pt x="980" y="114"/>
                    </a:moveTo>
                    <a:lnTo>
                      <a:pt x="1002" y="131"/>
                    </a:lnTo>
                    <a:lnTo>
                      <a:pt x="995" y="140"/>
                    </a:lnTo>
                    <a:lnTo>
                      <a:pt x="973" y="123"/>
                    </a:lnTo>
                    <a:lnTo>
                      <a:pt x="980" y="114"/>
                    </a:lnTo>
                    <a:close/>
                    <a:moveTo>
                      <a:pt x="995" y="140"/>
                    </a:moveTo>
                    <a:lnTo>
                      <a:pt x="995" y="140"/>
                    </a:lnTo>
                    <a:lnTo>
                      <a:pt x="995" y="140"/>
                    </a:lnTo>
                    <a:lnTo>
                      <a:pt x="998" y="135"/>
                    </a:lnTo>
                    <a:lnTo>
                      <a:pt x="995" y="140"/>
                    </a:lnTo>
                    <a:close/>
                    <a:moveTo>
                      <a:pt x="1002" y="130"/>
                    </a:moveTo>
                    <a:lnTo>
                      <a:pt x="1026" y="147"/>
                    </a:lnTo>
                    <a:lnTo>
                      <a:pt x="1019" y="157"/>
                    </a:lnTo>
                    <a:lnTo>
                      <a:pt x="995" y="140"/>
                    </a:lnTo>
                    <a:lnTo>
                      <a:pt x="1002" y="130"/>
                    </a:lnTo>
                    <a:close/>
                    <a:moveTo>
                      <a:pt x="1026" y="147"/>
                    </a:moveTo>
                    <a:lnTo>
                      <a:pt x="1026" y="147"/>
                    </a:lnTo>
                    <a:lnTo>
                      <a:pt x="1026" y="148"/>
                    </a:lnTo>
                    <a:lnTo>
                      <a:pt x="1022" y="152"/>
                    </a:lnTo>
                    <a:lnTo>
                      <a:pt x="1026" y="147"/>
                    </a:lnTo>
                    <a:close/>
                    <a:moveTo>
                      <a:pt x="1026" y="148"/>
                    </a:moveTo>
                    <a:lnTo>
                      <a:pt x="1047" y="165"/>
                    </a:lnTo>
                    <a:lnTo>
                      <a:pt x="1038" y="175"/>
                    </a:lnTo>
                    <a:lnTo>
                      <a:pt x="1019" y="157"/>
                    </a:lnTo>
                    <a:lnTo>
                      <a:pt x="1026" y="148"/>
                    </a:lnTo>
                    <a:close/>
                    <a:moveTo>
                      <a:pt x="1047" y="165"/>
                    </a:moveTo>
                    <a:lnTo>
                      <a:pt x="1047" y="165"/>
                    </a:lnTo>
                    <a:lnTo>
                      <a:pt x="1047" y="165"/>
                    </a:lnTo>
                    <a:lnTo>
                      <a:pt x="1042" y="170"/>
                    </a:lnTo>
                    <a:lnTo>
                      <a:pt x="1047" y="165"/>
                    </a:lnTo>
                    <a:close/>
                    <a:moveTo>
                      <a:pt x="1047" y="165"/>
                    </a:moveTo>
                    <a:lnTo>
                      <a:pt x="1069" y="188"/>
                    </a:lnTo>
                    <a:lnTo>
                      <a:pt x="1060" y="196"/>
                    </a:lnTo>
                    <a:lnTo>
                      <a:pt x="1038" y="174"/>
                    </a:lnTo>
                    <a:lnTo>
                      <a:pt x="1047" y="165"/>
                    </a:lnTo>
                    <a:close/>
                    <a:moveTo>
                      <a:pt x="1069" y="188"/>
                    </a:moveTo>
                    <a:lnTo>
                      <a:pt x="1069" y="187"/>
                    </a:lnTo>
                    <a:lnTo>
                      <a:pt x="1069" y="188"/>
                    </a:lnTo>
                    <a:lnTo>
                      <a:pt x="1065" y="192"/>
                    </a:lnTo>
                    <a:lnTo>
                      <a:pt x="1069" y="188"/>
                    </a:lnTo>
                    <a:close/>
                    <a:moveTo>
                      <a:pt x="1069" y="188"/>
                    </a:moveTo>
                    <a:lnTo>
                      <a:pt x="1086" y="207"/>
                    </a:lnTo>
                    <a:lnTo>
                      <a:pt x="1077" y="215"/>
                    </a:lnTo>
                    <a:lnTo>
                      <a:pt x="1060" y="196"/>
                    </a:lnTo>
                    <a:lnTo>
                      <a:pt x="1069" y="188"/>
                    </a:lnTo>
                    <a:close/>
                    <a:moveTo>
                      <a:pt x="1077" y="215"/>
                    </a:moveTo>
                    <a:lnTo>
                      <a:pt x="1078" y="216"/>
                    </a:lnTo>
                    <a:lnTo>
                      <a:pt x="1077" y="215"/>
                    </a:lnTo>
                    <a:lnTo>
                      <a:pt x="1081" y="211"/>
                    </a:lnTo>
                    <a:lnTo>
                      <a:pt x="1077" y="215"/>
                    </a:lnTo>
                    <a:close/>
                    <a:moveTo>
                      <a:pt x="1086" y="207"/>
                    </a:moveTo>
                    <a:lnTo>
                      <a:pt x="1105" y="229"/>
                    </a:lnTo>
                    <a:lnTo>
                      <a:pt x="1096" y="237"/>
                    </a:lnTo>
                    <a:lnTo>
                      <a:pt x="1077" y="215"/>
                    </a:lnTo>
                    <a:lnTo>
                      <a:pt x="1086" y="207"/>
                    </a:lnTo>
                    <a:close/>
                    <a:moveTo>
                      <a:pt x="1105" y="229"/>
                    </a:moveTo>
                    <a:lnTo>
                      <a:pt x="1105" y="229"/>
                    </a:lnTo>
                    <a:lnTo>
                      <a:pt x="1105" y="229"/>
                    </a:lnTo>
                    <a:lnTo>
                      <a:pt x="1101" y="233"/>
                    </a:lnTo>
                    <a:lnTo>
                      <a:pt x="1105" y="229"/>
                    </a:lnTo>
                    <a:close/>
                    <a:moveTo>
                      <a:pt x="1105" y="229"/>
                    </a:moveTo>
                    <a:lnTo>
                      <a:pt x="1122" y="251"/>
                    </a:lnTo>
                    <a:lnTo>
                      <a:pt x="1113" y="259"/>
                    </a:lnTo>
                    <a:lnTo>
                      <a:pt x="1096" y="237"/>
                    </a:lnTo>
                    <a:lnTo>
                      <a:pt x="1105" y="229"/>
                    </a:lnTo>
                    <a:close/>
                    <a:moveTo>
                      <a:pt x="1122" y="251"/>
                    </a:moveTo>
                    <a:lnTo>
                      <a:pt x="1122" y="251"/>
                    </a:lnTo>
                    <a:lnTo>
                      <a:pt x="1123" y="251"/>
                    </a:lnTo>
                    <a:lnTo>
                      <a:pt x="1118" y="256"/>
                    </a:lnTo>
                    <a:lnTo>
                      <a:pt x="1122" y="251"/>
                    </a:lnTo>
                    <a:close/>
                    <a:moveTo>
                      <a:pt x="1123" y="251"/>
                    </a:moveTo>
                    <a:lnTo>
                      <a:pt x="1138" y="274"/>
                    </a:lnTo>
                    <a:lnTo>
                      <a:pt x="1128" y="281"/>
                    </a:lnTo>
                    <a:lnTo>
                      <a:pt x="1113" y="259"/>
                    </a:lnTo>
                    <a:lnTo>
                      <a:pt x="1123" y="251"/>
                    </a:lnTo>
                    <a:close/>
                    <a:moveTo>
                      <a:pt x="1128" y="281"/>
                    </a:moveTo>
                    <a:lnTo>
                      <a:pt x="1113" y="259"/>
                    </a:lnTo>
                    <a:lnTo>
                      <a:pt x="1128" y="281"/>
                    </a:lnTo>
                    <a:lnTo>
                      <a:pt x="1133" y="277"/>
                    </a:lnTo>
                    <a:lnTo>
                      <a:pt x="1128" y="281"/>
                    </a:lnTo>
                    <a:close/>
                    <a:moveTo>
                      <a:pt x="1138" y="274"/>
                    </a:moveTo>
                    <a:lnTo>
                      <a:pt x="1153" y="296"/>
                    </a:lnTo>
                    <a:lnTo>
                      <a:pt x="1143" y="302"/>
                    </a:lnTo>
                    <a:lnTo>
                      <a:pt x="1128" y="281"/>
                    </a:lnTo>
                    <a:lnTo>
                      <a:pt x="1138" y="274"/>
                    </a:lnTo>
                    <a:close/>
                    <a:moveTo>
                      <a:pt x="1153" y="296"/>
                    </a:moveTo>
                    <a:lnTo>
                      <a:pt x="1153" y="296"/>
                    </a:lnTo>
                    <a:lnTo>
                      <a:pt x="1153" y="296"/>
                    </a:lnTo>
                    <a:lnTo>
                      <a:pt x="1148" y="299"/>
                    </a:lnTo>
                    <a:lnTo>
                      <a:pt x="1153" y="296"/>
                    </a:lnTo>
                    <a:close/>
                    <a:moveTo>
                      <a:pt x="1153" y="296"/>
                    </a:moveTo>
                    <a:lnTo>
                      <a:pt x="1167" y="320"/>
                    </a:lnTo>
                    <a:lnTo>
                      <a:pt x="1157" y="326"/>
                    </a:lnTo>
                    <a:lnTo>
                      <a:pt x="1142" y="302"/>
                    </a:lnTo>
                    <a:lnTo>
                      <a:pt x="1153" y="296"/>
                    </a:lnTo>
                    <a:close/>
                    <a:moveTo>
                      <a:pt x="1167" y="320"/>
                    </a:moveTo>
                    <a:lnTo>
                      <a:pt x="1167" y="320"/>
                    </a:lnTo>
                    <a:lnTo>
                      <a:pt x="1167" y="321"/>
                    </a:lnTo>
                    <a:lnTo>
                      <a:pt x="1162" y="323"/>
                    </a:lnTo>
                    <a:lnTo>
                      <a:pt x="1167" y="320"/>
                    </a:lnTo>
                    <a:close/>
                    <a:moveTo>
                      <a:pt x="1167" y="321"/>
                    </a:moveTo>
                    <a:lnTo>
                      <a:pt x="1180" y="346"/>
                    </a:lnTo>
                    <a:lnTo>
                      <a:pt x="1169" y="351"/>
                    </a:lnTo>
                    <a:lnTo>
                      <a:pt x="1157" y="326"/>
                    </a:lnTo>
                    <a:lnTo>
                      <a:pt x="1167" y="321"/>
                    </a:lnTo>
                    <a:close/>
                    <a:moveTo>
                      <a:pt x="1180" y="346"/>
                    </a:moveTo>
                    <a:lnTo>
                      <a:pt x="1180" y="346"/>
                    </a:lnTo>
                    <a:lnTo>
                      <a:pt x="1180" y="346"/>
                    </a:lnTo>
                    <a:lnTo>
                      <a:pt x="1174" y="348"/>
                    </a:lnTo>
                    <a:lnTo>
                      <a:pt x="1180" y="346"/>
                    </a:lnTo>
                    <a:close/>
                    <a:moveTo>
                      <a:pt x="1180" y="346"/>
                    </a:moveTo>
                    <a:lnTo>
                      <a:pt x="1189" y="373"/>
                    </a:lnTo>
                    <a:lnTo>
                      <a:pt x="1178" y="377"/>
                    </a:lnTo>
                    <a:lnTo>
                      <a:pt x="1169" y="350"/>
                    </a:lnTo>
                    <a:lnTo>
                      <a:pt x="1180" y="346"/>
                    </a:lnTo>
                    <a:close/>
                    <a:moveTo>
                      <a:pt x="1189" y="373"/>
                    </a:moveTo>
                    <a:lnTo>
                      <a:pt x="1199" y="399"/>
                    </a:lnTo>
                    <a:lnTo>
                      <a:pt x="1188" y="404"/>
                    </a:lnTo>
                    <a:lnTo>
                      <a:pt x="1178" y="377"/>
                    </a:lnTo>
                    <a:lnTo>
                      <a:pt x="1189" y="373"/>
                    </a:lnTo>
                    <a:close/>
                    <a:moveTo>
                      <a:pt x="1199" y="399"/>
                    </a:moveTo>
                    <a:lnTo>
                      <a:pt x="1199" y="400"/>
                    </a:lnTo>
                    <a:lnTo>
                      <a:pt x="1199" y="400"/>
                    </a:lnTo>
                    <a:lnTo>
                      <a:pt x="1193" y="401"/>
                    </a:lnTo>
                    <a:lnTo>
                      <a:pt x="1199" y="399"/>
                    </a:lnTo>
                    <a:close/>
                    <a:moveTo>
                      <a:pt x="1199" y="400"/>
                    </a:moveTo>
                    <a:lnTo>
                      <a:pt x="1208" y="424"/>
                    </a:lnTo>
                    <a:lnTo>
                      <a:pt x="1195" y="427"/>
                    </a:lnTo>
                    <a:lnTo>
                      <a:pt x="1188" y="403"/>
                    </a:lnTo>
                    <a:lnTo>
                      <a:pt x="1199" y="400"/>
                    </a:lnTo>
                    <a:close/>
                    <a:moveTo>
                      <a:pt x="1208" y="424"/>
                    </a:moveTo>
                    <a:lnTo>
                      <a:pt x="1208" y="424"/>
                    </a:lnTo>
                    <a:lnTo>
                      <a:pt x="1208" y="424"/>
                    </a:lnTo>
                    <a:lnTo>
                      <a:pt x="1201" y="426"/>
                    </a:lnTo>
                    <a:lnTo>
                      <a:pt x="1208" y="424"/>
                    </a:lnTo>
                    <a:close/>
                    <a:moveTo>
                      <a:pt x="1208" y="424"/>
                    </a:moveTo>
                    <a:lnTo>
                      <a:pt x="1215" y="452"/>
                    </a:lnTo>
                    <a:lnTo>
                      <a:pt x="1202" y="455"/>
                    </a:lnTo>
                    <a:lnTo>
                      <a:pt x="1195" y="427"/>
                    </a:lnTo>
                    <a:lnTo>
                      <a:pt x="1208" y="424"/>
                    </a:lnTo>
                    <a:close/>
                    <a:moveTo>
                      <a:pt x="1215" y="452"/>
                    </a:moveTo>
                    <a:lnTo>
                      <a:pt x="1215" y="452"/>
                    </a:lnTo>
                    <a:lnTo>
                      <a:pt x="1215" y="452"/>
                    </a:lnTo>
                    <a:lnTo>
                      <a:pt x="1209" y="453"/>
                    </a:lnTo>
                    <a:lnTo>
                      <a:pt x="1215" y="452"/>
                    </a:lnTo>
                    <a:close/>
                    <a:moveTo>
                      <a:pt x="1215" y="452"/>
                    </a:moveTo>
                    <a:lnTo>
                      <a:pt x="1220" y="481"/>
                    </a:lnTo>
                    <a:lnTo>
                      <a:pt x="1208" y="483"/>
                    </a:lnTo>
                    <a:lnTo>
                      <a:pt x="1202" y="454"/>
                    </a:lnTo>
                    <a:lnTo>
                      <a:pt x="1215" y="452"/>
                    </a:lnTo>
                    <a:close/>
                    <a:moveTo>
                      <a:pt x="1208" y="483"/>
                    </a:moveTo>
                    <a:lnTo>
                      <a:pt x="1208" y="483"/>
                    </a:lnTo>
                    <a:lnTo>
                      <a:pt x="1208" y="483"/>
                    </a:lnTo>
                    <a:lnTo>
                      <a:pt x="1214" y="482"/>
                    </a:lnTo>
                    <a:lnTo>
                      <a:pt x="1208" y="483"/>
                    </a:lnTo>
                    <a:close/>
                    <a:moveTo>
                      <a:pt x="1220" y="481"/>
                    </a:moveTo>
                    <a:lnTo>
                      <a:pt x="1225" y="508"/>
                    </a:lnTo>
                    <a:lnTo>
                      <a:pt x="1213" y="510"/>
                    </a:lnTo>
                    <a:lnTo>
                      <a:pt x="1208" y="483"/>
                    </a:lnTo>
                    <a:lnTo>
                      <a:pt x="1220" y="481"/>
                    </a:lnTo>
                    <a:close/>
                    <a:moveTo>
                      <a:pt x="1225" y="508"/>
                    </a:moveTo>
                    <a:lnTo>
                      <a:pt x="1225" y="508"/>
                    </a:lnTo>
                    <a:lnTo>
                      <a:pt x="1225" y="508"/>
                    </a:lnTo>
                    <a:lnTo>
                      <a:pt x="1219" y="509"/>
                    </a:lnTo>
                    <a:lnTo>
                      <a:pt x="1225" y="508"/>
                    </a:lnTo>
                    <a:close/>
                    <a:moveTo>
                      <a:pt x="1225" y="508"/>
                    </a:moveTo>
                    <a:lnTo>
                      <a:pt x="1227" y="538"/>
                    </a:lnTo>
                    <a:lnTo>
                      <a:pt x="1215" y="539"/>
                    </a:lnTo>
                    <a:lnTo>
                      <a:pt x="1213" y="509"/>
                    </a:lnTo>
                    <a:lnTo>
                      <a:pt x="1225" y="508"/>
                    </a:lnTo>
                    <a:close/>
                    <a:moveTo>
                      <a:pt x="1227" y="538"/>
                    </a:moveTo>
                    <a:lnTo>
                      <a:pt x="1227" y="539"/>
                    </a:lnTo>
                    <a:lnTo>
                      <a:pt x="1221" y="539"/>
                    </a:lnTo>
                    <a:lnTo>
                      <a:pt x="1227" y="538"/>
                    </a:lnTo>
                    <a:close/>
                    <a:moveTo>
                      <a:pt x="1227" y="539"/>
                    </a:moveTo>
                    <a:lnTo>
                      <a:pt x="1227" y="568"/>
                    </a:lnTo>
                    <a:lnTo>
                      <a:pt x="1215" y="568"/>
                    </a:lnTo>
                    <a:lnTo>
                      <a:pt x="1215" y="539"/>
                    </a:lnTo>
                    <a:lnTo>
                      <a:pt x="1227" y="539"/>
                    </a:lnTo>
                    <a:close/>
                    <a:moveTo>
                      <a:pt x="1227" y="568"/>
                    </a:moveTo>
                    <a:lnTo>
                      <a:pt x="1227" y="589"/>
                    </a:lnTo>
                    <a:lnTo>
                      <a:pt x="1215" y="589"/>
                    </a:lnTo>
                    <a:lnTo>
                      <a:pt x="1215" y="568"/>
                    </a:lnTo>
                    <a:lnTo>
                      <a:pt x="1227" y="568"/>
                    </a:lnTo>
                    <a:close/>
                    <a:moveTo>
                      <a:pt x="1227" y="589"/>
                    </a:moveTo>
                    <a:lnTo>
                      <a:pt x="1227" y="590"/>
                    </a:lnTo>
                    <a:lnTo>
                      <a:pt x="1227" y="590"/>
                    </a:lnTo>
                    <a:lnTo>
                      <a:pt x="1221" y="589"/>
                    </a:lnTo>
                    <a:lnTo>
                      <a:pt x="1227" y="589"/>
                    </a:lnTo>
                    <a:close/>
                    <a:moveTo>
                      <a:pt x="1227" y="590"/>
                    </a:moveTo>
                    <a:lnTo>
                      <a:pt x="1225" y="613"/>
                    </a:lnTo>
                    <a:lnTo>
                      <a:pt x="1213" y="611"/>
                    </a:lnTo>
                    <a:lnTo>
                      <a:pt x="1215" y="589"/>
                    </a:lnTo>
                    <a:lnTo>
                      <a:pt x="1227" y="590"/>
                    </a:lnTo>
                    <a:close/>
                    <a:moveTo>
                      <a:pt x="1213" y="612"/>
                    </a:moveTo>
                    <a:lnTo>
                      <a:pt x="1213" y="612"/>
                    </a:lnTo>
                    <a:lnTo>
                      <a:pt x="1213" y="611"/>
                    </a:lnTo>
                    <a:lnTo>
                      <a:pt x="1219" y="612"/>
                    </a:lnTo>
                    <a:lnTo>
                      <a:pt x="1213" y="612"/>
                    </a:lnTo>
                    <a:close/>
                    <a:moveTo>
                      <a:pt x="1225" y="612"/>
                    </a:moveTo>
                    <a:lnTo>
                      <a:pt x="1225" y="634"/>
                    </a:lnTo>
                    <a:lnTo>
                      <a:pt x="1213" y="634"/>
                    </a:lnTo>
                    <a:lnTo>
                      <a:pt x="1213" y="612"/>
                    </a:lnTo>
                    <a:lnTo>
                      <a:pt x="1225" y="612"/>
                    </a:lnTo>
                    <a:close/>
                    <a:moveTo>
                      <a:pt x="1225" y="634"/>
                    </a:moveTo>
                    <a:lnTo>
                      <a:pt x="1225" y="634"/>
                    </a:lnTo>
                    <a:lnTo>
                      <a:pt x="1225" y="635"/>
                    </a:lnTo>
                    <a:lnTo>
                      <a:pt x="1219" y="634"/>
                    </a:lnTo>
                    <a:lnTo>
                      <a:pt x="1225" y="634"/>
                    </a:lnTo>
                    <a:close/>
                    <a:moveTo>
                      <a:pt x="1225" y="635"/>
                    </a:moveTo>
                    <a:lnTo>
                      <a:pt x="1220" y="657"/>
                    </a:lnTo>
                    <a:lnTo>
                      <a:pt x="1208" y="654"/>
                    </a:lnTo>
                    <a:lnTo>
                      <a:pt x="1213" y="633"/>
                    </a:lnTo>
                    <a:lnTo>
                      <a:pt x="1225" y="635"/>
                    </a:lnTo>
                    <a:close/>
                    <a:moveTo>
                      <a:pt x="1220" y="657"/>
                    </a:moveTo>
                    <a:lnTo>
                      <a:pt x="1215" y="679"/>
                    </a:lnTo>
                    <a:lnTo>
                      <a:pt x="1202" y="676"/>
                    </a:lnTo>
                    <a:lnTo>
                      <a:pt x="1208" y="654"/>
                    </a:lnTo>
                    <a:lnTo>
                      <a:pt x="1220" y="657"/>
                    </a:lnTo>
                    <a:close/>
                    <a:moveTo>
                      <a:pt x="1202" y="677"/>
                    </a:moveTo>
                    <a:lnTo>
                      <a:pt x="1202" y="676"/>
                    </a:lnTo>
                    <a:lnTo>
                      <a:pt x="1202" y="676"/>
                    </a:lnTo>
                    <a:lnTo>
                      <a:pt x="1209" y="677"/>
                    </a:lnTo>
                    <a:lnTo>
                      <a:pt x="1202" y="677"/>
                    </a:lnTo>
                    <a:close/>
                    <a:moveTo>
                      <a:pt x="1215" y="678"/>
                    </a:moveTo>
                    <a:lnTo>
                      <a:pt x="1213" y="698"/>
                    </a:lnTo>
                    <a:lnTo>
                      <a:pt x="1200" y="697"/>
                    </a:lnTo>
                    <a:lnTo>
                      <a:pt x="1202" y="677"/>
                    </a:lnTo>
                    <a:lnTo>
                      <a:pt x="1215" y="678"/>
                    </a:lnTo>
                    <a:close/>
                    <a:moveTo>
                      <a:pt x="1213" y="698"/>
                    </a:moveTo>
                    <a:lnTo>
                      <a:pt x="1212" y="699"/>
                    </a:lnTo>
                    <a:lnTo>
                      <a:pt x="1212" y="700"/>
                    </a:lnTo>
                    <a:lnTo>
                      <a:pt x="1207" y="698"/>
                    </a:lnTo>
                    <a:lnTo>
                      <a:pt x="1213" y="698"/>
                    </a:lnTo>
                    <a:close/>
                    <a:moveTo>
                      <a:pt x="1212" y="700"/>
                    </a:moveTo>
                    <a:lnTo>
                      <a:pt x="1204" y="721"/>
                    </a:lnTo>
                    <a:lnTo>
                      <a:pt x="1193" y="717"/>
                    </a:lnTo>
                    <a:lnTo>
                      <a:pt x="1200" y="696"/>
                    </a:lnTo>
                    <a:lnTo>
                      <a:pt x="1212" y="700"/>
                    </a:lnTo>
                    <a:close/>
                    <a:moveTo>
                      <a:pt x="1204" y="721"/>
                    </a:moveTo>
                    <a:lnTo>
                      <a:pt x="1204" y="721"/>
                    </a:lnTo>
                    <a:lnTo>
                      <a:pt x="1204" y="721"/>
                    </a:lnTo>
                    <a:lnTo>
                      <a:pt x="1198" y="719"/>
                    </a:lnTo>
                    <a:lnTo>
                      <a:pt x="1204" y="721"/>
                    </a:lnTo>
                    <a:close/>
                    <a:moveTo>
                      <a:pt x="1204" y="721"/>
                    </a:moveTo>
                    <a:lnTo>
                      <a:pt x="1197" y="741"/>
                    </a:lnTo>
                    <a:lnTo>
                      <a:pt x="1185" y="737"/>
                    </a:lnTo>
                    <a:lnTo>
                      <a:pt x="1193" y="717"/>
                    </a:lnTo>
                    <a:lnTo>
                      <a:pt x="1204" y="721"/>
                    </a:lnTo>
                    <a:close/>
                    <a:moveTo>
                      <a:pt x="1185" y="737"/>
                    </a:moveTo>
                    <a:lnTo>
                      <a:pt x="1185" y="737"/>
                    </a:lnTo>
                    <a:lnTo>
                      <a:pt x="1185" y="737"/>
                    </a:lnTo>
                    <a:lnTo>
                      <a:pt x="1191" y="739"/>
                    </a:lnTo>
                    <a:lnTo>
                      <a:pt x="1185" y="737"/>
                    </a:lnTo>
                    <a:close/>
                    <a:moveTo>
                      <a:pt x="1197" y="741"/>
                    </a:moveTo>
                    <a:lnTo>
                      <a:pt x="1190" y="762"/>
                    </a:lnTo>
                    <a:lnTo>
                      <a:pt x="1178" y="759"/>
                    </a:lnTo>
                    <a:lnTo>
                      <a:pt x="1185" y="737"/>
                    </a:lnTo>
                    <a:lnTo>
                      <a:pt x="1197" y="741"/>
                    </a:lnTo>
                    <a:close/>
                    <a:moveTo>
                      <a:pt x="1190" y="762"/>
                    </a:moveTo>
                    <a:lnTo>
                      <a:pt x="1190" y="762"/>
                    </a:lnTo>
                    <a:lnTo>
                      <a:pt x="1189" y="763"/>
                    </a:lnTo>
                    <a:lnTo>
                      <a:pt x="1184" y="760"/>
                    </a:lnTo>
                    <a:lnTo>
                      <a:pt x="1190" y="762"/>
                    </a:lnTo>
                    <a:close/>
                    <a:moveTo>
                      <a:pt x="1189" y="763"/>
                    </a:moveTo>
                    <a:lnTo>
                      <a:pt x="1182" y="783"/>
                    </a:lnTo>
                    <a:lnTo>
                      <a:pt x="1171" y="779"/>
                    </a:lnTo>
                    <a:lnTo>
                      <a:pt x="1178" y="758"/>
                    </a:lnTo>
                    <a:lnTo>
                      <a:pt x="1189" y="763"/>
                    </a:lnTo>
                    <a:close/>
                    <a:moveTo>
                      <a:pt x="1182" y="783"/>
                    </a:moveTo>
                    <a:lnTo>
                      <a:pt x="1182" y="783"/>
                    </a:lnTo>
                    <a:lnTo>
                      <a:pt x="1182" y="783"/>
                    </a:lnTo>
                    <a:lnTo>
                      <a:pt x="1177" y="781"/>
                    </a:lnTo>
                    <a:lnTo>
                      <a:pt x="1182" y="783"/>
                    </a:lnTo>
                    <a:close/>
                    <a:moveTo>
                      <a:pt x="1182" y="783"/>
                    </a:moveTo>
                    <a:lnTo>
                      <a:pt x="1172" y="803"/>
                    </a:lnTo>
                    <a:lnTo>
                      <a:pt x="1162" y="797"/>
                    </a:lnTo>
                    <a:lnTo>
                      <a:pt x="1171" y="778"/>
                    </a:lnTo>
                    <a:lnTo>
                      <a:pt x="1182" y="783"/>
                    </a:lnTo>
                    <a:close/>
                    <a:moveTo>
                      <a:pt x="1172" y="803"/>
                    </a:moveTo>
                    <a:lnTo>
                      <a:pt x="1163" y="822"/>
                    </a:lnTo>
                    <a:lnTo>
                      <a:pt x="1152" y="817"/>
                    </a:lnTo>
                    <a:lnTo>
                      <a:pt x="1162" y="797"/>
                    </a:lnTo>
                    <a:lnTo>
                      <a:pt x="1172" y="803"/>
                    </a:lnTo>
                    <a:close/>
                    <a:moveTo>
                      <a:pt x="1163" y="822"/>
                    </a:moveTo>
                    <a:lnTo>
                      <a:pt x="1162" y="822"/>
                    </a:lnTo>
                    <a:lnTo>
                      <a:pt x="1162" y="823"/>
                    </a:lnTo>
                    <a:lnTo>
                      <a:pt x="1157" y="819"/>
                    </a:lnTo>
                    <a:lnTo>
                      <a:pt x="1163" y="822"/>
                    </a:lnTo>
                    <a:close/>
                    <a:moveTo>
                      <a:pt x="1162" y="823"/>
                    </a:moveTo>
                    <a:lnTo>
                      <a:pt x="1150" y="840"/>
                    </a:lnTo>
                    <a:lnTo>
                      <a:pt x="1140" y="833"/>
                    </a:lnTo>
                    <a:lnTo>
                      <a:pt x="1152" y="816"/>
                    </a:lnTo>
                    <a:lnTo>
                      <a:pt x="1162" y="823"/>
                    </a:lnTo>
                    <a:close/>
                    <a:moveTo>
                      <a:pt x="1140" y="834"/>
                    </a:moveTo>
                    <a:lnTo>
                      <a:pt x="1140" y="833"/>
                    </a:lnTo>
                    <a:lnTo>
                      <a:pt x="1140" y="833"/>
                    </a:lnTo>
                    <a:lnTo>
                      <a:pt x="1145" y="836"/>
                    </a:lnTo>
                    <a:lnTo>
                      <a:pt x="1140" y="834"/>
                    </a:lnTo>
                    <a:close/>
                    <a:moveTo>
                      <a:pt x="1151" y="839"/>
                    </a:moveTo>
                    <a:lnTo>
                      <a:pt x="1141" y="858"/>
                    </a:lnTo>
                    <a:lnTo>
                      <a:pt x="1130" y="853"/>
                    </a:lnTo>
                    <a:lnTo>
                      <a:pt x="1140" y="834"/>
                    </a:lnTo>
                    <a:lnTo>
                      <a:pt x="1151" y="839"/>
                    </a:lnTo>
                    <a:close/>
                    <a:moveTo>
                      <a:pt x="1141" y="858"/>
                    </a:moveTo>
                    <a:lnTo>
                      <a:pt x="1141" y="859"/>
                    </a:lnTo>
                    <a:lnTo>
                      <a:pt x="1140" y="859"/>
                    </a:lnTo>
                    <a:lnTo>
                      <a:pt x="1136" y="856"/>
                    </a:lnTo>
                    <a:lnTo>
                      <a:pt x="1141" y="858"/>
                    </a:lnTo>
                    <a:close/>
                    <a:moveTo>
                      <a:pt x="1140" y="859"/>
                    </a:moveTo>
                    <a:lnTo>
                      <a:pt x="1128" y="877"/>
                    </a:lnTo>
                    <a:lnTo>
                      <a:pt x="1118" y="870"/>
                    </a:lnTo>
                    <a:lnTo>
                      <a:pt x="1131" y="852"/>
                    </a:lnTo>
                    <a:lnTo>
                      <a:pt x="1140" y="859"/>
                    </a:lnTo>
                    <a:close/>
                    <a:moveTo>
                      <a:pt x="1128" y="877"/>
                    </a:moveTo>
                    <a:lnTo>
                      <a:pt x="1115" y="894"/>
                    </a:lnTo>
                    <a:lnTo>
                      <a:pt x="1105" y="887"/>
                    </a:lnTo>
                    <a:lnTo>
                      <a:pt x="1118" y="870"/>
                    </a:lnTo>
                    <a:lnTo>
                      <a:pt x="1128" y="877"/>
                    </a:lnTo>
                    <a:close/>
                    <a:moveTo>
                      <a:pt x="1115" y="894"/>
                    </a:moveTo>
                    <a:lnTo>
                      <a:pt x="1115" y="894"/>
                    </a:lnTo>
                    <a:lnTo>
                      <a:pt x="1115" y="894"/>
                    </a:lnTo>
                    <a:lnTo>
                      <a:pt x="1110" y="890"/>
                    </a:lnTo>
                    <a:lnTo>
                      <a:pt x="1115" y="894"/>
                    </a:lnTo>
                    <a:close/>
                    <a:moveTo>
                      <a:pt x="1115" y="894"/>
                    </a:moveTo>
                    <a:lnTo>
                      <a:pt x="1100" y="911"/>
                    </a:lnTo>
                    <a:lnTo>
                      <a:pt x="1091" y="903"/>
                    </a:lnTo>
                    <a:lnTo>
                      <a:pt x="1106" y="886"/>
                    </a:lnTo>
                    <a:lnTo>
                      <a:pt x="1115" y="894"/>
                    </a:lnTo>
                    <a:close/>
                    <a:moveTo>
                      <a:pt x="1100" y="911"/>
                    </a:moveTo>
                    <a:lnTo>
                      <a:pt x="1086" y="928"/>
                    </a:lnTo>
                    <a:lnTo>
                      <a:pt x="1077" y="920"/>
                    </a:lnTo>
                    <a:lnTo>
                      <a:pt x="1091" y="903"/>
                    </a:lnTo>
                    <a:lnTo>
                      <a:pt x="1100" y="911"/>
                    </a:lnTo>
                    <a:close/>
                    <a:moveTo>
                      <a:pt x="1086" y="928"/>
                    </a:moveTo>
                    <a:lnTo>
                      <a:pt x="1086" y="928"/>
                    </a:lnTo>
                    <a:lnTo>
                      <a:pt x="1086" y="928"/>
                    </a:lnTo>
                    <a:lnTo>
                      <a:pt x="1081" y="924"/>
                    </a:lnTo>
                    <a:lnTo>
                      <a:pt x="1086" y="928"/>
                    </a:lnTo>
                    <a:close/>
                    <a:moveTo>
                      <a:pt x="1086" y="928"/>
                    </a:moveTo>
                    <a:lnTo>
                      <a:pt x="1071" y="943"/>
                    </a:lnTo>
                    <a:lnTo>
                      <a:pt x="1063" y="934"/>
                    </a:lnTo>
                    <a:lnTo>
                      <a:pt x="1077" y="920"/>
                    </a:lnTo>
                    <a:lnTo>
                      <a:pt x="1086" y="928"/>
                    </a:lnTo>
                    <a:close/>
                    <a:moveTo>
                      <a:pt x="1071" y="943"/>
                    </a:moveTo>
                    <a:lnTo>
                      <a:pt x="1057" y="958"/>
                    </a:lnTo>
                    <a:lnTo>
                      <a:pt x="1048" y="949"/>
                    </a:lnTo>
                    <a:lnTo>
                      <a:pt x="1063" y="934"/>
                    </a:lnTo>
                    <a:lnTo>
                      <a:pt x="1071" y="943"/>
                    </a:lnTo>
                    <a:close/>
                    <a:moveTo>
                      <a:pt x="1057" y="958"/>
                    </a:moveTo>
                    <a:lnTo>
                      <a:pt x="1039" y="975"/>
                    </a:lnTo>
                    <a:lnTo>
                      <a:pt x="1030" y="967"/>
                    </a:lnTo>
                    <a:lnTo>
                      <a:pt x="1048" y="949"/>
                    </a:lnTo>
                    <a:lnTo>
                      <a:pt x="1057" y="958"/>
                    </a:lnTo>
                    <a:close/>
                    <a:moveTo>
                      <a:pt x="1039" y="975"/>
                    </a:moveTo>
                    <a:lnTo>
                      <a:pt x="1039" y="975"/>
                    </a:lnTo>
                    <a:lnTo>
                      <a:pt x="1038" y="976"/>
                    </a:lnTo>
                    <a:lnTo>
                      <a:pt x="1035" y="971"/>
                    </a:lnTo>
                    <a:lnTo>
                      <a:pt x="1039" y="975"/>
                    </a:lnTo>
                    <a:close/>
                    <a:moveTo>
                      <a:pt x="1038" y="976"/>
                    </a:moveTo>
                    <a:lnTo>
                      <a:pt x="1022" y="990"/>
                    </a:lnTo>
                    <a:lnTo>
                      <a:pt x="1014" y="981"/>
                    </a:lnTo>
                    <a:lnTo>
                      <a:pt x="1031" y="966"/>
                    </a:lnTo>
                    <a:lnTo>
                      <a:pt x="1038" y="976"/>
                    </a:lnTo>
                    <a:close/>
                    <a:moveTo>
                      <a:pt x="1022" y="990"/>
                    </a:moveTo>
                    <a:lnTo>
                      <a:pt x="1021" y="990"/>
                    </a:lnTo>
                    <a:lnTo>
                      <a:pt x="1021" y="990"/>
                    </a:lnTo>
                    <a:lnTo>
                      <a:pt x="1018" y="986"/>
                    </a:lnTo>
                    <a:lnTo>
                      <a:pt x="1022" y="990"/>
                    </a:lnTo>
                    <a:close/>
                    <a:moveTo>
                      <a:pt x="1021" y="990"/>
                    </a:moveTo>
                    <a:lnTo>
                      <a:pt x="1004" y="1003"/>
                    </a:lnTo>
                    <a:lnTo>
                      <a:pt x="997" y="993"/>
                    </a:lnTo>
                    <a:lnTo>
                      <a:pt x="1014" y="981"/>
                    </a:lnTo>
                    <a:lnTo>
                      <a:pt x="1021" y="990"/>
                    </a:lnTo>
                    <a:close/>
                    <a:moveTo>
                      <a:pt x="997" y="993"/>
                    </a:moveTo>
                    <a:lnTo>
                      <a:pt x="997" y="993"/>
                    </a:lnTo>
                    <a:lnTo>
                      <a:pt x="997" y="993"/>
                    </a:lnTo>
                    <a:lnTo>
                      <a:pt x="1001" y="998"/>
                    </a:lnTo>
                    <a:lnTo>
                      <a:pt x="997" y="993"/>
                    </a:lnTo>
                    <a:close/>
                    <a:moveTo>
                      <a:pt x="1005" y="1002"/>
                    </a:moveTo>
                    <a:lnTo>
                      <a:pt x="988" y="1017"/>
                    </a:lnTo>
                    <a:lnTo>
                      <a:pt x="980" y="1008"/>
                    </a:lnTo>
                    <a:lnTo>
                      <a:pt x="997" y="993"/>
                    </a:lnTo>
                    <a:lnTo>
                      <a:pt x="1005" y="1002"/>
                    </a:lnTo>
                    <a:close/>
                    <a:moveTo>
                      <a:pt x="988" y="1017"/>
                    </a:moveTo>
                    <a:lnTo>
                      <a:pt x="988" y="1017"/>
                    </a:lnTo>
                    <a:lnTo>
                      <a:pt x="987" y="1017"/>
                    </a:lnTo>
                    <a:lnTo>
                      <a:pt x="984" y="1012"/>
                    </a:lnTo>
                    <a:lnTo>
                      <a:pt x="988" y="1017"/>
                    </a:lnTo>
                    <a:close/>
                    <a:moveTo>
                      <a:pt x="987" y="1017"/>
                    </a:moveTo>
                    <a:lnTo>
                      <a:pt x="970" y="1029"/>
                    </a:lnTo>
                    <a:lnTo>
                      <a:pt x="962" y="1019"/>
                    </a:lnTo>
                    <a:lnTo>
                      <a:pt x="980" y="1007"/>
                    </a:lnTo>
                    <a:lnTo>
                      <a:pt x="987" y="1017"/>
                    </a:lnTo>
                    <a:close/>
                    <a:moveTo>
                      <a:pt x="970" y="1029"/>
                    </a:moveTo>
                    <a:lnTo>
                      <a:pt x="970" y="1029"/>
                    </a:lnTo>
                    <a:lnTo>
                      <a:pt x="970" y="1029"/>
                    </a:lnTo>
                    <a:lnTo>
                      <a:pt x="967" y="1024"/>
                    </a:lnTo>
                    <a:lnTo>
                      <a:pt x="970" y="1029"/>
                    </a:lnTo>
                    <a:close/>
                    <a:moveTo>
                      <a:pt x="970" y="1029"/>
                    </a:moveTo>
                    <a:lnTo>
                      <a:pt x="950" y="1042"/>
                    </a:lnTo>
                    <a:lnTo>
                      <a:pt x="943" y="1031"/>
                    </a:lnTo>
                    <a:lnTo>
                      <a:pt x="964" y="1019"/>
                    </a:lnTo>
                    <a:lnTo>
                      <a:pt x="970" y="1029"/>
                    </a:lnTo>
                    <a:close/>
                    <a:moveTo>
                      <a:pt x="950" y="1042"/>
                    </a:moveTo>
                    <a:lnTo>
                      <a:pt x="949" y="1043"/>
                    </a:lnTo>
                    <a:lnTo>
                      <a:pt x="949" y="1043"/>
                    </a:lnTo>
                    <a:lnTo>
                      <a:pt x="947" y="1036"/>
                    </a:lnTo>
                    <a:lnTo>
                      <a:pt x="950" y="1042"/>
                    </a:lnTo>
                    <a:close/>
                    <a:moveTo>
                      <a:pt x="949" y="1043"/>
                    </a:moveTo>
                    <a:lnTo>
                      <a:pt x="930" y="1052"/>
                    </a:lnTo>
                    <a:lnTo>
                      <a:pt x="925" y="1042"/>
                    </a:lnTo>
                    <a:lnTo>
                      <a:pt x="944" y="1031"/>
                    </a:lnTo>
                    <a:lnTo>
                      <a:pt x="949" y="1043"/>
                    </a:lnTo>
                    <a:close/>
                    <a:moveTo>
                      <a:pt x="930" y="1052"/>
                    </a:moveTo>
                    <a:lnTo>
                      <a:pt x="911" y="1062"/>
                    </a:lnTo>
                    <a:lnTo>
                      <a:pt x="905" y="1051"/>
                    </a:lnTo>
                    <a:lnTo>
                      <a:pt x="925" y="1042"/>
                    </a:lnTo>
                    <a:lnTo>
                      <a:pt x="930" y="1052"/>
                    </a:lnTo>
                    <a:close/>
                    <a:moveTo>
                      <a:pt x="905" y="1051"/>
                    </a:moveTo>
                    <a:lnTo>
                      <a:pt x="905" y="1051"/>
                    </a:lnTo>
                    <a:lnTo>
                      <a:pt x="905" y="1051"/>
                    </a:lnTo>
                    <a:lnTo>
                      <a:pt x="908" y="1057"/>
                    </a:lnTo>
                    <a:lnTo>
                      <a:pt x="905" y="1051"/>
                    </a:lnTo>
                    <a:close/>
                    <a:moveTo>
                      <a:pt x="911" y="1062"/>
                    </a:moveTo>
                    <a:lnTo>
                      <a:pt x="892" y="1074"/>
                    </a:lnTo>
                    <a:lnTo>
                      <a:pt x="885" y="1064"/>
                    </a:lnTo>
                    <a:lnTo>
                      <a:pt x="905" y="1051"/>
                    </a:lnTo>
                    <a:lnTo>
                      <a:pt x="911" y="1062"/>
                    </a:lnTo>
                    <a:close/>
                    <a:moveTo>
                      <a:pt x="892" y="1074"/>
                    </a:moveTo>
                    <a:lnTo>
                      <a:pt x="891" y="1074"/>
                    </a:lnTo>
                    <a:lnTo>
                      <a:pt x="891" y="1074"/>
                    </a:lnTo>
                    <a:lnTo>
                      <a:pt x="889" y="1069"/>
                    </a:lnTo>
                    <a:lnTo>
                      <a:pt x="892" y="1074"/>
                    </a:lnTo>
                    <a:close/>
                    <a:moveTo>
                      <a:pt x="891" y="1074"/>
                    </a:moveTo>
                    <a:lnTo>
                      <a:pt x="868" y="1082"/>
                    </a:lnTo>
                    <a:lnTo>
                      <a:pt x="864" y="1070"/>
                    </a:lnTo>
                    <a:lnTo>
                      <a:pt x="887" y="1063"/>
                    </a:lnTo>
                    <a:lnTo>
                      <a:pt x="891" y="1074"/>
                    </a:lnTo>
                    <a:close/>
                    <a:moveTo>
                      <a:pt x="864" y="1070"/>
                    </a:moveTo>
                    <a:lnTo>
                      <a:pt x="864" y="1070"/>
                    </a:lnTo>
                    <a:lnTo>
                      <a:pt x="864" y="1070"/>
                    </a:lnTo>
                    <a:lnTo>
                      <a:pt x="866" y="1076"/>
                    </a:lnTo>
                    <a:lnTo>
                      <a:pt x="864" y="1070"/>
                    </a:lnTo>
                    <a:close/>
                    <a:moveTo>
                      <a:pt x="868" y="1081"/>
                    </a:moveTo>
                    <a:lnTo>
                      <a:pt x="847" y="1091"/>
                    </a:lnTo>
                    <a:lnTo>
                      <a:pt x="842" y="1080"/>
                    </a:lnTo>
                    <a:lnTo>
                      <a:pt x="864" y="1070"/>
                    </a:lnTo>
                    <a:lnTo>
                      <a:pt x="868" y="1081"/>
                    </a:lnTo>
                    <a:close/>
                    <a:moveTo>
                      <a:pt x="847" y="1091"/>
                    </a:moveTo>
                    <a:lnTo>
                      <a:pt x="846" y="1091"/>
                    </a:lnTo>
                    <a:lnTo>
                      <a:pt x="846" y="1091"/>
                    </a:lnTo>
                    <a:lnTo>
                      <a:pt x="844" y="1086"/>
                    </a:lnTo>
                    <a:lnTo>
                      <a:pt x="847" y="1091"/>
                    </a:lnTo>
                    <a:close/>
                    <a:moveTo>
                      <a:pt x="846" y="1091"/>
                    </a:moveTo>
                    <a:lnTo>
                      <a:pt x="824" y="1099"/>
                    </a:lnTo>
                    <a:lnTo>
                      <a:pt x="821" y="1087"/>
                    </a:lnTo>
                    <a:lnTo>
                      <a:pt x="842" y="1080"/>
                    </a:lnTo>
                    <a:lnTo>
                      <a:pt x="846" y="1091"/>
                    </a:lnTo>
                    <a:close/>
                    <a:moveTo>
                      <a:pt x="824" y="1099"/>
                    </a:moveTo>
                    <a:lnTo>
                      <a:pt x="818" y="1101"/>
                    </a:lnTo>
                    <a:lnTo>
                      <a:pt x="817" y="1094"/>
                    </a:lnTo>
                    <a:lnTo>
                      <a:pt x="822" y="1093"/>
                    </a:lnTo>
                    <a:lnTo>
                      <a:pt x="824" y="1099"/>
                    </a:lnTo>
                    <a:close/>
                    <a:moveTo>
                      <a:pt x="817" y="1094"/>
                    </a:moveTo>
                    <a:lnTo>
                      <a:pt x="767" y="921"/>
                    </a:lnTo>
                    <a:lnTo>
                      <a:pt x="779" y="918"/>
                    </a:lnTo>
                    <a:lnTo>
                      <a:pt x="828" y="1091"/>
                    </a:lnTo>
                    <a:lnTo>
                      <a:pt x="817" y="1094"/>
                    </a:lnTo>
                    <a:close/>
                    <a:moveTo>
                      <a:pt x="767" y="921"/>
                    </a:moveTo>
                    <a:lnTo>
                      <a:pt x="767" y="920"/>
                    </a:lnTo>
                    <a:lnTo>
                      <a:pt x="767" y="919"/>
                    </a:lnTo>
                    <a:lnTo>
                      <a:pt x="773" y="919"/>
                    </a:lnTo>
                    <a:lnTo>
                      <a:pt x="767" y="921"/>
                    </a:lnTo>
                    <a:close/>
                    <a:moveTo>
                      <a:pt x="767" y="919"/>
                    </a:moveTo>
                    <a:lnTo>
                      <a:pt x="767" y="915"/>
                    </a:lnTo>
                    <a:lnTo>
                      <a:pt x="779" y="915"/>
                    </a:lnTo>
                    <a:lnTo>
                      <a:pt x="779" y="919"/>
                    </a:lnTo>
                    <a:lnTo>
                      <a:pt x="767" y="919"/>
                    </a:lnTo>
                    <a:close/>
                    <a:moveTo>
                      <a:pt x="779" y="912"/>
                    </a:moveTo>
                    <a:lnTo>
                      <a:pt x="779" y="913"/>
                    </a:lnTo>
                    <a:lnTo>
                      <a:pt x="779" y="915"/>
                    </a:lnTo>
                    <a:lnTo>
                      <a:pt x="773" y="915"/>
                    </a:lnTo>
                    <a:lnTo>
                      <a:pt x="779" y="912"/>
                    </a:lnTo>
                    <a:close/>
                    <a:moveTo>
                      <a:pt x="768" y="917"/>
                    </a:moveTo>
                    <a:lnTo>
                      <a:pt x="765" y="912"/>
                    </a:lnTo>
                    <a:lnTo>
                      <a:pt x="776" y="907"/>
                    </a:lnTo>
                    <a:lnTo>
                      <a:pt x="779" y="912"/>
                    </a:lnTo>
                    <a:lnTo>
                      <a:pt x="768" y="917"/>
                    </a:lnTo>
                    <a:close/>
                    <a:moveTo>
                      <a:pt x="765" y="912"/>
                    </a:moveTo>
                    <a:lnTo>
                      <a:pt x="763" y="908"/>
                    </a:lnTo>
                    <a:lnTo>
                      <a:pt x="774" y="902"/>
                    </a:lnTo>
                    <a:lnTo>
                      <a:pt x="776" y="907"/>
                    </a:lnTo>
                    <a:lnTo>
                      <a:pt x="765" y="912"/>
                    </a:lnTo>
                    <a:close/>
                    <a:moveTo>
                      <a:pt x="771" y="899"/>
                    </a:moveTo>
                    <a:lnTo>
                      <a:pt x="773" y="900"/>
                    </a:lnTo>
                    <a:lnTo>
                      <a:pt x="774" y="902"/>
                    </a:lnTo>
                    <a:lnTo>
                      <a:pt x="768" y="905"/>
                    </a:lnTo>
                    <a:lnTo>
                      <a:pt x="771" y="899"/>
                    </a:lnTo>
                    <a:close/>
                    <a:moveTo>
                      <a:pt x="766" y="910"/>
                    </a:moveTo>
                    <a:lnTo>
                      <a:pt x="761" y="908"/>
                    </a:lnTo>
                    <a:lnTo>
                      <a:pt x="766" y="897"/>
                    </a:lnTo>
                    <a:lnTo>
                      <a:pt x="771" y="899"/>
                    </a:lnTo>
                    <a:lnTo>
                      <a:pt x="766" y="910"/>
                    </a:lnTo>
                    <a:close/>
                    <a:moveTo>
                      <a:pt x="761" y="908"/>
                    </a:moveTo>
                    <a:lnTo>
                      <a:pt x="759" y="907"/>
                    </a:lnTo>
                    <a:lnTo>
                      <a:pt x="758" y="905"/>
                    </a:lnTo>
                    <a:lnTo>
                      <a:pt x="764" y="902"/>
                    </a:lnTo>
                    <a:lnTo>
                      <a:pt x="761" y="908"/>
                    </a:lnTo>
                    <a:close/>
                    <a:moveTo>
                      <a:pt x="758" y="905"/>
                    </a:moveTo>
                    <a:lnTo>
                      <a:pt x="756" y="900"/>
                    </a:lnTo>
                    <a:lnTo>
                      <a:pt x="767" y="895"/>
                    </a:lnTo>
                    <a:lnTo>
                      <a:pt x="769" y="900"/>
                    </a:lnTo>
                    <a:lnTo>
                      <a:pt x="758" y="905"/>
                    </a:lnTo>
                    <a:close/>
                    <a:moveTo>
                      <a:pt x="764" y="892"/>
                    </a:moveTo>
                    <a:lnTo>
                      <a:pt x="766" y="893"/>
                    </a:lnTo>
                    <a:lnTo>
                      <a:pt x="767" y="895"/>
                    </a:lnTo>
                    <a:lnTo>
                      <a:pt x="761" y="898"/>
                    </a:lnTo>
                    <a:lnTo>
                      <a:pt x="764" y="892"/>
                    </a:lnTo>
                    <a:close/>
                    <a:moveTo>
                      <a:pt x="758" y="903"/>
                    </a:moveTo>
                    <a:lnTo>
                      <a:pt x="754" y="901"/>
                    </a:lnTo>
                    <a:lnTo>
                      <a:pt x="759" y="890"/>
                    </a:lnTo>
                    <a:lnTo>
                      <a:pt x="764" y="892"/>
                    </a:lnTo>
                    <a:lnTo>
                      <a:pt x="758" y="903"/>
                    </a:lnTo>
                    <a:close/>
                    <a:moveTo>
                      <a:pt x="754" y="901"/>
                    </a:moveTo>
                    <a:lnTo>
                      <a:pt x="749" y="898"/>
                    </a:lnTo>
                    <a:lnTo>
                      <a:pt x="754" y="887"/>
                    </a:lnTo>
                    <a:lnTo>
                      <a:pt x="759" y="890"/>
                    </a:lnTo>
                    <a:lnTo>
                      <a:pt x="754" y="901"/>
                    </a:lnTo>
                    <a:close/>
                    <a:moveTo>
                      <a:pt x="749" y="898"/>
                    </a:moveTo>
                    <a:lnTo>
                      <a:pt x="744" y="896"/>
                    </a:lnTo>
                    <a:lnTo>
                      <a:pt x="749" y="885"/>
                    </a:lnTo>
                    <a:lnTo>
                      <a:pt x="754" y="887"/>
                    </a:lnTo>
                    <a:lnTo>
                      <a:pt x="749" y="898"/>
                    </a:lnTo>
                    <a:close/>
                    <a:moveTo>
                      <a:pt x="744" y="896"/>
                    </a:moveTo>
                    <a:lnTo>
                      <a:pt x="743" y="895"/>
                    </a:lnTo>
                    <a:lnTo>
                      <a:pt x="742" y="895"/>
                    </a:lnTo>
                    <a:lnTo>
                      <a:pt x="747" y="890"/>
                    </a:lnTo>
                    <a:lnTo>
                      <a:pt x="744" y="896"/>
                    </a:lnTo>
                    <a:close/>
                    <a:moveTo>
                      <a:pt x="742" y="895"/>
                    </a:moveTo>
                    <a:lnTo>
                      <a:pt x="740" y="892"/>
                    </a:lnTo>
                    <a:lnTo>
                      <a:pt x="748" y="884"/>
                    </a:lnTo>
                    <a:lnTo>
                      <a:pt x="751" y="886"/>
                    </a:lnTo>
                    <a:lnTo>
                      <a:pt x="742" y="895"/>
                    </a:lnTo>
                    <a:close/>
                    <a:moveTo>
                      <a:pt x="746" y="882"/>
                    </a:moveTo>
                    <a:lnTo>
                      <a:pt x="747" y="883"/>
                    </a:lnTo>
                    <a:lnTo>
                      <a:pt x="748" y="884"/>
                    </a:lnTo>
                    <a:lnTo>
                      <a:pt x="744" y="888"/>
                    </a:lnTo>
                    <a:lnTo>
                      <a:pt x="746" y="882"/>
                    </a:lnTo>
                    <a:close/>
                    <a:moveTo>
                      <a:pt x="742" y="894"/>
                    </a:moveTo>
                    <a:lnTo>
                      <a:pt x="735" y="891"/>
                    </a:lnTo>
                    <a:lnTo>
                      <a:pt x="739" y="880"/>
                    </a:lnTo>
                    <a:lnTo>
                      <a:pt x="746" y="882"/>
                    </a:lnTo>
                    <a:lnTo>
                      <a:pt x="742" y="894"/>
                    </a:lnTo>
                    <a:close/>
                    <a:moveTo>
                      <a:pt x="737" y="880"/>
                    </a:moveTo>
                    <a:lnTo>
                      <a:pt x="738" y="880"/>
                    </a:lnTo>
                    <a:lnTo>
                      <a:pt x="739" y="880"/>
                    </a:lnTo>
                    <a:lnTo>
                      <a:pt x="737" y="886"/>
                    </a:lnTo>
                    <a:lnTo>
                      <a:pt x="737" y="880"/>
                    </a:lnTo>
                    <a:close/>
                    <a:moveTo>
                      <a:pt x="737" y="892"/>
                    </a:moveTo>
                    <a:lnTo>
                      <a:pt x="732" y="892"/>
                    </a:lnTo>
                    <a:lnTo>
                      <a:pt x="732" y="880"/>
                    </a:lnTo>
                    <a:lnTo>
                      <a:pt x="737" y="880"/>
                    </a:lnTo>
                    <a:lnTo>
                      <a:pt x="737" y="892"/>
                    </a:lnTo>
                    <a:close/>
                    <a:moveTo>
                      <a:pt x="732" y="892"/>
                    </a:moveTo>
                    <a:lnTo>
                      <a:pt x="727" y="892"/>
                    </a:lnTo>
                    <a:lnTo>
                      <a:pt x="727" y="880"/>
                    </a:lnTo>
                    <a:lnTo>
                      <a:pt x="732" y="880"/>
                    </a:lnTo>
                    <a:lnTo>
                      <a:pt x="732" y="892"/>
                    </a:lnTo>
                    <a:close/>
                    <a:moveTo>
                      <a:pt x="727" y="892"/>
                    </a:moveTo>
                    <a:lnTo>
                      <a:pt x="726" y="892"/>
                    </a:lnTo>
                    <a:lnTo>
                      <a:pt x="725" y="891"/>
                    </a:lnTo>
                    <a:lnTo>
                      <a:pt x="727" y="886"/>
                    </a:lnTo>
                    <a:lnTo>
                      <a:pt x="727" y="892"/>
                    </a:lnTo>
                    <a:close/>
                    <a:moveTo>
                      <a:pt x="725" y="891"/>
                    </a:moveTo>
                    <a:lnTo>
                      <a:pt x="717" y="889"/>
                    </a:lnTo>
                    <a:lnTo>
                      <a:pt x="722" y="877"/>
                    </a:lnTo>
                    <a:lnTo>
                      <a:pt x="729" y="880"/>
                    </a:lnTo>
                    <a:lnTo>
                      <a:pt x="725" y="891"/>
                    </a:lnTo>
                    <a:close/>
                    <a:moveTo>
                      <a:pt x="719" y="877"/>
                    </a:moveTo>
                    <a:lnTo>
                      <a:pt x="721" y="877"/>
                    </a:lnTo>
                    <a:lnTo>
                      <a:pt x="722" y="877"/>
                    </a:lnTo>
                    <a:lnTo>
                      <a:pt x="719" y="883"/>
                    </a:lnTo>
                    <a:lnTo>
                      <a:pt x="719" y="877"/>
                    </a:lnTo>
                    <a:close/>
                    <a:moveTo>
                      <a:pt x="719" y="889"/>
                    </a:moveTo>
                    <a:lnTo>
                      <a:pt x="714" y="889"/>
                    </a:lnTo>
                    <a:lnTo>
                      <a:pt x="714" y="877"/>
                    </a:lnTo>
                    <a:lnTo>
                      <a:pt x="719" y="877"/>
                    </a:lnTo>
                    <a:lnTo>
                      <a:pt x="719" y="889"/>
                    </a:lnTo>
                    <a:close/>
                    <a:moveTo>
                      <a:pt x="712" y="877"/>
                    </a:moveTo>
                    <a:lnTo>
                      <a:pt x="713" y="877"/>
                    </a:lnTo>
                    <a:lnTo>
                      <a:pt x="714" y="877"/>
                    </a:lnTo>
                    <a:lnTo>
                      <a:pt x="714" y="883"/>
                    </a:lnTo>
                    <a:lnTo>
                      <a:pt x="712" y="877"/>
                    </a:lnTo>
                    <a:close/>
                    <a:moveTo>
                      <a:pt x="716" y="889"/>
                    </a:moveTo>
                    <a:lnTo>
                      <a:pt x="709" y="891"/>
                    </a:lnTo>
                    <a:lnTo>
                      <a:pt x="705" y="880"/>
                    </a:lnTo>
                    <a:lnTo>
                      <a:pt x="712" y="877"/>
                    </a:lnTo>
                    <a:lnTo>
                      <a:pt x="716" y="889"/>
                    </a:lnTo>
                    <a:close/>
                    <a:moveTo>
                      <a:pt x="709" y="891"/>
                    </a:moveTo>
                    <a:lnTo>
                      <a:pt x="708" y="892"/>
                    </a:lnTo>
                    <a:lnTo>
                      <a:pt x="707" y="892"/>
                    </a:lnTo>
                    <a:lnTo>
                      <a:pt x="707" y="886"/>
                    </a:lnTo>
                    <a:lnTo>
                      <a:pt x="709" y="891"/>
                    </a:lnTo>
                    <a:close/>
                    <a:moveTo>
                      <a:pt x="707" y="892"/>
                    </a:moveTo>
                    <a:lnTo>
                      <a:pt x="702" y="892"/>
                    </a:lnTo>
                    <a:lnTo>
                      <a:pt x="702" y="880"/>
                    </a:lnTo>
                    <a:lnTo>
                      <a:pt x="707" y="880"/>
                    </a:lnTo>
                    <a:lnTo>
                      <a:pt x="707" y="892"/>
                    </a:lnTo>
                    <a:close/>
                    <a:moveTo>
                      <a:pt x="699" y="880"/>
                    </a:moveTo>
                    <a:lnTo>
                      <a:pt x="701" y="880"/>
                    </a:lnTo>
                    <a:lnTo>
                      <a:pt x="702" y="880"/>
                    </a:lnTo>
                    <a:lnTo>
                      <a:pt x="702" y="886"/>
                    </a:lnTo>
                    <a:lnTo>
                      <a:pt x="699" y="880"/>
                    </a:lnTo>
                    <a:close/>
                    <a:moveTo>
                      <a:pt x="705" y="891"/>
                    </a:moveTo>
                    <a:lnTo>
                      <a:pt x="700" y="893"/>
                    </a:lnTo>
                    <a:lnTo>
                      <a:pt x="695" y="883"/>
                    </a:lnTo>
                    <a:lnTo>
                      <a:pt x="699" y="880"/>
                    </a:lnTo>
                    <a:lnTo>
                      <a:pt x="705" y="891"/>
                    </a:lnTo>
                    <a:close/>
                    <a:moveTo>
                      <a:pt x="700" y="893"/>
                    </a:moveTo>
                    <a:lnTo>
                      <a:pt x="700" y="894"/>
                    </a:lnTo>
                    <a:lnTo>
                      <a:pt x="699" y="894"/>
                    </a:lnTo>
                    <a:lnTo>
                      <a:pt x="697" y="888"/>
                    </a:lnTo>
                    <a:lnTo>
                      <a:pt x="700" y="893"/>
                    </a:lnTo>
                    <a:close/>
                    <a:moveTo>
                      <a:pt x="699" y="894"/>
                    </a:moveTo>
                    <a:lnTo>
                      <a:pt x="692" y="896"/>
                    </a:lnTo>
                    <a:lnTo>
                      <a:pt x="688" y="885"/>
                    </a:lnTo>
                    <a:lnTo>
                      <a:pt x="695" y="882"/>
                    </a:lnTo>
                    <a:lnTo>
                      <a:pt x="699" y="894"/>
                    </a:lnTo>
                    <a:close/>
                    <a:moveTo>
                      <a:pt x="687" y="885"/>
                    </a:moveTo>
                    <a:lnTo>
                      <a:pt x="688" y="885"/>
                    </a:lnTo>
                    <a:lnTo>
                      <a:pt x="688" y="885"/>
                    </a:lnTo>
                    <a:lnTo>
                      <a:pt x="690" y="890"/>
                    </a:lnTo>
                    <a:lnTo>
                      <a:pt x="687" y="885"/>
                    </a:lnTo>
                    <a:close/>
                    <a:moveTo>
                      <a:pt x="693" y="896"/>
                    </a:moveTo>
                    <a:lnTo>
                      <a:pt x="688" y="898"/>
                    </a:lnTo>
                    <a:lnTo>
                      <a:pt x="683" y="887"/>
                    </a:lnTo>
                    <a:lnTo>
                      <a:pt x="687" y="885"/>
                    </a:lnTo>
                    <a:lnTo>
                      <a:pt x="693" y="896"/>
                    </a:lnTo>
                    <a:close/>
                    <a:moveTo>
                      <a:pt x="688" y="898"/>
                    </a:moveTo>
                    <a:lnTo>
                      <a:pt x="683" y="901"/>
                    </a:lnTo>
                    <a:lnTo>
                      <a:pt x="678" y="890"/>
                    </a:lnTo>
                    <a:lnTo>
                      <a:pt x="683" y="887"/>
                    </a:lnTo>
                    <a:lnTo>
                      <a:pt x="688" y="898"/>
                    </a:lnTo>
                    <a:close/>
                    <a:moveTo>
                      <a:pt x="683" y="901"/>
                    </a:moveTo>
                    <a:lnTo>
                      <a:pt x="678" y="903"/>
                    </a:lnTo>
                    <a:lnTo>
                      <a:pt x="673" y="892"/>
                    </a:lnTo>
                    <a:lnTo>
                      <a:pt x="678" y="890"/>
                    </a:lnTo>
                    <a:lnTo>
                      <a:pt x="683" y="901"/>
                    </a:lnTo>
                    <a:close/>
                    <a:moveTo>
                      <a:pt x="671" y="893"/>
                    </a:moveTo>
                    <a:lnTo>
                      <a:pt x="672" y="893"/>
                    </a:lnTo>
                    <a:lnTo>
                      <a:pt x="673" y="892"/>
                    </a:lnTo>
                    <a:lnTo>
                      <a:pt x="676" y="898"/>
                    </a:lnTo>
                    <a:lnTo>
                      <a:pt x="671" y="893"/>
                    </a:lnTo>
                    <a:close/>
                    <a:moveTo>
                      <a:pt x="680" y="902"/>
                    </a:moveTo>
                    <a:lnTo>
                      <a:pt x="675" y="907"/>
                    </a:lnTo>
                    <a:lnTo>
                      <a:pt x="667" y="898"/>
                    </a:lnTo>
                    <a:lnTo>
                      <a:pt x="671" y="893"/>
                    </a:lnTo>
                    <a:lnTo>
                      <a:pt x="680" y="902"/>
                    </a:lnTo>
                    <a:close/>
                    <a:moveTo>
                      <a:pt x="675" y="907"/>
                    </a:moveTo>
                    <a:lnTo>
                      <a:pt x="673" y="909"/>
                    </a:lnTo>
                    <a:lnTo>
                      <a:pt x="664" y="901"/>
                    </a:lnTo>
                    <a:lnTo>
                      <a:pt x="667" y="898"/>
                    </a:lnTo>
                    <a:lnTo>
                      <a:pt x="675" y="907"/>
                    </a:lnTo>
                    <a:close/>
                    <a:moveTo>
                      <a:pt x="673" y="909"/>
                    </a:moveTo>
                    <a:lnTo>
                      <a:pt x="692" y="890"/>
                    </a:lnTo>
                    <a:lnTo>
                      <a:pt x="673" y="909"/>
                    </a:lnTo>
                    <a:lnTo>
                      <a:pt x="668" y="905"/>
                    </a:lnTo>
                    <a:lnTo>
                      <a:pt x="673" y="909"/>
                    </a:lnTo>
                    <a:close/>
                    <a:moveTo>
                      <a:pt x="673" y="909"/>
                    </a:moveTo>
                    <a:lnTo>
                      <a:pt x="668" y="914"/>
                    </a:lnTo>
                    <a:lnTo>
                      <a:pt x="659" y="905"/>
                    </a:lnTo>
                    <a:lnTo>
                      <a:pt x="664" y="901"/>
                    </a:lnTo>
                    <a:lnTo>
                      <a:pt x="673" y="909"/>
                    </a:lnTo>
                    <a:close/>
                    <a:moveTo>
                      <a:pt x="658" y="907"/>
                    </a:moveTo>
                    <a:lnTo>
                      <a:pt x="659" y="906"/>
                    </a:lnTo>
                    <a:lnTo>
                      <a:pt x="659" y="905"/>
                    </a:lnTo>
                    <a:lnTo>
                      <a:pt x="664" y="910"/>
                    </a:lnTo>
                    <a:lnTo>
                      <a:pt x="658" y="907"/>
                    </a:lnTo>
                    <a:close/>
                    <a:moveTo>
                      <a:pt x="669" y="912"/>
                    </a:moveTo>
                    <a:lnTo>
                      <a:pt x="667" y="917"/>
                    </a:lnTo>
                    <a:lnTo>
                      <a:pt x="656" y="912"/>
                    </a:lnTo>
                    <a:lnTo>
                      <a:pt x="658" y="907"/>
                    </a:lnTo>
                    <a:lnTo>
                      <a:pt x="669" y="912"/>
                    </a:lnTo>
                    <a:close/>
                    <a:moveTo>
                      <a:pt x="667" y="917"/>
                    </a:moveTo>
                    <a:lnTo>
                      <a:pt x="664" y="922"/>
                    </a:lnTo>
                    <a:lnTo>
                      <a:pt x="653" y="917"/>
                    </a:lnTo>
                    <a:lnTo>
                      <a:pt x="656" y="912"/>
                    </a:lnTo>
                    <a:lnTo>
                      <a:pt x="667" y="917"/>
                    </a:lnTo>
                    <a:close/>
                    <a:moveTo>
                      <a:pt x="664" y="922"/>
                    </a:moveTo>
                    <a:lnTo>
                      <a:pt x="664" y="923"/>
                    </a:lnTo>
                    <a:lnTo>
                      <a:pt x="663" y="924"/>
                    </a:lnTo>
                    <a:lnTo>
                      <a:pt x="659" y="919"/>
                    </a:lnTo>
                    <a:lnTo>
                      <a:pt x="664" y="922"/>
                    </a:lnTo>
                    <a:close/>
                    <a:moveTo>
                      <a:pt x="663" y="924"/>
                    </a:moveTo>
                    <a:lnTo>
                      <a:pt x="661" y="926"/>
                    </a:lnTo>
                    <a:lnTo>
                      <a:pt x="652" y="918"/>
                    </a:lnTo>
                    <a:lnTo>
                      <a:pt x="654" y="915"/>
                    </a:lnTo>
                    <a:lnTo>
                      <a:pt x="663" y="924"/>
                    </a:lnTo>
                    <a:close/>
                    <a:moveTo>
                      <a:pt x="650" y="922"/>
                    </a:moveTo>
                    <a:lnTo>
                      <a:pt x="650" y="919"/>
                    </a:lnTo>
                    <a:lnTo>
                      <a:pt x="652" y="918"/>
                    </a:lnTo>
                    <a:lnTo>
                      <a:pt x="656" y="922"/>
                    </a:lnTo>
                    <a:lnTo>
                      <a:pt x="650" y="922"/>
                    </a:lnTo>
                    <a:close/>
                    <a:moveTo>
                      <a:pt x="662" y="922"/>
                    </a:moveTo>
                    <a:lnTo>
                      <a:pt x="662" y="927"/>
                    </a:lnTo>
                    <a:lnTo>
                      <a:pt x="650" y="927"/>
                    </a:lnTo>
                    <a:lnTo>
                      <a:pt x="650" y="922"/>
                    </a:lnTo>
                    <a:lnTo>
                      <a:pt x="662" y="922"/>
                    </a:lnTo>
                    <a:close/>
                    <a:moveTo>
                      <a:pt x="662" y="927"/>
                    </a:moveTo>
                    <a:lnTo>
                      <a:pt x="662" y="931"/>
                    </a:lnTo>
                    <a:lnTo>
                      <a:pt x="650" y="931"/>
                    </a:lnTo>
                    <a:lnTo>
                      <a:pt x="650" y="927"/>
                    </a:lnTo>
                    <a:lnTo>
                      <a:pt x="662" y="927"/>
                    </a:lnTo>
                    <a:close/>
                    <a:moveTo>
                      <a:pt x="662" y="931"/>
                    </a:moveTo>
                    <a:lnTo>
                      <a:pt x="662" y="936"/>
                    </a:lnTo>
                    <a:lnTo>
                      <a:pt x="650" y="936"/>
                    </a:lnTo>
                    <a:lnTo>
                      <a:pt x="650" y="931"/>
                    </a:lnTo>
                    <a:lnTo>
                      <a:pt x="662" y="931"/>
                    </a:lnTo>
                    <a:close/>
                    <a:moveTo>
                      <a:pt x="662" y="936"/>
                    </a:moveTo>
                    <a:lnTo>
                      <a:pt x="662" y="941"/>
                    </a:lnTo>
                    <a:lnTo>
                      <a:pt x="650" y="941"/>
                    </a:lnTo>
                    <a:lnTo>
                      <a:pt x="650" y="936"/>
                    </a:lnTo>
                    <a:lnTo>
                      <a:pt x="662" y="936"/>
                    </a:lnTo>
                    <a:close/>
                    <a:moveTo>
                      <a:pt x="662" y="941"/>
                    </a:moveTo>
                    <a:lnTo>
                      <a:pt x="662" y="946"/>
                    </a:lnTo>
                    <a:lnTo>
                      <a:pt x="650" y="946"/>
                    </a:lnTo>
                    <a:lnTo>
                      <a:pt x="650" y="941"/>
                    </a:lnTo>
                    <a:lnTo>
                      <a:pt x="662" y="941"/>
                    </a:lnTo>
                    <a:close/>
                    <a:moveTo>
                      <a:pt x="650" y="948"/>
                    </a:moveTo>
                    <a:lnTo>
                      <a:pt x="650" y="947"/>
                    </a:lnTo>
                    <a:lnTo>
                      <a:pt x="650" y="946"/>
                    </a:lnTo>
                    <a:lnTo>
                      <a:pt x="656" y="946"/>
                    </a:lnTo>
                    <a:lnTo>
                      <a:pt x="650" y="948"/>
                    </a:lnTo>
                    <a:close/>
                    <a:moveTo>
                      <a:pt x="662" y="944"/>
                    </a:moveTo>
                    <a:lnTo>
                      <a:pt x="710" y="1118"/>
                    </a:lnTo>
                    <a:lnTo>
                      <a:pt x="699" y="1121"/>
                    </a:lnTo>
                    <a:lnTo>
                      <a:pt x="650" y="948"/>
                    </a:lnTo>
                    <a:lnTo>
                      <a:pt x="662" y="944"/>
                    </a:lnTo>
                    <a:close/>
                    <a:moveTo>
                      <a:pt x="710" y="1118"/>
                    </a:moveTo>
                    <a:lnTo>
                      <a:pt x="712" y="1124"/>
                    </a:lnTo>
                    <a:lnTo>
                      <a:pt x="706" y="1126"/>
                    </a:lnTo>
                    <a:lnTo>
                      <a:pt x="705" y="1119"/>
                    </a:lnTo>
                    <a:lnTo>
                      <a:pt x="710" y="1118"/>
                    </a:lnTo>
                    <a:close/>
                    <a:moveTo>
                      <a:pt x="706" y="1126"/>
                    </a:moveTo>
                    <a:lnTo>
                      <a:pt x="696" y="1129"/>
                    </a:lnTo>
                    <a:lnTo>
                      <a:pt x="693" y="1116"/>
                    </a:lnTo>
                    <a:lnTo>
                      <a:pt x="703" y="1114"/>
                    </a:lnTo>
                    <a:lnTo>
                      <a:pt x="706" y="1126"/>
                    </a:lnTo>
                    <a:close/>
                    <a:moveTo>
                      <a:pt x="696" y="1129"/>
                    </a:moveTo>
                    <a:lnTo>
                      <a:pt x="696" y="1129"/>
                    </a:lnTo>
                    <a:lnTo>
                      <a:pt x="696" y="1129"/>
                    </a:lnTo>
                    <a:lnTo>
                      <a:pt x="695" y="1122"/>
                    </a:lnTo>
                    <a:lnTo>
                      <a:pt x="696" y="1129"/>
                    </a:lnTo>
                    <a:close/>
                    <a:moveTo>
                      <a:pt x="696" y="1129"/>
                    </a:moveTo>
                    <a:lnTo>
                      <a:pt x="684" y="1131"/>
                    </a:lnTo>
                    <a:lnTo>
                      <a:pt x="682" y="1118"/>
                    </a:lnTo>
                    <a:lnTo>
                      <a:pt x="694" y="1116"/>
                    </a:lnTo>
                    <a:lnTo>
                      <a:pt x="696" y="1129"/>
                    </a:lnTo>
                    <a:close/>
                    <a:moveTo>
                      <a:pt x="684" y="1131"/>
                    </a:moveTo>
                    <a:lnTo>
                      <a:pt x="683" y="1131"/>
                    </a:lnTo>
                    <a:lnTo>
                      <a:pt x="683" y="1131"/>
                    </a:lnTo>
                    <a:lnTo>
                      <a:pt x="683" y="1124"/>
                    </a:lnTo>
                    <a:lnTo>
                      <a:pt x="684" y="1131"/>
                    </a:lnTo>
                    <a:close/>
                    <a:moveTo>
                      <a:pt x="683" y="1131"/>
                    </a:moveTo>
                    <a:lnTo>
                      <a:pt x="671" y="1131"/>
                    </a:lnTo>
                    <a:lnTo>
                      <a:pt x="671" y="1118"/>
                    </a:lnTo>
                    <a:lnTo>
                      <a:pt x="683" y="1118"/>
                    </a:lnTo>
                    <a:lnTo>
                      <a:pt x="683" y="1131"/>
                    </a:lnTo>
                    <a:close/>
                    <a:moveTo>
                      <a:pt x="669" y="1118"/>
                    </a:moveTo>
                    <a:lnTo>
                      <a:pt x="670" y="1118"/>
                    </a:lnTo>
                    <a:lnTo>
                      <a:pt x="671" y="1118"/>
                    </a:lnTo>
                    <a:lnTo>
                      <a:pt x="671" y="1124"/>
                    </a:lnTo>
                    <a:lnTo>
                      <a:pt x="669" y="1118"/>
                    </a:lnTo>
                    <a:close/>
                    <a:moveTo>
                      <a:pt x="672" y="1131"/>
                    </a:moveTo>
                    <a:lnTo>
                      <a:pt x="663" y="1133"/>
                    </a:lnTo>
                    <a:lnTo>
                      <a:pt x="660" y="1121"/>
                    </a:lnTo>
                    <a:lnTo>
                      <a:pt x="669" y="1118"/>
                    </a:lnTo>
                    <a:lnTo>
                      <a:pt x="672" y="1131"/>
                    </a:lnTo>
                    <a:close/>
                    <a:moveTo>
                      <a:pt x="663" y="1133"/>
                    </a:moveTo>
                    <a:lnTo>
                      <a:pt x="662" y="1134"/>
                    </a:lnTo>
                    <a:lnTo>
                      <a:pt x="661" y="1134"/>
                    </a:lnTo>
                    <a:lnTo>
                      <a:pt x="661" y="1128"/>
                    </a:lnTo>
                    <a:lnTo>
                      <a:pt x="663" y="1133"/>
                    </a:lnTo>
                    <a:close/>
                    <a:moveTo>
                      <a:pt x="661" y="1134"/>
                    </a:moveTo>
                    <a:lnTo>
                      <a:pt x="649" y="1134"/>
                    </a:lnTo>
                    <a:lnTo>
                      <a:pt x="649" y="1121"/>
                    </a:lnTo>
                    <a:lnTo>
                      <a:pt x="661" y="1121"/>
                    </a:lnTo>
                    <a:lnTo>
                      <a:pt x="661" y="1134"/>
                    </a:lnTo>
                    <a:close/>
                    <a:moveTo>
                      <a:pt x="649" y="1134"/>
                    </a:moveTo>
                    <a:lnTo>
                      <a:pt x="636" y="1134"/>
                    </a:lnTo>
                    <a:lnTo>
                      <a:pt x="636" y="1121"/>
                    </a:lnTo>
                    <a:lnTo>
                      <a:pt x="649" y="1121"/>
                    </a:lnTo>
                    <a:lnTo>
                      <a:pt x="649" y="1134"/>
                    </a:lnTo>
                    <a:close/>
                    <a:moveTo>
                      <a:pt x="636" y="1134"/>
                    </a:moveTo>
                    <a:lnTo>
                      <a:pt x="624" y="1134"/>
                    </a:lnTo>
                    <a:lnTo>
                      <a:pt x="624" y="1121"/>
                    </a:lnTo>
                    <a:lnTo>
                      <a:pt x="636" y="1121"/>
                    </a:lnTo>
                    <a:lnTo>
                      <a:pt x="636" y="1134"/>
                    </a:lnTo>
                    <a:close/>
                    <a:moveTo>
                      <a:pt x="624" y="1134"/>
                    </a:moveTo>
                    <a:lnTo>
                      <a:pt x="614" y="1134"/>
                    </a:lnTo>
                    <a:lnTo>
                      <a:pt x="614" y="1121"/>
                    </a:lnTo>
                    <a:lnTo>
                      <a:pt x="624" y="1121"/>
                    </a:lnTo>
                    <a:lnTo>
                      <a:pt x="624" y="1134"/>
                    </a:lnTo>
                    <a:close/>
                    <a:moveTo>
                      <a:pt x="614" y="1134"/>
                    </a:moveTo>
                    <a:lnTo>
                      <a:pt x="583" y="1134"/>
                    </a:lnTo>
                    <a:lnTo>
                      <a:pt x="583" y="1121"/>
                    </a:lnTo>
                    <a:lnTo>
                      <a:pt x="614" y="1121"/>
                    </a:lnTo>
                    <a:lnTo>
                      <a:pt x="614" y="1134"/>
                    </a:lnTo>
                    <a:close/>
                    <a:moveTo>
                      <a:pt x="583" y="1134"/>
                    </a:moveTo>
                    <a:lnTo>
                      <a:pt x="582" y="1134"/>
                    </a:lnTo>
                    <a:lnTo>
                      <a:pt x="583" y="1128"/>
                    </a:lnTo>
                    <a:lnTo>
                      <a:pt x="583" y="1134"/>
                    </a:lnTo>
                    <a:close/>
                    <a:moveTo>
                      <a:pt x="582" y="1134"/>
                    </a:moveTo>
                    <a:lnTo>
                      <a:pt x="550" y="1131"/>
                    </a:lnTo>
                    <a:lnTo>
                      <a:pt x="551" y="1118"/>
                    </a:lnTo>
                    <a:lnTo>
                      <a:pt x="583" y="1121"/>
                    </a:lnTo>
                    <a:lnTo>
                      <a:pt x="582" y="1134"/>
                    </a:lnTo>
                    <a:close/>
                    <a:moveTo>
                      <a:pt x="550" y="1131"/>
                    </a:moveTo>
                    <a:lnTo>
                      <a:pt x="550" y="1131"/>
                    </a:lnTo>
                    <a:lnTo>
                      <a:pt x="549" y="1131"/>
                    </a:lnTo>
                    <a:lnTo>
                      <a:pt x="550" y="1124"/>
                    </a:lnTo>
                    <a:lnTo>
                      <a:pt x="550" y="1131"/>
                    </a:lnTo>
                    <a:close/>
                    <a:moveTo>
                      <a:pt x="549" y="1131"/>
                    </a:moveTo>
                    <a:lnTo>
                      <a:pt x="520" y="1126"/>
                    </a:lnTo>
                    <a:lnTo>
                      <a:pt x="522" y="1113"/>
                    </a:lnTo>
                    <a:lnTo>
                      <a:pt x="551" y="1118"/>
                    </a:lnTo>
                    <a:lnTo>
                      <a:pt x="549" y="1131"/>
                    </a:lnTo>
                    <a:close/>
                    <a:moveTo>
                      <a:pt x="522" y="1113"/>
                    </a:moveTo>
                    <a:lnTo>
                      <a:pt x="522" y="1113"/>
                    </a:lnTo>
                    <a:lnTo>
                      <a:pt x="522" y="1113"/>
                    </a:lnTo>
                    <a:lnTo>
                      <a:pt x="521" y="1119"/>
                    </a:lnTo>
                    <a:lnTo>
                      <a:pt x="522" y="1113"/>
                    </a:lnTo>
                    <a:close/>
                    <a:moveTo>
                      <a:pt x="521" y="1126"/>
                    </a:moveTo>
                    <a:lnTo>
                      <a:pt x="492" y="1123"/>
                    </a:lnTo>
                    <a:lnTo>
                      <a:pt x="493" y="1111"/>
                    </a:lnTo>
                    <a:lnTo>
                      <a:pt x="522" y="1113"/>
                    </a:lnTo>
                    <a:lnTo>
                      <a:pt x="521" y="1126"/>
                    </a:lnTo>
                    <a:close/>
                    <a:moveTo>
                      <a:pt x="492" y="1123"/>
                    </a:moveTo>
                    <a:lnTo>
                      <a:pt x="492" y="1123"/>
                    </a:lnTo>
                    <a:lnTo>
                      <a:pt x="491" y="1123"/>
                    </a:lnTo>
                    <a:lnTo>
                      <a:pt x="493" y="1117"/>
                    </a:lnTo>
                    <a:lnTo>
                      <a:pt x="492" y="1123"/>
                    </a:lnTo>
                    <a:close/>
                    <a:moveTo>
                      <a:pt x="491" y="1123"/>
                    </a:moveTo>
                    <a:lnTo>
                      <a:pt x="461" y="1116"/>
                    </a:lnTo>
                    <a:lnTo>
                      <a:pt x="464" y="1104"/>
                    </a:lnTo>
                    <a:lnTo>
                      <a:pt x="494" y="1111"/>
                    </a:lnTo>
                    <a:lnTo>
                      <a:pt x="491" y="1123"/>
                    </a:lnTo>
                    <a:close/>
                    <a:moveTo>
                      <a:pt x="461" y="1116"/>
                    </a:moveTo>
                    <a:lnTo>
                      <a:pt x="432" y="1108"/>
                    </a:lnTo>
                    <a:lnTo>
                      <a:pt x="435" y="1097"/>
                    </a:lnTo>
                    <a:lnTo>
                      <a:pt x="464" y="1104"/>
                    </a:lnTo>
                    <a:lnTo>
                      <a:pt x="461" y="1116"/>
                    </a:lnTo>
                    <a:close/>
                    <a:moveTo>
                      <a:pt x="432" y="1108"/>
                    </a:moveTo>
                    <a:lnTo>
                      <a:pt x="432" y="1108"/>
                    </a:lnTo>
                    <a:lnTo>
                      <a:pt x="432" y="1108"/>
                    </a:lnTo>
                    <a:lnTo>
                      <a:pt x="434" y="1102"/>
                    </a:lnTo>
                    <a:lnTo>
                      <a:pt x="432" y="1108"/>
                    </a:lnTo>
                    <a:close/>
                    <a:moveTo>
                      <a:pt x="432" y="1108"/>
                    </a:moveTo>
                    <a:lnTo>
                      <a:pt x="403" y="1099"/>
                    </a:lnTo>
                    <a:lnTo>
                      <a:pt x="406" y="1087"/>
                    </a:lnTo>
                    <a:lnTo>
                      <a:pt x="435" y="1097"/>
                    </a:lnTo>
                    <a:lnTo>
                      <a:pt x="432" y="1108"/>
                    </a:lnTo>
                    <a:close/>
                    <a:moveTo>
                      <a:pt x="403" y="1099"/>
                    </a:moveTo>
                    <a:lnTo>
                      <a:pt x="403" y="1099"/>
                    </a:lnTo>
                    <a:lnTo>
                      <a:pt x="403" y="1098"/>
                    </a:lnTo>
                    <a:lnTo>
                      <a:pt x="405" y="1093"/>
                    </a:lnTo>
                    <a:lnTo>
                      <a:pt x="403" y="1099"/>
                    </a:lnTo>
                    <a:close/>
                    <a:moveTo>
                      <a:pt x="403" y="1098"/>
                    </a:moveTo>
                    <a:lnTo>
                      <a:pt x="375" y="1089"/>
                    </a:lnTo>
                    <a:lnTo>
                      <a:pt x="379" y="1077"/>
                    </a:lnTo>
                    <a:lnTo>
                      <a:pt x="407" y="1087"/>
                    </a:lnTo>
                    <a:lnTo>
                      <a:pt x="403" y="1098"/>
                    </a:lnTo>
                    <a:close/>
                    <a:moveTo>
                      <a:pt x="375" y="1089"/>
                    </a:moveTo>
                    <a:lnTo>
                      <a:pt x="348" y="1079"/>
                    </a:lnTo>
                    <a:lnTo>
                      <a:pt x="353" y="1068"/>
                    </a:lnTo>
                    <a:lnTo>
                      <a:pt x="379" y="1077"/>
                    </a:lnTo>
                    <a:lnTo>
                      <a:pt x="375" y="1089"/>
                    </a:lnTo>
                    <a:close/>
                    <a:moveTo>
                      <a:pt x="348" y="1079"/>
                    </a:moveTo>
                    <a:lnTo>
                      <a:pt x="348" y="1079"/>
                    </a:lnTo>
                    <a:lnTo>
                      <a:pt x="348" y="1079"/>
                    </a:lnTo>
                    <a:lnTo>
                      <a:pt x="350" y="1073"/>
                    </a:lnTo>
                    <a:lnTo>
                      <a:pt x="348" y="1079"/>
                    </a:lnTo>
                    <a:close/>
                    <a:moveTo>
                      <a:pt x="348" y="1079"/>
                    </a:moveTo>
                    <a:lnTo>
                      <a:pt x="321" y="1067"/>
                    </a:lnTo>
                    <a:lnTo>
                      <a:pt x="326" y="1056"/>
                    </a:lnTo>
                    <a:lnTo>
                      <a:pt x="353" y="1068"/>
                    </a:lnTo>
                    <a:lnTo>
                      <a:pt x="348" y="1079"/>
                    </a:lnTo>
                    <a:close/>
                    <a:moveTo>
                      <a:pt x="321" y="1067"/>
                    </a:moveTo>
                    <a:lnTo>
                      <a:pt x="321" y="1067"/>
                    </a:lnTo>
                    <a:lnTo>
                      <a:pt x="321" y="1067"/>
                    </a:lnTo>
                    <a:lnTo>
                      <a:pt x="324" y="1061"/>
                    </a:lnTo>
                    <a:lnTo>
                      <a:pt x="321" y="1067"/>
                    </a:lnTo>
                    <a:close/>
                    <a:moveTo>
                      <a:pt x="321" y="1067"/>
                    </a:moveTo>
                    <a:lnTo>
                      <a:pt x="296" y="1052"/>
                    </a:lnTo>
                    <a:lnTo>
                      <a:pt x="302" y="1042"/>
                    </a:lnTo>
                    <a:lnTo>
                      <a:pt x="327" y="1056"/>
                    </a:lnTo>
                    <a:lnTo>
                      <a:pt x="321" y="1067"/>
                    </a:lnTo>
                    <a:close/>
                    <a:moveTo>
                      <a:pt x="296" y="1052"/>
                    </a:moveTo>
                    <a:lnTo>
                      <a:pt x="272" y="1037"/>
                    </a:lnTo>
                    <a:lnTo>
                      <a:pt x="278" y="1026"/>
                    </a:lnTo>
                    <a:lnTo>
                      <a:pt x="302" y="1042"/>
                    </a:lnTo>
                    <a:lnTo>
                      <a:pt x="296" y="1052"/>
                    </a:lnTo>
                    <a:close/>
                    <a:moveTo>
                      <a:pt x="272" y="1037"/>
                    </a:moveTo>
                    <a:lnTo>
                      <a:pt x="271" y="1036"/>
                    </a:lnTo>
                    <a:lnTo>
                      <a:pt x="271" y="1036"/>
                    </a:lnTo>
                    <a:lnTo>
                      <a:pt x="275" y="1031"/>
                    </a:lnTo>
                    <a:lnTo>
                      <a:pt x="272" y="1037"/>
                    </a:lnTo>
                    <a:close/>
                    <a:moveTo>
                      <a:pt x="271" y="1036"/>
                    </a:moveTo>
                    <a:lnTo>
                      <a:pt x="247" y="1019"/>
                    </a:lnTo>
                    <a:lnTo>
                      <a:pt x="254" y="1010"/>
                    </a:lnTo>
                    <a:lnTo>
                      <a:pt x="278" y="1026"/>
                    </a:lnTo>
                    <a:lnTo>
                      <a:pt x="271" y="1036"/>
                    </a:lnTo>
                    <a:close/>
                    <a:moveTo>
                      <a:pt x="254" y="1009"/>
                    </a:moveTo>
                    <a:lnTo>
                      <a:pt x="254" y="1010"/>
                    </a:lnTo>
                    <a:lnTo>
                      <a:pt x="254" y="1010"/>
                    </a:lnTo>
                    <a:lnTo>
                      <a:pt x="250" y="1015"/>
                    </a:lnTo>
                    <a:lnTo>
                      <a:pt x="254" y="1009"/>
                    </a:lnTo>
                    <a:close/>
                    <a:moveTo>
                      <a:pt x="247" y="1020"/>
                    </a:moveTo>
                    <a:lnTo>
                      <a:pt x="222" y="1005"/>
                    </a:lnTo>
                    <a:lnTo>
                      <a:pt x="228" y="995"/>
                    </a:lnTo>
                    <a:lnTo>
                      <a:pt x="254" y="1009"/>
                    </a:lnTo>
                    <a:lnTo>
                      <a:pt x="247" y="1020"/>
                    </a:lnTo>
                    <a:close/>
                    <a:moveTo>
                      <a:pt x="222" y="1005"/>
                    </a:moveTo>
                    <a:lnTo>
                      <a:pt x="222" y="1005"/>
                    </a:lnTo>
                    <a:lnTo>
                      <a:pt x="221" y="1005"/>
                    </a:lnTo>
                    <a:lnTo>
                      <a:pt x="225" y="1000"/>
                    </a:lnTo>
                    <a:lnTo>
                      <a:pt x="222" y="1005"/>
                    </a:lnTo>
                    <a:close/>
                    <a:moveTo>
                      <a:pt x="221" y="1005"/>
                    </a:moveTo>
                    <a:lnTo>
                      <a:pt x="202" y="988"/>
                    </a:lnTo>
                    <a:lnTo>
                      <a:pt x="210" y="979"/>
                    </a:lnTo>
                    <a:lnTo>
                      <a:pt x="229" y="996"/>
                    </a:lnTo>
                    <a:lnTo>
                      <a:pt x="221" y="1005"/>
                    </a:lnTo>
                    <a:close/>
                    <a:moveTo>
                      <a:pt x="202" y="988"/>
                    </a:moveTo>
                    <a:lnTo>
                      <a:pt x="201" y="987"/>
                    </a:lnTo>
                    <a:lnTo>
                      <a:pt x="202" y="988"/>
                    </a:lnTo>
                    <a:lnTo>
                      <a:pt x="206" y="983"/>
                    </a:lnTo>
                    <a:lnTo>
                      <a:pt x="202" y="988"/>
                    </a:lnTo>
                    <a:close/>
                    <a:moveTo>
                      <a:pt x="202" y="988"/>
                    </a:moveTo>
                    <a:lnTo>
                      <a:pt x="180" y="968"/>
                    </a:lnTo>
                    <a:lnTo>
                      <a:pt x="188" y="959"/>
                    </a:lnTo>
                    <a:lnTo>
                      <a:pt x="210" y="979"/>
                    </a:lnTo>
                    <a:lnTo>
                      <a:pt x="202" y="988"/>
                    </a:lnTo>
                    <a:close/>
                    <a:moveTo>
                      <a:pt x="180" y="968"/>
                    </a:moveTo>
                    <a:lnTo>
                      <a:pt x="180" y="968"/>
                    </a:lnTo>
                    <a:lnTo>
                      <a:pt x="180" y="968"/>
                    </a:lnTo>
                    <a:lnTo>
                      <a:pt x="184" y="964"/>
                    </a:lnTo>
                    <a:lnTo>
                      <a:pt x="180" y="968"/>
                    </a:lnTo>
                    <a:close/>
                    <a:moveTo>
                      <a:pt x="180" y="968"/>
                    </a:moveTo>
                    <a:lnTo>
                      <a:pt x="161" y="948"/>
                    </a:lnTo>
                    <a:lnTo>
                      <a:pt x="169" y="939"/>
                    </a:lnTo>
                    <a:lnTo>
                      <a:pt x="189" y="960"/>
                    </a:lnTo>
                    <a:lnTo>
                      <a:pt x="180" y="968"/>
                    </a:lnTo>
                    <a:close/>
                    <a:moveTo>
                      <a:pt x="161" y="948"/>
                    </a:moveTo>
                    <a:lnTo>
                      <a:pt x="161" y="948"/>
                    </a:lnTo>
                    <a:lnTo>
                      <a:pt x="161" y="948"/>
                    </a:lnTo>
                    <a:lnTo>
                      <a:pt x="165" y="944"/>
                    </a:lnTo>
                    <a:lnTo>
                      <a:pt x="161" y="948"/>
                    </a:lnTo>
                    <a:close/>
                    <a:moveTo>
                      <a:pt x="161" y="948"/>
                    </a:moveTo>
                    <a:lnTo>
                      <a:pt x="140" y="928"/>
                    </a:lnTo>
                    <a:lnTo>
                      <a:pt x="149" y="920"/>
                    </a:lnTo>
                    <a:lnTo>
                      <a:pt x="169" y="939"/>
                    </a:lnTo>
                    <a:lnTo>
                      <a:pt x="161" y="948"/>
                    </a:lnTo>
                    <a:close/>
                    <a:moveTo>
                      <a:pt x="140" y="928"/>
                    </a:moveTo>
                    <a:lnTo>
                      <a:pt x="140" y="928"/>
                    </a:lnTo>
                    <a:lnTo>
                      <a:pt x="140" y="928"/>
                    </a:lnTo>
                    <a:lnTo>
                      <a:pt x="145" y="924"/>
                    </a:lnTo>
                    <a:lnTo>
                      <a:pt x="140" y="928"/>
                    </a:lnTo>
                    <a:close/>
                    <a:moveTo>
                      <a:pt x="140" y="928"/>
                    </a:moveTo>
                    <a:lnTo>
                      <a:pt x="121" y="906"/>
                    </a:lnTo>
                    <a:lnTo>
                      <a:pt x="130" y="898"/>
                    </a:lnTo>
                    <a:lnTo>
                      <a:pt x="149" y="920"/>
                    </a:lnTo>
                    <a:lnTo>
                      <a:pt x="140" y="928"/>
                    </a:lnTo>
                    <a:close/>
                    <a:moveTo>
                      <a:pt x="121" y="906"/>
                    </a:moveTo>
                    <a:lnTo>
                      <a:pt x="121" y="906"/>
                    </a:lnTo>
                    <a:lnTo>
                      <a:pt x="121" y="906"/>
                    </a:lnTo>
                    <a:lnTo>
                      <a:pt x="125" y="902"/>
                    </a:lnTo>
                    <a:lnTo>
                      <a:pt x="121" y="906"/>
                    </a:lnTo>
                    <a:close/>
                    <a:moveTo>
                      <a:pt x="121" y="906"/>
                    </a:moveTo>
                    <a:lnTo>
                      <a:pt x="104" y="884"/>
                    </a:lnTo>
                    <a:lnTo>
                      <a:pt x="113" y="877"/>
                    </a:lnTo>
                    <a:lnTo>
                      <a:pt x="130" y="899"/>
                    </a:lnTo>
                    <a:lnTo>
                      <a:pt x="121" y="906"/>
                    </a:lnTo>
                    <a:close/>
                    <a:moveTo>
                      <a:pt x="104" y="884"/>
                    </a:moveTo>
                    <a:lnTo>
                      <a:pt x="104" y="884"/>
                    </a:lnTo>
                    <a:lnTo>
                      <a:pt x="103" y="884"/>
                    </a:lnTo>
                    <a:lnTo>
                      <a:pt x="108" y="881"/>
                    </a:lnTo>
                    <a:lnTo>
                      <a:pt x="104" y="884"/>
                    </a:lnTo>
                    <a:close/>
                    <a:moveTo>
                      <a:pt x="103" y="884"/>
                    </a:moveTo>
                    <a:lnTo>
                      <a:pt x="89" y="861"/>
                    </a:lnTo>
                    <a:lnTo>
                      <a:pt x="99" y="855"/>
                    </a:lnTo>
                    <a:lnTo>
                      <a:pt x="113" y="877"/>
                    </a:lnTo>
                    <a:lnTo>
                      <a:pt x="103" y="884"/>
                    </a:lnTo>
                    <a:close/>
                    <a:moveTo>
                      <a:pt x="89" y="861"/>
                    </a:moveTo>
                    <a:lnTo>
                      <a:pt x="89" y="861"/>
                    </a:lnTo>
                    <a:lnTo>
                      <a:pt x="89" y="861"/>
                    </a:lnTo>
                    <a:lnTo>
                      <a:pt x="94" y="858"/>
                    </a:lnTo>
                    <a:lnTo>
                      <a:pt x="89" y="861"/>
                    </a:lnTo>
                    <a:close/>
                    <a:moveTo>
                      <a:pt x="89" y="861"/>
                    </a:moveTo>
                    <a:lnTo>
                      <a:pt x="74" y="837"/>
                    </a:lnTo>
                    <a:lnTo>
                      <a:pt x="85" y="831"/>
                    </a:lnTo>
                    <a:lnTo>
                      <a:pt x="99" y="855"/>
                    </a:lnTo>
                    <a:lnTo>
                      <a:pt x="89" y="861"/>
                    </a:lnTo>
                    <a:close/>
                    <a:moveTo>
                      <a:pt x="74" y="837"/>
                    </a:moveTo>
                    <a:lnTo>
                      <a:pt x="74" y="837"/>
                    </a:lnTo>
                    <a:lnTo>
                      <a:pt x="74" y="837"/>
                    </a:lnTo>
                    <a:lnTo>
                      <a:pt x="79" y="834"/>
                    </a:lnTo>
                    <a:lnTo>
                      <a:pt x="74" y="837"/>
                    </a:lnTo>
                    <a:close/>
                    <a:moveTo>
                      <a:pt x="74" y="837"/>
                    </a:moveTo>
                    <a:lnTo>
                      <a:pt x="61" y="812"/>
                    </a:lnTo>
                    <a:lnTo>
                      <a:pt x="73" y="807"/>
                    </a:lnTo>
                    <a:lnTo>
                      <a:pt x="85" y="831"/>
                    </a:lnTo>
                    <a:lnTo>
                      <a:pt x="74" y="837"/>
                    </a:lnTo>
                    <a:close/>
                    <a:moveTo>
                      <a:pt x="73" y="807"/>
                    </a:moveTo>
                    <a:lnTo>
                      <a:pt x="73" y="807"/>
                    </a:lnTo>
                    <a:lnTo>
                      <a:pt x="73" y="807"/>
                    </a:lnTo>
                    <a:lnTo>
                      <a:pt x="66" y="810"/>
                    </a:lnTo>
                    <a:lnTo>
                      <a:pt x="73" y="807"/>
                    </a:lnTo>
                    <a:close/>
                    <a:moveTo>
                      <a:pt x="61" y="813"/>
                    </a:moveTo>
                    <a:lnTo>
                      <a:pt x="47" y="789"/>
                    </a:lnTo>
                    <a:lnTo>
                      <a:pt x="57" y="782"/>
                    </a:lnTo>
                    <a:lnTo>
                      <a:pt x="73" y="807"/>
                    </a:lnTo>
                    <a:lnTo>
                      <a:pt x="61" y="813"/>
                    </a:lnTo>
                    <a:close/>
                    <a:moveTo>
                      <a:pt x="47" y="789"/>
                    </a:moveTo>
                    <a:lnTo>
                      <a:pt x="46" y="788"/>
                    </a:lnTo>
                    <a:lnTo>
                      <a:pt x="46" y="788"/>
                    </a:lnTo>
                    <a:lnTo>
                      <a:pt x="52" y="786"/>
                    </a:lnTo>
                    <a:lnTo>
                      <a:pt x="47" y="789"/>
                    </a:lnTo>
                    <a:close/>
                    <a:moveTo>
                      <a:pt x="46" y="788"/>
                    </a:moveTo>
                    <a:lnTo>
                      <a:pt x="37" y="760"/>
                    </a:lnTo>
                    <a:lnTo>
                      <a:pt x="48" y="756"/>
                    </a:lnTo>
                    <a:lnTo>
                      <a:pt x="58" y="784"/>
                    </a:lnTo>
                    <a:lnTo>
                      <a:pt x="46" y="788"/>
                    </a:lnTo>
                    <a:close/>
                    <a:moveTo>
                      <a:pt x="48" y="756"/>
                    </a:moveTo>
                    <a:lnTo>
                      <a:pt x="48" y="756"/>
                    </a:lnTo>
                    <a:lnTo>
                      <a:pt x="48" y="756"/>
                    </a:lnTo>
                    <a:lnTo>
                      <a:pt x="42" y="758"/>
                    </a:lnTo>
                    <a:lnTo>
                      <a:pt x="48" y="756"/>
                    </a:lnTo>
                    <a:close/>
                    <a:moveTo>
                      <a:pt x="37" y="760"/>
                    </a:moveTo>
                    <a:lnTo>
                      <a:pt x="27" y="736"/>
                    </a:lnTo>
                    <a:lnTo>
                      <a:pt x="38" y="732"/>
                    </a:lnTo>
                    <a:lnTo>
                      <a:pt x="48" y="756"/>
                    </a:lnTo>
                    <a:lnTo>
                      <a:pt x="37" y="760"/>
                    </a:lnTo>
                    <a:close/>
                    <a:moveTo>
                      <a:pt x="27" y="736"/>
                    </a:moveTo>
                    <a:lnTo>
                      <a:pt x="27" y="736"/>
                    </a:lnTo>
                    <a:lnTo>
                      <a:pt x="27" y="735"/>
                    </a:lnTo>
                    <a:lnTo>
                      <a:pt x="33" y="734"/>
                    </a:lnTo>
                    <a:lnTo>
                      <a:pt x="27" y="736"/>
                    </a:lnTo>
                    <a:close/>
                    <a:moveTo>
                      <a:pt x="27" y="735"/>
                    </a:moveTo>
                    <a:lnTo>
                      <a:pt x="20" y="709"/>
                    </a:lnTo>
                    <a:lnTo>
                      <a:pt x="31" y="706"/>
                    </a:lnTo>
                    <a:lnTo>
                      <a:pt x="38" y="732"/>
                    </a:lnTo>
                    <a:lnTo>
                      <a:pt x="27" y="735"/>
                    </a:lnTo>
                    <a:close/>
                    <a:moveTo>
                      <a:pt x="20" y="709"/>
                    </a:moveTo>
                    <a:lnTo>
                      <a:pt x="12" y="681"/>
                    </a:lnTo>
                    <a:lnTo>
                      <a:pt x="24" y="678"/>
                    </a:lnTo>
                    <a:lnTo>
                      <a:pt x="31" y="706"/>
                    </a:lnTo>
                    <a:lnTo>
                      <a:pt x="20" y="709"/>
                    </a:lnTo>
                    <a:close/>
                    <a:moveTo>
                      <a:pt x="12" y="681"/>
                    </a:moveTo>
                    <a:lnTo>
                      <a:pt x="12" y="681"/>
                    </a:lnTo>
                    <a:lnTo>
                      <a:pt x="12" y="681"/>
                    </a:lnTo>
                    <a:lnTo>
                      <a:pt x="18" y="680"/>
                    </a:lnTo>
                    <a:lnTo>
                      <a:pt x="12" y="681"/>
                    </a:lnTo>
                    <a:close/>
                    <a:moveTo>
                      <a:pt x="12" y="681"/>
                    </a:moveTo>
                    <a:lnTo>
                      <a:pt x="7" y="654"/>
                    </a:lnTo>
                    <a:lnTo>
                      <a:pt x="19" y="652"/>
                    </a:lnTo>
                    <a:lnTo>
                      <a:pt x="24" y="679"/>
                    </a:lnTo>
                    <a:lnTo>
                      <a:pt x="12" y="681"/>
                    </a:lnTo>
                    <a:close/>
                    <a:moveTo>
                      <a:pt x="7" y="654"/>
                    </a:moveTo>
                    <a:lnTo>
                      <a:pt x="7" y="654"/>
                    </a:lnTo>
                    <a:lnTo>
                      <a:pt x="7" y="654"/>
                    </a:lnTo>
                    <a:lnTo>
                      <a:pt x="13" y="653"/>
                    </a:lnTo>
                    <a:lnTo>
                      <a:pt x="7" y="654"/>
                    </a:lnTo>
                    <a:close/>
                    <a:moveTo>
                      <a:pt x="7" y="654"/>
                    </a:moveTo>
                    <a:lnTo>
                      <a:pt x="2" y="625"/>
                    </a:lnTo>
                    <a:lnTo>
                      <a:pt x="14" y="623"/>
                    </a:lnTo>
                    <a:lnTo>
                      <a:pt x="19" y="652"/>
                    </a:lnTo>
                    <a:lnTo>
                      <a:pt x="7" y="654"/>
                    </a:lnTo>
                    <a:close/>
                    <a:moveTo>
                      <a:pt x="2" y="625"/>
                    </a:moveTo>
                    <a:lnTo>
                      <a:pt x="2" y="625"/>
                    </a:lnTo>
                    <a:lnTo>
                      <a:pt x="2" y="625"/>
                    </a:lnTo>
                    <a:lnTo>
                      <a:pt x="8" y="624"/>
                    </a:lnTo>
                    <a:lnTo>
                      <a:pt x="2" y="625"/>
                    </a:lnTo>
                    <a:close/>
                    <a:moveTo>
                      <a:pt x="2" y="625"/>
                    </a:moveTo>
                    <a:lnTo>
                      <a:pt x="0" y="595"/>
                    </a:lnTo>
                    <a:lnTo>
                      <a:pt x="12" y="594"/>
                    </a:lnTo>
                    <a:lnTo>
                      <a:pt x="14" y="624"/>
                    </a:lnTo>
                    <a:lnTo>
                      <a:pt x="2" y="625"/>
                    </a:lnTo>
                    <a:close/>
                    <a:moveTo>
                      <a:pt x="0" y="595"/>
                    </a:moveTo>
                    <a:lnTo>
                      <a:pt x="0" y="594"/>
                    </a:lnTo>
                    <a:lnTo>
                      <a:pt x="6" y="594"/>
                    </a:lnTo>
                    <a:lnTo>
                      <a:pt x="0" y="595"/>
                    </a:lnTo>
                    <a:close/>
                    <a:moveTo>
                      <a:pt x="0" y="594"/>
                    </a:moveTo>
                    <a:lnTo>
                      <a:pt x="0" y="568"/>
                    </a:lnTo>
                    <a:lnTo>
                      <a:pt x="12" y="568"/>
                    </a:lnTo>
                    <a:lnTo>
                      <a:pt x="12" y="594"/>
                    </a:lnTo>
                    <a:lnTo>
                      <a:pt x="0" y="594"/>
                    </a:lnTo>
                    <a:close/>
                    <a:moveTo>
                      <a:pt x="0" y="568"/>
                    </a:moveTo>
                    <a:lnTo>
                      <a:pt x="0" y="539"/>
                    </a:lnTo>
                    <a:lnTo>
                      <a:pt x="12" y="539"/>
                    </a:lnTo>
                    <a:lnTo>
                      <a:pt x="12" y="568"/>
                    </a:lnTo>
                    <a:lnTo>
                      <a:pt x="0" y="568"/>
                    </a:lnTo>
                    <a:close/>
                    <a:moveTo>
                      <a:pt x="0" y="539"/>
                    </a:moveTo>
                    <a:lnTo>
                      <a:pt x="0" y="538"/>
                    </a:lnTo>
                    <a:lnTo>
                      <a:pt x="6" y="539"/>
                    </a:lnTo>
                    <a:lnTo>
                      <a:pt x="0" y="539"/>
                    </a:lnTo>
                    <a:close/>
                    <a:moveTo>
                      <a:pt x="0" y="538"/>
                    </a:moveTo>
                    <a:lnTo>
                      <a:pt x="2" y="508"/>
                    </a:lnTo>
                    <a:lnTo>
                      <a:pt x="14" y="509"/>
                    </a:lnTo>
                    <a:lnTo>
                      <a:pt x="12" y="539"/>
                    </a:lnTo>
                    <a:lnTo>
                      <a:pt x="0" y="538"/>
                    </a:lnTo>
                    <a:close/>
                    <a:moveTo>
                      <a:pt x="2" y="508"/>
                    </a:moveTo>
                    <a:lnTo>
                      <a:pt x="2" y="508"/>
                    </a:lnTo>
                    <a:lnTo>
                      <a:pt x="3" y="508"/>
                    </a:lnTo>
                    <a:lnTo>
                      <a:pt x="8" y="509"/>
                    </a:lnTo>
                    <a:lnTo>
                      <a:pt x="2" y="508"/>
                    </a:lnTo>
                    <a:close/>
                    <a:moveTo>
                      <a:pt x="3" y="508"/>
                    </a:moveTo>
                    <a:lnTo>
                      <a:pt x="7" y="481"/>
                    </a:lnTo>
                    <a:lnTo>
                      <a:pt x="19" y="483"/>
                    </a:lnTo>
                    <a:lnTo>
                      <a:pt x="14" y="510"/>
                    </a:lnTo>
                    <a:lnTo>
                      <a:pt x="3" y="508"/>
                    </a:lnTo>
                    <a:close/>
                    <a:moveTo>
                      <a:pt x="19" y="483"/>
                    </a:moveTo>
                    <a:lnTo>
                      <a:pt x="19" y="483"/>
                    </a:lnTo>
                    <a:lnTo>
                      <a:pt x="19" y="483"/>
                    </a:lnTo>
                    <a:lnTo>
                      <a:pt x="13" y="482"/>
                    </a:lnTo>
                    <a:lnTo>
                      <a:pt x="19" y="483"/>
                    </a:lnTo>
                    <a:close/>
                    <a:moveTo>
                      <a:pt x="7" y="481"/>
                    </a:moveTo>
                    <a:lnTo>
                      <a:pt x="12" y="452"/>
                    </a:lnTo>
                    <a:lnTo>
                      <a:pt x="24" y="454"/>
                    </a:lnTo>
                    <a:lnTo>
                      <a:pt x="19" y="483"/>
                    </a:lnTo>
                    <a:lnTo>
                      <a:pt x="7" y="481"/>
                    </a:lnTo>
                    <a:close/>
                    <a:moveTo>
                      <a:pt x="12" y="452"/>
                    </a:moveTo>
                    <a:lnTo>
                      <a:pt x="12" y="452"/>
                    </a:lnTo>
                    <a:lnTo>
                      <a:pt x="12" y="452"/>
                    </a:lnTo>
                    <a:lnTo>
                      <a:pt x="18" y="453"/>
                    </a:lnTo>
                    <a:lnTo>
                      <a:pt x="12" y="452"/>
                    </a:lnTo>
                    <a:close/>
                    <a:moveTo>
                      <a:pt x="12" y="452"/>
                    </a:moveTo>
                    <a:lnTo>
                      <a:pt x="20" y="424"/>
                    </a:lnTo>
                    <a:lnTo>
                      <a:pt x="31" y="427"/>
                    </a:lnTo>
                    <a:lnTo>
                      <a:pt x="24" y="455"/>
                    </a:lnTo>
                    <a:lnTo>
                      <a:pt x="12" y="452"/>
                    </a:lnTo>
                    <a:close/>
                    <a:moveTo>
                      <a:pt x="20" y="424"/>
                    </a:moveTo>
                    <a:lnTo>
                      <a:pt x="19" y="424"/>
                    </a:lnTo>
                    <a:lnTo>
                      <a:pt x="20" y="424"/>
                    </a:lnTo>
                    <a:lnTo>
                      <a:pt x="25" y="426"/>
                    </a:lnTo>
                    <a:lnTo>
                      <a:pt x="20" y="424"/>
                    </a:lnTo>
                    <a:close/>
                    <a:moveTo>
                      <a:pt x="20" y="424"/>
                    </a:moveTo>
                    <a:lnTo>
                      <a:pt x="27" y="400"/>
                    </a:lnTo>
                    <a:lnTo>
                      <a:pt x="38" y="403"/>
                    </a:lnTo>
                    <a:lnTo>
                      <a:pt x="31" y="427"/>
                    </a:lnTo>
                    <a:lnTo>
                      <a:pt x="20" y="424"/>
                    </a:lnTo>
                    <a:close/>
                    <a:moveTo>
                      <a:pt x="27" y="400"/>
                    </a:moveTo>
                    <a:lnTo>
                      <a:pt x="27" y="400"/>
                    </a:lnTo>
                    <a:lnTo>
                      <a:pt x="27" y="399"/>
                    </a:lnTo>
                    <a:lnTo>
                      <a:pt x="33" y="401"/>
                    </a:lnTo>
                    <a:lnTo>
                      <a:pt x="27" y="400"/>
                    </a:lnTo>
                    <a:close/>
                    <a:moveTo>
                      <a:pt x="27" y="399"/>
                    </a:moveTo>
                    <a:lnTo>
                      <a:pt x="37" y="373"/>
                    </a:lnTo>
                    <a:lnTo>
                      <a:pt x="48" y="377"/>
                    </a:lnTo>
                    <a:lnTo>
                      <a:pt x="38" y="404"/>
                    </a:lnTo>
                    <a:lnTo>
                      <a:pt x="27" y="399"/>
                    </a:lnTo>
                    <a:close/>
                    <a:moveTo>
                      <a:pt x="37" y="373"/>
                    </a:moveTo>
                    <a:lnTo>
                      <a:pt x="46" y="346"/>
                    </a:lnTo>
                    <a:lnTo>
                      <a:pt x="58" y="350"/>
                    </a:lnTo>
                    <a:lnTo>
                      <a:pt x="48" y="377"/>
                    </a:lnTo>
                    <a:lnTo>
                      <a:pt x="37" y="373"/>
                    </a:lnTo>
                    <a:close/>
                    <a:moveTo>
                      <a:pt x="46" y="346"/>
                    </a:moveTo>
                    <a:lnTo>
                      <a:pt x="46" y="346"/>
                    </a:lnTo>
                    <a:lnTo>
                      <a:pt x="47" y="345"/>
                    </a:lnTo>
                    <a:lnTo>
                      <a:pt x="52" y="348"/>
                    </a:lnTo>
                    <a:lnTo>
                      <a:pt x="46" y="346"/>
                    </a:lnTo>
                    <a:close/>
                    <a:moveTo>
                      <a:pt x="47" y="345"/>
                    </a:moveTo>
                    <a:lnTo>
                      <a:pt x="61" y="320"/>
                    </a:lnTo>
                    <a:lnTo>
                      <a:pt x="73" y="326"/>
                    </a:lnTo>
                    <a:lnTo>
                      <a:pt x="57" y="351"/>
                    </a:lnTo>
                    <a:lnTo>
                      <a:pt x="47" y="345"/>
                    </a:lnTo>
                    <a:close/>
                    <a:moveTo>
                      <a:pt x="73" y="326"/>
                    </a:moveTo>
                    <a:lnTo>
                      <a:pt x="73" y="326"/>
                    </a:lnTo>
                    <a:lnTo>
                      <a:pt x="73" y="326"/>
                    </a:lnTo>
                    <a:lnTo>
                      <a:pt x="66" y="323"/>
                    </a:lnTo>
                    <a:lnTo>
                      <a:pt x="73" y="326"/>
                    </a:lnTo>
                    <a:close/>
                    <a:moveTo>
                      <a:pt x="61" y="321"/>
                    </a:moveTo>
                    <a:lnTo>
                      <a:pt x="74" y="296"/>
                    </a:lnTo>
                    <a:lnTo>
                      <a:pt x="85" y="302"/>
                    </a:lnTo>
                    <a:lnTo>
                      <a:pt x="73" y="326"/>
                    </a:lnTo>
                    <a:lnTo>
                      <a:pt x="61" y="321"/>
                    </a:lnTo>
                    <a:close/>
                    <a:moveTo>
                      <a:pt x="74" y="296"/>
                    </a:moveTo>
                    <a:lnTo>
                      <a:pt x="74" y="296"/>
                    </a:lnTo>
                    <a:lnTo>
                      <a:pt x="74" y="296"/>
                    </a:lnTo>
                    <a:lnTo>
                      <a:pt x="79" y="299"/>
                    </a:lnTo>
                    <a:lnTo>
                      <a:pt x="74" y="296"/>
                    </a:lnTo>
                    <a:close/>
                    <a:moveTo>
                      <a:pt x="74" y="296"/>
                    </a:moveTo>
                    <a:lnTo>
                      <a:pt x="89" y="274"/>
                    </a:lnTo>
                    <a:lnTo>
                      <a:pt x="99" y="281"/>
                    </a:lnTo>
                    <a:lnTo>
                      <a:pt x="84" y="302"/>
                    </a:lnTo>
                    <a:lnTo>
                      <a:pt x="74" y="296"/>
                    </a:lnTo>
                    <a:close/>
                    <a:moveTo>
                      <a:pt x="99" y="281"/>
                    </a:moveTo>
                    <a:lnTo>
                      <a:pt x="113" y="259"/>
                    </a:lnTo>
                    <a:lnTo>
                      <a:pt x="99" y="281"/>
                    </a:lnTo>
                    <a:lnTo>
                      <a:pt x="94" y="277"/>
                    </a:lnTo>
                    <a:lnTo>
                      <a:pt x="99" y="281"/>
                    </a:lnTo>
                    <a:close/>
                    <a:moveTo>
                      <a:pt x="89" y="274"/>
                    </a:moveTo>
                    <a:lnTo>
                      <a:pt x="103" y="251"/>
                    </a:lnTo>
                    <a:lnTo>
                      <a:pt x="113" y="259"/>
                    </a:lnTo>
                    <a:lnTo>
                      <a:pt x="99" y="281"/>
                    </a:lnTo>
                    <a:lnTo>
                      <a:pt x="89" y="274"/>
                    </a:lnTo>
                    <a:close/>
                    <a:moveTo>
                      <a:pt x="103" y="251"/>
                    </a:moveTo>
                    <a:lnTo>
                      <a:pt x="104" y="251"/>
                    </a:lnTo>
                    <a:lnTo>
                      <a:pt x="104" y="251"/>
                    </a:lnTo>
                    <a:lnTo>
                      <a:pt x="108" y="256"/>
                    </a:lnTo>
                    <a:lnTo>
                      <a:pt x="103" y="251"/>
                    </a:lnTo>
                    <a:close/>
                    <a:moveTo>
                      <a:pt x="104" y="251"/>
                    </a:moveTo>
                    <a:lnTo>
                      <a:pt x="121" y="229"/>
                    </a:lnTo>
                    <a:lnTo>
                      <a:pt x="130" y="237"/>
                    </a:lnTo>
                    <a:lnTo>
                      <a:pt x="113" y="259"/>
                    </a:lnTo>
                    <a:lnTo>
                      <a:pt x="104" y="251"/>
                    </a:lnTo>
                    <a:close/>
                    <a:moveTo>
                      <a:pt x="121" y="229"/>
                    </a:moveTo>
                    <a:lnTo>
                      <a:pt x="121" y="229"/>
                    </a:lnTo>
                    <a:lnTo>
                      <a:pt x="121" y="229"/>
                    </a:lnTo>
                    <a:lnTo>
                      <a:pt x="125" y="233"/>
                    </a:lnTo>
                    <a:lnTo>
                      <a:pt x="121" y="229"/>
                    </a:lnTo>
                    <a:close/>
                    <a:moveTo>
                      <a:pt x="121" y="229"/>
                    </a:moveTo>
                    <a:lnTo>
                      <a:pt x="140" y="207"/>
                    </a:lnTo>
                    <a:lnTo>
                      <a:pt x="149" y="215"/>
                    </a:lnTo>
                    <a:lnTo>
                      <a:pt x="130" y="237"/>
                    </a:lnTo>
                    <a:lnTo>
                      <a:pt x="121" y="229"/>
                    </a:lnTo>
                    <a:close/>
                    <a:moveTo>
                      <a:pt x="140" y="207"/>
                    </a:moveTo>
                    <a:lnTo>
                      <a:pt x="140" y="207"/>
                    </a:lnTo>
                    <a:lnTo>
                      <a:pt x="140" y="207"/>
                    </a:lnTo>
                    <a:lnTo>
                      <a:pt x="145" y="211"/>
                    </a:lnTo>
                    <a:lnTo>
                      <a:pt x="140" y="207"/>
                    </a:lnTo>
                    <a:close/>
                    <a:moveTo>
                      <a:pt x="140" y="207"/>
                    </a:moveTo>
                    <a:lnTo>
                      <a:pt x="161" y="188"/>
                    </a:lnTo>
                    <a:lnTo>
                      <a:pt x="169" y="196"/>
                    </a:lnTo>
                    <a:lnTo>
                      <a:pt x="149" y="215"/>
                    </a:lnTo>
                    <a:lnTo>
                      <a:pt x="140" y="207"/>
                    </a:lnTo>
                    <a:close/>
                    <a:moveTo>
                      <a:pt x="169" y="196"/>
                    </a:moveTo>
                    <a:lnTo>
                      <a:pt x="169" y="196"/>
                    </a:lnTo>
                    <a:lnTo>
                      <a:pt x="165" y="192"/>
                    </a:lnTo>
                    <a:lnTo>
                      <a:pt x="169" y="196"/>
                    </a:lnTo>
                    <a:close/>
                    <a:moveTo>
                      <a:pt x="160" y="188"/>
                    </a:moveTo>
                    <a:lnTo>
                      <a:pt x="180" y="165"/>
                    </a:lnTo>
                    <a:lnTo>
                      <a:pt x="189" y="174"/>
                    </a:lnTo>
                    <a:lnTo>
                      <a:pt x="169" y="196"/>
                    </a:lnTo>
                    <a:lnTo>
                      <a:pt x="160" y="188"/>
                    </a:lnTo>
                    <a:close/>
                    <a:moveTo>
                      <a:pt x="180" y="165"/>
                    </a:moveTo>
                    <a:lnTo>
                      <a:pt x="180" y="165"/>
                    </a:lnTo>
                    <a:lnTo>
                      <a:pt x="181" y="164"/>
                    </a:lnTo>
                    <a:lnTo>
                      <a:pt x="184" y="170"/>
                    </a:lnTo>
                    <a:lnTo>
                      <a:pt x="180" y="165"/>
                    </a:lnTo>
                    <a:close/>
                    <a:moveTo>
                      <a:pt x="181" y="164"/>
                    </a:moveTo>
                    <a:lnTo>
                      <a:pt x="202" y="147"/>
                    </a:lnTo>
                    <a:lnTo>
                      <a:pt x="210" y="157"/>
                    </a:lnTo>
                    <a:lnTo>
                      <a:pt x="188" y="175"/>
                    </a:lnTo>
                    <a:lnTo>
                      <a:pt x="181" y="164"/>
                    </a:lnTo>
                    <a:close/>
                    <a:moveTo>
                      <a:pt x="210" y="157"/>
                    </a:moveTo>
                    <a:lnTo>
                      <a:pt x="210" y="157"/>
                    </a:lnTo>
                    <a:lnTo>
                      <a:pt x="210" y="157"/>
                    </a:lnTo>
                    <a:lnTo>
                      <a:pt x="206" y="152"/>
                    </a:lnTo>
                    <a:lnTo>
                      <a:pt x="210" y="157"/>
                    </a:lnTo>
                    <a:close/>
                    <a:moveTo>
                      <a:pt x="202" y="148"/>
                    </a:moveTo>
                    <a:lnTo>
                      <a:pt x="221" y="131"/>
                    </a:lnTo>
                    <a:lnTo>
                      <a:pt x="229" y="140"/>
                    </a:lnTo>
                    <a:lnTo>
                      <a:pt x="210" y="157"/>
                    </a:lnTo>
                    <a:lnTo>
                      <a:pt x="202" y="148"/>
                    </a:lnTo>
                    <a:close/>
                    <a:moveTo>
                      <a:pt x="221" y="131"/>
                    </a:moveTo>
                    <a:lnTo>
                      <a:pt x="222" y="130"/>
                    </a:lnTo>
                    <a:lnTo>
                      <a:pt x="222" y="130"/>
                    </a:lnTo>
                    <a:lnTo>
                      <a:pt x="225" y="135"/>
                    </a:lnTo>
                    <a:lnTo>
                      <a:pt x="221" y="131"/>
                    </a:lnTo>
                    <a:close/>
                    <a:moveTo>
                      <a:pt x="222" y="130"/>
                    </a:moveTo>
                    <a:lnTo>
                      <a:pt x="247" y="113"/>
                    </a:lnTo>
                    <a:lnTo>
                      <a:pt x="254" y="123"/>
                    </a:lnTo>
                    <a:lnTo>
                      <a:pt x="229" y="140"/>
                    </a:lnTo>
                    <a:lnTo>
                      <a:pt x="222" y="130"/>
                    </a:lnTo>
                    <a:close/>
                    <a:moveTo>
                      <a:pt x="247" y="113"/>
                    </a:moveTo>
                    <a:lnTo>
                      <a:pt x="247" y="113"/>
                    </a:lnTo>
                    <a:lnTo>
                      <a:pt x="247" y="113"/>
                    </a:lnTo>
                    <a:lnTo>
                      <a:pt x="250" y="118"/>
                    </a:lnTo>
                    <a:lnTo>
                      <a:pt x="247" y="113"/>
                    </a:lnTo>
                    <a:close/>
                    <a:moveTo>
                      <a:pt x="247" y="113"/>
                    </a:moveTo>
                    <a:lnTo>
                      <a:pt x="272" y="99"/>
                    </a:lnTo>
                    <a:lnTo>
                      <a:pt x="278" y="109"/>
                    </a:lnTo>
                    <a:lnTo>
                      <a:pt x="254" y="124"/>
                    </a:lnTo>
                    <a:lnTo>
                      <a:pt x="247" y="113"/>
                    </a:lnTo>
                    <a:close/>
                    <a:moveTo>
                      <a:pt x="272" y="99"/>
                    </a:moveTo>
                    <a:lnTo>
                      <a:pt x="296" y="84"/>
                    </a:lnTo>
                    <a:lnTo>
                      <a:pt x="302" y="95"/>
                    </a:lnTo>
                    <a:lnTo>
                      <a:pt x="278" y="109"/>
                    </a:lnTo>
                    <a:lnTo>
                      <a:pt x="272" y="99"/>
                    </a:lnTo>
                    <a:close/>
                    <a:moveTo>
                      <a:pt x="296" y="84"/>
                    </a:moveTo>
                    <a:lnTo>
                      <a:pt x="321" y="69"/>
                    </a:lnTo>
                    <a:lnTo>
                      <a:pt x="327" y="79"/>
                    </a:lnTo>
                    <a:lnTo>
                      <a:pt x="302" y="95"/>
                    </a:lnTo>
                    <a:lnTo>
                      <a:pt x="296" y="84"/>
                    </a:lnTo>
                    <a:close/>
                    <a:moveTo>
                      <a:pt x="321" y="69"/>
                    </a:moveTo>
                    <a:lnTo>
                      <a:pt x="321" y="69"/>
                    </a:lnTo>
                    <a:lnTo>
                      <a:pt x="321" y="68"/>
                    </a:lnTo>
                    <a:lnTo>
                      <a:pt x="324" y="74"/>
                    </a:lnTo>
                    <a:lnTo>
                      <a:pt x="321" y="69"/>
                    </a:lnTo>
                    <a:close/>
                    <a:moveTo>
                      <a:pt x="321" y="68"/>
                    </a:moveTo>
                    <a:lnTo>
                      <a:pt x="348" y="56"/>
                    </a:lnTo>
                    <a:lnTo>
                      <a:pt x="353" y="67"/>
                    </a:lnTo>
                    <a:lnTo>
                      <a:pt x="326" y="79"/>
                    </a:lnTo>
                    <a:lnTo>
                      <a:pt x="321" y="68"/>
                    </a:lnTo>
                    <a:close/>
                    <a:moveTo>
                      <a:pt x="348" y="56"/>
                    </a:moveTo>
                    <a:lnTo>
                      <a:pt x="375" y="44"/>
                    </a:lnTo>
                    <a:lnTo>
                      <a:pt x="380" y="55"/>
                    </a:lnTo>
                    <a:lnTo>
                      <a:pt x="353" y="67"/>
                    </a:lnTo>
                    <a:lnTo>
                      <a:pt x="348" y="56"/>
                    </a:lnTo>
                    <a:close/>
                    <a:moveTo>
                      <a:pt x="375" y="44"/>
                    </a:moveTo>
                    <a:lnTo>
                      <a:pt x="375" y="44"/>
                    </a:lnTo>
                    <a:lnTo>
                      <a:pt x="375" y="44"/>
                    </a:lnTo>
                    <a:lnTo>
                      <a:pt x="377" y="50"/>
                    </a:lnTo>
                    <a:lnTo>
                      <a:pt x="375" y="44"/>
                    </a:lnTo>
                    <a:close/>
                    <a:moveTo>
                      <a:pt x="375" y="44"/>
                    </a:moveTo>
                    <a:lnTo>
                      <a:pt x="403" y="34"/>
                    </a:lnTo>
                    <a:lnTo>
                      <a:pt x="407" y="46"/>
                    </a:lnTo>
                    <a:lnTo>
                      <a:pt x="379" y="55"/>
                    </a:lnTo>
                    <a:lnTo>
                      <a:pt x="375" y="44"/>
                    </a:lnTo>
                    <a:close/>
                    <a:moveTo>
                      <a:pt x="403" y="34"/>
                    </a:moveTo>
                    <a:lnTo>
                      <a:pt x="403" y="34"/>
                    </a:lnTo>
                    <a:lnTo>
                      <a:pt x="403" y="34"/>
                    </a:lnTo>
                    <a:lnTo>
                      <a:pt x="405" y="40"/>
                    </a:lnTo>
                    <a:lnTo>
                      <a:pt x="403" y="34"/>
                    </a:lnTo>
                    <a:close/>
                    <a:moveTo>
                      <a:pt x="403" y="34"/>
                    </a:moveTo>
                    <a:lnTo>
                      <a:pt x="432" y="25"/>
                    </a:lnTo>
                    <a:lnTo>
                      <a:pt x="435" y="36"/>
                    </a:lnTo>
                    <a:lnTo>
                      <a:pt x="406" y="46"/>
                    </a:lnTo>
                    <a:lnTo>
                      <a:pt x="403" y="34"/>
                    </a:lnTo>
                    <a:close/>
                    <a:moveTo>
                      <a:pt x="432" y="25"/>
                    </a:moveTo>
                    <a:lnTo>
                      <a:pt x="432" y="25"/>
                    </a:lnTo>
                    <a:lnTo>
                      <a:pt x="433" y="24"/>
                    </a:lnTo>
                    <a:lnTo>
                      <a:pt x="434" y="30"/>
                    </a:lnTo>
                    <a:lnTo>
                      <a:pt x="432" y="25"/>
                    </a:lnTo>
                    <a:close/>
                    <a:moveTo>
                      <a:pt x="433" y="24"/>
                    </a:moveTo>
                    <a:lnTo>
                      <a:pt x="462" y="20"/>
                    </a:lnTo>
                    <a:lnTo>
                      <a:pt x="464" y="32"/>
                    </a:lnTo>
                    <a:lnTo>
                      <a:pt x="435" y="36"/>
                    </a:lnTo>
                    <a:lnTo>
                      <a:pt x="433" y="24"/>
                    </a:lnTo>
                    <a:close/>
                    <a:moveTo>
                      <a:pt x="464" y="31"/>
                    </a:moveTo>
                    <a:lnTo>
                      <a:pt x="464" y="32"/>
                    </a:lnTo>
                    <a:lnTo>
                      <a:pt x="464" y="32"/>
                    </a:lnTo>
                    <a:lnTo>
                      <a:pt x="463" y="26"/>
                    </a:lnTo>
                    <a:lnTo>
                      <a:pt x="464" y="31"/>
                    </a:lnTo>
                    <a:close/>
                    <a:moveTo>
                      <a:pt x="461" y="20"/>
                    </a:moveTo>
                    <a:lnTo>
                      <a:pt x="491" y="13"/>
                    </a:lnTo>
                    <a:lnTo>
                      <a:pt x="494" y="24"/>
                    </a:lnTo>
                    <a:lnTo>
                      <a:pt x="464" y="31"/>
                    </a:lnTo>
                    <a:lnTo>
                      <a:pt x="461" y="20"/>
                    </a:lnTo>
                    <a:close/>
                    <a:moveTo>
                      <a:pt x="491" y="13"/>
                    </a:moveTo>
                    <a:lnTo>
                      <a:pt x="491" y="12"/>
                    </a:lnTo>
                    <a:lnTo>
                      <a:pt x="492" y="12"/>
                    </a:lnTo>
                    <a:lnTo>
                      <a:pt x="493" y="18"/>
                    </a:lnTo>
                    <a:lnTo>
                      <a:pt x="491" y="13"/>
                    </a:lnTo>
                    <a:close/>
                    <a:moveTo>
                      <a:pt x="492" y="12"/>
                    </a:moveTo>
                    <a:lnTo>
                      <a:pt x="520" y="8"/>
                    </a:lnTo>
                    <a:lnTo>
                      <a:pt x="522" y="19"/>
                    </a:lnTo>
                    <a:lnTo>
                      <a:pt x="493" y="24"/>
                    </a:lnTo>
                    <a:lnTo>
                      <a:pt x="492" y="12"/>
                    </a:lnTo>
                    <a:close/>
                    <a:moveTo>
                      <a:pt x="520" y="8"/>
                    </a:moveTo>
                    <a:lnTo>
                      <a:pt x="521" y="7"/>
                    </a:lnTo>
                    <a:lnTo>
                      <a:pt x="521" y="7"/>
                    </a:lnTo>
                    <a:lnTo>
                      <a:pt x="521" y="14"/>
                    </a:lnTo>
                    <a:lnTo>
                      <a:pt x="520" y="8"/>
                    </a:lnTo>
                    <a:close/>
                    <a:moveTo>
                      <a:pt x="521" y="7"/>
                    </a:moveTo>
                    <a:lnTo>
                      <a:pt x="550" y="5"/>
                    </a:lnTo>
                    <a:lnTo>
                      <a:pt x="551" y="17"/>
                    </a:lnTo>
                    <a:lnTo>
                      <a:pt x="522" y="20"/>
                    </a:lnTo>
                    <a:lnTo>
                      <a:pt x="521" y="7"/>
                    </a:lnTo>
                    <a:close/>
                    <a:moveTo>
                      <a:pt x="551" y="17"/>
                    </a:moveTo>
                    <a:lnTo>
                      <a:pt x="551" y="17"/>
                    </a:lnTo>
                    <a:lnTo>
                      <a:pt x="551" y="17"/>
                    </a:lnTo>
                    <a:lnTo>
                      <a:pt x="550" y="11"/>
                    </a:lnTo>
                    <a:lnTo>
                      <a:pt x="551" y="17"/>
                    </a:lnTo>
                    <a:close/>
                    <a:moveTo>
                      <a:pt x="550" y="5"/>
                    </a:moveTo>
                    <a:lnTo>
                      <a:pt x="582" y="0"/>
                    </a:lnTo>
                    <a:lnTo>
                      <a:pt x="584" y="12"/>
                    </a:lnTo>
                    <a:lnTo>
                      <a:pt x="551" y="17"/>
                    </a:lnTo>
                    <a:lnTo>
                      <a:pt x="550" y="5"/>
                    </a:lnTo>
                    <a:close/>
                    <a:moveTo>
                      <a:pt x="582" y="0"/>
                    </a:moveTo>
                    <a:lnTo>
                      <a:pt x="582" y="0"/>
                    </a:lnTo>
                    <a:lnTo>
                      <a:pt x="583" y="0"/>
                    </a:lnTo>
                    <a:lnTo>
                      <a:pt x="583" y="6"/>
                    </a:lnTo>
                    <a:lnTo>
                      <a:pt x="582" y="0"/>
                    </a:lnTo>
                    <a:close/>
                    <a:moveTo>
                      <a:pt x="583" y="0"/>
                    </a:moveTo>
                    <a:lnTo>
                      <a:pt x="614" y="0"/>
                    </a:lnTo>
                    <a:lnTo>
                      <a:pt x="614" y="12"/>
                    </a:lnTo>
                    <a:lnTo>
                      <a:pt x="583" y="12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5" name="Freeform 27"/>
              <p:cNvSpPr>
                <a:spLocks noEditPoints="1"/>
              </p:cNvSpPr>
              <p:nvPr/>
            </p:nvSpPr>
            <p:spPr bwMode="auto">
              <a:xfrm>
                <a:off x="1883" y="1592"/>
                <a:ext cx="1570" cy="1447"/>
              </a:xfrm>
              <a:custGeom>
                <a:avLst/>
                <a:gdLst/>
                <a:ahLst/>
                <a:cxnLst>
                  <a:cxn ang="0">
                    <a:pos x="3638" y="349"/>
                  </a:cxn>
                  <a:cxn ang="0">
                    <a:pos x="3826" y="474"/>
                  </a:cxn>
                  <a:cxn ang="0">
                    <a:pos x="3596" y="861"/>
                  </a:cxn>
                  <a:cxn ang="0">
                    <a:pos x="3383" y="713"/>
                  </a:cxn>
                  <a:cxn ang="0">
                    <a:pos x="4396" y="1089"/>
                  </a:cxn>
                  <a:cxn ang="0">
                    <a:pos x="4501" y="1279"/>
                  </a:cxn>
                  <a:cxn ang="0">
                    <a:pos x="4586" y="1478"/>
                  </a:cxn>
                  <a:cxn ang="0">
                    <a:pos x="4090" y="1495"/>
                  </a:cxn>
                  <a:cxn ang="0">
                    <a:pos x="4356" y="1028"/>
                  </a:cxn>
                  <a:cxn ang="0">
                    <a:pos x="4708" y="2281"/>
                  </a:cxn>
                  <a:cxn ang="0">
                    <a:pos x="4686" y="2491"/>
                  </a:cxn>
                  <a:cxn ang="0">
                    <a:pos x="4205" y="2508"/>
                  </a:cxn>
                  <a:cxn ang="0">
                    <a:pos x="4237" y="2262"/>
                  </a:cxn>
                  <a:cxn ang="0">
                    <a:pos x="4394" y="3261"/>
                  </a:cxn>
                  <a:cxn ang="0">
                    <a:pos x="4266" y="3441"/>
                  </a:cxn>
                  <a:cxn ang="0">
                    <a:pos x="4122" y="3608"/>
                  </a:cxn>
                  <a:cxn ang="0">
                    <a:pos x="3858" y="3220"/>
                  </a:cxn>
                  <a:cxn ang="0">
                    <a:pos x="4432" y="3197"/>
                  </a:cxn>
                  <a:cxn ang="0">
                    <a:pos x="3428" y="4104"/>
                  </a:cxn>
                  <a:cxn ang="0">
                    <a:pos x="3217" y="4192"/>
                  </a:cxn>
                  <a:cxn ang="0">
                    <a:pos x="2963" y="3812"/>
                  </a:cxn>
                  <a:cxn ang="0">
                    <a:pos x="3210" y="3717"/>
                  </a:cxn>
                  <a:cxn ang="0">
                    <a:pos x="2351" y="4342"/>
                  </a:cxn>
                  <a:cxn ang="0">
                    <a:pos x="2122" y="4333"/>
                  </a:cxn>
                  <a:cxn ang="0">
                    <a:pos x="1893" y="4301"/>
                  </a:cxn>
                  <a:cxn ang="0">
                    <a:pos x="2125" y="3895"/>
                  </a:cxn>
                  <a:cxn ang="0">
                    <a:pos x="2427" y="4340"/>
                  </a:cxn>
                  <a:cxn ang="0">
                    <a:pos x="1074" y="3993"/>
                  </a:cxn>
                  <a:cxn ang="0">
                    <a:pos x="885" y="3869"/>
                  </a:cxn>
                  <a:cxn ang="0">
                    <a:pos x="1115" y="3479"/>
                  </a:cxn>
                  <a:cxn ang="0">
                    <a:pos x="1328" y="3627"/>
                  </a:cxn>
                  <a:cxn ang="0">
                    <a:pos x="313" y="3253"/>
                  </a:cxn>
                  <a:cxn ang="0">
                    <a:pos x="208" y="3063"/>
                  </a:cxn>
                  <a:cxn ang="0">
                    <a:pos x="125" y="2864"/>
                  </a:cxn>
                  <a:cxn ang="0">
                    <a:pos x="621" y="2848"/>
                  </a:cxn>
                  <a:cxn ang="0">
                    <a:pos x="352" y="3315"/>
                  </a:cxn>
                  <a:cxn ang="0">
                    <a:pos x="2" y="2061"/>
                  </a:cxn>
                  <a:cxn ang="0">
                    <a:pos x="25" y="1849"/>
                  </a:cxn>
                  <a:cxn ang="0">
                    <a:pos x="506" y="1835"/>
                  </a:cxn>
                  <a:cxn ang="0">
                    <a:pos x="472" y="2080"/>
                  </a:cxn>
                  <a:cxn ang="0">
                    <a:pos x="318" y="1082"/>
                  </a:cxn>
                  <a:cxn ang="0">
                    <a:pos x="443" y="901"/>
                  </a:cxn>
                  <a:cxn ang="0">
                    <a:pos x="587" y="735"/>
                  </a:cxn>
                  <a:cxn ang="0">
                    <a:pos x="851" y="1123"/>
                  </a:cxn>
                  <a:cxn ang="0">
                    <a:pos x="279" y="1143"/>
                  </a:cxn>
                  <a:cxn ang="0">
                    <a:pos x="1283" y="239"/>
                  </a:cxn>
                  <a:cxn ang="0">
                    <a:pos x="1494" y="151"/>
                  </a:cxn>
                  <a:cxn ang="0">
                    <a:pos x="1748" y="528"/>
                  </a:cxn>
                  <a:cxn ang="0">
                    <a:pos x="1501" y="623"/>
                  </a:cxn>
                  <a:cxn ang="0">
                    <a:pos x="2359" y="0"/>
                  </a:cxn>
                  <a:cxn ang="0">
                    <a:pos x="2589" y="10"/>
                  </a:cxn>
                  <a:cxn ang="0">
                    <a:pos x="2819" y="41"/>
                  </a:cxn>
                  <a:cxn ang="0">
                    <a:pos x="2586" y="447"/>
                  </a:cxn>
                  <a:cxn ang="0">
                    <a:pos x="2280" y="0"/>
                  </a:cxn>
                </a:cxnLst>
                <a:rect l="0" t="0" r="r" b="b"/>
                <a:pathLst>
                  <a:path w="4710" h="4342">
                    <a:moveTo>
                      <a:pt x="3469" y="256"/>
                    </a:moveTo>
                    <a:lnTo>
                      <a:pt x="3504" y="274"/>
                    </a:lnTo>
                    <a:lnTo>
                      <a:pt x="3538" y="293"/>
                    </a:lnTo>
                    <a:lnTo>
                      <a:pt x="3571" y="310"/>
                    </a:lnTo>
                    <a:lnTo>
                      <a:pt x="3606" y="329"/>
                    </a:lnTo>
                    <a:lnTo>
                      <a:pt x="3638" y="349"/>
                    </a:lnTo>
                    <a:lnTo>
                      <a:pt x="3670" y="369"/>
                    </a:lnTo>
                    <a:lnTo>
                      <a:pt x="3701" y="388"/>
                    </a:lnTo>
                    <a:lnTo>
                      <a:pt x="3733" y="407"/>
                    </a:lnTo>
                    <a:lnTo>
                      <a:pt x="3765" y="429"/>
                    </a:lnTo>
                    <a:lnTo>
                      <a:pt x="3794" y="452"/>
                    </a:lnTo>
                    <a:lnTo>
                      <a:pt x="3826" y="474"/>
                    </a:lnTo>
                    <a:lnTo>
                      <a:pt x="3855" y="495"/>
                    </a:lnTo>
                    <a:lnTo>
                      <a:pt x="3884" y="517"/>
                    </a:lnTo>
                    <a:lnTo>
                      <a:pt x="3912" y="542"/>
                    </a:lnTo>
                    <a:lnTo>
                      <a:pt x="3941" y="566"/>
                    </a:lnTo>
                    <a:lnTo>
                      <a:pt x="3970" y="588"/>
                    </a:lnTo>
                    <a:lnTo>
                      <a:pt x="3596" y="861"/>
                    </a:lnTo>
                    <a:lnTo>
                      <a:pt x="3562" y="837"/>
                    </a:lnTo>
                    <a:lnTo>
                      <a:pt x="3528" y="811"/>
                    </a:lnTo>
                    <a:lnTo>
                      <a:pt x="3493" y="787"/>
                    </a:lnTo>
                    <a:lnTo>
                      <a:pt x="3457" y="761"/>
                    </a:lnTo>
                    <a:lnTo>
                      <a:pt x="3421" y="737"/>
                    </a:lnTo>
                    <a:lnTo>
                      <a:pt x="3383" y="713"/>
                    </a:lnTo>
                    <a:lnTo>
                      <a:pt x="3345" y="693"/>
                    </a:lnTo>
                    <a:lnTo>
                      <a:pt x="3305" y="671"/>
                    </a:lnTo>
                    <a:lnTo>
                      <a:pt x="3469" y="256"/>
                    </a:lnTo>
                    <a:close/>
                    <a:moveTo>
                      <a:pt x="4356" y="1028"/>
                    </a:moveTo>
                    <a:lnTo>
                      <a:pt x="4376" y="1058"/>
                    </a:lnTo>
                    <a:lnTo>
                      <a:pt x="4396" y="1089"/>
                    </a:lnTo>
                    <a:lnTo>
                      <a:pt x="4415" y="1120"/>
                    </a:lnTo>
                    <a:lnTo>
                      <a:pt x="4435" y="1150"/>
                    </a:lnTo>
                    <a:lnTo>
                      <a:pt x="4452" y="1182"/>
                    </a:lnTo>
                    <a:lnTo>
                      <a:pt x="4468" y="1213"/>
                    </a:lnTo>
                    <a:lnTo>
                      <a:pt x="4486" y="1248"/>
                    </a:lnTo>
                    <a:lnTo>
                      <a:pt x="4501" y="1279"/>
                    </a:lnTo>
                    <a:lnTo>
                      <a:pt x="4518" y="1312"/>
                    </a:lnTo>
                    <a:lnTo>
                      <a:pt x="4532" y="1346"/>
                    </a:lnTo>
                    <a:lnTo>
                      <a:pt x="4547" y="1377"/>
                    </a:lnTo>
                    <a:lnTo>
                      <a:pt x="4560" y="1412"/>
                    </a:lnTo>
                    <a:lnTo>
                      <a:pt x="4574" y="1443"/>
                    </a:lnTo>
                    <a:lnTo>
                      <a:pt x="4586" y="1478"/>
                    </a:lnTo>
                    <a:lnTo>
                      <a:pt x="4598" y="1512"/>
                    </a:lnTo>
                    <a:lnTo>
                      <a:pt x="4610" y="1546"/>
                    </a:lnTo>
                    <a:lnTo>
                      <a:pt x="4138" y="1609"/>
                    </a:lnTo>
                    <a:lnTo>
                      <a:pt x="4122" y="1571"/>
                    </a:lnTo>
                    <a:lnTo>
                      <a:pt x="4107" y="1534"/>
                    </a:lnTo>
                    <a:lnTo>
                      <a:pt x="4090" y="1495"/>
                    </a:lnTo>
                    <a:lnTo>
                      <a:pt x="4073" y="1458"/>
                    </a:lnTo>
                    <a:lnTo>
                      <a:pt x="4053" y="1419"/>
                    </a:lnTo>
                    <a:lnTo>
                      <a:pt x="4034" y="1384"/>
                    </a:lnTo>
                    <a:lnTo>
                      <a:pt x="4012" y="1348"/>
                    </a:lnTo>
                    <a:lnTo>
                      <a:pt x="3993" y="1312"/>
                    </a:lnTo>
                    <a:lnTo>
                      <a:pt x="4356" y="1028"/>
                    </a:lnTo>
                    <a:close/>
                    <a:moveTo>
                      <a:pt x="4708" y="2103"/>
                    </a:moveTo>
                    <a:lnTo>
                      <a:pt x="4710" y="2139"/>
                    </a:lnTo>
                    <a:lnTo>
                      <a:pt x="4710" y="2174"/>
                    </a:lnTo>
                    <a:lnTo>
                      <a:pt x="4710" y="2210"/>
                    </a:lnTo>
                    <a:lnTo>
                      <a:pt x="4708" y="2244"/>
                    </a:lnTo>
                    <a:lnTo>
                      <a:pt x="4708" y="2281"/>
                    </a:lnTo>
                    <a:lnTo>
                      <a:pt x="4706" y="2315"/>
                    </a:lnTo>
                    <a:lnTo>
                      <a:pt x="4703" y="2350"/>
                    </a:lnTo>
                    <a:lnTo>
                      <a:pt x="4701" y="2386"/>
                    </a:lnTo>
                    <a:lnTo>
                      <a:pt x="4696" y="2420"/>
                    </a:lnTo>
                    <a:lnTo>
                      <a:pt x="4691" y="2457"/>
                    </a:lnTo>
                    <a:lnTo>
                      <a:pt x="4686" y="2491"/>
                    </a:lnTo>
                    <a:lnTo>
                      <a:pt x="4679" y="2528"/>
                    </a:lnTo>
                    <a:lnTo>
                      <a:pt x="4672" y="2562"/>
                    </a:lnTo>
                    <a:lnTo>
                      <a:pt x="4665" y="2598"/>
                    </a:lnTo>
                    <a:lnTo>
                      <a:pt x="4657" y="2633"/>
                    </a:lnTo>
                    <a:lnTo>
                      <a:pt x="4650" y="2669"/>
                    </a:lnTo>
                    <a:lnTo>
                      <a:pt x="4205" y="2508"/>
                    </a:lnTo>
                    <a:lnTo>
                      <a:pt x="4212" y="2467"/>
                    </a:lnTo>
                    <a:lnTo>
                      <a:pt x="4219" y="2425"/>
                    </a:lnTo>
                    <a:lnTo>
                      <a:pt x="4227" y="2384"/>
                    </a:lnTo>
                    <a:lnTo>
                      <a:pt x="4230" y="2342"/>
                    </a:lnTo>
                    <a:lnTo>
                      <a:pt x="4235" y="2303"/>
                    </a:lnTo>
                    <a:lnTo>
                      <a:pt x="4237" y="2262"/>
                    </a:lnTo>
                    <a:lnTo>
                      <a:pt x="4239" y="2220"/>
                    </a:lnTo>
                    <a:lnTo>
                      <a:pt x="4239" y="2181"/>
                    </a:lnTo>
                    <a:lnTo>
                      <a:pt x="4708" y="2103"/>
                    </a:lnTo>
                    <a:close/>
                    <a:moveTo>
                      <a:pt x="4432" y="3197"/>
                    </a:moveTo>
                    <a:lnTo>
                      <a:pt x="4413" y="3229"/>
                    </a:lnTo>
                    <a:lnTo>
                      <a:pt x="4394" y="3261"/>
                    </a:lnTo>
                    <a:lnTo>
                      <a:pt x="4373" y="3292"/>
                    </a:lnTo>
                    <a:lnTo>
                      <a:pt x="4354" y="3322"/>
                    </a:lnTo>
                    <a:lnTo>
                      <a:pt x="4332" y="3353"/>
                    </a:lnTo>
                    <a:lnTo>
                      <a:pt x="4311" y="3382"/>
                    </a:lnTo>
                    <a:lnTo>
                      <a:pt x="4288" y="3412"/>
                    </a:lnTo>
                    <a:lnTo>
                      <a:pt x="4266" y="3441"/>
                    </a:lnTo>
                    <a:lnTo>
                      <a:pt x="4244" y="3470"/>
                    </a:lnTo>
                    <a:lnTo>
                      <a:pt x="4219" y="3498"/>
                    </a:lnTo>
                    <a:lnTo>
                      <a:pt x="4197" y="3527"/>
                    </a:lnTo>
                    <a:lnTo>
                      <a:pt x="4173" y="3553"/>
                    </a:lnTo>
                    <a:lnTo>
                      <a:pt x="4149" y="3581"/>
                    </a:lnTo>
                    <a:lnTo>
                      <a:pt x="4122" y="3608"/>
                    </a:lnTo>
                    <a:lnTo>
                      <a:pt x="4097" y="3632"/>
                    </a:lnTo>
                    <a:lnTo>
                      <a:pt x="4071" y="3659"/>
                    </a:lnTo>
                    <a:lnTo>
                      <a:pt x="3775" y="3315"/>
                    </a:lnTo>
                    <a:lnTo>
                      <a:pt x="3804" y="3282"/>
                    </a:lnTo>
                    <a:lnTo>
                      <a:pt x="3831" y="3251"/>
                    </a:lnTo>
                    <a:lnTo>
                      <a:pt x="3858" y="3220"/>
                    </a:lnTo>
                    <a:lnTo>
                      <a:pt x="3884" y="3187"/>
                    </a:lnTo>
                    <a:lnTo>
                      <a:pt x="3912" y="3153"/>
                    </a:lnTo>
                    <a:lnTo>
                      <a:pt x="3936" y="3119"/>
                    </a:lnTo>
                    <a:lnTo>
                      <a:pt x="3960" y="3082"/>
                    </a:lnTo>
                    <a:lnTo>
                      <a:pt x="3982" y="3049"/>
                    </a:lnTo>
                    <a:lnTo>
                      <a:pt x="4432" y="3197"/>
                    </a:lnTo>
                    <a:close/>
                    <a:moveTo>
                      <a:pt x="3594" y="4016"/>
                    </a:moveTo>
                    <a:lnTo>
                      <a:pt x="3562" y="4035"/>
                    </a:lnTo>
                    <a:lnTo>
                      <a:pt x="3528" y="4052"/>
                    </a:lnTo>
                    <a:lnTo>
                      <a:pt x="3495" y="4069"/>
                    </a:lnTo>
                    <a:lnTo>
                      <a:pt x="3462" y="4087"/>
                    </a:lnTo>
                    <a:lnTo>
                      <a:pt x="3428" y="4104"/>
                    </a:lnTo>
                    <a:lnTo>
                      <a:pt x="3393" y="4118"/>
                    </a:lnTo>
                    <a:lnTo>
                      <a:pt x="3359" y="4135"/>
                    </a:lnTo>
                    <a:lnTo>
                      <a:pt x="3322" y="4150"/>
                    </a:lnTo>
                    <a:lnTo>
                      <a:pt x="3288" y="4164"/>
                    </a:lnTo>
                    <a:lnTo>
                      <a:pt x="3251" y="4180"/>
                    </a:lnTo>
                    <a:lnTo>
                      <a:pt x="3217" y="4192"/>
                    </a:lnTo>
                    <a:lnTo>
                      <a:pt x="3181" y="4204"/>
                    </a:lnTo>
                    <a:lnTo>
                      <a:pt x="3144" y="4216"/>
                    </a:lnTo>
                    <a:lnTo>
                      <a:pt x="3108" y="4228"/>
                    </a:lnTo>
                    <a:lnTo>
                      <a:pt x="3070" y="4238"/>
                    </a:lnTo>
                    <a:lnTo>
                      <a:pt x="3034" y="4250"/>
                    </a:lnTo>
                    <a:lnTo>
                      <a:pt x="2963" y="3812"/>
                    </a:lnTo>
                    <a:lnTo>
                      <a:pt x="3004" y="3800"/>
                    </a:lnTo>
                    <a:lnTo>
                      <a:pt x="3046" y="3786"/>
                    </a:lnTo>
                    <a:lnTo>
                      <a:pt x="3087" y="3771"/>
                    </a:lnTo>
                    <a:lnTo>
                      <a:pt x="3129" y="3754"/>
                    </a:lnTo>
                    <a:lnTo>
                      <a:pt x="3168" y="3737"/>
                    </a:lnTo>
                    <a:lnTo>
                      <a:pt x="3210" y="3717"/>
                    </a:lnTo>
                    <a:lnTo>
                      <a:pt x="3249" y="3698"/>
                    </a:lnTo>
                    <a:lnTo>
                      <a:pt x="3288" y="3679"/>
                    </a:lnTo>
                    <a:lnTo>
                      <a:pt x="3594" y="4016"/>
                    </a:lnTo>
                    <a:close/>
                    <a:moveTo>
                      <a:pt x="2427" y="4340"/>
                    </a:moveTo>
                    <a:lnTo>
                      <a:pt x="2391" y="4342"/>
                    </a:lnTo>
                    <a:lnTo>
                      <a:pt x="2351" y="4342"/>
                    </a:lnTo>
                    <a:lnTo>
                      <a:pt x="2313" y="4342"/>
                    </a:lnTo>
                    <a:lnTo>
                      <a:pt x="2276" y="4340"/>
                    </a:lnTo>
                    <a:lnTo>
                      <a:pt x="2237" y="4340"/>
                    </a:lnTo>
                    <a:lnTo>
                      <a:pt x="2197" y="4338"/>
                    </a:lnTo>
                    <a:lnTo>
                      <a:pt x="2161" y="4335"/>
                    </a:lnTo>
                    <a:lnTo>
                      <a:pt x="2122" y="4333"/>
                    </a:lnTo>
                    <a:lnTo>
                      <a:pt x="2083" y="4328"/>
                    </a:lnTo>
                    <a:lnTo>
                      <a:pt x="2047" y="4323"/>
                    </a:lnTo>
                    <a:lnTo>
                      <a:pt x="2007" y="4318"/>
                    </a:lnTo>
                    <a:lnTo>
                      <a:pt x="1968" y="4313"/>
                    </a:lnTo>
                    <a:lnTo>
                      <a:pt x="1929" y="4309"/>
                    </a:lnTo>
                    <a:lnTo>
                      <a:pt x="1893" y="4301"/>
                    </a:lnTo>
                    <a:lnTo>
                      <a:pt x="1853" y="4294"/>
                    </a:lnTo>
                    <a:lnTo>
                      <a:pt x="1814" y="4284"/>
                    </a:lnTo>
                    <a:lnTo>
                      <a:pt x="1990" y="3876"/>
                    </a:lnTo>
                    <a:lnTo>
                      <a:pt x="2034" y="3883"/>
                    </a:lnTo>
                    <a:lnTo>
                      <a:pt x="2078" y="3891"/>
                    </a:lnTo>
                    <a:lnTo>
                      <a:pt x="2125" y="3895"/>
                    </a:lnTo>
                    <a:lnTo>
                      <a:pt x="2168" y="3900"/>
                    </a:lnTo>
                    <a:lnTo>
                      <a:pt x="2213" y="3903"/>
                    </a:lnTo>
                    <a:lnTo>
                      <a:pt x="2256" y="3905"/>
                    </a:lnTo>
                    <a:lnTo>
                      <a:pt x="2301" y="3908"/>
                    </a:lnTo>
                    <a:lnTo>
                      <a:pt x="2344" y="3908"/>
                    </a:lnTo>
                    <a:lnTo>
                      <a:pt x="2427" y="4340"/>
                    </a:lnTo>
                    <a:close/>
                    <a:moveTo>
                      <a:pt x="1240" y="4083"/>
                    </a:moveTo>
                    <a:lnTo>
                      <a:pt x="1207" y="4066"/>
                    </a:lnTo>
                    <a:lnTo>
                      <a:pt x="1174" y="4050"/>
                    </a:lnTo>
                    <a:lnTo>
                      <a:pt x="1139" y="4030"/>
                    </a:lnTo>
                    <a:lnTo>
                      <a:pt x="1105" y="4013"/>
                    </a:lnTo>
                    <a:lnTo>
                      <a:pt x="1074" y="3993"/>
                    </a:lnTo>
                    <a:lnTo>
                      <a:pt x="1041" y="3974"/>
                    </a:lnTo>
                    <a:lnTo>
                      <a:pt x="1010" y="3952"/>
                    </a:lnTo>
                    <a:lnTo>
                      <a:pt x="975" y="3933"/>
                    </a:lnTo>
                    <a:lnTo>
                      <a:pt x="946" y="3913"/>
                    </a:lnTo>
                    <a:lnTo>
                      <a:pt x="915" y="3891"/>
                    </a:lnTo>
                    <a:lnTo>
                      <a:pt x="885" y="3869"/>
                    </a:lnTo>
                    <a:lnTo>
                      <a:pt x="856" y="3847"/>
                    </a:lnTo>
                    <a:lnTo>
                      <a:pt x="827" y="3822"/>
                    </a:lnTo>
                    <a:lnTo>
                      <a:pt x="797" y="3800"/>
                    </a:lnTo>
                    <a:lnTo>
                      <a:pt x="770" y="3776"/>
                    </a:lnTo>
                    <a:lnTo>
                      <a:pt x="740" y="3752"/>
                    </a:lnTo>
                    <a:lnTo>
                      <a:pt x="1115" y="3479"/>
                    </a:lnTo>
                    <a:lnTo>
                      <a:pt x="1149" y="3505"/>
                    </a:lnTo>
                    <a:lnTo>
                      <a:pt x="1183" y="3532"/>
                    </a:lnTo>
                    <a:lnTo>
                      <a:pt x="1217" y="3556"/>
                    </a:lnTo>
                    <a:lnTo>
                      <a:pt x="1254" y="3581"/>
                    </a:lnTo>
                    <a:lnTo>
                      <a:pt x="1291" y="3605"/>
                    </a:lnTo>
                    <a:lnTo>
                      <a:pt x="1328" y="3627"/>
                    </a:lnTo>
                    <a:lnTo>
                      <a:pt x="1364" y="3649"/>
                    </a:lnTo>
                    <a:lnTo>
                      <a:pt x="1404" y="3671"/>
                    </a:lnTo>
                    <a:lnTo>
                      <a:pt x="1240" y="4083"/>
                    </a:lnTo>
                    <a:close/>
                    <a:moveTo>
                      <a:pt x="352" y="3315"/>
                    </a:moveTo>
                    <a:lnTo>
                      <a:pt x="332" y="3282"/>
                    </a:lnTo>
                    <a:lnTo>
                      <a:pt x="313" y="3253"/>
                    </a:lnTo>
                    <a:lnTo>
                      <a:pt x="293" y="3222"/>
                    </a:lnTo>
                    <a:lnTo>
                      <a:pt x="276" y="3190"/>
                    </a:lnTo>
                    <a:lnTo>
                      <a:pt x="260" y="3158"/>
                    </a:lnTo>
                    <a:lnTo>
                      <a:pt x="242" y="3126"/>
                    </a:lnTo>
                    <a:lnTo>
                      <a:pt x="225" y="3094"/>
                    </a:lnTo>
                    <a:lnTo>
                      <a:pt x="208" y="3063"/>
                    </a:lnTo>
                    <a:lnTo>
                      <a:pt x="193" y="3031"/>
                    </a:lnTo>
                    <a:lnTo>
                      <a:pt x="179" y="2997"/>
                    </a:lnTo>
                    <a:lnTo>
                      <a:pt x="163" y="2965"/>
                    </a:lnTo>
                    <a:lnTo>
                      <a:pt x="149" y="2931"/>
                    </a:lnTo>
                    <a:lnTo>
                      <a:pt x="137" y="2899"/>
                    </a:lnTo>
                    <a:lnTo>
                      <a:pt x="125" y="2864"/>
                    </a:lnTo>
                    <a:lnTo>
                      <a:pt x="113" y="2831"/>
                    </a:lnTo>
                    <a:lnTo>
                      <a:pt x="101" y="2797"/>
                    </a:lnTo>
                    <a:lnTo>
                      <a:pt x="572" y="2733"/>
                    </a:lnTo>
                    <a:lnTo>
                      <a:pt x="587" y="2769"/>
                    </a:lnTo>
                    <a:lnTo>
                      <a:pt x="604" y="2809"/>
                    </a:lnTo>
                    <a:lnTo>
                      <a:pt x="621" y="2848"/>
                    </a:lnTo>
                    <a:lnTo>
                      <a:pt x="638" y="2885"/>
                    </a:lnTo>
                    <a:lnTo>
                      <a:pt x="657" y="2921"/>
                    </a:lnTo>
                    <a:lnTo>
                      <a:pt x="677" y="2958"/>
                    </a:lnTo>
                    <a:lnTo>
                      <a:pt x="697" y="2994"/>
                    </a:lnTo>
                    <a:lnTo>
                      <a:pt x="719" y="3031"/>
                    </a:lnTo>
                    <a:lnTo>
                      <a:pt x="352" y="3315"/>
                    </a:lnTo>
                    <a:close/>
                    <a:moveTo>
                      <a:pt x="0" y="2237"/>
                    </a:moveTo>
                    <a:lnTo>
                      <a:pt x="0" y="2203"/>
                    </a:lnTo>
                    <a:lnTo>
                      <a:pt x="0" y="2168"/>
                    </a:lnTo>
                    <a:lnTo>
                      <a:pt x="0" y="2132"/>
                    </a:lnTo>
                    <a:lnTo>
                      <a:pt x="0" y="2098"/>
                    </a:lnTo>
                    <a:lnTo>
                      <a:pt x="2" y="2061"/>
                    </a:lnTo>
                    <a:lnTo>
                      <a:pt x="4" y="2027"/>
                    </a:lnTo>
                    <a:lnTo>
                      <a:pt x="7" y="1990"/>
                    </a:lnTo>
                    <a:lnTo>
                      <a:pt x="9" y="1956"/>
                    </a:lnTo>
                    <a:lnTo>
                      <a:pt x="15" y="1922"/>
                    </a:lnTo>
                    <a:lnTo>
                      <a:pt x="20" y="1885"/>
                    </a:lnTo>
                    <a:lnTo>
                      <a:pt x="25" y="1849"/>
                    </a:lnTo>
                    <a:lnTo>
                      <a:pt x="30" y="1814"/>
                    </a:lnTo>
                    <a:lnTo>
                      <a:pt x="37" y="1778"/>
                    </a:lnTo>
                    <a:lnTo>
                      <a:pt x="44" y="1744"/>
                    </a:lnTo>
                    <a:lnTo>
                      <a:pt x="54" y="1709"/>
                    </a:lnTo>
                    <a:lnTo>
                      <a:pt x="61" y="1673"/>
                    </a:lnTo>
                    <a:lnTo>
                      <a:pt x="506" y="1835"/>
                    </a:lnTo>
                    <a:lnTo>
                      <a:pt x="496" y="1876"/>
                    </a:lnTo>
                    <a:lnTo>
                      <a:pt x="491" y="1918"/>
                    </a:lnTo>
                    <a:lnTo>
                      <a:pt x="484" y="1956"/>
                    </a:lnTo>
                    <a:lnTo>
                      <a:pt x="479" y="1997"/>
                    </a:lnTo>
                    <a:lnTo>
                      <a:pt x="476" y="2039"/>
                    </a:lnTo>
                    <a:lnTo>
                      <a:pt x="472" y="2080"/>
                    </a:lnTo>
                    <a:lnTo>
                      <a:pt x="472" y="2120"/>
                    </a:lnTo>
                    <a:lnTo>
                      <a:pt x="469" y="2161"/>
                    </a:lnTo>
                    <a:lnTo>
                      <a:pt x="0" y="2237"/>
                    </a:lnTo>
                    <a:close/>
                    <a:moveTo>
                      <a:pt x="279" y="1143"/>
                    </a:moveTo>
                    <a:lnTo>
                      <a:pt x="298" y="1111"/>
                    </a:lnTo>
                    <a:lnTo>
                      <a:pt x="318" y="1082"/>
                    </a:lnTo>
                    <a:lnTo>
                      <a:pt x="337" y="1050"/>
                    </a:lnTo>
                    <a:lnTo>
                      <a:pt x="357" y="1018"/>
                    </a:lnTo>
                    <a:lnTo>
                      <a:pt x="379" y="989"/>
                    </a:lnTo>
                    <a:lnTo>
                      <a:pt x="398" y="960"/>
                    </a:lnTo>
                    <a:lnTo>
                      <a:pt x="423" y="930"/>
                    </a:lnTo>
                    <a:lnTo>
                      <a:pt x="443" y="901"/>
                    </a:lnTo>
                    <a:lnTo>
                      <a:pt x="467" y="872"/>
                    </a:lnTo>
                    <a:lnTo>
                      <a:pt x="489" y="842"/>
                    </a:lnTo>
                    <a:lnTo>
                      <a:pt x="514" y="816"/>
                    </a:lnTo>
                    <a:lnTo>
                      <a:pt x="538" y="789"/>
                    </a:lnTo>
                    <a:lnTo>
                      <a:pt x="562" y="761"/>
                    </a:lnTo>
                    <a:lnTo>
                      <a:pt x="587" y="735"/>
                    </a:lnTo>
                    <a:lnTo>
                      <a:pt x="614" y="708"/>
                    </a:lnTo>
                    <a:lnTo>
                      <a:pt x="638" y="683"/>
                    </a:lnTo>
                    <a:lnTo>
                      <a:pt x="936" y="1028"/>
                    </a:lnTo>
                    <a:lnTo>
                      <a:pt x="907" y="1058"/>
                    </a:lnTo>
                    <a:lnTo>
                      <a:pt x="880" y="1089"/>
                    </a:lnTo>
                    <a:lnTo>
                      <a:pt x="851" y="1123"/>
                    </a:lnTo>
                    <a:lnTo>
                      <a:pt x="827" y="1155"/>
                    </a:lnTo>
                    <a:lnTo>
                      <a:pt x="799" y="1189"/>
                    </a:lnTo>
                    <a:lnTo>
                      <a:pt x="775" y="1224"/>
                    </a:lnTo>
                    <a:lnTo>
                      <a:pt x="751" y="1258"/>
                    </a:lnTo>
                    <a:lnTo>
                      <a:pt x="728" y="1294"/>
                    </a:lnTo>
                    <a:lnTo>
                      <a:pt x="279" y="1143"/>
                    </a:lnTo>
                    <a:close/>
                    <a:moveTo>
                      <a:pt x="1115" y="324"/>
                    </a:moveTo>
                    <a:lnTo>
                      <a:pt x="1149" y="307"/>
                    </a:lnTo>
                    <a:lnTo>
                      <a:pt x="1181" y="288"/>
                    </a:lnTo>
                    <a:lnTo>
                      <a:pt x="1215" y="271"/>
                    </a:lnTo>
                    <a:lnTo>
                      <a:pt x="1249" y="253"/>
                    </a:lnTo>
                    <a:lnTo>
                      <a:pt x="1283" y="239"/>
                    </a:lnTo>
                    <a:lnTo>
                      <a:pt x="1318" y="222"/>
                    </a:lnTo>
                    <a:lnTo>
                      <a:pt x="1352" y="207"/>
                    </a:lnTo>
                    <a:lnTo>
                      <a:pt x="1388" y="193"/>
                    </a:lnTo>
                    <a:lnTo>
                      <a:pt x="1423" y="178"/>
                    </a:lnTo>
                    <a:lnTo>
                      <a:pt x="1459" y="163"/>
                    </a:lnTo>
                    <a:lnTo>
                      <a:pt x="1494" y="151"/>
                    </a:lnTo>
                    <a:lnTo>
                      <a:pt x="1530" y="139"/>
                    </a:lnTo>
                    <a:lnTo>
                      <a:pt x="1567" y="127"/>
                    </a:lnTo>
                    <a:lnTo>
                      <a:pt x="1604" y="115"/>
                    </a:lnTo>
                    <a:lnTo>
                      <a:pt x="1641" y="103"/>
                    </a:lnTo>
                    <a:lnTo>
                      <a:pt x="1677" y="93"/>
                    </a:lnTo>
                    <a:lnTo>
                      <a:pt x="1748" y="528"/>
                    </a:lnTo>
                    <a:lnTo>
                      <a:pt x="1704" y="542"/>
                    </a:lnTo>
                    <a:lnTo>
                      <a:pt x="1663" y="557"/>
                    </a:lnTo>
                    <a:lnTo>
                      <a:pt x="1620" y="571"/>
                    </a:lnTo>
                    <a:lnTo>
                      <a:pt x="1582" y="588"/>
                    </a:lnTo>
                    <a:lnTo>
                      <a:pt x="1540" y="605"/>
                    </a:lnTo>
                    <a:lnTo>
                      <a:pt x="1501" y="623"/>
                    </a:lnTo>
                    <a:lnTo>
                      <a:pt x="1462" y="642"/>
                    </a:lnTo>
                    <a:lnTo>
                      <a:pt x="1423" y="661"/>
                    </a:lnTo>
                    <a:lnTo>
                      <a:pt x="1115" y="324"/>
                    </a:lnTo>
                    <a:close/>
                    <a:moveTo>
                      <a:pt x="2280" y="0"/>
                    </a:moveTo>
                    <a:lnTo>
                      <a:pt x="2320" y="0"/>
                    </a:lnTo>
                    <a:lnTo>
                      <a:pt x="2359" y="0"/>
                    </a:lnTo>
                    <a:lnTo>
                      <a:pt x="2396" y="0"/>
                    </a:lnTo>
                    <a:lnTo>
                      <a:pt x="2435" y="0"/>
                    </a:lnTo>
                    <a:lnTo>
                      <a:pt x="2474" y="3"/>
                    </a:lnTo>
                    <a:lnTo>
                      <a:pt x="2510" y="5"/>
                    </a:lnTo>
                    <a:lnTo>
                      <a:pt x="2550" y="7"/>
                    </a:lnTo>
                    <a:lnTo>
                      <a:pt x="2589" y="10"/>
                    </a:lnTo>
                    <a:lnTo>
                      <a:pt x="2626" y="15"/>
                    </a:lnTo>
                    <a:lnTo>
                      <a:pt x="2665" y="17"/>
                    </a:lnTo>
                    <a:lnTo>
                      <a:pt x="2704" y="22"/>
                    </a:lnTo>
                    <a:lnTo>
                      <a:pt x="2743" y="29"/>
                    </a:lnTo>
                    <a:lnTo>
                      <a:pt x="2780" y="34"/>
                    </a:lnTo>
                    <a:lnTo>
                      <a:pt x="2819" y="41"/>
                    </a:lnTo>
                    <a:lnTo>
                      <a:pt x="2856" y="48"/>
                    </a:lnTo>
                    <a:lnTo>
                      <a:pt x="2894" y="56"/>
                    </a:lnTo>
                    <a:lnTo>
                      <a:pt x="2721" y="466"/>
                    </a:lnTo>
                    <a:lnTo>
                      <a:pt x="2677" y="459"/>
                    </a:lnTo>
                    <a:lnTo>
                      <a:pt x="2633" y="452"/>
                    </a:lnTo>
                    <a:lnTo>
                      <a:pt x="2586" y="447"/>
                    </a:lnTo>
                    <a:lnTo>
                      <a:pt x="2543" y="442"/>
                    </a:lnTo>
                    <a:lnTo>
                      <a:pt x="2498" y="440"/>
                    </a:lnTo>
                    <a:lnTo>
                      <a:pt x="2455" y="437"/>
                    </a:lnTo>
                    <a:lnTo>
                      <a:pt x="2408" y="435"/>
                    </a:lnTo>
                    <a:lnTo>
                      <a:pt x="2365" y="432"/>
                    </a:lnTo>
                    <a:lnTo>
                      <a:pt x="228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6" name="Freeform 28"/>
              <p:cNvSpPr>
                <a:spLocks noEditPoints="1"/>
              </p:cNvSpPr>
              <p:nvPr/>
            </p:nvSpPr>
            <p:spPr bwMode="auto">
              <a:xfrm>
                <a:off x="2982" y="1675"/>
                <a:ext cx="227" cy="207"/>
              </a:xfrm>
              <a:custGeom>
                <a:avLst/>
                <a:gdLst/>
                <a:ahLst/>
                <a:cxnLst>
                  <a:cxn ang="0">
                    <a:pos x="168" y="12"/>
                  </a:cxn>
                  <a:cxn ang="0">
                    <a:pos x="209" y="18"/>
                  </a:cxn>
                  <a:cxn ang="0">
                    <a:pos x="242" y="38"/>
                  </a:cxn>
                  <a:cxn ang="0">
                    <a:pos x="237" y="48"/>
                  </a:cxn>
                  <a:cxn ang="0">
                    <a:pos x="237" y="48"/>
                  </a:cxn>
                  <a:cxn ang="0">
                    <a:pos x="237" y="48"/>
                  </a:cxn>
                  <a:cxn ang="0">
                    <a:pos x="276" y="55"/>
                  </a:cxn>
                  <a:cxn ang="0">
                    <a:pos x="311" y="74"/>
                  </a:cxn>
                  <a:cxn ang="0">
                    <a:pos x="311" y="74"/>
                  </a:cxn>
                  <a:cxn ang="0">
                    <a:pos x="311" y="74"/>
                  </a:cxn>
                  <a:cxn ang="0">
                    <a:pos x="305" y="84"/>
                  </a:cxn>
                  <a:cxn ang="0">
                    <a:pos x="369" y="124"/>
                  </a:cxn>
                  <a:cxn ang="0">
                    <a:pos x="406" y="133"/>
                  </a:cxn>
                  <a:cxn ang="0">
                    <a:pos x="406" y="133"/>
                  </a:cxn>
                  <a:cxn ang="0">
                    <a:pos x="406" y="133"/>
                  </a:cxn>
                  <a:cxn ang="0">
                    <a:pos x="435" y="157"/>
                  </a:cxn>
                  <a:cxn ang="0">
                    <a:pos x="464" y="185"/>
                  </a:cxn>
                  <a:cxn ang="0">
                    <a:pos x="471" y="174"/>
                  </a:cxn>
                  <a:cxn ang="0">
                    <a:pos x="471" y="174"/>
                  </a:cxn>
                  <a:cxn ang="0">
                    <a:pos x="471" y="174"/>
                  </a:cxn>
                  <a:cxn ang="0">
                    <a:pos x="496" y="202"/>
                  </a:cxn>
                  <a:cxn ang="0">
                    <a:pos x="525" y="229"/>
                  </a:cxn>
                  <a:cxn ang="0">
                    <a:pos x="532" y="219"/>
                  </a:cxn>
                  <a:cxn ang="0">
                    <a:pos x="532" y="219"/>
                  </a:cxn>
                  <a:cxn ang="0">
                    <a:pos x="532" y="219"/>
                  </a:cxn>
                  <a:cxn ang="0">
                    <a:pos x="554" y="250"/>
                  </a:cxn>
                  <a:cxn ang="0">
                    <a:pos x="590" y="263"/>
                  </a:cxn>
                  <a:cxn ang="0">
                    <a:pos x="618" y="288"/>
                  </a:cxn>
                  <a:cxn ang="0">
                    <a:pos x="610" y="297"/>
                  </a:cxn>
                  <a:cxn ang="0">
                    <a:pos x="610" y="297"/>
                  </a:cxn>
                  <a:cxn ang="0">
                    <a:pos x="610" y="297"/>
                  </a:cxn>
                  <a:cxn ang="0">
                    <a:pos x="639" y="321"/>
                  </a:cxn>
                  <a:cxn ang="0">
                    <a:pos x="675" y="333"/>
                  </a:cxn>
                  <a:cxn ang="0">
                    <a:pos x="675" y="333"/>
                  </a:cxn>
                  <a:cxn ang="0">
                    <a:pos x="675" y="333"/>
                  </a:cxn>
                  <a:cxn ang="0">
                    <a:pos x="668" y="333"/>
                  </a:cxn>
                  <a:cxn ang="0">
                    <a:pos x="295" y="616"/>
                  </a:cxn>
                  <a:cxn ang="0">
                    <a:pos x="260" y="592"/>
                  </a:cxn>
                  <a:cxn ang="0">
                    <a:pos x="260" y="592"/>
                  </a:cxn>
                  <a:cxn ang="0">
                    <a:pos x="260" y="592"/>
                  </a:cxn>
                  <a:cxn ang="0">
                    <a:pos x="267" y="583"/>
                  </a:cxn>
                  <a:cxn ang="0">
                    <a:pos x="234" y="556"/>
                  </a:cxn>
                  <a:cxn ang="0">
                    <a:pos x="192" y="542"/>
                  </a:cxn>
                  <a:cxn ang="0">
                    <a:pos x="198" y="532"/>
                  </a:cxn>
                  <a:cxn ang="0">
                    <a:pos x="198" y="532"/>
                  </a:cxn>
                  <a:cxn ang="0">
                    <a:pos x="198" y="532"/>
                  </a:cxn>
                  <a:cxn ang="0">
                    <a:pos x="155" y="516"/>
                  </a:cxn>
                  <a:cxn ang="0">
                    <a:pos x="119" y="492"/>
                  </a:cxn>
                  <a:cxn ang="0">
                    <a:pos x="126" y="482"/>
                  </a:cxn>
                  <a:cxn ang="0">
                    <a:pos x="126" y="482"/>
                  </a:cxn>
                  <a:cxn ang="0">
                    <a:pos x="126" y="482"/>
                  </a:cxn>
                  <a:cxn ang="0">
                    <a:pos x="89" y="458"/>
                  </a:cxn>
                  <a:cxn ang="0">
                    <a:pos x="44" y="449"/>
                  </a:cxn>
                  <a:cxn ang="0">
                    <a:pos x="44" y="449"/>
                  </a:cxn>
                  <a:cxn ang="0">
                    <a:pos x="44" y="449"/>
                  </a:cxn>
                  <a:cxn ang="0">
                    <a:pos x="50" y="438"/>
                  </a:cxn>
                  <a:cxn ang="0">
                    <a:pos x="2" y="419"/>
                  </a:cxn>
                  <a:cxn ang="0">
                    <a:pos x="165" y="3"/>
                  </a:cxn>
                </a:cxnLst>
                <a:rect l="0" t="0" r="r" b="b"/>
                <a:pathLst>
                  <a:path w="682" h="620">
                    <a:moveTo>
                      <a:pt x="174" y="0"/>
                    </a:moveTo>
                    <a:lnTo>
                      <a:pt x="208" y="18"/>
                    </a:lnTo>
                    <a:lnTo>
                      <a:pt x="203" y="29"/>
                    </a:lnTo>
                    <a:lnTo>
                      <a:pt x="168" y="12"/>
                    </a:lnTo>
                    <a:lnTo>
                      <a:pt x="174" y="0"/>
                    </a:lnTo>
                    <a:close/>
                    <a:moveTo>
                      <a:pt x="208" y="18"/>
                    </a:moveTo>
                    <a:lnTo>
                      <a:pt x="209" y="18"/>
                    </a:lnTo>
                    <a:lnTo>
                      <a:pt x="209" y="18"/>
                    </a:lnTo>
                    <a:lnTo>
                      <a:pt x="206" y="24"/>
                    </a:lnTo>
                    <a:lnTo>
                      <a:pt x="208" y="18"/>
                    </a:lnTo>
                    <a:close/>
                    <a:moveTo>
                      <a:pt x="209" y="18"/>
                    </a:moveTo>
                    <a:lnTo>
                      <a:pt x="242" y="38"/>
                    </a:lnTo>
                    <a:lnTo>
                      <a:pt x="237" y="48"/>
                    </a:lnTo>
                    <a:lnTo>
                      <a:pt x="203" y="29"/>
                    </a:lnTo>
                    <a:lnTo>
                      <a:pt x="209" y="18"/>
                    </a:lnTo>
                    <a:close/>
                    <a:moveTo>
                      <a:pt x="237" y="48"/>
                    </a:moveTo>
                    <a:lnTo>
                      <a:pt x="237" y="48"/>
                    </a:lnTo>
                    <a:lnTo>
                      <a:pt x="237" y="48"/>
                    </a:lnTo>
                    <a:lnTo>
                      <a:pt x="240" y="43"/>
                    </a:lnTo>
                    <a:lnTo>
                      <a:pt x="237" y="48"/>
                    </a:lnTo>
                    <a:close/>
                    <a:moveTo>
                      <a:pt x="242" y="37"/>
                    </a:moveTo>
                    <a:lnTo>
                      <a:pt x="276" y="54"/>
                    </a:lnTo>
                    <a:lnTo>
                      <a:pt x="271" y="65"/>
                    </a:lnTo>
                    <a:lnTo>
                      <a:pt x="237" y="48"/>
                    </a:lnTo>
                    <a:lnTo>
                      <a:pt x="242" y="37"/>
                    </a:lnTo>
                    <a:close/>
                    <a:moveTo>
                      <a:pt x="276" y="54"/>
                    </a:moveTo>
                    <a:lnTo>
                      <a:pt x="276" y="54"/>
                    </a:lnTo>
                    <a:lnTo>
                      <a:pt x="276" y="55"/>
                    </a:lnTo>
                    <a:lnTo>
                      <a:pt x="273" y="60"/>
                    </a:lnTo>
                    <a:lnTo>
                      <a:pt x="276" y="54"/>
                    </a:lnTo>
                    <a:close/>
                    <a:moveTo>
                      <a:pt x="276" y="55"/>
                    </a:moveTo>
                    <a:lnTo>
                      <a:pt x="311" y="74"/>
                    </a:lnTo>
                    <a:lnTo>
                      <a:pt x="305" y="84"/>
                    </a:lnTo>
                    <a:lnTo>
                      <a:pt x="270" y="65"/>
                    </a:lnTo>
                    <a:lnTo>
                      <a:pt x="276" y="55"/>
                    </a:lnTo>
                    <a:close/>
                    <a:moveTo>
                      <a:pt x="311" y="74"/>
                    </a:moveTo>
                    <a:lnTo>
                      <a:pt x="311" y="74"/>
                    </a:lnTo>
                    <a:lnTo>
                      <a:pt x="311" y="74"/>
                    </a:lnTo>
                    <a:lnTo>
                      <a:pt x="308" y="79"/>
                    </a:lnTo>
                    <a:lnTo>
                      <a:pt x="311" y="74"/>
                    </a:lnTo>
                    <a:close/>
                    <a:moveTo>
                      <a:pt x="311" y="74"/>
                    </a:moveTo>
                    <a:lnTo>
                      <a:pt x="343" y="93"/>
                    </a:lnTo>
                    <a:lnTo>
                      <a:pt x="336" y="105"/>
                    </a:lnTo>
                    <a:lnTo>
                      <a:pt x="305" y="84"/>
                    </a:lnTo>
                    <a:lnTo>
                      <a:pt x="311" y="74"/>
                    </a:lnTo>
                    <a:close/>
                    <a:moveTo>
                      <a:pt x="343" y="93"/>
                    </a:moveTo>
                    <a:lnTo>
                      <a:pt x="375" y="114"/>
                    </a:lnTo>
                    <a:lnTo>
                      <a:pt x="369" y="124"/>
                    </a:lnTo>
                    <a:lnTo>
                      <a:pt x="336" y="105"/>
                    </a:lnTo>
                    <a:lnTo>
                      <a:pt x="343" y="93"/>
                    </a:lnTo>
                    <a:close/>
                    <a:moveTo>
                      <a:pt x="375" y="114"/>
                    </a:moveTo>
                    <a:lnTo>
                      <a:pt x="406" y="133"/>
                    </a:lnTo>
                    <a:lnTo>
                      <a:pt x="400" y="143"/>
                    </a:lnTo>
                    <a:lnTo>
                      <a:pt x="369" y="124"/>
                    </a:lnTo>
                    <a:lnTo>
                      <a:pt x="375" y="114"/>
                    </a:lnTo>
                    <a:close/>
                    <a:moveTo>
                      <a:pt x="406" y="133"/>
                    </a:moveTo>
                    <a:lnTo>
                      <a:pt x="438" y="152"/>
                    </a:lnTo>
                    <a:lnTo>
                      <a:pt x="432" y="163"/>
                    </a:lnTo>
                    <a:lnTo>
                      <a:pt x="400" y="143"/>
                    </a:lnTo>
                    <a:lnTo>
                      <a:pt x="406" y="133"/>
                    </a:lnTo>
                    <a:close/>
                    <a:moveTo>
                      <a:pt x="438" y="152"/>
                    </a:moveTo>
                    <a:lnTo>
                      <a:pt x="438" y="152"/>
                    </a:lnTo>
                    <a:lnTo>
                      <a:pt x="438" y="152"/>
                    </a:lnTo>
                    <a:lnTo>
                      <a:pt x="435" y="157"/>
                    </a:lnTo>
                    <a:lnTo>
                      <a:pt x="438" y="152"/>
                    </a:lnTo>
                    <a:close/>
                    <a:moveTo>
                      <a:pt x="438" y="152"/>
                    </a:moveTo>
                    <a:lnTo>
                      <a:pt x="470" y="174"/>
                    </a:lnTo>
                    <a:lnTo>
                      <a:pt x="464" y="185"/>
                    </a:lnTo>
                    <a:lnTo>
                      <a:pt x="431" y="162"/>
                    </a:lnTo>
                    <a:lnTo>
                      <a:pt x="438" y="152"/>
                    </a:lnTo>
                    <a:close/>
                    <a:moveTo>
                      <a:pt x="470" y="174"/>
                    </a:moveTo>
                    <a:lnTo>
                      <a:pt x="471" y="174"/>
                    </a:lnTo>
                    <a:lnTo>
                      <a:pt x="471" y="174"/>
                    </a:lnTo>
                    <a:lnTo>
                      <a:pt x="467" y="179"/>
                    </a:lnTo>
                    <a:lnTo>
                      <a:pt x="470" y="174"/>
                    </a:lnTo>
                    <a:close/>
                    <a:moveTo>
                      <a:pt x="471" y="174"/>
                    </a:moveTo>
                    <a:lnTo>
                      <a:pt x="500" y="197"/>
                    </a:lnTo>
                    <a:lnTo>
                      <a:pt x="492" y="207"/>
                    </a:lnTo>
                    <a:lnTo>
                      <a:pt x="463" y="185"/>
                    </a:lnTo>
                    <a:lnTo>
                      <a:pt x="471" y="174"/>
                    </a:lnTo>
                    <a:close/>
                    <a:moveTo>
                      <a:pt x="493" y="207"/>
                    </a:moveTo>
                    <a:lnTo>
                      <a:pt x="493" y="207"/>
                    </a:lnTo>
                    <a:lnTo>
                      <a:pt x="492" y="207"/>
                    </a:lnTo>
                    <a:lnTo>
                      <a:pt x="496" y="202"/>
                    </a:lnTo>
                    <a:lnTo>
                      <a:pt x="493" y="207"/>
                    </a:lnTo>
                    <a:close/>
                    <a:moveTo>
                      <a:pt x="499" y="197"/>
                    </a:moveTo>
                    <a:lnTo>
                      <a:pt x="532" y="219"/>
                    </a:lnTo>
                    <a:lnTo>
                      <a:pt x="525" y="229"/>
                    </a:lnTo>
                    <a:lnTo>
                      <a:pt x="493" y="207"/>
                    </a:lnTo>
                    <a:lnTo>
                      <a:pt x="499" y="197"/>
                    </a:lnTo>
                    <a:close/>
                    <a:moveTo>
                      <a:pt x="532" y="219"/>
                    </a:moveTo>
                    <a:lnTo>
                      <a:pt x="532" y="219"/>
                    </a:lnTo>
                    <a:lnTo>
                      <a:pt x="532" y="219"/>
                    </a:lnTo>
                    <a:lnTo>
                      <a:pt x="528" y="224"/>
                    </a:lnTo>
                    <a:lnTo>
                      <a:pt x="532" y="219"/>
                    </a:lnTo>
                    <a:close/>
                    <a:moveTo>
                      <a:pt x="532" y="219"/>
                    </a:moveTo>
                    <a:lnTo>
                      <a:pt x="561" y="240"/>
                    </a:lnTo>
                    <a:lnTo>
                      <a:pt x="554" y="250"/>
                    </a:lnTo>
                    <a:lnTo>
                      <a:pt x="525" y="228"/>
                    </a:lnTo>
                    <a:lnTo>
                      <a:pt x="532" y="219"/>
                    </a:lnTo>
                    <a:close/>
                    <a:moveTo>
                      <a:pt x="561" y="240"/>
                    </a:moveTo>
                    <a:lnTo>
                      <a:pt x="590" y="262"/>
                    </a:lnTo>
                    <a:lnTo>
                      <a:pt x="583" y="273"/>
                    </a:lnTo>
                    <a:lnTo>
                      <a:pt x="554" y="250"/>
                    </a:lnTo>
                    <a:lnTo>
                      <a:pt x="561" y="240"/>
                    </a:lnTo>
                    <a:close/>
                    <a:moveTo>
                      <a:pt x="590" y="262"/>
                    </a:moveTo>
                    <a:lnTo>
                      <a:pt x="590" y="262"/>
                    </a:lnTo>
                    <a:lnTo>
                      <a:pt x="590" y="263"/>
                    </a:lnTo>
                    <a:lnTo>
                      <a:pt x="586" y="267"/>
                    </a:lnTo>
                    <a:lnTo>
                      <a:pt x="590" y="262"/>
                    </a:lnTo>
                    <a:close/>
                    <a:moveTo>
                      <a:pt x="590" y="263"/>
                    </a:moveTo>
                    <a:lnTo>
                      <a:pt x="618" y="288"/>
                    </a:lnTo>
                    <a:lnTo>
                      <a:pt x="610" y="297"/>
                    </a:lnTo>
                    <a:lnTo>
                      <a:pt x="582" y="272"/>
                    </a:lnTo>
                    <a:lnTo>
                      <a:pt x="590" y="263"/>
                    </a:lnTo>
                    <a:close/>
                    <a:moveTo>
                      <a:pt x="610" y="297"/>
                    </a:moveTo>
                    <a:lnTo>
                      <a:pt x="610" y="297"/>
                    </a:lnTo>
                    <a:lnTo>
                      <a:pt x="610" y="297"/>
                    </a:lnTo>
                    <a:lnTo>
                      <a:pt x="614" y="292"/>
                    </a:lnTo>
                    <a:lnTo>
                      <a:pt x="610" y="297"/>
                    </a:lnTo>
                    <a:close/>
                    <a:moveTo>
                      <a:pt x="618" y="288"/>
                    </a:moveTo>
                    <a:lnTo>
                      <a:pt x="647" y="312"/>
                    </a:lnTo>
                    <a:lnTo>
                      <a:pt x="639" y="321"/>
                    </a:lnTo>
                    <a:lnTo>
                      <a:pt x="610" y="297"/>
                    </a:lnTo>
                    <a:lnTo>
                      <a:pt x="618" y="288"/>
                    </a:lnTo>
                    <a:close/>
                    <a:moveTo>
                      <a:pt x="639" y="321"/>
                    </a:moveTo>
                    <a:lnTo>
                      <a:pt x="639" y="321"/>
                    </a:lnTo>
                    <a:lnTo>
                      <a:pt x="639" y="321"/>
                    </a:lnTo>
                    <a:lnTo>
                      <a:pt x="643" y="316"/>
                    </a:lnTo>
                    <a:lnTo>
                      <a:pt x="639" y="321"/>
                    </a:lnTo>
                    <a:close/>
                    <a:moveTo>
                      <a:pt x="647" y="312"/>
                    </a:moveTo>
                    <a:lnTo>
                      <a:pt x="675" y="333"/>
                    </a:lnTo>
                    <a:lnTo>
                      <a:pt x="668" y="343"/>
                    </a:lnTo>
                    <a:lnTo>
                      <a:pt x="639" y="321"/>
                    </a:lnTo>
                    <a:lnTo>
                      <a:pt x="647" y="312"/>
                    </a:lnTo>
                    <a:close/>
                    <a:moveTo>
                      <a:pt x="675" y="333"/>
                    </a:moveTo>
                    <a:lnTo>
                      <a:pt x="682" y="338"/>
                    </a:lnTo>
                    <a:lnTo>
                      <a:pt x="675" y="343"/>
                    </a:lnTo>
                    <a:lnTo>
                      <a:pt x="672" y="338"/>
                    </a:lnTo>
                    <a:lnTo>
                      <a:pt x="675" y="333"/>
                    </a:lnTo>
                    <a:close/>
                    <a:moveTo>
                      <a:pt x="675" y="343"/>
                    </a:moveTo>
                    <a:lnTo>
                      <a:pt x="302" y="616"/>
                    </a:lnTo>
                    <a:lnTo>
                      <a:pt x="295" y="607"/>
                    </a:lnTo>
                    <a:lnTo>
                      <a:pt x="668" y="333"/>
                    </a:lnTo>
                    <a:lnTo>
                      <a:pt x="675" y="343"/>
                    </a:lnTo>
                    <a:close/>
                    <a:moveTo>
                      <a:pt x="302" y="616"/>
                    </a:moveTo>
                    <a:lnTo>
                      <a:pt x="299" y="620"/>
                    </a:lnTo>
                    <a:lnTo>
                      <a:pt x="295" y="616"/>
                    </a:lnTo>
                    <a:lnTo>
                      <a:pt x="298" y="611"/>
                    </a:lnTo>
                    <a:lnTo>
                      <a:pt x="302" y="616"/>
                    </a:lnTo>
                    <a:close/>
                    <a:moveTo>
                      <a:pt x="295" y="616"/>
                    </a:moveTo>
                    <a:lnTo>
                      <a:pt x="260" y="592"/>
                    </a:lnTo>
                    <a:lnTo>
                      <a:pt x="267" y="582"/>
                    </a:lnTo>
                    <a:lnTo>
                      <a:pt x="302" y="607"/>
                    </a:lnTo>
                    <a:lnTo>
                      <a:pt x="295" y="616"/>
                    </a:lnTo>
                    <a:close/>
                    <a:moveTo>
                      <a:pt x="260" y="592"/>
                    </a:moveTo>
                    <a:lnTo>
                      <a:pt x="260" y="592"/>
                    </a:lnTo>
                    <a:lnTo>
                      <a:pt x="260" y="592"/>
                    </a:lnTo>
                    <a:lnTo>
                      <a:pt x="264" y="587"/>
                    </a:lnTo>
                    <a:lnTo>
                      <a:pt x="260" y="592"/>
                    </a:lnTo>
                    <a:close/>
                    <a:moveTo>
                      <a:pt x="260" y="592"/>
                    </a:moveTo>
                    <a:lnTo>
                      <a:pt x="226" y="566"/>
                    </a:lnTo>
                    <a:lnTo>
                      <a:pt x="234" y="556"/>
                    </a:lnTo>
                    <a:lnTo>
                      <a:pt x="267" y="583"/>
                    </a:lnTo>
                    <a:lnTo>
                      <a:pt x="260" y="592"/>
                    </a:lnTo>
                    <a:close/>
                    <a:moveTo>
                      <a:pt x="233" y="556"/>
                    </a:moveTo>
                    <a:lnTo>
                      <a:pt x="234" y="556"/>
                    </a:lnTo>
                    <a:lnTo>
                      <a:pt x="234" y="556"/>
                    </a:lnTo>
                    <a:lnTo>
                      <a:pt x="230" y="561"/>
                    </a:lnTo>
                    <a:lnTo>
                      <a:pt x="233" y="556"/>
                    </a:lnTo>
                    <a:close/>
                    <a:moveTo>
                      <a:pt x="226" y="566"/>
                    </a:moveTo>
                    <a:lnTo>
                      <a:pt x="192" y="542"/>
                    </a:lnTo>
                    <a:lnTo>
                      <a:pt x="200" y="532"/>
                    </a:lnTo>
                    <a:lnTo>
                      <a:pt x="233" y="556"/>
                    </a:lnTo>
                    <a:lnTo>
                      <a:pt x="226" y="566"/>
                    </a:lnTo>
                    <a:close/>
                    <a:moveTo>
                      <a:pt x="198" y="532"/>
                    </a:moveTo>
                    <a:lnTo>
                      <a:pt x="198" y="532"/>
                    </a:lnTo>
                    <a:lnTo>
                      <a:pt x="200" y="532"/>
                    </a:lnTo>
                    <a:lnTo>
                      <a:pt x="195" y="537"/>
                    </a:lnTo>
                    <a:lnTo>
                      <a:pt x="198" y="532"/>
                    </a:lnTo>
                    <a:close/>
                    <a:moveTo>
                      <a:pt x="192" y="542"/>
                    </a:moveTo>
                    <a:lnTo>
                      <a:pt x="156" y="517"/>
                    </a:lnTo>
                    <a:lnTo>
                      <a:pt x="162" y="506"/>
                    </a:lnTo>
                    <a:lnTo>
                      <a:pt x="198" y="532"/>
                    </a:lnTo>
                    <a:lnTo>
                      <a:pt x="192" y="542"/>
                    </a:lnTo>
                    <a:close/>
                    <a:moveTo>
                      <a:pt x="156" y="517"/>
                    </a:moveTo>
                    <a:lnTo>
                      <a:pt x="180" y="534"/>
                    </a:lnTo>
                    <a:lnTo>
                      <a:pt x="155" y="516"/>
                    </a:lnTo>
                    <a:lnTo>
                      <a:pt x="159" y="511"/>
                    </a:lnTo>
                    <a:lnTo>
                      <a:pt x="156" y="517"/>
                    </a:lnTo>
                    <a:close/>
                    <a:moveTo>
                      <a:pt x="155" y="516"/>
                    </a:moveTo>
                    <a:lnTo>
                      <a:pt x="119" y="492"/>
                    </a:lnTo>
                    <a:lnTo>
                      <a:pt x="126" y="482"/>
                    </a:lnTo>
                    <a:lnTo>
                      <a:pt x="162" y="506"/>
                    </a:lnTo>
                    <a:lnTo>
                      <a:pt x="155" y="516"/>
                    </a:lnTo>
                    <a:close/>
                    <a:moveTo>
                      <a:pt x="126" y="482"/>
                    </a:moveTo>
                    <a:lnTo>
                      <a:pt x="110" y="473"/>
                    </a:lnTo>
                    <a:lnTo>
                      <a:pt x="126" y="482"/>
                    </a:lnTo>
                    <a:lnTo>
                      <a:pt x="123" y="487"/>
                    </a:lnTo>
                    <a:lnTo>
                      <a:pt x="126" y="482"/>
                    </a:lnTo>
                    <a:close/>
                    <a:moveTo>
                      <a:pt x="119" y="492"/>
                    </a:moveTo>
                    <a:lnTo>
                      <a:pt x="82" y="468"/>
                    </a:lnTo>
                    <a:lnTo>
                      <a:pt x="89" y="458"/>
                    </a:lnTo>
                    <a:lnTo>
                      <a:pt x="126" y="482"/>
                    </a:lnTo>
                    <a:lnTo>
                      <a:pt x="119" y="492"/>
                    </a:lnTo>
                    <a:close/>
                    <a:moveTo>
                      <a:pt x="88" y="458"/>
                    </a:moveTo>
                    <a:lnTo>
                      <a:pt x="88" y="458"/>
                    </a:lnTo>
                    <a:lnTo>
                      <a:pt x="89" y="458"/>
                    </a:lnTo>
                    <a:lnTo>
                      <a:pt x="85" y="463"/>
                    </a:lnTo>
                    <a:lnTo>
                      <a:pt x="88" y="458"/>
                    </a:lnTo>
                    <a:close/>
                    <a:moveTo>
                      <a:pt x="83" y="469"/>
                    </a:moveTo>
                    <a:lnTo>
                      <a:pt x="44" y="449"/>
                    </a:lnTo>
                    <a:lnTo>
                      <a:pt x="49" y="437"/>
                    </a:lnTo>
                    <a:lnTo>
                      <a:pt x="88" y="458"/>
                    </a:lnTo>
                    <a:lnTo>
                      <a:pt x="83" y="469"/>
                    </a:lnTo>
                    <a:close/>
                    <a:moveTo>
                      <a:pt x="44" y="449"/>
                    </a:moveTo>
                    <a:lnTo>
                      <a:pt x="44" y="449"/>
                    </a:lnTo>
                    <a:lnTo>
                      <a:pt x="44" y="449"/>
                    </a:lnTo>
                    <a:lnTo>
                      <a:pt x="47" y="443"/>
                    </a:lnTo>
                    <a:lnTo>
                      <a:pt x="44" y="449"/>
                    </a:lnTo>
                    <a:close/>
                    <a:moveTo>
                      <a:pt x="44" y="449"/>
                    </a:moveTo>
                    <a:lnTo>
                      <a:pt x="4" y="426"/>
                    </a:lnTo>
                    <a:lnTo>
                      <a:pt x="10" y="416"/>
                    </a:lnTo>
                    <a:lnTo>
                      <a:pt x="50" y="438"/>
                    </a:lnTo>
                    <a:lnTo>
                      <a:pt x="44" y="449"/>
                    </a:lnTo>
                    <a:close/>
                    <a:moveTo>
                      <a:pt x="4" y="426"/>
                    </a:moveTo>
                    <a:lnTo>
                      <a:pt x="0" y="424"/>
                    </a:lnTo>
                    <a:lnTo>
                      <a:pt x="2" y="419"/>
                    </a:lnTo>
                    <a:lnTo>
                      <a:pt x="7" y="421"/>
                    </a:lnTo>
                    <a:lnTo>
                      <a:pt x="4" y="426"/>
                    </a:lnTo>
                    <a:close/>
                    <a:moveTo>
                      <a:pt x="2" y="419"/>
                    </a:moveTo>
                    <a:lnTo>
                      <a:pt x="165" y="3"/>
                    </a:lnTo>
                    <a:lnTo>
                      <a:pt x="177" y="8"/>
                    </a:lnTo>
                    <a:lnTo>
                      <a:pt x="13" y="423"/>
                    </a:lnTo>
                    <a:lnTo>
                      <a:pt x="2" y="41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7" name="Freeform 29"/>
              <p:cNvSpPr>
                <a:spLocks noEditPoints="1"/>
              </p:cNvSpPr>
              <p:nvPr/>
            </p:nvSpPr>
            <p:spPr bwMode="auto">
              <a:xfrm>
                <a:off x="3211" y="1933"/>
                <a:ext cx="211" cy="197"/>
              </a:xfrm>
              <a:custGeom>
                <a:avLst/>
                <a:gdLst/>
                <a:ahLst/>
                <a:cxnLst>
                  <a:cxn ang="0">
                    <a:pos x="366" y="8"/>
                  </a:cxn>
                  <a:cxn ang="0">
                    <a:pos x="396" y="31"/>
                  </a:cxn>
                  <a:cxn ang="0">
                    <a:pos x="416" y="63"/>
                  </a:cxn>
                  <a:cxn ang="0">
                    <a:pos x="416" y="63"/>
                  </a:cxn>
                  <a:cxn ang="0">
                    <a:pos x="416" y="63"/>
                  </a:cxn>
                  <a:cxn ang="0">
                    <a:pos x="430" y="97"/>
                  </a:cxn>
                  <a:cxn ang="0">
                    <a:pos x="445" y="131"/>
                  </a:cxn>
                  <a:cxn ang="0">
                    <a:pos x="455" y="124"/>
                  </a:cxn>
                  <a:cxn ang="0">
                    <a:pos x="455" y="125"/>
                  </a:cxn>
                  <a:cxn ang="0">
                    <a:pos x="455" y="125"/>
                  </a:cxn>
                  <a:cxn ang="0">
                    <a:pos x="461" y="162"/>
                  </a:cxn>
                  <a:cxn ang="0">
                    <a:pos x="490" y="188"/>
                  </a:cxn>
                  <a:cxn ang="0">
                    <a:pos x="507" y="222"/>
                  </a:cxn>
                  <a:cxn ang="0">
                    <a:pos x="507" y="222"/>
                  </a:cxn>
                  <a:cxn ang="0">
                    <a:pos x="507" y="222"/>
                  </a:cxn>
                  <a:cxn ang="0">
                    <a:pos x="496" y="228"/>
                  </a:cxn>
                  <a:cxn ang="0">
                    <a:pos x="510" y="259"/>
                  </a:cxn>
                  <a:cxn ang="0">
                    <a:pos x="538" y="286"/>
                  </a:cxn>
                  <a:cxn ang="0">
                    <a:pos x="538" y="286"/>
                  </a:cxn>
                  <a:cxn ang="0">
                    <a:pos x="538" y="286"/>
                  </a:cxn>
                  <a:cxn ang="0">
                    <a:pos x="527" y="291"/>
                  </a:cxn>
                  <a:cxn ang="0">
                    <a:pos x="542" y="325"/>
                  </a:cxn>
                  <a:cxn ang="0">
                    <a:pos x="568" y="351"/>
                  </a:cxn>
                  <a:cxn ang="0">
                    <a:pos x="568" y="351"/>
                  </a:cxn>
                  <a:cxn ang="0">
                    <a:pos x="568" y="351"/>
                  </a:cxn>
                  <a:cxn ang="0">
                    <a:pos x="556" y="356"/>
                  </a:cxn>
                  <a:cxn ang="0">
                    <a:pos x="569" y="391"/>
                  </a:cxn>
                  <a:cxn ang="0">
                    <a:pos x="595" y="418"/>
                  </a:cxn>
                  <a:cxn ang="0">
                    <a:pos x="595" y="418"/>
                  </a:cxn>
                  <a:cxn ang="0">
                    <a:pos x="595" y="418"/>
                  </a:cxn>
                  <a:cxn ang="0">
                    <a:pos x="584" y="422"/>
                  </a:cxn>
                  <a:cxn ang="0">
                    <a:pos x="608" y="491"/>
                  </a:cxn>
                  <a:cxn ang="0">
                    <a:pos x="631" y="521"/>
                  </a:cxn>
                  <a:cxn ang="0">
                    <a:pos x="631" y="521"/>
                  </a:cxn>
                  <a:cxn ang="0">
                    <a:pos x="631" y="521"/>
                  </a:cxn>
                  <a:cxn ang="0">
                    <a:pos x="625" y="517"/>
                  </a:cxn>
                  <a:cxn ang="0">
                    <a:pos x="148" y="589"/>
                  </a:cxn>
                  <a:cxn ang="0">
                    <a:pos x="131" y="550"/>
                  </a:cxn>
                  <a:cxn ang="0">
                    <a:pos x="131" y="550"/>
                  </a:cxn>
                  <a:cxn ang="0">
                    <a:pos x="131" y="550"/>
                  </a:cxn>
                  <a:cxn ang="0">
                    <a:pos x="142" y="545"/>
                  </a:cxn>
                  <a:cxn ang="0">
                    <a:pos x="128" y="508"/>
                  </a:cxn>
                  <a:cxn ang="0">
                    <a:pos x="100" y="474"/>
                  </a:cxn>
                  <a:cxn ang="0">
                    <a:pos x="111" y="469"/>
                  </a:cxn>
                  <a:cxn ang="0">
                    <a:pos x="111" y="469"/>
                  </a:cxn>
                  <a:cxn ang="0">
                    <a:pos x="111" y="469"/>
                  </a:cxn>
                  <a:cxn ang="0">
                    <a:pos x="94" y="432"/>
                  </a:cxn>
                  <a:cxn ang="0">
                    <a:pos x="63" y="399"/>
                  </a:cxn>
                  <a:cxn ang="0">
                    <a:pos x="73" y="393"/>
                  </a:cxn>
                  <a:cxn ang="0">
                    <a:pos x="73" y="393"/>
                  </a:cxn>
                  <a:cxn ang="0">
                    <a:pos x="73" y="393"/>
                  </a:cxn>
                  <a:cxn ang="0">
                    <a:pos x="54" y="358"/>
                  </a:cxn>
                  <a:cxn ang="0">
                    <a:pos x="22" y="328"/>
                  </a:cxn>
                  <a:cxn ang="0">
                    <a:pos x="22" y="328"/>
                  </a:cxn>
                  <a:cxn ang="0">
                    <a:pos x="22" y="328"/>
                  </a:cxn>
                  <a:cxn ang="0">
                    <a:pos x="32" y="322"/>
                  </a:cxn>
                  <a:cxn ang="0">
                    <a:pos x="4" y="284"/>
                  </a:cxn>
                  <a:cxn ang="0">
                    <a:pos x="368" y="0"/>
                  </a:cxn>
                </a:cxnLst>
                <a:rect l="0" t="0" r="r" b="b"/>
                <a:pathLst>
                  <a:path w="634" h="593">
                    <a:moveTo>
                      <a:pt x="376" y="1"/>
                    </a:moveTo>
                    <a:lnTo>
                      <a:pt x="396" y="31"/>
                    </a:lnTo>
                    <a:lnTo>
                      <a:pt x="386" y="38"/>
                    </a:lnTo>
                    <a:lnTo>
                      <a:pt x="366" y="8"/>
                    </a:lnTo>
                    <a:lnTo>
                      <a:pt x="376" y="1"/>
                    </a:lnTo>
                    <a:close/>
                    <a:moveTo>
                      <a:pt x="396" y="31"/>
                    </a:moveTo>
                    <a:lnTo>
                      <a:pt x="396" y="32"/>
                    </a:lnTo>
                    <a:lnTo>
                      <a:pt x="396" y="31"/>
                    </a:lnTo>
                    <a:lnTo>
                      <a:pt x="391" y="35"/>
                    </a:lnTo>
                    <a:lnTo>
                      <a:pt x="396" y="31"/>
                    </a:lnTo>
                    <a:close/>
                    <a:moveTo>
                      <a:pt x="396" y="31"/>
                    </a:moveTo>
                    <a:lnTo>
                      <a:pt x="416" y="63"/>
                    </a:lnTo>
                    <a:lnTo>
                      <a:pt x="406" y="69"/>
                    </a:lnTo>
                    <a:lnTo>
                      <a:pt x="386" y="38"/>
                    </a:lnTo>
                    <a:lnTo>
                      <a:pt x="396" y="31"/>
                    </a:lnTo>
                    <a:close/>
                    <a:moveTo>
                      <a:pt x="416" y="63"/>
                    </a:moveTo>
                    <a:lnTo>
                      <a:pt x="435" y="94"/>
                    </a:lnTo>
                    <a:lnTo>
                      <a:pt x="425" y="101"/>
                    </a:lnTo>
                    <a:lnTo>
                      <a:pt x="406" y="69"/>
                    </a:lnTo>
                    <a:lnTo>
                      <a:pt x="416" y="63"/>
                    </a:lnTo>
                    <a:close/>
                    <a:moveTo>
                      <a:pt x="425" y="101"/>
                    </a:moveTo>
                    <a:lnTo>
                      <a:pt x="425" y="100"/>
                    </a:lnTo>
                    <a:lnTo>
                      <a:pt x="425" y="101"/>
                    </a:lnTo>
                    <a:lnTo>
                      <a:pt x="430" y="97"/>
                    </a:lnTo>
                    <a:lnTo>
                      <a:pt x="425" y="101"/>
                    </a:lnTo>
                    <a:close/>
                    <a:moveTo>
                      <a:pt x="435" y="94"/>
                    </a:moveTo>
                    <a:lnTo>
                      <a:pt x="455" y="124"/>
                    </a:lnTo>
                    <a:lnTo>
                      <a:pt x="445" y="131"/>
                    </a:lnTo>
                    <a:lnTo>
                      <a:pt x="425" y="101"/>
                    </a:lnTo>
                    <a:lnTo>
                      <a:pt x="435" y="94"/>
                    </a:lnTo>
                    <a:close/>
                    <a:moveTo>
                      <a:pt x="455" y="124"/>
                    </a:moveTo>
                    <a:lnTo>
                      <a:pt x="455" y="124"/>
                    </a:lnTo>
                    <a:lnTo>
                      <a:pt x="455" y="125"/>
                    </a:lnTo>
                    <a:lnTo>
                      <a:pt x="450" y="127"/>
                    </a:lnTo>
                    <a:lnTo>
                      <a:pt x="455" y="124"/>
                    </a:lnTo>
                    <a:close/>
                    <a:moveTo>
                      <a:pt x="455" y="125"/>
                    </a:moveTo>
                    <a:lnTo>
                      <a:pt x="472" y="156"/>
                    </a:lnTo>
                    <a:lnTo>
                      <a:pt x="461" y="162"/>
                    </a:lnTo>
                    <a:lnTo>
                      <a:pt x="444" y="130"/>
                    </a:lnTo>
                    <a:lnTo>
                      <a:pt x="455" y="125"/>
                    </a:lnTo>
                    <a:close/>
                    <a:moveTo>
                      <a:pt x="472" y="156"/>
                    </a:moveTo>
                    <a:lnTo>
                      <a:pt x="490" y="187"/>
                    </a:lnTo>
                    <a:lnTo>
                      <a:pt x="478" y="194"/>
                    </a:lnTo>
                    <a:lnTo>
                      <a:pt x="461" y="162"/>
                    </a:lnTo>
                    <a:lnTo>
                      <a:pt x="472" y="156"/>
                    </a:lnTo>
                    <a:close/>
                    <a:moveTo>
                      <a:pt x="490" y="187"/>
                    </a:moveTo>
                    <a:lnTo>
                      <a:pt x="490" y="188"/>
                    </a:lnTo>
                    <a:lnTo>
                      <a:pt x="490" y="188"/>
                    </a:lnTo>
                    <a:lnTo>
                      <a:pt x="483" y="190"/>
                    </a:lnTo>
                    <a:lnTo>
                      <a:pt x="490" y="187"/>
                    </a:lnTo>
                    <a:close/>
                    <a:moveTo>
                      <a:pt x="490" y="188"/>
                    </a:moveTo>
                    <a:lnTo>
                      <a:pt x="507" y="222"/>
                    </a:lnTo>
                    <a:lnTo>
                      <a:pt x="496" y="228"/>
                    </a:lnTo>
                    <a:lnTo>
                      <a:pt x="478" y="194"/>
                    </a:lnTo>
                    <a:lnTo>
                      <a:pt x="490" y="188"/>
                    </a:lnTo>
                    <a:close/>
                    <a:moveTo>
                      <a:pt x="507" y="222"/>
                    </a:moveTo>
                    <a:lnTo>
                      <a:pt x="507" y="222"/>
                    </a:lnTo>
                    <a:lnTo>
                      <a:pt x="507" y="222"/>
                    </a:lnTo>
                    <a:lnTo>
                      <a:pt x="501" y="225"/>
                    </a:lnTo>
                    <a:lnTo>
                      <a:pt x="507" y="222"/>
                    </a:lnTo>
                    <a:close/>
                    <a:moveTo>
                      <a:pt x="507" y="222"/>
                    </a:moveTo>
                    <a:lnTo>
                      <a:pt x="521" y="254"/>
                    </a:lnTo>
                    <a:lnTo>
                      <a:pt x="510" y="259"/>
                    </a:lnTo>
                    <a:lnTo>
                      <a:pt x="496" y="228"/>
                    </a:lnTo>
                    <a:lnTo>
                      <a:pt x="507" y="222"/>
                    </a:lnTo>
                    <a:close/>
                    <a:moveTo>
                      <a:pt x="511" y="259"/>
                    </a:moveTo>
                    <a:lnTo>
                      <a:pt x="510" y="259"/>
                    </a:lnTo>
                    <a:lnTo>
                      <a:pt x="510" y="259"/>
                    </a:lnTo>
                    <a:lnTo>
                      <a:pt x="516" y="256"/>
                    </a:lnTo>
                    <a:lnTo>
                      <a:pt x="511" y="259"/>
                    </a:lnTo>
                    <a:close/>
                    <a:moveTo>
                      <a:pt x="521" y="254"/>
                    </a:moveTo>
                    <a:lnTo>
                      <a:pt x="538" y="286"/>
                    </a:lnTo>
                    <a:lnTo>
                      <a:pt x="527" y="292"/>
                    </a:lnTo>
                    <a:lnTo>
                      <a:pt x="511" y="259"/>
                    </a:lnTo>
                    <a:lnTo>
                      <a:pt x="521" y="254"/>
                    </a:lnTo>
                    <a:close/>
                    <a:moveTo>
                      <a:pt x="538" y="286"/>
                    </a:moveTo>
                    <a:lnTo>
                      <a:pt x="538" y="286"/>
                    </a:lnTo>
                    <a:lnTo>
                      <a:pt x="538" y="286"/>
                    </a:lnTo>
                    <a:lnTo>
                      <a:pt x="533" y="289"/>
                    </a:lnTo>
                    <a:lnTo>
                      <a:pt x="538" y="286"/>
                    </a:lnTo>
                    <a:close/>
                    <a:moveTo>
                      <a:pt x="538" y="286"/>
                    </a:moveTo>
                    <a:lnTo>
                      <a:pt x="553" y="320"/>
                    </a:lnTo>
                    <a:lnTo>
                      <a:pt x="542" y="325"/>
                    </a:lnTo>
                    <a:lnTo>
                      <a:pt x="527" y="291"/>
                    </a:lnTo>
                    <a:lnTo>
                      <a:pt x="538" y="286"/>
                    </a:lnTo>
                    <a:close/>
                    <a:moveTo>
                      <a:pt x="542" y="325"/>
                    </a:moveTo>
                    <a:lnTo>
                      <a:pt x="542" y="325"/>
                    </a:lnTo>
                    <a:lnTo>
                      <a:pt x="542" y="325"/>
                    </a:lnTo>
                    <a:lnTo>
                      <a:pt x="547" y="323"/>
                    </a:lnTo>
                    <a:lnTo>
                      <a:pt x="542" y="325"/>
                    </a:lnTo>
                    <a:close/>
                    <a:moveTo>
                      <a:pt x="553" y="320"/>
                    </a:moveTo>
                    <a:lnTo>
                      <a:pt x="568" y="351"/>
                    </a:lnTo>
                    <a:lnTo>
                      <a:pt x="556" y="356"/>
                    </a:lnTo>
                    <a:lnTo>
                      <a:pt x="542" y="325"/>
                    </a:lnTo>
                    <a:lnTo>
                      <a:pt x="553" y="320"/>
                    </a:lnTo>
                    <a:close/>
                    <a:moveTo>
                      <a:pt x="568" y="351"/>
                    </a:moveTo>
                    <a:lnTo>
                      <a:pt x="568" y="352"/>
                    </a:lnTo>
                    <a:lnTo>
                      <a:pt x="568" y="352"/>
                    </a:lnTo>
                    <a:lnTo>
                      <a:pt x="562" y="354"/>
                    </a:lnTo>
                    <a:lnTo>
                      <a:pt x="568" y="351"/>
                    </a:lnTo>
                    <a:close/>
                    <a:moveTo>
                      <a:pt x="568" y="352"/>
                    </a:moveTo>
                    <a:lnTo>
                      <a:pt x="580" y="387"/>
                    </a:lnTo>
                    <a:lnTo>
                      <a:pt x="569" y="391"/>
                    </a:lnTo>
                    <a:lnTo>
                      <a:pt x="556" y="356"/>
                    </a:lnTo>
                    <a:lnTo>
                      <a:pt x="568" y="352"/>
                    </a:lnTo>
                    <a:close/>
                    <a:moveTo>
                      <a:pt x="569" y="391"/>
                    </a:moveTo>
                    <a:lnTo>
                      <a:pt x="569" y="391"/>
                    </a:lnTo>
                    <a:lnTo>
                      <a:pt x="569" y="391"/>
                    </a:lnTo>
                    <a:lnTo>
                      <a:pt x="575" y="389"/>
                    </a:lnTo>
                    <a:lnTo>
                      <a:pt x="569" y="391"/>
                    </a:lnTo>
                    <a:close/>
                    <a:moveTo>
                      <a:pt x="580" y="386"/>
                    </a:moveTo>
                    <a:lnTo>
                      <a:pt x="595" y="418"/>
                    </a:lnTo>
                    <a:lnTo>
                      <a:pt x="584" y="423"/>
                    </a:lnTo>
                    <a:lnTo>
                      <a:pt x="569" y="391"/>
                    </a:lnTo>
                    <a:lnTo>
                      <a:pt x="580" y="386"/>
                    </a:lnTo>
                    <a:close/>
                    <a:moveTo>
                      <a:pt x="595" y="418"/>
                    </a:moveTo>
                    <a:lnTo>
                      <a:pt x="595" y="418"/>
                    </a:lnTo>
                    <a:lnTo>
                      <a:pt x="595" y="418"/>
                    </a:lnTo>
                    <a:lnTo>
                      <a:pt x="589" y="420"/>
                    </a:lnTo>
                    <a:lnTo>
                      <a:pt x="595" y="418"/>
                    </a:lnTo>
                    <a:close/>
                    <a:moveTo>
                      <a:pt x="595" y="418"/>
                    </a:moveTo>
                    <a:lnTo>
                      <a:pt x="607" y="452"/>
                    </a:lnTo>
                    <a:lnTo>
                      <a:pt x="596" y="457"/>
                    </a:lnTo>
                    <a:lnTo>
                      <a:pt x="584" y="422"/>
                    </a:lnTo>
                    <a:lnTo>
                      <a:pt x="595" y="418"/>
                    </a:lnTo>
                    <a:close/>
                    <a:moveTo>
                      <a:pt x="607" y="452"/>
                    </a:moveTo>
                    <a:lnTo>
                      <a:pt x="619" y="487"/>
                    </a:lnTo>
                    <a:lnTo>
                      <a:pt x="608" y="491"/>
                    </a:lnTo>
                    <a:lnTo>
                      <a:pt x="596" y="457"/>
                    </a:lnTo>
                    <a:lnTo>
                      <a:pt x="607" y="452"/>
                    </a:lnTo>
                    <a:close/>
                    <a:moveTo>
                      <a:pt x="619" y="487"/>
                    </a:moveTo>
                    <a:lnTo>
                      <a:pt x="631" y="521"/>
                    </a:lnTo>
                    <a:lnTo>
                      <a:pt x="620" y="525"/>
                    </a:lnTo>
                    <a:lnTo>
                      <a:pt x="608" y="491"/>
                    </a:lnTo>
                    <a:lnTo>
                      <a:pt x="619" y="487"/>
                    </a:lnTo>
                    <a:close/>
                    <a:moveTo>
                      <a:pt x="631" y="521"/>
                    </a:moveTo>
                    <a:lnTo>
                      <a:pt x="634" y="528"/>
                    </a:lnTo>
                    <a:lnTo>
                      <a:pt x="626" y="529"/>
                    </a:lnTo>
                    <a:lnTo>
                      <a:pt x="625" y="523"/>
                    </a:lnTo>
                    <a:lnTo>
                      <a:pt x="631" y="521"/>
                    </a:lnTo>
                    <a:close/>
                    <a:moveTo>
                      <a:pt x="626" y="529"/>
                    </a:moveTo>
                    <a:lnTo>
                      <a:pt x="154" y="592"/>
                    </a:lnTo>
                    <a:lnTo>
                      <a:pt x="153" y="580"/>
                    </a:lnTo>
                    <a:lnTo>
                      <a:pt x="625" y="517"/>
                    </a:lnTo>
                    <a:lnTo>
                      <a:pt x="626" y="529"/>
                    </a:lnTo>
                    <a:close/>
                    <a:moveTo>
                      <a:pt x="154" y="592"/>
                    </a:moveTo>
                    <a:lnTo>
                      <a:pt x="150" y="593"/>
                    </a:lnTo>
                    <a:lnTo>
                      <a:pt x="148" y="589"/>
                    </a:lnTo>
                    <a:lnTo>
                      <a:pt x="153" y="586"/>
                    </a:lnTo>
                    <a:lnTo>
                      <a:pt x="154" y="592"/>
                    </a:lnTo>
                    <a:close/>
                    <a:moveTo>
                      <a:pt x="148" y="589"/>
                    </a:moveTo>
                    <a:lnTo>
                      <a:pt x="131" y="550"/>
                    </a:lnTo>
                    <a:lnTo>
                      <a:pt x="142" y="545"/>
                    </a:lnTo>
                    <a:lnTo>
                      <a:pt x="159" y="584"/>
                    </a:lnTo>
                    <a:lnTo>
                      <a:pt x="148" y="589"/>
                    </a:lnTo>
                    <a:close/>
                    <a:moveTo>
                      <a:pt x="131" y="550"/>
                    </a:moveTo>
                    <a:lnTo>
                      <a:pt x="131" y="550"/>
                    </a:lnTo>
                    <a:lnTo>
                      <a:pt x="131" y="550"/>
                    </a:lnTo>
                    <a:lnTo>
                      <a:pt x="137" y="548"/>
                    </a:lnTo>
                    <a:lnTo>
                      <a:pt x="131" y="550"/>
                    </a:lnTo>
                    <a:close/>
                    <a:moveTo>
                      <a:pt x="131" y="550"/>
                    </a:moveTo>
                    <a:lnTo>
                      <a:pt x="117" y="513"/>
                    </a:lnTo>
                    <a:lnTo>
                      <a:pt x="128" y="508"/>
                    </a:lnTo>
                    <a:lnTo>
                      <a:pt x="142" y="545"/>
                    </a:lnTo>
                    <a:lnTo>
                      <a:pt x="131" y="550"/>
                    </a:lnTo>
                    <a:close/>
                    <a:moveTo>
                      <a:pt x="128" y="508"/>
                    </a:moveTo>
                    <a:lnTo>
                      <a:pt x="128" y="508"/>
                    </a:lnTo>
                    <a:lnTo>
                      <a:pt x="128" y="508"/>
                    </a:lnTo>
                    <a:lnTo>
                      <a:pt x="122" y="511"/>
                    </a:lnTo>
                    <a:lnTo>
                      <a:pt x="128" y="508"/>
                    </a:lnTo>
                    <a:close/>
                    <a:moveTo>
                      <a:pt x="117" y="513"/>
                    </a:moveTo>
                    <a:lnTo>
                      <a:pt x="100" y="474"/>
                    </a:lnTo>
                    <a:lnTo>
                      <a:pt x="111" y="469"/>
                    </a:lnTo>
                    <a:lnTo>
                      <a:pt x="128" y="508"/>
                    </a:lnTo>
                    <a:lnTo>
                      <a:pt x="117" y="513"/>
                    </a:lnTo>
                    <a:close/>
                    <a:moveTo>
                      <a:pt x="111" y="469"/>
                    </a:moveTo>
                    <a:lnTo>
                      <a:pt x="111" y="470"/>
                    </a:lnTo>
                    <a:lnTo>
                      <a:pt x="111" y="469"/>
                    </a:lnTo>
                    <a:lnTo>
                      <a:pt x="105" y="472"/>
                    </a:lnTo>
                    <a:lnTo>
                      <a:pt x="111" y="469"/>
                    </a:lnTo>
                    <a:close/>
                    <a:moveTo>
                      <a:pt x="100" y="474"/>
                    </a:moveTo>
                    <a:lnTo>
                      <a:pt x="83" y="437"/>
                    </a:lnTo>
                    <a:lnTo>
                      <a:pt x="94" y="432"/>
                    </a:lnTo>
                    <a:lnTo>
                      <a:pt x="111" y="469"/>
                    </a:lnTo>
                    <a:lnTo>
                      <a:pt x="100" y="474"/>
                    </a:lnTo>
                    <a:close/>
                    <a:moveTo>
                      <a:pt x="94" y="432"/>
                    </a:moveTo>
                    <a:lnTo>
                      <a:pt x="93" y="431"/>
                    </a:lnTo>
                    <a:lnTo>
                      <a:pt x="94" y="432"/>
                    </a:lnTo>
                    <a:lnTo>
                      <a:pt x="88" y="435"/>
                    </a:lnTo>
                    <a:lnTo>
                      <a:pt x="94" y="432"/>
                    </a:lnTo>
                    <a:close/>
                    <a:moveTo>
                      <a:pt x="83" y="437"/>
                    </a:moveTo>
                    <a:lnTo>
                      <a:pt x="63" y="399"/>
                    </a:lnTo>
                    <a:lnTo>
                      <a:pt x="73" y="393"/>
                    </a:lnTo>
                    <a:lnTo>
                      <a:pt x="94" y="432"/>
                    </a:lnTo>
                    <a:lnTo>
                      <a:pt x="83" y="437"/>
                    </a:lnTo>
                    <a:close/>
                    <a:moveTo>
                      <a:pt x="73" y="393"/>
                    </a:moveTo>
                    <a:lnTo>
                      <a:pt x="73" y="393"/>
                    </a:lnTo>
                    <a:lnTo>
                      <a:pt x="73" y="393"/>
                    </a:lnTo>
                    <a:lnTo>
                      <a:pt x="68" y="396"/>
                    </a:lnTo>
                    <a:lnTo>
                      <a:pt x="73" y="393"/>
                    </a:lnTo>
                    <a:close/>
                    <a:moveTo>
                      <a:pt x="63" y="399"/>
                    </a:moveTo>
                    <a:lnTo>
                      <a:pt x="43" y="364"/>
                    </a:lnTo>
                    <a:lnTo>
                      <a:pt x="54" y="358"/>
                    </a:lnTo>
                    <a:lnTo>
                      <a:pt x="73" y="393"/>
                    </a:lnTo>
                    <a:lnTo>
                      <a:pt x="63" y="399"/>
                    </a:lnTo>
                    <a:close/>
                    <a:moveTo>
                      <a:pt x="54" y="358"/>
                    </a:moveTo>
                    <a:lnTo>
                      <a:pt x="54" y="359"/>
                    </a:lnTo>
                    <a:lnTo>
                      <a:pt x="54" y="358"/>
                    </a:lnTo>
                    <a:lnTo>
                      <a:pt x="49" y="361"/>
                    </a:lnTo>
                    <a:lnTo>
                      <a:pt x="54" y="358"/>
                    </a:lnTo>
                    <a:close/>
                    <a:moveTo>
                      <a:pt x="43" y="364"/>
                    </a:moveTo>
                    <a:lnTo>
                      <a:pt x="22" y="328"/>
                    </a:lnTo>
                    <a:lnTo>
                      <a:pt x="32" y="322"/>
                    </a:lnTo>
                    <a:lnTo>
                      <a:pt x="54" y="358"/>
                    </a:lnTo>
                    <a:lnTo>
                      <a:pt x="43" y="364"/>
                    </a:lnTo>
                    <a:close/>
                    <a:moveTo>
                      <a:pt x="22" y="328"/>
                    </a:moveTo>
                    <a:lnTo>
                      <a:pt x="22" y="328"/>
                    </a:lnTo>
                    <a:lnTo>
                      <a:pt x="22" y="328"/>
                    </a:lnTo>
                    <a:lnTo>
                      <a:pt x="27" y="325"/>
                    </a:lnTo>
                    <a:lnTo>
                      <a:pt x="22" y="328"/>
                    </a:lnTo>
                    <a:close/>
                    <a:moveTo>
                      <a:pt x="22" y="328"/>
                    </a:moveTo>
                    <a:lnTo>
                      <a:pt x="2" y="292"/>
                    </a:lnTo>
                    <a:lnTo>
                      <a:pt x="13" y="286"/>
                    </a:lnTo>
                    <a:lnTo>
                      <a:pt x="32" y="322"/>
                    </a:lnTo>
                    <a:lnTo>
                      <a:pt x="22" y="328"/>
                    </a:lnTo>
                    <a:close/>
                    <a:moveTo>
                      <a:pt x="2" y="292"/>
                    </a:moveTo>
                    <a:lnTo>
                      <a:pt x="0" y="287"/>
                    </a:lnTo>
                    <a:lnTo>
                      <a:pt x="4" y="284"/>
                    </a:lnTo>
                    <a:lnTo>
                      <a:pt x="8" y="289"/>
                    </a:lnTo>
                    <a:lnTo>
                      <a:pt x="2" y="292"/>
                    </a:lnTo>
                    <a:close/>
                    <a:moveTo>
                      <a:pt x="4" y="284"/>
                    </a:moveTo>
                    <a:lnTo>
                      <a:pt x="368" y="0"/>
                    </a:lnTo>
                    <a:lnTo>
                      <a:pt x="375" y="9"/>
                    </a:lnTo>
                    <a:lnTo>
                      <a:pt x="11" y="294"/>
                    </a:lnTo>
                    <a:lnTo>
                      <a:pt x="4" y="28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8" name="Freeform 30"/>
              <p:cNvSpPr>
                <a:spLocks noEditPoints="1"/>
              </p:cNvSpPr>
              <p:nvPr/>
            </p:nvSpPr>
            <p:spPr bwMode="auto">
              <a:xfrm>
                <a:off x="3282" y="2291"/>
                <a:ext cx="173" cy="193"/>
              </a:xfrm>
              <a:custGeom>
                <a:avLst/>
                <a:gdLst/>
                <a:ahLst/>
                <a:cxnLst>
                  <a:cxn ang="0">
                    <a:pos x="504" y="7"/>
                  </a:cxn>
                  <a:cxn ang="0">
                    <a:pos x="512" y="42"/>
                  </a:cxn>
                  <a:cxn ang="0">
                    <a:pos x="506" y="77"/>
                  </a:cxn>
                  <a:cxn ang="0">
                    <a:pos x="520" y="113"/>
                  </a:cxn>
                  <a:cxn ang="0">
                    <a:pos x="520" y="113"/>
                  </a:cxn>
                  <a:cxn ang="0">
                    <a:pos x="520" y="114"/>
                  </a:cxn>
                  <a:cxn ang="0">
                    <a:pos x="520" y="114"/>
                  </a:cxn>
                  <a:cxn ang="0">
                    <a:pos x="504" y="147"/>
                  </a:cxn>
                  <a:cxn ang="0">
                    <a:pos x="504" y="147"/>
                  </a:cxn>
                  <a:cxn ang="0">
                    <a:pos x="510" y="184"/>
                  </a:cxn>
                  <a:cxn ang="0">
                    <a:pos x="502" y="218"/>
                  </a:cxn>
                  <a:cxn ang="0">
                    <a:pos x="511" y="253"/>
                  </a:cxn>
                  <a:cxn ang="0">
                    <a:pos x="499" y="253"/>
                  </a:cxn>
                  <a:cxn ang="0">
                    <a:pos x="499" y="253"/>
                  </a:cxn>
                  <a:cxn ang="0">
                    <a:pos x="499" y="253"/>
                  </a:cxn>
                  <a:cxn ang="0">
                    <a:pos x="509" y="290"/>
                  </a:cxn>
                  <a:cxn ang="0">
                    <a:pos x="504" y="324"/>
                  </a:cxn>
                  <a:cxn ang="0">
                    <a:pos x="492" y="322"/>
                  </a:cxn>
                  <a:cxn ang="0">
                    <a:pos x="492" y="322"/>
                  </a:cxn>
                  <a:cxn ang="0">
                    <a:pos x="492" y="322"/>
                  </a:cxn>
                  <a:cxn ang="0">
                    <a:pos x="499" y="361"/>
                  </a:cxn>
                  <a:cxn ang="0">
                    <a:pos x="494" y="395"/>
                  </a:cxn>
                  <a:cxn ang="0">
                    <a:pos x="494" y="395"/>
                  </a:cxn>
                  <a:cxn ang="0">
                    <a:pos x="494" y="395"/>
                  </a:cxn>
                  <a:cxn ang="0">
                    <a:pos x="482" y="393"/>
                  </a:cxn>
                  <a:cxn ang="0">
                    <a:pos x="487" y="433"/>
                  </a:cxn>
                  <a:cxn ang="0">
                    <a:pos x="480" y="466"/>
                  </a:cxn>
                  <a:cxn ang="0">
                    <a:pos x="468" y="464"/>
                  </a:cxn>
                  <a:cxn ang="0">
                    <a:pos x="468" y="464"/>
                  </a:cxn>
                  <a:cxn ang="0">
                    <a:pos x="468" y="464"/>
                  </a:cxn>
                  <a:cxn ang="0">
                    <a:pos x="473" y="503"/>
                  </a:cxn>
                  <a:cxn ang="0">
                    <a:pos x="465" y="537"/>
                  </a:cxn>
                  <a:cxn ang="0">
                    <a:pos x="453" y="535"/>
                  </a:cxn>
                  <a:cxn ang="0">
                    <a:pos x="453" y="535"/>
                  </a:cxn>
                  <a:cxn ang="0">
                    <a:pos x="453" y="535"/>
                  </a:cxn>
                  <a:cxn ang="0">
                    <a:pos x="450" y="578"/>
                  </a:cxn>
                  <a:cxn ang="0">
                    <a:pos x="5" y="417"/>
                  </a:cxn>
                  <a:cxn ang="0">
                    <a:pos x="5" y="417"/>
                  </a:cxn>
                  <a:cxn ang="0">
                    <a:pos x="5" y="417"/>
                  </a:cxn>
                  <a:cxn ang="0">
                    <a:pos x="13" y="412"/>
                  </a:cxn>
                  <a:cxn ang="0">
                    <a:pos x="27" y="329"/>
                  </a:cxn>
                  <a:cxn ang="0">
                    <a:pos x="22" y="286"/>
                  </a:cxn>
                  <a:cxn ang="0">
                    <a:pos x="35" y="287"/>
                  </a:cxn>
                  <a:cxn ang="0">
                    <a:pos x="35" y="287"/>
                  </a:cxn>
                  <a:cxn ang="0">
                    <a:pos x="35" y="287"/>
                  </a:cxn>
                  <a:cxn ang="0">
                    <a:pos x="25" y="244"/>
                  </a:cxn>
                  <a:cxn ang="0">
                    <a:pos x="31" y="205"/>
                  </a:cxn>
                  <a:cxn ang="0">
                    <a:pos x="43" y="206"/>
                  </a:cxn>
                  <a:cxn ang="0">
                    <a:pos x="43" y="206"/>
                  </a:cxn>
                  <a:cxn ang="0">
                    <a:pos x="43" y="206"/>
                  </a:cxn>
                  <a:cxn ang="0">
                    <a:pos x="48" y="123"/>
                  </a:cxn>
                  <a:cxn ang="0">
                    <a:pos x="48" y="123"/>
                  </a:cxn>
                  <a:cxn ang="0">
                    <a:pos x="35" y="84"/>
                  </a:cxn>
                  <a:cxn ang="0">
                    <a:pos x="35" y="84"/>
                  </a:cxn>
                  <a:cxn ang="0">
                    <a:pos x="35" y="84"/>
                  </a:cxn>
                  <a:cxn ang="0">
                    <a:pos x="42" y="90"/>
                  </a:cxn>
                </a:cxnLst>
                <a:rect l="0" t="0" r="r" b="b"/>
                <a:pathLst>
                  <a:path w="520" h="580">
                    <a:moveTo>
                      <a:pt x="517" y="6"/>
                    </a:moveTo>
                    <a:lnTo>
                      <a:pt x="520" y="42"/>
                    </a:lnTo>
                    <a:lnTo>
                      <a:pt x="506" y="43"/>
                    </a:lnTo>
                    <a:lnTo>
                      <a:pt x="504" y="7"/>
                    </a:lnTo>
                    <a:lnTo>
                      <a:pt x="517" y="6"/>
                    </a:lnTo>
                    <a:close/>
                    <a:moveTo>
                      <a:pt x="520" y="42"/>
                    </a:moveTo>
                    <a:lnTo>
                      <a:pt x="520" y="42"/>
                    </a:lnTo>
                    <a:lnTo>
                      <a:pt x="512" y="42"/>
                    </a:lnTo>
                    <a:lnTo>
                      <a:pt x="520" y="42"/>
                    </a:lnTo>
                    <a:close/>
                    <a:moveTo>
                      <a:pt x="520" y="42"/>
                    </a:moveTo>
                    <a:lnTo>
                      <a:pt x="520" y="77"/>
                    </a:lnTo>
                    <a:lnTo>
                      <a:pt x="506" y="77"/>
                    </a:lnTo>
                    <a:lnTo>
                      <a:pt x="506" y="42"/>
                    </a:lnTo>
                    <a:lnTo>
                      <a:pt x="520" y="42"/>
                    </a:lnTo>
                    <a:close/>
                    <a:moveTo>
                      <a:pt x="520" y="77"/>
                    </a:moveTo>
                    <a:lnTo>
                      <a:pt x="520" y="113"/>
                    </a:lnTo>
                    <a:lnTo>
                      <a:pt x="506" y="113"/>
                    </a:lnTo>
                    <a:lnTo>
                      <a:pt x="506" y="77"/>
                    </a:lnTo>
                    <a:lnTo>
                      <a:pt x="520" y="77"/>
                    </a:lnTo>
                    <a:close/>
                    <a:moveTo>
                      <a:pt x="520" y="113"/>
                    </a:moveTo>
                    <a:lnTo>
                      <a:pt x="520" y="114"/>
                    </a:lnTo>
                    <a:lnTo>
                      <a:pt x="512" y="113"/>
                    </a:lnTo>
                    <a:lnTo>
                      <a:pt x="520" y="113"/>
                    </a:lnTo>
                    <a:close/>
                    <a:moveTo>
                      <a:pt x="520" y="114"/>
                    </a:moveTo>
                    <a:lnTo>
                      <a:pt x="517" y="148"/>
                    </a:lnTo>
                    <a:lnTo>
                      <a:pt x="504" y="147"/>
                    </a:lnTo>
                    <a:lnTo>
                      <a:pt x="506" y="113"/>
                    </a:lnTo>
                    <a:lnTo>
                      <a:pt x="520" y="114"/>
                    </a:lnTo>
                    <a:close/>
                    <a:moveTo>
                      <a:pt x="504" y="147"/>
                    </a:moveTo>
                    <a:lnTo>
                      <a:pt x="504" y="147"/>
                    </a:lnTo>
                    <a:lnTo>
                      <a:pt x="510" y="147"/>
                    </a:lnTo>
                    <a:lnTo>
                      <a:pt x="504" y="147"/>
                    </a:lnTo>
                    <a:close/>
                    <a:moveTo>
                      <a:pt x="517" y="147"/>
                    </a:moveTo>
                    <a:lnTo>
                      <a:pt x="517" y="184"/>
                    </a:lnTo>
                    <a:lnTo>
                      <a:pt x="504" y="184"/>
                    </a:lnTo>
                    <a:lnTo>
                      <a:pt x="504" y="147"/>
                    </a:lnTo>
                    <a:lnTo>
                      <a:pt x="517" y="147"/>
                    </a:lnTo>
                    <a:close/>
                    <a:moveTo>
                      <a:pt x="517" y="184"/>
                    </a:moveTo>
                    <a:lnTo>
                      <a:pt x="517" y="185"/>
                    </a:lnTo>
                    <a:lnTo>
                      <a:pt x="510" y="184"/>
                    </a:lnTo>
                    <a:lnTo>
                      <a:pt x="517" y="184"/>
                    </a:lnTo>
                    <a:close/>
                    <a:moveTo>
                      <a:pt x="517" y="185"/>
                    </a:moveTo>
                    <a:lnTo>
                      <a:pt x="515" y="219"/>
                    </a:lnTo>
                    <a:lnTo>
                      <a:pt x="502" y="218"/>
                    </a:lnTo>
                    <a:lnTo>
                      <a:pt x="504" y="184"/>
                    </a:lnTo>
                    <a:lnTo>
                      <a:pt x="517" y="185"/>
                    </a:lnTo>
                    <a:close/>
                    <a:moveTo>
                      <a:pt x="515" y="219"/>
                    </a:moveTo>
                    <a:lnTo>
                      <a:pt x="511" y="253"/>
                    </a:lnTo>
                    <a:lnTo>
                      <a:pt x="499" y="253"/>
                    </a:lnTo>
                    <a:lnTo>
                      <a:pt x="502" y="218"/>
                    </a:lnTo>
                    <a:lnTo>
                      <a:pt x="515" y="219"/>
                    </a:lnTo>
                    <a:close/>
                    <a:moveTo>
                      <a:pt x="499" y="253"/>
                    </a:moveTo>
                    <a:lnTo>
                      <a:pt x="499" y="252"/>
                    </a:lnTo>
                    <a:lnTo>
                      <a:pt x="499" y="253"/>
                    </a:lnTo>
                    <a:lnTo>
                      <a:pt x="505" y="253"/>
                    </a:lnTo>
                    <a:lnTo>
                      <a:pt x="499" y="253"/>
                    </a:lnTo>
                    <a:close/>
                    <a:moveTo>
                      <a:pt x="511" y="253"/>
                    </a:moveTo>
                    <a:lnTo>
                      <a:pt x="509" y="290"/>
                    </a:lnTo>
                    <a:lnTo>
                      <a:pt x="497" y="289"/>
                    </a:lnTo>
                    <a:lnTo>
                      <a:pt x="499" y="253"/>
                    </a:lnTo>
                    <a:lnTo>
                      <a:pt x="511" y="253"/>
                    </a:lnTo>
                    <a:close/>
                    <a:moveTo>
                      <a:pt x="509" y="290"/>
                    </a:moveTo>
                    <a:lnTo>
                      <a:pt x="509" y="289"/>
                    </a:lnTo>
                    <a:lnTo>
                      <a:pt x="509" y="290"/>
                    </a:lnTo>
                    <a:lnTo>
                      <a:pt x="503" y="289"/>
                    </a:lnTo>
                    <a:lnTo>
                      <a:pt x="509" y="290"/>
                    </a:lnTo>
                    <a:close/>
                    <a:moveTo>
                      <a:pt x="509" y="290"/>
                    </a:moveTo>
                    <a:lnTo>
                      <a:pt x="504" y="324"/>
                    </a:lnTo>
                    <a:lnTo>
                      <a:pt x="492" y="322"/>
                    </a:lnTo>
                    <a:lnTo>
                      <a:pt x="497" y="288"/>
                    </a:lnTo>
                    <a:lnTo>
                      <a:pt x="509" y="290"/>
                    </a:lnTo>
                    <a:close/>
                    <a:moveTo>
                      <a:pt x="492" y="322"/>
                    </a:moveTo>
                    <a:lnTo>
                      <a:pt x="492" y="321"/>
                    </a:lnTo>
                    <a:lnTo>
                      <a:pt x="492" y="322"/>
                    </a:lnTo>
                    <a:lnTo>
                      <a:pt x="498" y="323"/>
                    </a:lnTo>
                    <a:lnTo>
                      <a:pt x="492" y="322"/>
                    </a:lnTo>
                    <a:close/>
                    <a:moveTo>
                      <a:pt x="504" y="324"/>
                    </a:moveTo>
                    <a:lnTo>
                      <a:pt x="499" y="361"/>
                    </a:lnTo>
                    <a:lnTo>
                      <a:pt x="487" y="359"/>
                    </a:lnTo>
                    <a:lnTo>
                      <a:pt x="492" y="322"/>
                    </a:lnTo>
                    <a:lnTo>
                      <a:pt x="504" y="324"/>
                    </a:lnTo>
                    <a:close/>
                    <a:moveTo>
                      <a:pt x="499" y="361"/>
                    </a:moveTo>
                    <a:lnTo>
                      <a:pt x="499" y="362"/>
                    </a:lnTo>
                    <a:lnTo>
                      <a:pt x="499" y="361"/>
                    </a:lnTo>
                    <a:lnTo>
                      <a:pt x="493" y="360"/>
                    </a:lnTo>
                    <a:lnTo>
                      <a:pt x="499" y="361"/>
                    </a:lnTo>
                    <a:close/>
                    <a:moveTo>
                      <a:pt x="499" y="361"/>
                    </a:moveTo>
                    <a:lnTo>
                      <a:pt x="494" y="395"/>
                    </a:lnTo>
                    <a:lnTo>
                      <a:pt x="482" y="393"/>
                    </a:lnTo>
                    <a:lnTo>
                      <a:pt x="487" y="359"/>
                    </a:lnTo>
                    <a:lnTo>
                      <a:pt x="499" y="361"/>
                    </a:lnTo>
                    <a:close/>
                    <a:moveTo>
                      <a:pt x="494" y="395"/>
                    </a:moveTo>
                    <a:lnTo>
                      <a:pt x="494" y="395"/>
                    </a:lnTo>
                    <a:lnTo>
                      <a:pt x="494" y="395"/>
                    </a:lnTo>
                    <a:lnTo>
                      <a:pt x="488" y="394"/>
                    </a:lnTo>
                    <a:lnTo>
                      <a:pt x="494" y="395"/>
                    </a:lnTo>
                    <a:close/>
                    <a:moveTo>
                      <a:pt x="494" y="395"/>
                    </a:moveTo>
                    <a:lnTo>
                      <a:pt x="487" y="432"/>
                    </a:lnTo>
                    <a:lnTo>
                      <a:pt x="475" y="430"/>
                    </a:lnTo>
                    <a:lnTo>
                      <a:pt x="482" y="393"/>
                    </a:lnTo>
                    <a:lnTo>
                      <a:pt x="494" y="395"/>
                    </a:lnTo>
                    <a:close/>
                    <a:moveTo>
                      <a:pt x="487" y="432"/>
                    </a:moveTo>
                    <a:lnTo>
                      <a:pt x="487" y="432"/>
                    </a:lnTo>
                    <a:lnTo>
                      <a:pt x="487" y="433"/>
                    </a:lnTo>
                    <a:lnTo>
                      <a:pt x="481" y="431"/>
                    </a:lnTo>
                    <a:lnTo>
                      <a:pt x="487" y="432"/>
                    </a:lnTo>
                    <a:close/>
                    <a:moveTo>
                      <a:pt x="487" y="433"/>
                    </a:moveTo>
                    <a:lnTo>
                      <a:pt x="480" y="466"/>
                    </a:lnTo>
                    <a:lnTo>
                      <a:pt x="468" y="464"/>
                    </a:lnTo>
                    <a:lnTo>
                      <a:pt x="475" y="430"/>
                    </a:lnTo>
                    <a:lnTo>
                      <a:pt x="487" y="433"/>
                    </a:lnTo>
                    <a:close/>
                    <a:moveTo>
                      <a:pt x="468" y="464"/>
                    </a:moveTo>
                    <a:lnTo>
                      <a:pt x="468" y="464"/>
                    </a:lnTo>
                    <a:lnTo>
                      <a:pt x="468" y="464"/>
                    </a:lnTo>
                    <a:lnTo>
                      <a:pt x="474" y="465"/>
                    </a:lnTo>
                    <a:lnTo>
                      <a:pt x="468" y="464"/>
                    </a:lnTo>
                    <a:close/>
                    <a:moveTo>
                      <a:pt x="480" y="466"/>
                    </a:moveTo>
                    <a:lnTo>
                      <a:pt x="473" y="502"/>
                    </a:lnTo>
                    <a:lnTo>
                      <a:pt x="461" y="500"/>
                    </a:lnTo>
                    <a:lnTo>
                      <a:pt x="468" y="464"/>
                    </a:lnTo>
                    <a:lnTo>
                      <a:pt x="480" y="466"/>
                    </a:lnTo>
                    <a:close/>
                    <a:moveTo>
                      <a:pt x="473" y="502"/>
                    </a:moveTo>
                    <a:lnTo>
                      <a:pt x="473" y="502"/>
                    </a:lnTo>
                    <a:lnTo>
                      <a:pt x="473" y="503"/>
                    </a:lnTo>
                    <a:lnTo>
                      <a:pt x="467" y="501"/>
                    </a:lnTo>
                    <a:lnTo>
                      <a:pt x="473" y="502"/>
                    </a:lnTo>
                    <a:close/>
                    <a:moveTo>
                      <a:pt x="473" y="503"/>
                    </a:moveTo>
                    <a:lnTo>
                      <a:pt x="465" y="537"/>
                    </a:lnTo>
                    <a:lnTo>
                      <a:pt x="453" y="535"/>
                    </a:lnTo>
                    <a:lnTo>
                      <a:pt x="461" y="500"/>
                    </a:lnTo>
                    <a:lnTo>
                      <a:pt x="473" y="503"/>
                    </a:lnTo>
                    <a:close/>
                    <a:moveTo>
                      <a:pt x="453" y="535"/>
                    </a:moveTo>
                    <a:lnTo>
                      <a:pt x="453" y="535"/>
                    </a:lnTo>
                    <a:lnTo>
                      <a:pt x="453" y="535"/>
                    </a:lnTo>
                    <a:lnTo>
                      <a:pt x="459" y="536"/>
                    </a:lnTo>
                    <a:lnTo>
                      <a:pt x="453" y="535"/>
                    </a:lnTo>
                    <a:close/>
                    <a:moveTo>
                      <a:pt x="465" y="537"/>
                    </a:moveTo>
                    <a:lnTo>
                      <a:pt x="458" y="573"/>
                    </a:lnTo>
                    <a:lnTo>
                      <a:pt x="446" y="571"/>
                    </a:lnTo>
                    <a:lnTo>
                      <a:pt x="453" y="535"/>
                    </a:lnTo>
                    <a:lnTo>
                      <a:pt x="465" y="537"/>
                    </a:lnTo>
                    <a:close/>
                    <a:moveTo>
                      <a:pt x="458" y="573"/>
                    </a:moveTo>
                    <a:lnTo>
                      <a:pt x="457" y="580"/>
                    </a:lnTo>
                    <a:lnTo>
                      <a:pt x="450" y="578"/>
                    </a:lnTo>
                    <a:lnTo>
                      <a:pt x="452" y="572"/>
                    </a:lnTo>
                    <a:lnTo>
                      <a:pt x="458" y="573"/>
                    </a:lnTo>
                    <a:close/>
                    <a:moveTo>
                      <a:pt x="450" y="578"/>
                    </a:moveTo>
                    <a:lnTo>
                      <a:pt x="5" y="417"/>
                    </a:lnTo>
                    <a:lnTo>
                      <a:pt x="9" y="405"/>
                    </a:lnTo>
                    <a:lnTo>
                      <a:pt x="454" y="567"/>
                    </a:lnTo>
                    <a:lnTo>
                      <a:pt x="450" y="578"/>
                    </a:lnTo>
                    <a:close/>
                    <a:moveTo>
                      <a:pt x="5" y="417"/>
                    </a:moveTo>
                    <a:lnTo>
                      <a:pt x="0" y="415"/>
                    </a:lnTo>
                    <a:lnTo>
                      <a:pt x="1" y="410"/>
                    </a:lnTo>
                    <a:lnTo>
                      <a:pt x="7" y="411"/>
                    </a:lnTo>
                    <a:lnTo>
                      <a:pt x="5" y="417"/>
                    </a:lnTo>
                    <a:close/>
                    <a:moveTo>
                      <a:pt x="1" y="410"/>
                    </a:moveTo>
                    <a:lnTo>
                      <a:pt x="8" y="369"/>
                    </a:lnTo>
                    <a:lnTo>
                      <a:pt x="20" y="371"/>
                    </a:lnTo>
                    <a:lnTo>
                      <a:pt x="13" y="412"/>
                    </a:lnTo>
                    <a:lnTo>
                      <a:pt x="1" y="410"/>
                    </a:lnTo>
                    <a:close/>
                    <a:moveTo>
                      <a:pt x="8" y="369"/>
                    </a:moveTo>
                    <a:lnTo>
                      <a:pt x="15" y="327"/>
                    </a:lnTo>
                    <a:lnTo>
                      <a:pt x="27" y="329"/>
                    </a:lnTo>
                    <a:lnTo>
                      <a:pt x="20" y="371"/>
                    </a:lnTo>
                    <a:lnTo>
                      <a:pt x="8" y="369"/>
                    </a:lnTo>
                    <a:close/>
                    <a:moveTo>
                      <a:pt x="15" y="327"/>
                    </a:moveTo>
                    <a:lnTo>
                      <a:pt x="22" y="286"/>
                    </a:lnTo>
                    <a:lnTo>
                      <a:pt x="35" y="288"/>
                    </a:lnTo>
                    <a:lnTo>
                      <a:pt x="27" y="329"/>
                    </a:lnTo>
                    <a:lnTo>
                      <a:pt x="15" y="327"/>
                    </a:lnTo>
                    <a:close/>
                    <a:moveTo>
                      <a:pt x="35" y="287"/>
                    </a:moveTo>
                    <a:lnTo>
                      <a:pt x="35" y="287"/>
                    </a:lnTo>
                    <a:lnTo>
                      <a:pt x="35" y="288"/>
                    </a:lnTo>
                    <a:lnTo>
                      <a:pt x="29" y="287"/>
                    </a:lnTo>
                    <a:lnTo>
                      <a:pt x="35" y="287"/>
                    </a:lnTo>
                    <a:close/>
                    <a:moveTo>
                      <a:pt x="22" y="286"/>
                    </a:moveTo>
                    <a:lnTo>
                      <a:pt x="25" y="244"/>
                    </a:lnTo>
                    <a:lnTo>
                      <a:pt x="38" y="245"/>
                    </a:lnTo>
                    <a:lnTo>
                      <a:pt x="35" y="287"/>
                    </a:lnTo>
                    <a:lnTo>
                      <a:pt x="22" y="286"/>
                    </a:lnTo>
                    <a:close/>
                    <a:moveTo>
                      <a:pt x="25" y="244"/>
                    </a:moveTo>
                    <a:lnTo>
                      <a:pt x="25" y="244"/>
                    </a:lnTo>
                    <a:lnTo>
                      <a:pt x="25" y="244"/>
                    </a:lnTo>
                    <a:lnTo>
                      <a:pt x="32" y="245"/>
                    </a:lnTo>
                    <a:lnTo>
                      <a:pt x="25" y="244"/>
                    </a:lnTo>
                    <a:close/>
                    <a:moveTo>
                      <a:pt x="25" y="244"/>
                    </a:moveTo>
                    <a:lnTo>
                      <a:pt x="31" y="205"/>
                    </a:lnTo>
                    <a:lnTo>
                      <a:pt x="43" y="207"/>
                    </a:lnTo>
                    <a:lnTo>
                      <a:pt x="38" y="245"/>
                    </a:lnTo>
                    <a:lnTo>
                      <a:pt x="25" y="244"/>
                    </a:lnTo>
                    <a:close/>
                    <a:moveTo>
                      <a:pt x="43" y="206"/>
                    </a:moveTo>
                    <a:lnTo>
                      <a:pt x="43" y="206"/>
                    </a:lnTo>
                    <a:lnTo>
                      <a:pt x="43" y="207"/>
                    </a:lnTo>
                    <a:lnTo>
                      <a:pt x="37" y="206"/>
                    </a:lnTo>
                    <a:lnTo>
                      <a:pt x="43" y="206"/>
                    </a:lnTo>
                    <a:close/>
                    <a:moveTo>
                      <a:pt x="31" y="206"/>
                    </a:moveTo>
                    <a:lnTo>
                      <a:pt x="33" y="165"/>
                    </a:lnTo>
                    <a:lnTo>
                      <a:pt x="45" y="165"/>
                    </a:lnTo>
                    <a:lnTo>
                      <a:pt x="43" y="206"/>
                    </a:lnTo>
                    <a:lnTo>
                      <a:pt x="31" y="206"/>
                    </a:lnTo>
                    <a:close/>
                    <a:moveTo>
                      <a:pt x="33" y="165"/>
                    </a:moveTo>
                    <a:lnTo>
                      <a:pt x="35" y="123"/>
                    </a:lnTo>
                    <a:lnTo>
                      <a:pt x="48" y="123"/>
                    </a:lnTo>
                    <a:lnTo>
                      <a:pt x="45" y="165"/>
                    </a:lnTo>
                    <a:lnTo>
                      <a:pt x="33" y="165"/>
                    </a:lnTo>
                    <a:close/>
                    <a:moveTo>
                      <a:pt x="48" y="123"/>
                    </a:moveTo>
                    <a:lnTo>
                      <a:pt x="48" y="123"/>
                    </a:lnTo>
                    <a:lnTo>
                      <a:pt x="41" y="123"/>
                    </a:lnTo>
                    <a:lnTo>
                      <a:pt x="48" y="123"/>
                    </a:lnTo>
                    <a:close/>
                    <a:moveTo>
                      <a:pt x="35" y="123"/>
                    </a:moveTo>
                    <a:lnTo>
                      <a:pt x="35" y="84"/>
                    </a:lnTo>
                    <a:lnTo>
                      <a:pt x="48" y="84"/>
                    </a:lnTo>
                    <a:lnTo>
                      <a:pt x="48" y="123"/>
                    </a:lnTo>
                    <a:lnTo>
                      <a:pt x="35" y="123"/>
                    </a:lnTo>
                    <a:close/>
                    <a:moveTo>
                      <a:pt x="35" y="84"/>
                    </a:moveTo>
                    <a:lnTo>
                      <a:pt x="35" y="79"/>
                    </a:lnTo>
                    <a:lnTo>
                      <a:pt x="40" y="78"/>
                    </a:lnTo>
                    <a:lnTo>
                      <a:pt x="41" y="84"/>
                    </a:lnTo>
                    <a:lnTo>
                      <a:pt x="35" y="84"/>
                    </a:lnTo>
                    <a:close/>
                    <a:moveTo>
                      <a:pt x="40" y="78"/>
                    </a:moveTo>
                    <a:lnTo>
                      <a:pt x="509" y="0"/>
                    </a:lnTo>
                    <a:lnTo>
                      <a:pt x="511" y="12"/>
                    </a:lnTo>
                    <a:lnTo>
                      <a:pt x="42" y="90"/>
                    </a:lnTo>
                    <a:lnTo>
                      <a:pt x="40" y="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9" name="Freeform 31"/>
              <p:cNvSpPr>
                <a:spLocks noEditPoints="1"/>
              </p:cNvSpPr>
              <p:nvPr/>
            </p:nvSpPr>
            <p:spPr bwMode="auto">
              <a:xfrm>
                <a:off x="3138" y="2605"/>
                <a:ext cx="224" cy="209"/>
              </a:xfrm>
              <a:custGeom>
                <a:avLst/>
                <a:gdLst/>
                <a:ahLst/>
                <a:cxnLst>
                  <a:cxn ang="0">
                    <a:pos x="660" y="154"/>
                  </a:cxn>
                  <a:cxn ang="0">
                    <a:pos x="620" y="217"/>
                  </a:cxn>
                  <a:cxn ang="0">
                    <a:pos x="611" y="255"/>
                  </a:cxn>
                  <a:cxn ang="0">
                    <a:pos x="611" y="255"/>
                  </a:cxn>
                  <a:cxn ang="0">
                    <a:pos x="611" y="255"/>
                  </a:cxn>
                  <a:cxn ang="0">
                    <a:pos x="601" y="249"/>
                  </a:cxn>
                  <a:cxn ang="0">
                    <a:pos x="592" y="285"/>
                  </a:cxn>
                  <a:cxn ang="0">
                    <a:pos x="570" y="317"/>
                  </a:cxn>
                  <a:cxn ang="0">
                    <a:pos x="570" y="317"/>
                  </a:cxn>
                  <a:cxn ang="0">
                    <a:pos x="570" y="317"/>
                  </a:cxn>
                  <a:cxn ang="0">
                    <a:pos x="560" y="310"/>
                  </a:cxn>
                  <a:cxn ang="0">
                    <a:pos x="516" y="369"/>
                  </a:cxn>
                  <a:cxn ang="0">
                    <a:pos x="504" y="405"/>
                  </a:cxn>
                  <a:cxn ang="0">
                    <a:pos x="504" y="405"/>
                  </a:cxn>
                  <a:cxn ang="0">
                    <a:pos x="504" y="405"/>
                  </a:cxn>
                  <a:cxn ang="0">
                    <a:pos x="477" y="430"/>
                  </a:cxn>
                  <a:cxn ang="0">
                    <a:pos x="448" y="454"/>
                  </a:cxn>
                  <a:cxn ang="0">
                    <a:pos x="448" y="454"/>
                  </a:cxn>
                  <a:cxn ang="0">
                    <a:pos x="457" y="461"/>
                  </a:cxn>
                  <a:cxn ang="0">
                    <a:pos x="457" y="461"/>
                  </a:cxn>
                  <a:cxn ang="0">
                    <a:pos x="430" y="487"/>
                  </a:cxn>
                  <a:cxn ang="0">
                    <a:pos x="402" y="509"/>
                  </a:cxn>
                  <a:cxn ang="0">
                    <a:pos x="387" y="545"/>
                  </a:cxn>
                  <a:cxn ang="0">
                    <a:pos x="387" y="545"/>
                  </a:cxn>
                  <a:cxn ang="0">
                    <a:pos x="387" y="545"/>
                  </a:cxn>
                  <a:cxn ang="0">
                    <a:pos x="377" y="537"/>
                  </a:cxn>
                  <a:cxn ang="0">
                    <a:pos x="326" y="587"/>
                  </a:cxn>
                  <a:cxn ang="0">
                    <a:pos x="308" y="624"/>
                  </a:cxn>
                  <a:cxn ang="0">
                    <a:pos x="308" y="624"/>
                  </a:cxn>
                  <a:cxn ang="0">
                    <a:pos x="308" y="624"/>
                  </a:cxn>
                  <a:cxn ang="0">
                    <a:pos x="308" y="615"/>
                  </a:cxn>
                  <a:cxn ang="0">
                    <a:pos x="3" y="271"/>
                  </a:cxn>
                  <a:cxn ang="0">
                    <a:pos x="32" y="238"/>
                  </a:cxn>
                  <a:cxn ang="0">
                    <a:pos x="41" y="246"/>
                  </a:cxn>
                  <a:cxn ang="0">
                    <a:pos x="41" y="246"/>
                  </a:cxn>
                  <a:cxn ang="0">
                    <a:pos x="41" y="246"/>
                  </a:cxn>
                  <a:cxn ang="0">
                    <a:pos x="95" y="184"/>
                  </a:cxn>
                  <a:cxn ang="0">
                    <a:pos x="113" y="143"/>
                  </a:cxn>
                  <a:cxn ang="0">
                    <a:pos x="122" y="151"/>
                  </a:cxn>
                  <a:cxn ang="0">
                    <a:pos x="122" y="151"/>
                  </a:cxn>
                  <a:cxn ang="0">
                    <a:pos x="122" y="151"/>
                  </a:cxn>
                  <a:cxn ang="0">
                    <a:pos x="150" y="117"/>
                  </a:cxn>
                  <a:cxn ang="0">
                    <a:pos x="164" y="75"/>
                  </a:cxn>
                  <a:cxn ang="0">
                    <a:pos x="174" y="82"/>
                  </a:cxn>
                  <a:cxn ang="0">
                    <a:pos x="174" y="82"/>
                  </a:cxn>
                  <a:cxn ang="0">
                    <a:pos x="174" y="82"/>
                  </a:cxn>
                  <a:cxn ang="0">
                    <a:pos x="193" y="42"/>
                  </a:cxn>
                  <a:cxn ang="0">
                    <a:pos x="221" y="12"/>
                  </a:cxn>
                  <a:cxn ang="0">
                    <a:pos x="212" y="0"/>
                  </a:cxn>
                  <a:cxn ang="0">
                    <a:pos x="218" y="2"/>
                  </a:cxn>
                  <a:cxn ang="0">
                    <a:pos x="218" y="2"/>
                  </a:cxn>
                </a:cxnLst>
                <a:rect l="0" t="0" r="r" b="b"/>
                <a:pathLst>
                  <a:path w="670" h="628">
                    <a:moveTo>
                      <a:pt x="670" y="160"/>
                    </a:moveTo>
                    <a:lnTo>
                      <a:pt x="651" y="192"/>
                    </a:lnTo>
                    <a:lnTo>
                      <a:pt x="641" y="186"/>
                    </a:lnTo>
                    <a:lnTo>
                      <a:pt x="660" y="154"/>
                    </a:lnTo>
                    <a:lnTo>
                      <a:pt x="670" y="160"/>
                    </a:lnTo>
                    <a:close/>
                    <a:moveTo>
                      <a:pt x="651" y="192"/>
                    </a:moveTo>
                    <a:lnTo>
                      <a:pt x="632" y="224"/>
                    </a:lnTo>
                    <a:lnTo>
                      <a:pt x="620" y="217"/>
                    </a:lnTo>
                    <a:lnTo>
                      <a:pt x="641" y="186"/>
                    </a:lnTo>
                    <a:lnTo>
                      <a:pt x="651" y="192"/>
                    </a:lnTo>
                    <a:close/>
                    <a:moveTo>
                      <a:pt x="632" y="224"/>
                    </a:moveTo>
                    <a:lnTo>
                      <a:pt x="611" y="255"/>
                    </a:lnTo>
                    <a:lnTo>
                      <a:pt x="601" y="249"/>
                    </a:lnTo>
                    <a:lnTo>
                      <a:pt x="620" y="217"/>
                    </a:lnTo>
                    <a:lnTo>
                      <a:pt x="632" y="224"/>
                    </a:lnTo>
                    <a:close/>
                    <a:moveTo>
                      <a:pt x="611" y="255"/>
                    </a:moveTo>
                    <a:lnTo>
                      <a:pt x="612" y="255"/>
                    </a:lnTo>
                    <a:lnTo>
                      <a:pt x="611" y="255"/>
                    </a:lnTo>
                    <a:lnTo>
                      <a:pt x="606" y="252"/>
                    </a:lnTo>
                    <a:lnTo>
                      <a:pt x="611" y="255"/>
                    </a:lnTo>
                    <a:close/>
                    <a:moveTo>
                      <a:pt x="611" y="255"/>
                    </a:moveTo>
                    <a:lnTo>
                      <a:pt x="592" y="285"/>
                    </a:lnTo>
                    <a:lnTo>
                      <a:pt x="582" y="279"/>
                    </a:lnTo>
                    <a:lnTo>
                      <a:pt x="601" y="249"/>
                    </a:lnTo>
                    <a:lnTo>
                      <a:pt x="611" y="255"/>
                    </a:lnTo>
                    <a:close/>
                    <a:moveTo>
                      <a:pt x="592" y="285"/>
                    </a:moveTo>
                    <a:lnTo>
                      <a:pt x="592" y="285"/>
                    </a:lnTo>
                    <a:lnTo>
                      <a:pt x="592" y="285"/>
                    </a:lnTo>
                    <a:lnTo>
                      <a:pt x="587" y="282"/>
                    </a:lnTo>
                    <a:lnTo>
                      <a:pt x="592" y="285"/>
                    </a:lnTo>
                    <a:close/>
                    <a:moveTo>
                      <a:pt x="592" y="285"/>
                    </a:moveTo>
                    <a:lnTo>
                      <a:pt x="570" y="317"/>
                    </a:lnTo>
                    <a:lnTo>
                      <a:pt x="560" y="310"/>
                    </a:lnTo>
                    <a:lnTo>
                      <a:pt x="582" y="279"/>
                    </a:lnTo>
                    <a:lnTo>
                      <a:pt x="592" y="285"/>
                    </a:lnTo>
                    <a:close/>
                    <a:moveTo>
                      <a:pt x="570" y="317"/>
                    </a:moveTo>
                    <a:lnTo>
                      <a:pt x="570" y="317"/>
                    </a:lnTo>
                    <a:lnTo>
                      <a:pt x="570" y="317"/>
                    </a:lnTo>
                    <a:lnTo>
                      <a:pt x="565" y="313"/>
                    </a:lnTo>
                    <a:lnTo>
                      <a:pt x="570" y="317"/>
                    </a:lnTo>
                    <a:close/>
                    <a:moveTo>
                      <a:pt x="570" y="317"/>
                    </a:moveTo>
                    <a:lnTo>
                      <a:pt x="548" y="346"/>
                    </a:lnTo>
                    <a:lnTo>
                      <a:pt x="538" y="339"/>
                    </a:lnTo>
                    <a:lnTo>
                      <a:pt x="560" y="310"/>
                    </a:lnTo>
                    <a:lnTo>
                      <a:pt x="570" y="317"/>
                    </a:lnTo>
                    <a:close/>
                    <a:moveTo>
                      <a:pt x="548" y="346"/>
                    </a:moveTo>
                    <a:lnTo>
                      <a:pt x="526" y="376"/>
                    </a:lnTo>
                    <a:lnTo>
                      <a:pt x="516" y="369"/>
                    </a:lnTo>
                    <a:lnTo>
                      <a:pt x="538" y="339"/>
                    </a:lnTo>
                    <a:lnTo>
                      <a:pt x="548" y="346"/>
                    </a:lnTo>
                    <a:close/>
                    <a:moveTo>
                      <a:pt x="526" y="376"/>
                    </a:moveTo>
                    <a:lnTo>
                      <a:pt x="504" y="405"/>
                    </a:lnTo>
                    <a:lnTo>
                      <a:pt x="494" y="398"/>
                    </a:lnTo>
                    <a:lnTo>
                      <a:pt x="516" y="369"/>
                    </a:lnTo>
                    <a:lnTo>
                      <a:pt x="526" y="376"/>
                    </a:lnTo>
                    <a:close/>
                    <a:moveTo>
                      <a:pt x="504" y="405"/>
                    </a:moveTo>
                    <a:lnTo>
                      <a:pt x="482" y="434"/>
                    </a:lnTo>
                    <a:lnTo>
                      <a:pt x="472" y="427"/>
                    </a:lnTo>
                    <a:lnTo>
                      <a:pt x="494" y="398"/>
                    </a:lnTo>
                    <a:lnTo>
                      <a:pt x="504" y="405"/>
                    </a:lnTo>
                    <a:close/>
                    <a:moveTo>
                      <a:pt x="482" y="434"/>
                    </a:moveTo>
                    <a:lnTo>
                      <a:pt x="482" y="434"/>
                    </a:lnTo>
                    <a:lnTo>
                      <a:pt x="482" y="434"/>
                    </a:lnTo>
                    <a:lnTo>
                      <a:pt x="477" y="430"/>
                    </a:lnTo>
                    <a:lnTo>
                      <a:pt x="482" y="434"/>
                    </a:lnTo>
                    <a:close/>
                    <a:moveTo>
                      <a:pt x="482" y="434"/>
                    </a:moveTo>
                    <a:lnTo>
                      <a:pt x="457" y="462"/>
                    </a:lnTo>
                    <a:lnTo>
                      <a:pt x="448" y="454"/>
                    </a:lnTo>
                    <a:lnTo>
                      <a:pt x="473" y="426"/>
                    </a:lnTo>
                    <a:lnTo>
                      <a:pt x="482" y="434"/>
                    </a:lnTo>
                    <a:close/>
                    <a:moveTo>
                      <a:pt x="447" y="454"/>
                    </a:moveTo>
                    <a:lnTo>
                      <a:pt x="448" y="454"/>
                    </a:lnTo>
                    <a:lnTo>
                      <a:pt x="448" y="454"/>
                    </a:lnTo>
                    <a:lnTo>
                      <a:pt x="452" y="458"/>
                    </a:lnTo>
                    <a:lnTo>
                      <a:pt x="447" y="454"/>
                    </a:lnTo>
                    <a:close/>
                    <a:moveTo>
                      <a:pt x="457" y="461"/>
                    </a:moveTo>
                    <a:lnTo>
                      <a:pt x="435" y="490"/>
                    </a:lnTo>
                    <a:lnTo>
                      <a:pt x="426" y="483"/>
                    </a:lnTo>
                    <a:lnTo>
                      <a:pt x="447" y="454"/>
                    </a:lnTo>
                    <a:lnTo>
                      <a:pt x="457" y="461"/>
                    </a:lnTo>
                    <a:close/>
                    <a:moveTo>
                      <a:pt x="435" y="490"/>
                    </a:moveTo>
                    <a:lnTo>
                      <a:pt x="435" y="491"/>
                    </a:lnTo>
                    <a:lnTo>
                      <a:pt x="435" y="491"/>
                    </a:lnTo>
                    <a:lnTo>
                      <a:pt x="430" y="487"/>
                    </a:lnTo>
                    <a:lnTo>
                      <a:pt x="435" y="490"/>
                    </a:lnTo>
                    <a:close/>
                    <a:moveTo>
                      <a:pt x="435" y="491"/>
                    </a:moveTo>
                    <a:lnTo>
                      <a:pt x="411" y="517"/>
                    </a:lnTo>
                    <a:lnTo>
                      <a:pt x="402" y="509"/>
                    </a:lnTo>
                    <a:lnTo>
                      <a:pt x="426" y="483"/>
                    </a:lnTo>
                    <a:lnTo>
                      <a:pt x="435" y="491"/>
                    </a:lnTo>
                    <a:close/>
                    <a:moveTo>
                      <a:pt x="411" y="517"/>
                    </a:moveTo>
                    <a:lnTo>
                      <a:pt x="387" y="545"/>
                    </a:lnTo>
                    <a:lnTo>
                      <a:pt x="377" y="537"/>
                    </a:lnTo>
                    <a:lnTo>
                      <a:pt x="402" y="509"/>
                    </a:lnTo>
                    <a:lnTo>
                      <a:pt x="411" y="517"/>
                    </a:lnTo>
                    <a:close/>
                    <a:moveTo>
                      <a:pt x="387" y="545"/>
                    </a:moveTo>
                    <a:lnTo>
                      <a:pt x="386" y="545"/>
                    </a:lnTo>
                    <a:lnTo>
                      <a:pt x="386" y="545"/>
                    </a:lnTo>
                    <a:lnTo>
                      <a:pt x="382" y="541"/>
                    </a:lnTo>
                    <a:lnTo>
                      <a:pt x="387" y="545"/>
                    </a:lnTo>
                    <a:close/>
                    <a:moveTo>
                      <a:pt x="386" y="545"/>
                    </a:moveTo>
                    <a:lnTo>
                      <a:pt x="359" y="572"/>
                    </a:lnTo>
                    <a:lnTo>
                      <a:pt x="350" y="563"/>
                    </a:lnTo>
                    <a:lnTo>
                      <a:pt x="377" y="537"/>
                    </a:lnTo>
                    <a:lnTo>
                      <a:pt x="386" y="545"/>
                    </a:lnTo>
                    <a:close/>
                    <a:moveTo>
                      <a:pt x="359" y="572"/>
                    </a:moveTo>
                    <a:lnTo>
                      <a:pt x="335" y="596"/>
                    </a:lnTo>
                    <a:lnTo>
                      <a:pt x="326" y="587"/>
                    </a:lnTo>
                    <a:lnTo>
                      <a:pt x="350" y="563"/>
                    </a:lnTo>
                    <a:lnTo>
                      <a:pt x="359" y="572"/>
                    </a:lnTo>
                    <a:close/>
                    <a:moveTo>
                      <a:pt x="335" y="596"/>
                    </a:moveTo>
                    <a:lnTo>
                      <a:pt x="308" y="624"/>
                    </a:lnTo>
                    <a:lnTo>
                      <a:pt x="300" y="615"/>
                    </a:lnTo>
                    <a:lnTo>
                      <a:pt x="326" y="587"/>
                    </a:lnTo>
                    <a:lnTo>
                      <a:pt x="335" y="596"/>
                    </a:lnTo>
                    <a:close/>
                    <a:moveTo>
                      <a:pt x="308" y="624"/>
                    </a:moveTo>
                    <a:lnTo>
                      <a:pt x="304" y="628"/>
                    </a:lnTo>
                    <a:lnTo>
                      <a:pt x="299" y="623"/>
                    </a:lnTo>
                    <a:lnTo>
                      <a:pt x="304" y="619"/>
                    </a:lnTo>
                    <a:lnTo>
                      <a:pt x="308" y="624"/>
                    </a:lnTo>
                    <a:close/>
                    <a:moveTo>
                      <a:pt x="299" y="623"/>
                    </a:moveTo>
                    <a:lnTo>
                      <a:pt x="3" y="279"/>
                    </a:lnTo>
                    <a:lnTo>
                      <a:pt x="12" y="271"/>
                    </a:lnTo>
                    <a:lnTo>
                      <a:pt x="308" y="615"/>
                    </a:lnTo>
                    <a:lnTo>
                      <a:pt x="299" y="623"/>
                    </a:lnTo>
                    <a:close/>
                    <a:moveTo>
                      <a:pt x="3" y="279"/>
                    </a:moveTo>
                    <a:lnTo>
                      <a:pt x="0" y="275"/>
                    </a:lnTo>
                    <a:lnTo>
                      <a:pt x="3" y="271"/>
                    </a:lnTo>
                    <a:lnTo>
                      <a:pt x="8" y="275"/>
                    </a:lnTo>
                    <a:lnTo>
                      <a:pt x="3" y="279"/>
                    </a:lnTo>
                    <a:close/>
                    <a:moveTo>
                      <a:pt x="3" y="271"/>
                    </a:moveTo>
                    <a:lnTo>
                      <a:pt x="32" y="238"/>
                    </a:lnTo>
                    <a:lnTo>
                      <a:pt x="41" y="246"/>
                    </a:lnTo>
                    <a:lnTo>
                      <a:pt x="12" y="279"/>
                    </a:lnTo>
                    <a:lnTo>
                      <a:pt x="3" y="271"/>
                    </a:lnTo>
                    <a:close/>
                    <a:moveTo>
                      <a:pt x="41" y="246"/>
                    </a:moveTo>
                    <a:lnTo>
                      <a:pt x="41" y="246"/>
                    </a:lnTo>
                    <a:lnTo>
                      <a:pt x="41" y="246"/>
                    </a:lnTo>
                    <a:lnTo>
                      <a:pt x="37" y="242"/>
                    </a:lnTo>
                    <a:lnTo>
                      <a:pt x="41" y="246"/>
                    </a:lnTo>
                    <a:close/>
                    <a:moveTo>
                      <a:pt x="32" y="239"/>
                    </a:moveTo>
                    <a:lnTo>
                      <a:pt x="60" y="207"/>
                    </a:lnTo>
                    <a:lnTo>
                      <a:pt x="69" y="215"/>
                    </a:lnTo>
                    <a:lnTo>
                      <a:pt x="41" y="246"/>
                    </a:lnTo>
                    <a:lnTo>
                      <a:pt x="32" y="239"/>
                    </a:lnTo>
                    <a:close/>
                    <a:moveTo>
                      <a:pt x="60" y="207"/>
                    </a:moveTo>
                    <a:lnTo>
                      <a:pt x="86" y="175"/>
                    </a:lnTo>
                    <a:lnTo>
                      <a:pt x="95" y="184"/>
                    </a:lnTo>
                    <a:lnTo>
                      <a:pt x="69" y="215"/>
                    </a:lnTo>
                    <a:lnTo>
                      <a:pt x="60" y="207"/>
                    </a:lnTo>
                    <a:close/>
                    <a:moveTo>
                      <a:pt x="86" y="175"/>
                    </a:moveTo>
                    <a:lnTo>
                      <a:pt x="113" y="143"/>
                    </a:lnTo>
                    <a:lnTo>
                      <a:pt x="122" y="151"/>
                    </a:lnTo>
                    <a:lnTo>
                      <a:pt x="95" y="184"/>
                    </a:lnTo>
                    <a:lnTo>
                      <a:pt x="86" y="175"/>
                    </a:lnTo>
                    <a:close/>
                    <a:moveTo>
                      <a:pt x="122" y="151"/>
                    </a:moveTo>
                    <a:lnTo>
                      <a:pt x="122" y="151"/>
                    </a:lnTo>
                    <a:lnTo>
                      <a:pt x="122" y="151"/>
                    </a:lnTo>
                    <a:lnTo>
                      <a:pt x="117" y="147"/>
                    </a:lnTo>
                    <a:lnTo>
                      <a:pt x="122" y="151"/>
                    </a:lnTo>
                    <a:close/>
                    <a:moveTo>
                      <a:pt x="113" y="143"/>
                    </a:moveTo>
                    <a:lnTo>
                      <a:pt x="140" y="110"/>
                    </a:lnTo>
                    <a:lnTo>
                      <a:pt x="150" y="117"/>
                    </a:lnTo>
                    <a:lnTo>
                      <a:pt x="122" y="151"/>
                    </a:lnTo>
                    <a:lnTo>
                      <a:pt x="113" y="143"/>
                    </a:lnTo>
                    <a:close/>
                    <a:moveTo>
                      <a:pt x="150" y="117"/>
                    </a:moveTo>
                    <a:lnTo>
                      <a:pt x="150" y="117"/>
                    </a:lnTo>
                    <a:lnTo>
                      <a:pt x="150" y="117"/>
                    </a:lnTo>
                    <a:lnTo>
                      <a:pt x="145" y="113"/>
                    </a:lnTo>
                    <a:lnTo>
                      <a:pt x="150" y="117"/>
                    </a:lnTo>
                    <a:close/>
                    <a:moveTo>
                      <a:pt x="140" y="110"/>
                    </a:moveTo>
                    <a:lnTo>
                      <a:pt x="164" y="75"/>
                    </a:lnTo>
                    <a:lnTo>
                      <a:pt x="174" y="82"/>
                    </a:lnTo>
                    <a:lnTo>
                      <a:pt x="150" y="117"/>
                    </a:lnTo>
                    <a:lnTo>
                      <a:pt x="140" y="110"/>
                    </a:lnTo>
                    <a:close/>
                    <a:moveTo>
                      <a:pt x="174" y="82"/>
                    </a:moveTo>
                    <a:lnTo>
                      <a:pt x="174" y="82"/>
                    </a:lnTo>
                    <a:lnTo>
                      <a:pt x="174" y="82"/>
                    </a:lnTo>
                    <a:lnTo>
                      <a:pt x="169" y="79"/>
                    </a:lnTo>
                    <a:lnTo>
                      <a:pt x="174" y="82"/>
                    </a:lnTo>
                    <a:close/>
                    <a:moveTo>
                      <a:pt x="164" y="75"/>
                    </a:moveTo>
                    <a:lnTo>
                      <a:pt x="188" y="39"/>
                    </a:lnTo>
                    <a:lnTo>
                      <a:pt x="198" y="46"/>
                    </a:lnTo>
                    <a:lnTo>
                      <a:pt x="174" y="82"/>
                    </a:lnTo>
                    <a:lnTo>
                      <a:pt x="164" y="75"/>
                    </a:lnTo>
                    <a:close/>
                    <a:moveTo>
                      <a:pt x="198" y="46"/>
                    </a:moveTo>
                    <a:lnTo>
                      <a:pt x="198" y="46"/>
                    </a:lnTo>
                    <a:lnTo>
                      <a:pt x="193" y="42"/>
                    </a:lnTo>
                    <a:lnTo>
                      <a:pt x="198" y="46"/>
                    </a:lnTo>
                    <a:close/>
                    <a:moveTo>
                      <a:pt x="188" y="39"/>
                    </a:moveTo>
                    <a:lnTo>
                      <a:pt x="210" y="5"/>
                    </a:lnTo>
                    <a:lnTo>
                      <a:pt x="221" y="12"/>
                    </a:lnTo>
                    <a:lnTo>
                      <a:pt x="198" y="46"/>
                    </a:lnTo>
                    <a:lnTo>
                      <a:pt x="188" y="39"/>
                    </a:lnTo>
                    <a:close/>
                    <a:moveTo>
                      <a:pt x="210" y="5"/>
                    </a:moveTo>
                    <a:lnTo>
                      <a:pt x="212" y="0"/>
                    </a:lnTo>
                    <a:lnTo>
                      <a:pt x="218" y="2"/>
                    </a:lnTo>
                    <a:lnTo>
                      <a:pt x="215" y="9"/>
                    </a:lnTo>
                    <a:lnTo>
                      <a:pt x="210" y="5"/>
                    </a:lnTo>
                    <a:close/>
                    <a:moveTo>
                      <a:pt x="218" y="2"/>
                    </a:moveTo>
                    <a:lnTo>
                      <a:pt x="667" y="151"/>
                    </a:lnTo>
                    <a:lnTo>
                      <a:pt x="663" y="163"/>
                    </a:lnTo>
                    <a:lnTo>
                      <a:pt x="213" y="14"/>
                    </a:lnTo>
                    <a:lnTo>
                      <a:pt x="218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0" name="Freeform 32"/>
              <p:cNvSpPr>
                <a:spLocks noEditPoints="1"/>
              </p:cNvSpPr>
              <p:nvPr/>
            </p:nvSpPr>
            <p:spPr bwMode="auto">
              <a:xfrm>
                <a:off x="2868" y="2815"/>
                <a:ext cx="214" cy="196"/>
              </a:xfrm>
              <a:custGeom>
                <a:avLst/>
                <a:gdLst/>
                <a:ahLst/>
                <a:cxnLst>
                  <a:cxn ang="0">
                    <a:pos x="635" y="340"/>
                  </a:cxn>
                  <a:cxn ang="0">
                    <a:pos x="608" y="370"/>
                  </a:cxn>
                  <a:cxn ang="0">
                    <a:pos x="575" y="386"/>
                  </a:cxn>
                  <a:cxn ang="0">
                    <a:pos x="569" y="376"/>
                  </a:cxn>
                  <a:cxn ang="0">
                    <a:pos x="569" y="376"/>
                  </a:cxn>
                  <a:cxn ang="0">
                    <a:pos x="569" y="376"/>
                  </a:cxn>
                  <a:cxn ang="0">
                    <a:pos x="543" y="403"/>
                  </a:cxn>
                  <a:cxn ang="0">
                    <a:pos x="508" y="421"/>
                  </a:cxn>
                  <a:cxn ang="0">
                    <a:pos x="508" y="421"/>
                  </a:cxn>
                  <a:cxn ang="0">
                    <a:pos x="508" y="421"/>
                  </a:cxn>
                  <a:cxn ang="0">
                    <a:pos x="472" y="433"/>
                  </a:cxn>
                  <a:cxn ang="0">
                    <a:pos x="435" y="442"/>
                  </a:cxn>
                  <a:cxn ang="0">
                    <a:pos x="434" y="442"/>
                  </a:cxn>
                  <a:cxn ang="0">
                    <a:pos x="440" y="453"/>
                  </a:cxn>
                  <a:cxn ang="0">
                    <a:pos x="440" y="453"/>
                  </a:cxn>
                  <a:cxn ang="0">
                    <a:pos x="403" y="464"/>
                  </a:cxn>
                  <a:cxn ang="0">
                    <a:pos x="364" y="473"/>
                  </a:cxn>
                  <a:cxn ang="0">
                    <a:pos x="364" y="473"/>
                  </a:cxn>
                  <a:cxn ang="0">
                    <a:pos x="368" y="484"/>
                  </a:cxn>
                  <a:cxn ang="0">
                    <a:pos x="368" y="484"/>
                  </a:cxn>
                  <a:cxn ang="0">
                    <a:pos x="332" y="493"/>
                  </a:cxn>
                  <a:cxn ang="0">
                    <a:pos x="293" y="503"/>
                  </a:cxn>
                  <a:cxn ang="0">
                    <a:pos x="297" y="514"/>
                  </a:cxn>
                  <a:cxn ang="0">
                    <a:pos x="297" y="514"/>
                  </a:cxn>
                  <a:cxn ang="0">
                    <a:pos x="297" y="514"/>
                  </a:cxn>
                  <a:cxn ang="0">
                    <a:pos x="261" y="521"/>
                  </a:cxn>
                  <a:cxn ang="0">
                    <a:pos x="223" y="527"/>
                  </a:cxn>
                  <a:cxn ang="0">
                    <a:pos x="190" y="551"/>
                  </a:cxn>
                  <a:cxn ang="0">
                    <a:pos x="190" y="551"/>
                  </a:cxn>
                  <a:cxn ang="0">
                    <a:pos x="190" y="551"/>
                  </a:cxn>
                  <a:cxn ang="0">
                    <a:pos x="152" y="557"/>
                  </a:cxn>
                  <a:cxn ang="0">
                    <a:pos x="113" y="561"/>
                  </a:cxn>
                  <a:cxn ang="0">
                    <a:pos x="112" y="561"/>
                  </a:cxn>
                  <a:cxn ang="0">
                    <a:pos x="116" y="572"/>
                  </a:cxn>
                  <a:cxn ang="0">
                    <a:pos x="116" y="572"/>
                  </a:cxn>
                  <a:cxn ang="0">
                    <a:pos x="78" y="579"/>
                  </a:cxn>
                  <a:cxn ang="0">
                    <a:pos x="13" y="140"/>
                  </a:cxn>
                  <a:cxn ang="0">
                    <a:pos x="0" y="137"/>
                  </a:cxn>
                  <a:cxn ang="0">
                    <a:pos x="5" y="136"/>
                  </a:cxn>
                  <a:cxn ang="0">
                    <a:pos x="5" y="136"/>
                  </a:cxn>
                  <a:cxn ang="0">
                    <a:pos x="48" y="129"/>
                  </a:cxn>
                  <a:cxn ang="0">
                    <a:pos x="92" y="120"/>
                  </a:cxn>
                  <a:cxn ang="0">
                    <a:pos x="129" y="95"/>
                  </a:cxn>
                  <a:cxn ang="0">
                    <a:pos x="134" y="106"/>
                  </a:cxn>
                  <a:cxn ang="0">
                    <a:pos x="134" y="106"/>
                  </a:cxn>
                  <a:cxn ang="0">
                    <a:pos x="134" y="106"/>
                  </a:cxn>
                  <a:cxn ang="0">
                    <a:pos x="176" y="89"/>
                  </a:cxn>
                  <a:cxn ang="0">
                    <a:pos x="210" y="60"/>
                  </a:cxn>
                  <a:cxn ang="0">
                    <a:pos x="214" y="72"/>
                  </a:cxn>
                  <a:cxn ang="0">
                    <a:pos x="214" y="72"/>
                  </a:cxn>
                  <a:cxn ang="0">
                    <a:pos x="214" y="72"/>
                  </a:cxn>
                  <a:cxn ang="0">
                    <a:pos x="257" y="52"/>
                  </a:cxn>
                  <a:cxn ang="0">
                    <a:pos x="290" y="21"/>
                  </a:cxn>
                  <a:cxn ang="0">
                    <a:pos x="290" y="21"/>
                  </a:cxn>
                  <a:cxn ang="0">
                    <a:pos x="290" y="21"/>
                  </a:cxn>
                  <a:cxn ang="0">
                    <a:pos x="332" y="8"/>
                  </a:cxn>
                  <a:cxn ang="0">
                    <a:pos x="634" y="349"/>
                  </a:cxn>
                </a:cxnLst>
                <a:rect l="0" t="0" r="r" b="b"/>
                <a:pathLst>
                  <a:path w="643" h="587">
                    <a:moveTo>
                      <a:pt x="641" y="350"/>
                    </a:moveTo>
                    <a:lnTo>
                      <a:pt x="609" y="369"/>
                    </a:lnTo>
                    <a:lnTo>
                      <a:pt x="602" y="359"/>
                    </a:lnTo>
                    <a:lnTo>
                      <a:pt x="635" y="340"/>
                    </a:lnTo>
                    <a:lnTo>
                      <a:pt x="641" y="350"/>
                    </a:lnTo>
                    <a:close/>
                    <a:moveTo>
                      <a:pt x="609" y="369"/>
                    </a:moveTo>
                    <a:lnTo>
                      <a:pt x="609" y="369"/>
                    </a:lnTo>
                    <a:lnTo>
                      <a:pt x="608" y="370"/>
                    </a:lnTo>
                    <a:lnTo>
                      <a:pt x="606" y="364"/>
                    </a:lnTo>
                    <a:lnTo>
                      <a:pt x="609" y="369"/>
                    </a:lnTo>
                    <a:close/>
                    <a:moveTo>
                      <a:pt x="608" y="370"/>
                    </a:moveTo>
                    <a:lnTo>
                      <a:pt x="575" y="386"/>
                    </a:lnTo>
                    <a:lnTo>
                      <a:pt x="569" y="376"/>
                    </a:lnTo>
                    <a:lnTo>
                      <a:pt x="603" y="359"/>
                    </a:lnTo>
                    <a:lnTo>
                      <a:pt x="608" y="370"/>
                    </a:lnTo>
                    <a:close/>
                    <a:moveTo>
                      <a:pt x="569" y="376"/>
                    </a:moveTo>
                    <a:lnTo>
                      <a:pt x="569" y="376"/>
                    </a:lnTo>
                    <a:lnTo>
                      <a:pt x="569" y="376"/>
                    </a:lnTo>
                    <a:lnTo>
                      <a:pt x="572" y="381"/>
                    </a:lnTo>
                    <a:lnTo>
                      <a:pt x="569" y="376"/>
                    </a:lnTo>
                    <a:close/>
                    <a:moveTo>
                      <a:pt x="575" y="386"/>
                    </a:moveTo>
                    <a:lnTo>
                      <a:pt x="543" y="403"/>
                    </a:lnTo>
                    <a:lnTo>
                      <a:pt x="537" y="393"/>
                    </a:lnTo>
                    <a:lnTo>
                      <a:pt x="569" y="376"/>
                    </a:lnTo>
                    <a:lnTo>
                      <a:pt x="575" y="386"/>
                    </a:lnTo>
                    <a:close/>
                    <a:moveTo>
                      <a:pt x="543" y="403"/>
                    </a:moveTo>
                    <a:lnTo>
                      <a:pt x="543" y="403"/>
                    </a:lnTo>
                    <a:lnTo>
                      <a:pt x="543" y="403"/>
                    </a:lnTo>
                    <a:lnTo>
                      <a:pt x="539" y="398"/>
                    </a:lnTo>
                    <a:lnTo>
                      <a:pt x="543" y="403"/>
                    </a:lnTo>
                    <a:close/>
                    <a:moveTo>
                      <a:pt x="543" y="403"/>
                    </a:moveTo>
                    <a:lnTo>
                      <a:pt x="508" y="421"/>
                    </a:lnTo>
                    <a:lnTo>
                      <a:pt x="503" y="409"/>
                    </a:lnTo>
                    <a:lnTo>
                      <a:pt x="537" y="393"/>
                    </a:lnTo>
                    <a:lnTo>
                      <a:pt x="543" y="403"/>
                    </a:lnTo>
                    <a:close/>
                    <a:moveTo>
                      <a:pt x="508" y="421"/>
                    </a:moveTo>
                    <a:lnTo>
                      <a:pt x="475" y="438"/>
                    </a:lnTo>
                    <a:lnTo>
                      <a:pt x="469" y="427"/>
                    </a:lnTo>
                    <a:lnTo>
                      <a:pt x="503" y="409"/>
                    </a:lnTo>
                    <a:lnTo>
                      <a:pt x="508" y="421"/>
                    </a:lnTo>
                    <a:close/>
                    <a:moveTo>
                      <a:pt x="475" y="438"/>
                    </a:moveTo>
                    <a:lnTo>
                      <a:pt x="475" y="438"/>
                    </a:lnTo>
                    <a:lnTo>
                      <a:pt x="474" y="438"/>
                    </a:lnTo>
                    <a:lnTo>
                      <a:pt x="472" y="433"/>
                    </a:lnTo>
                    <a:lnTo>
                      <a:pt x="475" y="438"/>
                    </a:lnTo>
                    <a:close/>
                    <a:moveTo>
                      <a:pt x="474" y="438"/>
                    </a:moveTo>
                    <a:lnTo>
                      <a:pt x="439" y="453"/>
                    </a:lnTo>
                    <a:lnTo>
                      <a:pt x="435" y="442"/>
                    </a:lnTo>
                    <a:lnTo>
                      <a:pt x="469" y="427"/>
                    </a:lnTo>
                    <a:lnTo>
                      <a:pt x="474" y="438"/>
                    </a:lnTo>
                    <a:close/>
                    <a:moveTo>
                      <a:pt x="434" y="442"/>
                    </a:moveTo>
                    <a:lnTo>
                      <a:pt x="434" y="442"/>
                    </a:lnTo>
                    <a:lnTo>
                      <a:pt x="435" y="442"/>
                    </a:lnTo>
                    <a:lnTo>
                      <a:pt x="437" y="447"/>
                    </a:lnTo>
                    <a:lnTo>
                      <a:pt x="434" y="442"/>
                    </a:lnTo>
                    <a:close/>
                    <a:moveTo>
                      <a:pt x="440" y="453"/>
                    </a:moveTo>
                    <a:lnTo>
                      <a:pt x="406" y="469"/>
                    </a:lnTo>
                    <a:lnTo>
                      <a:pt x="401" y="459"/>
                    </a:lnTo>
                    <a:lnTo>
                      <a:pt x="434" y="442"/>
                    </a:lnTo>
                    <a:lnTo>
                      <a:pt x="440" y="453"/>
                    </a:lnTo>
                    <a:close/>
                    <a:moveTo>
                      <a:pt x="406" y="469"/>
                    </a:moveTo>
                    <a:lnTo>
                      <a:pt x="406" y="470"/>
                    </a:lnTo>
                    <a:lnTo>
                      <a:pt x="405" y="470"/>
                    </a:lnTo>
                    <a:lnTo>
                      <a:pt x="403" y="464"/>
                    </a:lnTo>
                    <a:lnTo>
                      <a:pt x="406" y="469"/>
                    </a:lnTo>
                    <a:close/>
                    <a:moveTo>
                      <a:pt x="405" y="470"/>
                    </a:moveTo>
                    <a:lnTo>
                      <a:pt x="368" y="484"/>
                    </a:lnTo>
                    <a:lnTo>
                      <a:pt x="364" y="473"/>
                    </a:lnTo>
                    <a:lnTo>
                      <a:pt x="401" y="459"/>
                    </a:lnTo>
                    <a:lnTo>
                      <a:pt x="405" y="470"/>
                    </a:lnTo>
                    <a:close/>
                    <a:moveTo>
                      <a:pt x="364" y="473"/>
                    </a:moveTo>
                    <a:lnTo>
                      <a:pt x="364" y="473"/>
                    </a:lnTo>
                    <a:lnTo>
                      <a:pt x="364" y="473"/>
                    </a:lnTo>
                    <a:lnTo>
                      <a:pt x="366" y="479"/>
                    </a:lnTo>
                    <a:lnTo>
                      <a:pt x="364" y="473"/>
                    </a:lnTo>
                    <a:close/>
                    <a:moveTo>
                      <a:pt x="368" y="484"/>
                    </a:moveTo>
                    <a:lnTo>
                      <a:pt x="335" y="499"/>
                    </a:lnTo>
                    <a:lnTo>
                      <a:pt x="330" y="488"/>
                    </a:lnTo>
                    <a:lnTo>
                      <a:pt x="364" y="473"/>
                    </a:lnTo>
                    <a:lnTo>
                      <a:pt x="368" y="484"/>
                    </a:lnTo>
                    <a:close/>
                    <a:moveTo>
                      <a:pt x="335" y="499"/>
                    </a:moveTo>
                    <a:lnTo>
                      <a:pt x="335" y="499"/>
                    </a:lnTo>
                    <a:lnTo>
                      <a:pt x="334" y="499"/>
                    </a:lnTo>
                    <a:lnTo>
                      <a:pt x="332" y="493"/>
                    </a:lnTo>
                    <a:lnTo>
                      <a:pt x="335" y="499"/>
                    </a:lnTo>
                    <a:close/>
                    <a:moveTo>
                      <a:pt x="334" y="499"/>
                    </a:moveTo>
                    <a:lnTo>
                      <a:pt x="297" y="514"/>
                    </a:lnTo>
                    <a:lnTo>
                      <a:pt x="293" y="503"/>
                    </a:lnTo>
                    <a:lnTo>
                      <a:pt x="330" y="487"/>
                    </a:lnTo>
                    <a:lnTo>
                      <a:pt x="334" y="499"/>
                    </a:lnTo>
                    <a:close/>
                    <a:moveTo>
                      <a:pt x="297" y="514"/>
                    </a:moveTo>
                    <a:lnTo>
                      <a:pt x="297" y="514"/>
                    </a:lnTo>
                    <a:lnTo>
                      <a:pt x="297" y="514"/>
                    </a:lnTo>
                    <a:lnTo>
                      <a:pt x="295" y="509"/>
                    </a:lnTo>
                    <a:lnTo>
                      <a:pt x="297" y="514"/>
                    </a:lnTo>
                    <a:close/>
                    <a:moveTo>
                      <a:pt x="297" y="514"/>
                    </a:moveTo>
                    <a:lnTo>
                      <a:pt x="263" y="526"/>
                    </a:lnTo>
                    <a:lnTo>
                      <a:pt x="259" y="515"/>
                    </a:lnTo>
                    <a:lnTo>
                      <a:pt x="293" y="503"/>
                    </a:lnTo>
                    <a:lnTo>
                      <a:pt x="297" y="514"/>
                    </a:lnTo>
                    <a:close/>
                    <a:moveTo>
                      <a:pt x="263" y="526"/>
                    </a:moveTo>
                    <a:lnTo>
                      <a:pt x="263" y="526"/>
                    </a:lnTo>
                    <a:lnTo>
                      <a:pt x="263" y="526"/>
                    </a:lnTo>
                    <a:lnTo>
                      <a:pt x="261" y="521"/>
                    </a:lnTo>
                    <a:lnTo>
                      <a:pt x="263" y="526"/>
                    </a:lnTo>
                    <a:close/>
                    <a:moveTo>
                      <a:pt x="263" y="526"/>
                    </a:moveTo>
                    <a:lnTo>
                      <a:pt x="227" y="538"/>
                    </a:lnTo>
                    <a:lnTo>
                      <a:pt x="223" y="527"/>
                    </a:lnTo>
                    <a:lnTo>
                      <a:pt x="259" y="515"/>
                    </a:lnTo>
                    <a:lnTo>
                      <a:pt x="263" y="526"/>
                    </a:lnTo>
                    <a:close/>
                    <a:moveTo>
                      <a:pt x="227" y="538"/>
                    </a:moveTo>
                    <a:lnTo>
                      <a:pt x="190" y="551"/>
                    </a:lnTo>
                    <a:lnTo>
                      <a:pt x="186" y="539"/>
                    </a:lnTo>
                    <a:lnTo>
                      <a:pt x="223" y="527"/>
                    </a:lnTo>
                    <a:lnTo>
                      <a:pt x="227" y="538"/>
                    </a:lnTo>
                    <a:close/>
                    <a:moveTo>
                      <a:pt x="190" y="551"/>
                    </a:moveTo>
                    <a:lnTo>
                      <a:pt x="153" y="563"/>
                    </a:lnTo>
                    <a:lnTo>
                      <a:pt x="150" y="551"/>
                    </a:lnTo>
                    <a:lnTo>
                      <a:pt x="186" y="539"/>
                    </a:lnTo>
                    <a:lnTo>
                      <a:pt x="190" y="551"/>
                    </a:lnTo>
                    <a:close/>
                    <a:moveTo>
                      <a:pt x="153" y="563"/>
                    </a:moveTo>
                    <a:lnTo>
                      <a:pt x="153" y="563"/>
                    </a:lnTo>
                    <a:lnTo>
                      <a:pt x="153" y="563"/>
                    </a:lnTo>
                    <a:lnTo>
                      <a:pt x="152" y="557"/>
                    </a:lnTo>
                    <a:lnTo>
                      <a:pt x="153" y="563"/>
                    </a:lnTo>
                    <a:close/>
                    <a:moveTo>
                      <a:pt x="153" y="563"/>
                    </a:moveTo>
                    <a:lnTo>
                      <a:pt x="116" y="572"/>
                    </a:lnTo>
                    <a:lnTo>
                      <a:pt x="113" y="561"/>
                    </a:lnTo>
                    <a:lnTo>
                      <a:pt x="150" y="551"/>
                    </a:lnTo>
                    <a:lnTo>
                      <a:pt x="153" y="563"/>
                    </a:lnTo>
                    <a:close/>
                    <a:moveTo>
                      <a:pt x="112" y="561"/>
                    </a:moveTo>
                    <a:lnTo>
                      <a:pt x="112" y="561"/>
                    </a:lnTo>
                    <a:lnTo>
                      <a:pt x="113" y="561"/>
                    </a:lnTo>
                    <a:lnTo>
                      <a:pt x="114" y="567"/>
                    </a:lnTo>
                    <a:lnTo>
                      <a:pt x="112" y="561"/>
                    </a:lnTo>
                    <a:close/>
                    <a:moveTo>
                      <a:pt x="116" y="572"/>
                    </a:moveTo>
                    <a:lnTo>
                      <a:pt x="80" y="584"/>
                    </a:lnTo>
                    <a:lnTo>
                      <a:pt x="76" y="573"/>
                    </a:lnTo>
                    <a:lnTo>
                      <a:pt x="112" y="561"/>
                    </a:lnTo>
                    <a:lnTo>
                      <a:pt x="116" y="572"/>
                    </a:lnTo>
                    <a:close/>
                    <a:moveTo>
                      <a:pt x="80" y="584"/>
                    </a:moveTo>
                    <a:lnTo>
                      <a:pt x="73" y="587"/>
                    </a:lnTo>
                    <a:lnTo>
                      <a:pt x="72" y="580"/>
                    </a:lnTo>
                    <a:lnTo>
                      <a:pt x="78" y="579"/>
                    </a:lnTo>
                    <a:lnTo>
                      <a:pt x="80" y="584"/>
                    </a:lnTo>
                    <a:close/>
                    <a:moveTo>
                      <a:pt x="72" y="580"/>
                    </a:moveTo>
                    <a:lnTo>
                      <a:pt x="1" y="142"/>
                    </a:lnTo>
                    <a:lnTo>
                      <a:pt x="13" y="140"/>
                    </a:lnTo>
                    <a:lnTo>
                      <a:pt x="84" y="578"/>
                    </a:lnTo>
                    <a:lnTo>
                      <a:pt x="72" y="580"/>
                    </a:lnTo>
                    <a:close/>
                    <a:moveTo>
                      <a:pt x="1" y="142"/>
                    </a:moveTo>
                    <a:lnTo>
                      <a:pt x="0" y="137"/>
                    </a:lnTo>
                    <a:lnTo>
                      <a:pt x="5" y="136"/>
                    </a:lnTo>
                    <a:lnTo>
                      <a:pt x="7" y="141"/>
                    </a:lnTo>
                    <a:lnTo>
                      <a:pt x="1" y="142"/>
                    </a:lnTo>
                    <a:close/>
                    <a:moveTo>
                      <a:pt x="5" y="136"/>
                    </a:moveTo>
                    <a:lnTo>
                      <a:pt x="46" y="124"/>
                    </a:lnTo>
                    <a:lnTo>
                      <a:pt x="50" y="135"/>
                    </a:lnTo>
                    <a:lnTo>
                      <a:pt x="9" y="147"/>
                    </a:lnTo>
                    <a:lnTo>
                      <a:pt x="5" y="136"/>
                    </a:lnTo>
                    <a:close/>
                    <a:moveTo>
                      <a:pt x="50" y="135"/>
                    </a:moveTo>
                    <a:lnTo>
                      <a:pt x="50" y="135"/>
                    </a:lnTo>
                    <a:lnTo>
                      <a:pt x="50" y="135"/>
                    </a:lnTo>
                    <a:lnTo>
                      <a:pt x="48" y="129"/>
                    </a:lnTo>
                    <a:lnTo>
                      <a:pt x="50" y="135"/>
                    </a:lnTo>
                    <a:close/>
                    <a:moveTo>
                      <a:pt x="46" y="124"/>
                    </a:moveTo>
                    <a:lnTo>
                      <a:pt x="88" y="109"/>
                    </a:lnTo>
                    <a:lnTo>
                      <a:pt x="92" y="120"/>
                    </a:lnTo>
                    <a:lnTo>
                      <a:pt x="50" y="135"/>
                    </a:lnTo>
                    <a:lnTo>
                      <a:pt x="46" y="124"/>
                    </a:lnTo>
                    <a:close/>
                    <a:moveTo>
                      <a:pt x="88" y="109"/>
                    </a:moveTo>
                    <a:lnTo>
                      <a:pt x="129" y="95"/>
                    </a:lnTo>
                    <a:lnTo>
                      <a:pt x="133" y="106"/>
                    </a:lnTo>
                    <a:lnTo>
                      <a:pt x="92" y="120"/>
                    </a:lnTo>
                    <a:lnTo>
                      <a:pt x="88" y="109"/>
                    </a:lnTo>
                    <a:close/>
                    <a:moveTo>
                      <a:pt x="134" y="106"/>
                    </a:moveTo>
                    <a:lnTo>
                      <a:pt x="133" y="106"/>
                    </a:lnTo>
                    <a:lnTo>
                      <a:pt x="133" y="106"/>
                    </a:lnTo>
                    <a:lnTo>
                      <a:pt x="131" y="100"/>
                    </a:lnTo>
                    <a:lnTo>
                      <a:pt x="134" y="106"/>
                    </a:lnTo>
                    <a:close/>
                    <a:moveTo>
                      <a:pt x="129" y="95"/>
                    </a:moveTo>
                    <a:lnTo>
                      <a:pt x="171" y="78"/>
                    </a:lnTo>
                    <a:lnTo>
                      <a:pt x="176" y="89"/>
                    </a:lnTo>
                    <a:lnTo>
                      <a:pt x="134" y="106"/>
                    </a:lnTo>
                    <a:lnTo>
                      <a:pt x="129" y="95"/>
                    </a:lnTo>
                    <a:close/>
                    <a:moveTo>
                      <a:pt x="176" y="89"/>
                    </a:moveTo>
                    <a:lnTo>
                      <a:pt x="176" y="89"/>
                    </a:lnTo>
                    <a:lnTo>
                      <a:pt x="176" y="89"/>
                    </a:lnTo>
                    <a:lnTo>
                      <a:pt x="173" y="83"/>
                    </a:lnTo>
                    <a:lnTo>
                      <a:pt x="176" y="89"/>
                    </a:lnTo>
                    <a:close/>
                    <a:moveTo>
                      <a:pt x="171" y="78"/>
                    </a:moveTo>
                    <a:lnTo>
                      <a:pt x="210" y="60"/>
                    </a:lnTo>
                    <a:lnTo>
                      <a:pt x="214" y="72"/>
                    </a:lnTo>
                    <a:lnTo>
                      <a:pt x="176" y="89"/>
                    </a:lnTo>
                    <a:lnTo>
                      <a:pt x="171" y="78"/>
                    </a:lnTo>
                    <a:close/>
                    <a:moveTo>
                      <a:pt x="214" y="72"/>
                    </a:moveTo>
                    <a:lnTo>
                      <a:pt x="214" y="72"/>
                    </a:lnTo>
                    <a:lnTo>
                      <a:pt x="214" y="72"/>
                    </a:lnTo>
                    <a:lnTo>
                      <a:pt x="212" y="66"/>
                    </a:lnTo>
                    <a:lnTo>
                      <a:pt x="214" y="72"/>
                    </a:lnTo>
                    <a:close/>
                    <a:moveTo>
                      <a:pt x="209" y="60"/>
                    </a:moveTo>
                    <a:lnTo>
                      <a:pt x="251" y="41"/>
                    </a:lnTo>
                    <a:lnTo>
                      <a:pt x="257" y="52"/>
                    </a:lnTo>
                    <a:lnTo>
                      <a:pt x="214" y="72"/>
                    </a:lnTo>
                    <a:lnTo>
                      <a:pt x="209" y="60"/>
                    </a:lnTo>
                    <a:close/>
                    <a:moveTo>
                      <a:pt x="257" y="52"/>
                    </a:moveTo>
                    <a:lnTo>
                      <a:pt x="257" y="51"/>
                    </a:lnTo>
                    <a:lnTo>
                      <a:pt x="257" y="52"/>
                    </a:lnTo>
                    <a:lnTo>
                      <a:pt x="254" y="46"/>
                    </a:lnTo>
                    <a:lnTo>
                      <a:pt x="257" y="52"/>
                    </a:lnTo>
                    <a:close/>
                    <a:moveTo>
                      <a:pt x="251" y="41"/>
                    </a:moveTo>
                    <a:lnTo>
                      <a:pt x="290" y="21"/>
                    </a:lnTo>
                    <a:lnTo>
                      <a:pt x="295" y="32"/>
                    </a:lnTo>
                    <a:lnTo>
                      <a:pt x="257" y="52"/>
                    </a:lnTo>
                    <a:lnTo>
                      <a:pt x="251" y="41"/>
                    </a:lnTo>
                    <a:close/>
                    <a:moveTo>
                      <a:pt x="290" y="21"/>
                    </a:moveTo>
                    <a:lnTo>
                      <a:pt x="330" y="2"/>
                    </a:lnTo>
                    <a:lnTo>
                      <a:pt x="335" y="13"/>
                    </a:lnTo>
                    <a:lnTo>
                      <a:pt x="295" y="32"/>
                    </a:lnTo>
                    <a:lnTo>
                      <a:pt x="290" y="21"/>
                    </a:lnTo>
                    <a:close/>
                    <a:moveTo>
                      <a:pt x="330" y="2"/>
                    </a:moveTo>
                    <a:lnTo>
                      <a:pt x="334" y="0"/>
                    </a:lnTo>
                    <a:lnTo>
                      <a:pt x="337" y="4"/>
                    </a:lnTo>
                    <a:lnTo>
                      <a:pt x="332" y="8"/>
                    </a:lnTo>
                    <a:lnTo>
                      <a:pt x="330" y="2"/>
                    </a:lnTo>
                    <a:close/>
                    <a:moveTo>
                      <a:pt x="337" y="4"/>
                    </a:moveTo>
                    <a:lnTo>
                      <a:pt x="643" y="341"/>
                    </a:lnTo>
                    <a:lnTo>
                      <a:pt x="634" y="349"/>
                    </a:lnTo>
                    <a:lnTo>
                      <a:pt x="328" y="12"/>
                    </a:lnTo>
                    <a:lnTo>
                      <a:pt x="337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1" name="Freeform 33"/>
              <p:cNvSpPr>
                <a:spLocks noEditPoints="1"/>
              </p:cNvSpPr>
              <p:nvPr/>
            </p:nvSpPr>
            <p:spPr bwMode="auto">
              <a:xfrm>
                <a:off x="2485" y="2881"/>
                <a:ext cx="209" cy="160"/>
              </a:xfrm>
              <a:custGeom>
                <a:avLst/>
                <a:gdLst/>
                <a:ahLst/>
                <a:cxnLst>
                  <a:cxn ang="0">
                    <a:pos x="621" y="465"/>
                  </a:cxn>
                  <a:cxn ang="0">
                    <a:pos x="585" y="473"/>
                  </a:cxn>
                  <a:cxn ang="0">
                    <a:pos x="545" y="467"/>
                  </a:cxn>
                  <a:cxn ang="0">
                    <a:pos x="507" y="480"/>
                  </a:cxn>
                  <a:cxn ang="0">
                    <a:pos x="507" y="480"/>
                  </a:cxn>
                  <a:cxn ang="0">
                    <a:pos x="506" y="480"/>
                  </a:cxn>
                  <a:cxn ang="0">
                    <a:pos x="506" y="480"/>
                  </a:cxn>
                  <a:cxn ang="0">
                    <a:pos x="470" y="465"/>
                  </a:cxn>
                  <a:cxn ang="0">
                    <a:pos x="470" y="465"/>
                  </a:cxn>
                  <a:cxn ang="0">
                    <a:pos x="431" y="471"/>
                  </a:cxn>
                  <a:cxn ang="0">
                    <a:pos x="392" y="462"/>
                  </a:cxn>
                  <a:cxn ang="0">
                    <a:pos x="390" y="475"/>
                  </a:cxn>
                  <a:cxn ang="0">
                    <a:pos x="391" y="475"/>
                  </a:cxn>
                  <a:cxn ang="0">
                    <a:pos x="391" y="475"/>
                  </a:cxn>
                  <a:cxn ang="0">
                    <a:pos x="355" y="466"/>
                  </a:cxn>
                  <a:cxn ang="0">
                    <a:pos x="317" y="458"/>
                  </a:cxn>
                  <a:cxn ang="0">
                    <a:pos x="316" y="470"/>
                  </a:cxn>
                  <a:cxn ang="0">
                    <a:pos x="316" y="470"/>
                  </a:cxn>
                  <a:cxn ang="0">
                    <a:pos x="316" y="470"/>
                  </a:cxn>
                  <a:cxn ang="0">
                    <a:pos x="277" y="459"/>
                  </a:cxn>
                  <a:cxn ang="0">
                    <a:pos x="241" y="448"/>
                  </a:cxn>
                  <a:cxn ang="0">
                    <a:pos x="239" y="448"/>
                  </a:cxn>
                  <a:cxn ang="0">
                    <a:pos x="240" y="460"/>
                  </a:cxn>
                  <a:cxn ang="0">
                    <a:pos x="240" y="460"/>
                  </a:cxn>
                  <a:cxn ang="0">
                    <a:pos x="202" y="443"/>
                  </a:cxn>
                  <a:cxn ang="0">
                    <a:pos x="123" y="434"/>
                  </a:cxn>
                  <a:cxn ang="0">
                    <a:pos x="122" y="445"/>
                  </a:cxn>
                  <a:cxn ang="0">
                    <a:pos x="122" y="445"/>
                  </a:cxn>
                  <a:cxn ang="0">
                    <a:pos x="122" y="445"/>
                  </a:cxn>
                  <a:cxn ang="0">
                    <a:pos x="87" y="432"/>
                  </a:cxn>
                  <a:cxn ang="0">
                    <a:pos x="48" y="419"/>
                  </a:cxn>
                  <a:cxn ang="0">
                    <a:pos x="46" y="431"/>
                  </a:cxn>
                  <a:cxn ang="0">
                    <a:pos x="45" y="431"/>
                  </a:cxn>
                  <a:cxn ang="0">
                    <a:pos x="45" y="431"/>
                  </a:cxn>
                  <a:cxn ang="0">
                    <a:pos x="8" y="415"/>
                  </a:cxn>
                  <a:cxn ang="0">
                    <a:pos x="190" y="10"/>
                  </a:cxn>
                  <a:cxn ang="0">
                    <a:pos x="180" y="0"/>
                  </a:cxn>
                  <a:cxn ang="0">
                    <a:pos x="185" y="1"/>
                  </a:cxn>
                  <a:cxn ang="0">
                    <a:pos x="185" y="1"/>
                  </a:cxn>
                  <a:cxn ang="0">
                    <a:pos x="227" y="20"/>
                  </a:cxn>
                  <a:cxn ang="0">
                    <a:pos x="271" y="28"/>
                  </a:cxn>
                  <a:cxn ang="0">
                    <a:pos x="319" y="20"/>
                  </a:cxn>
                  <a:cxn ang="0">
                    <a:pos x="319" y="20"/>
                  </a:cxn>
                  <a:cxn ang="0">
                    <a:pos x="319" y="20"/>
                  </a:cxn>
                  <a:cxn ang="0">
                    <a:pos x="318" y="32"/>
                  </a:cxn>
                  <a:cxn ang="0">
                    <a:pos x="362" y="37"/>
                  </a:cxn>
                  <a:cxn ang="0">
                    <a:pos x="407" y="28"/>
                  </a:cxn>
                  <a:cxn ang="0">
                    <a:pos x="407" y="28"/>
                  </a:cxn>
                  <a:cxn ang="0">
                    <a:pos x="407" y="28"/>
                  </a:cxn>
                  <a:cxn ang="0">
                    <a:pos x="450" y="42"/>
                  </a:cxn>
                  <a:cxn ang="0">
                    <a:pos x="495" y="39"/>
                  </a:cxn>
                  <a:cxn ang="0">
                    <a:pos x="538" y="46"/>
                  </a:cxn>
                  <a:cxn ang="0">
                    <a:pos x="543" y="33"/>
                  </a:cxn>
                  <a:cxn ang="0">
                    <a:pos x="544" y="37"/>
                  </a:cxn>
                  <a:cxn ang="0">
                    <a:pos x="544" y="37"/>
                  </a:cxn>
                </a:cxnLst>
                <a:rect l="0" t="0" r="r" b="b"/>
                <a:pathLst>
                  <a:path w="627" h="480">
                    <a:moveTo>
                      <a:pt x="622" y="477"/>
                    </a:moveTo>
                    <a:lnTo>
                      <a:pt x="585" y="480"/>
                    </a:lnTo>
                    <a:lnTo>
                      <a:pt x="585" y="467"/>
                    </a:lnTo>
                    <a:lnTo>
                      <a:pt x="621" y="465"/>
                    </a:lnTo>
                    <a:lnTo>
                      <a:pt x="622" y="477"/>
                    </a:lnTo>
                    <a:close/>
                    <a:moveTo>
                      <a:pt x="585" y="480"/>
                    </a:moveTo>
                    <a:lnTo>
                      <a:pt x="585" y="480"/>
                    </a:lnTo>
                    <a:lnTo>
                      <a:pt x="585" y="473"/>
                    </a:lnTo>
                    <a:lnTo>
                      <a:pt x="585" y="480"/>
                    </a:lnTo>
                    <a:close/>
                    <a:moveTo>
                      <a:pt x="585" y="480"/>
                    </a:moveTo>
                    <a:lnTo>
                      <a:pt x="545" y="480"/>
                    </a:lnTo>
                    <a:lnTo>
                      <a:pt x="545" y="467"/>
                    </a:lnTo>
                    <a:lnTo>
                      <a:pt x="585" y="467"/>
                    </a:lnTo>
                    <a:lnTo>
                      <a:pt x="585" y="480"/>
                    </a:lnTo>
                    <a:close/>
                    <a:moveTo>
                      <a:pt x="545" y="480"/>
                    </a:moveTo>
                    <a:lnTo>
                      <a:pt x="507" y="480"/>
                    </a:lnTo>
                    <a:lnTo>
                      <a:pt x="507" y="467"/>
                    </a:lnTo>
                    <a:lnTo>
                      <a:pt x="545" y="467"/>
                    </a:lnTo>
                    <a:lnTo>
                      <a:pt x="545" y="480"/>
                    </a:lnTo>
                    <a:close/>
                    <a:moveTo>
                      <a:pt x="507" y="480"/>
                    </a:moveTo>
                    <a:lnTo>
                      <a:pt x="506" y="480"/>
                    </a:lnTo>
                    <a:lnTo>
                      <a:pt x="507" y="473"/>
                    </a:lnTo>
                    <a:lnTo>
                      <a:pt x="507" y="480"/>
                    </a:lnTo>
                    <a:close/>
                    <a:moveTo>
                      <a:pt x="506" y="480"/>
                    </a:moveTo>
                    <a:lnTo>
                      <a:pt x="469" y="477"/>
                    </a:lnTo>
                    <a:lnTo>
                      <a:pt x="470" y="465"/>
                    </a:lnTo>
                    <a:lnTo>
                      <a:pt x="507" y="467"/>
                    </a:lnTo>
                    <a:lnTo>
                      <a:pt x="506" y="480"/>
                    </a:lnTo>
                    <a:close/>
                    <a:moveTo>
                      <a:pt x="470" y="465"/>
                    </a:moveTo>
                    <a:lnTo>
                      <a:pt x="470" y="465"/>
                    </a:lnTo>
                    <a:lnTo>
                      <a:pt x="470" y="471"/>
                    </a:lnTo>
                    <a:lnTo>
                      <a:pt x="470" y="465"/>
                    </a:lnTo>
                    <a:close/>
                    <a:moveTo>
                      <a:pt x="470" y="477"/>
                    </a:moveTo>
                    <a:lnTo>
                      <a:pt x="431" y="477"/>
                    </a:lnTo>
                    <a:lnTo>
                      <a:pt x="431" y="465"/>
                    </a:lnTo>
                    <a:lnTo>
                      <a:pt x="470" y="465"/>
                    </a:lnTo>
                    <a:lnTo>
                      <a:pt x="470" y="477"/>
                    </a:lnTo>
                    <a:close/>
                    <a:moveTo>
                      <a:pt x="431" y="477"/>
                    </a:moveTo>
                    <a:lnTo>
                      <a:pt x="431" y="477"/>
                    </a:lnTo>
                    <a:lnTo>
                      <a:pt x="431" y="471"/>
                    </a:lnTo>
                    <a:lnTo>
                      <a:pt x="431" y="477"/>
                    </a:lnTo>
                    <a:close/>
                    <a:moveTo>
                      <a:pt x="431" y="477"/>
                    </a:moveTo>
                    <a:lnTo>
                      <a:pt x="391" y="475"/>
                    </a:lnTo>
                    <a:lnTo>
                      <a:pt x="392" y="462"/>
                    </a:lnTo>
                    <a:lnTo>
                      <a:pt x="431" y="465"/>
                    </a:lnTo>
                    <a:lnTo>
                      <a:pt x="431" y="477"/>
                    </a:lnTo>
                    <a:close/>
                    <a:moveTo>
                      <a:pt x="391" y="475"/>
                    </a:moveTo>
                    <a:lnTo>
                      <a:pt x="390" y="475"/>
                    </a:lnTo>
                    <a:lnTo>
                      <a:pt x="391" y="475"/>
                    </a:lnTo>
                    <a:lnTo>
                      <a:pt x="391" y="469"/>
                    </a:lnTo>
                    <a:lnTo>
                      <a:pt x="391" y="475"/>
                    </a:lnTo>
                    <a:close/>
                    <a:moveTo>
                      <a:pt x="391" y="475"/>
                    </a:moveTo>
                    <a:lnTo>
                      <a:pt x="355" y="472"/>
                    </a:lnTo>
                    <a:lnTo>
                      <a:pt x="356" y="460"/>
                    </a:lnTo>
                    <a:lnTo>
                      <a:pt x="392" y="462"/>
                    </a:lnTo>
                    <a:lnTo>
                      <a:pt x="391" y="475"/>
                    </a:lnTo>
                    <a:close/>
                    <a:moveTo>
                      <a:pt x="355" y="460"/>
                    </a:moveTo>
                    <a:lnTo>
                      <a:pt x="356" y="460"/>
                    </a:lnTo>
                    <a:lnTo>
                      <a:pt x="356" y="460"/>
                    </a:lnTo>
                    <a:lnTo>
                      <a:pt x="355" y="466"/>
                    </a:lnTo>
                    <a:lnTo>
                      <a:pt x="355" y="460"/>
                    </a:lnTo>
                    <a:close/>
                    <a:moveTo>
                      <a:pt x="355" y="472"/>
                    </a:moveTo>
                    <a:lnTo>
                      <a:pt x="316" y="470"/>
                    </a:lnTo>
                    <a:lnTo>
                      <a:pt x="317" y="458"/>
                    </a:lnTo>
                    <a:lnTo>
                      <a:pt x="355" y="460"/>
                    </a:lnTo>
                    <a:lnTo>
                      <a:pt x="355" y="472"/>
                    </a:lnTo>
                    <a:close/>
                    <a:moveTo>
                      <a:pt x="316" y="470"/>
                    </a:moveTo>
                    <a:lnTo>
                      <a:pt x="316" y="470"/>
                    </a:lnTo>
                    <a:lnTo>
                      <a:pt x="316" y="470"/>
                    </a:lnTo>
                    <a:lnTo>
                      <a:pt x="316" y="464"/>
                    </a:lnTo>
                    <a:lnTo>
                      <a:pt x="316" y="470"/>
                    </a:lnTo>
                    <a:close/>
                    <a:moveTo>
                      <a:pt x="316" y="470"/>
                    </a:moveTo>
                    <a:lnTo>
                      <a:pt x="276" y="465"/>
                    </a:lnTo>
                    <a:lnTo>
                      <a:pt x="278" y="453"/>
                    </a:lnTo>
                    <a:lnTo>
                      <a:pt x="317" y="458"/>
                    </a:lnTo>
                    <a:lnTo>
                      <a:pt x="316" y="470"/>
                    </a:lnTo>
                    <a:close/>
                    <a:moveTo>
                      <a:pt x="276" y="465"/>
                    </a:moveTo>
                    <a:lnTo>
                      <a:pt x="278" y="465"/>
                    </a:lnTo>
                    <a:lnTo>
                      <a:pt x="276" y="465"/>
                    </a:lnTo>
                    <a:lnTo>
                      <a:pt x="277" y="459"/>
                    </a:lnTo>
                    <a:lnTo>
                      <a:pt x="276" y="465"/>
                    </a:lnTo>
                    <a:close/>
                    <a:moveTo>
                      <a:pt x="276" y="465"/>
                    </a:moveTo>
                    <a:lnTo>
                      <a:pt x="240" y="460"/>
                    </a:lnTo>
                    <a:lnTo>
                      <a:pt x="241" y="448"/>
                    </a:lnTo>
                    <a:lnTo>
                      <a:pt x="278" y="453"/>
                    </a:lnTo>
                    <a:lnTo>
                      <a:pt x="276" y="465"/>
                    </a:lnTo>
                    <a:close/>
                    <a:moveTo>
                      <a:pt x="241" y="448"/>
                    </a:moveTo>
                    <a:lnTo>
                      <a:pt x="239" y="448"/>
                    </a:lnTo>
                    <a:lnTo>
                      <a:pt x="241" y="448"/>
                    </a:lnTo>
                    <a:lnTo>
                      <a:pt x="241" y="454"/>
                    </a:lnTo>
                    <a:lnTo>
                      <a:pt x="241" y="448"/>
                    </a:lnTo>
                    <a:close/>
                    <a:moveTo>
                      <a:pt x="240" y="460"/>
                    </a:moveTo>
                    <a:lnTo>
                      <a:pt x="200" y="455"/>
                    </a:lnTo>
                    <a:lnTo>
                      <a:pt x="202" y="443"/>
                    </a:lnTo>
                    <a:lnTo>
                      <a:pt x="241" y="448"/>
                    </a:lnTo>
                    <a:lnTo>
                      <a:pt x="240" y="460"/>
                    </a:lnTo>
                    <a:close/>
                    <a:moveTo>
                      <a:pt x="200" y="455"/>
                    </a:moveTo>
                    <a:lnTo>
                      <a:pt x="162" y="450"/>
                    </a:lnTo>
                    <a:lnTo>
                      <a:pt x="163" y="438"/>
                    </a:lnTo>
                    <a:lnTo>
                      <a:pt x="202" y="443"/>
                    </a:lnTo>
                    <a:lnTo>
                      <a:pt x="200" y="455"/>
                    </a:lnTo>
                    <a:close/>
                    <a:moveTo>
                      <a:pt x="162" y="450"/>
                    </a:moveTo>
                    <a:lnTo>
                      <a:pt x="122" y="446"/>
                    </a:lnTo>
                    <a:lnTo>
                      <a:pt x="123" y="434"/>
                    </a:lnTo>
                    <a:lnTo>
                      <a:pt x="163" y="438"/>
                    </a:lnTo>
                    <a:lnTo>
                      <a:pt x="162" y="450"/>
                    </a:lnTo>
                    <a:close/>
                    <a:moveTo>
                      <a:pt x="122" y="446"/>
                    </a:moveTo>
                    <a:lnTo>
                      <a:pt x="122" y="445"/>
                    </a:lnTo>
                    <a:lnTo>
                      <a:pt x="122" y="445"/>
                    </a:lnTo>
                    <a:lnTo>
                      <a:pt x="123" y="440"/>
                    </a:lnTo>
                    <a:lnTo>
                      <a:pt x="122" y="446"/>
                    </a:lnTo>
                    <a:close/>
                    <a:moveTo>
                      <a:pt x="122" y="445"/>
                    </a:moveTo>
                    <a:lnTo>
                      <a:pt x="85" y="438"/>
                    </a:lnTo>
                    <a:lnTo>
                      <a:pt x="88" y="426"/>
                    </a:lnTo>
                    <a:lnTo>
                      <a:pt x="124" y="434"/>
                    </a:lnTo>
                    <a:lnTo>
                      <a:pt x="122" y="445"/>
                    </a:lnTo>
                    <a:close/>
                    <a:moveTo>
                      <a:pt x="88" y="426"/>
                    </a:moveTo>
                    <a:lnTo>
                      <a:pt x="89" y="427"/>
                    </a:lnTo>
                    <a:lnTo>
                      <a:pt x="88" y="426"/>
                    </a:lnTo>
                    <a:lnTo>
                      <a:pt x="87" y="432"/>
                    </a:lnTo>
                    <a:lnTo>
                      <a:pt x="88" y="426"/>
                    </a:lnTo>
                    <a:close/>
                    <a:moveTo>
                      <a:pt x="85" y="438"/>
                    </a:moveTo>
                    <a:lnTo>
                      <a:pt x="46" y="431"/>
                    </a:lnTo>
                    <a:lnTo>
                      <a:pt x="48" y="419"/>
                    </a:lnTo>
                    <a:lnTo>
                      <a:pt x="88" y="426"/>
                    </a:lnTo>
                    <a:lnTo>
                      <a:pt x="85" y="438"/>
                    </a:lnTo>
                    <a:close/>
                    <a:moveTo>
                      <a:pt x="46" y="431"/>
                    </a:moveTo>
                    <a:lnTo>
                      <a:pt x="46" y="431"/>
                    </a:lnTo>
                    <a:lnTo>
                      <a:pt x="45" y="431"/>
                    </a:lnTo>
                    <a:lnTo>
                      <a:pt x="47" y="425"/>
                    </a:lnTo>
                    <a:lnTo>
                      <a:pt x="46" y="431"/>
                    </a:lnTo>
                    <a:close/>
                    <a:moveTo>
                      <a:pt x="45" y="431"/>
                    </a:moveTo>
                    <a:lnTo>
                      <a:pt x="7" y="421"/>
                    </a:lnTo>
                    <a:lnTo>
                      <a:pt x="10" y="410"/>
                    </a:lnTo>
                    <a:lnTo>
                      <a:pt x="48" y="419"/>
                    </a:lnTo>
                    <a:lnTo>
                      <a:pt x="45" y="431"/>
                    </a:lnTo>
                    <a:close/>
                    <a:moveTo>
                      <a:pt x="7" y="421"/>
                    </a:moveTo>
                    <a:lnTo>
                      <a:pt x="0" y="420"/>
                    </a:lnTo>
                    <a:lnTo>
                      <a:pt x="3" y="413"/>
                    </a:lnTo>
                    <a:lnTo>
                      <a:pt x="8" y="415"/>
                    </a:lnTo>
                    <a:lnTo>
                      <a:pt x="7" y="421"/>
                    </a:lnTo>
                    <a:close/>
                    <a:moveTo>
                      <a:pt x="3" y="413"/>
                    </a:moveTo>
                    <a:lnTo>
                      <a:pt x="179" y="5"/>
                    </a:lnTo>
                    <a:lnTo>
                      <a:pt x="190" y="10"/>
                    </a:lnTo>
                    <a:lnTo>
                      <a:pt x="14" y="418"/>
                    </a:lnTo>
                    <a:lnTo>
                      <a:pt x="3" y="413"/>
                    </a:lnTo>
                    <a:close/>
                    <a:moveTo>
                      <a:pt x="179" y="5"/>
                    </a:moveTo>
                    <a:lnTo>
                      <a:pt x="180" y="0"/>
                    </a:lnTo>
                    <a:lnTo>
                      <a:pt x="185" y="1"/>
                    </a:lnTo>
                    <a:lnTo>
                      <a:pt x="184" y="7"/>
                    </a:lnTo>
                    <a:lnTo>
                      <a:pt x="179" y="5"/>
                    </a:lnTo>
                    <a:close/>
                    <a:moveTo>
                      <a:pt x="185" y="1"/>
                    </a:moveTo>
                    <a:lnTo>
                      <a:pt x="229" y="8"/>
                    </a:lnTo>
                    <a:lnTo>
                      <a:pt x="227" y="20"/>
                    </a:lnTo>
                    <a:lnTo>
                      <a:pt x="183" y="13"/>
                    </a:lnTo>
                    <a:lnTo>
                      <a:pt x="185" y="1"/>
                    </a:lnTo>
                    <a:close/>
                    <a:moveTo>
                      <a:pt x="229" y="8"/>
                    </a:moveTo>
                    <a:lnTo>
                      <a:pt x="273" y="16"/>
                    </a:lnTo>
                    <a:lnTo>
                      <a:pt x="271" y="28"/>
                    </a:lnTo>
                    <a:lnTo>
                      <a:pt x="227" y="20"/>
                    </a:lnTo>
                    <a:lnTo>
                      <a:pt x="229" y="8"/>
                    </a:lnTo>
                    <a:close/>
                    <a:moveTo>
                      <a:pt x="271" y="28"/>
                    </a:moveTo>
                    <a:lnTo>
                      <a:pt x="271" y="28"/>
                    </a:lnTo>
                    <a:lnTo>
                      <a:pt x="271" y="28"/>
                    </a:lnTo>
                    <a:lnTo>
                      <a:pt x="272" y="22"/>
                    </a:lnTo>
                    <a:lnTo>
                      <a:pt x="271" y="28"/>
                    </a:lnTo>
                    <a:close/>
                    <a:moveTo>
                      <a:pt x="273" y="16"/>
                    </a:moveTo>
                    <a:lnTo>
                      <a:pt x="319" y="20"/>
                    </a:lnTo>
                    <a:lnTo>
                      <a:pt x="318" y="32"/>
                    </a:lnTo>
                    <a:lnTo>
                      <a:pt x="271" y="28"/>
                    </a:lnTo>
                    <a:lnTo>
                      <a:pt x="273" y="16"/>
                    </a:lnTo>
                    <a:close/>
                    <a:moveTo>
                      <a:pt x="319" y="20"/>
                    </a:moveTo>
                    <a:lnTo>
                      <a:pt x="320" y="21"/>
                    </a:lnTo>
                    <a:lnTo>
                      <a:pt x="320" y="20"/>
                    </a:lnTo>
                    <a:lnTo>
                      <a:pt x="319" y="26"/>
                    </a:lnTo>
                    <a:lnTo>
                      <a:pt x="319" y="20"/>
                    </a:lnTo>
                    <a:close/>
                    <a:moveTo>
                      <a:pt x="320" y="20"/>
                    </a:moveTo>
                    <a:lnTo>
                      <a:pt x="363" y="25"/>
                    </a:lnTo>
                    <a:lnTo>
                      <a:pt x="362" y="37"/>
                    </a:lnTo>
                    <a:lnTo>
                      <a:pt x="318" y="32"/>
                    </a:lnTo>
                    <a:lnTo>
                      <a:pt x="320" y="20"/>
                    </a:lnTo>
                    <a:close/>
                    <a:moveTo>
                      <a:pt x="362" y="37"/>
                    </a:moveTo>
                    <a:lnTo>
                      <a:pt x="362" y="37"/>
                    </a:lnTo>
                    <a:lnTo>
                      <a:pt x="362" y="37"/>
                    </a:lnTo>
                    <a:lnTo>
                      <a:pt x="362" y="31"/>
                    </a:lnTo>
                    <a:lnTo>
                      <a:pt x="362" y="37"/>
                    </a:lnTo>
                    <a:close/>
                    <a:moveTo>
                      <a:pt x="363" y="25"/>
                    </a:moveTo>
                    <a:lnTo>
                      <a:pt x="407" y="28"/>
                    </a:lnTo>
                    <a:lnTo>
                      <a:pt x="406" y="40"/>
                    </a:lnTo>
                    <a:lnTo>
                      <a:pt x="362" y="37"/>
                    </a:lnTo>
                    <a:lnTo>
                      <a:pt x="363" y="25"/>
                    </a:lnTo>
                    <a:close/>
                    <a:moveTo>
                      <a:pt x="407" y="28"/>
                    </a:moveTo>
                    <a:lnTo>
                      <a:pt x="451" y="30"/>
                    </a:lnTo>
                    <a:lnTo>
                      <a:pt x="450" y="42"/>
                    </a:lnTo>
                    <a:lnTo>
                      <a:pt x="406" y="40"/>
                    </a:lnTo>
                    <a:lnTo>
                      <a:pt x="407" y="28"/>
                    </a:lnTo>
                    <a:close/>
                    <a:moveTo>
                      <a:pt x="451" y="30"/>
                    </a:moveTo>
                    <a:lnTo>
                      <a:pt x="495" y="33"/>
                    </a:lnTo>
                    <a:lnTo>
                      <a:pt x="494" y="46"/>
                    </a:lnTo>
                    <a:lnTo>
                      <a:pt x="450" y="42"/>
                    </a:lnTo>
                    <a:lnTo>
                      <a:pt x="451" y="30"/>
                    </a:lnTo>
                    <a:close/>
                    <a:moveTo>
                      <a:pt x="495" y="46"/>
                    </a:moveTo>
                    <a:lnTo>
                      <a:pt x="494" y="46"/>
                    </a:lnTo>
                    <a:lnTo>
                      <a:pt x="495" y="39"/>
                    </a:lnTo>
                    <a:lnTo>
                      <a:pt x="495" y="46"/>
                    </a:lnTo>
                    <a:close/>
                    <a:moveTo>
                      <a:pt x="495" y="33"/>
                    </a:moveTo>
                    <a:lnTo>
                      <a:pt x="538" y="33"/>
                    </a:lnTo>
                    <a:lnTo>
                      <a:pt x="538" y="46"/>
                    </a:lnTo>
                    <a:lnTo>
                      <a:pt x="495" y="46"/>
                    </a:lnTo>
                    <a:lnTo>
                      <a:pt x="495" y="33"/>
                    </a:lnTo>
                    <a:close/>
                    <a:moveTo>
                      <a:pt x="538" y="33"/>
                    </a:moveTo>
                    <a:lnTo>
                      <a:pt x="543" y="33"/>
                    </a:lnTo>
                    <a:lnTo>
                      <a:pt x="544" y="37"/>
                    </a:lnTo>
                    <a:lnTo>
                      <a:pt x="538" y="39"/>
                    </a:lnTo>
                    <a:lnTo>
                      <a:pt x="538" y="33"/>
                    </a:lnTo>
                    <a:close/>
                    <a:moveTo>
                      <a:pt x="544" y="37"/>
                    </a:moveTo>
                    <a:lnTo>
                      <a:pt x="627" y="470"/>
                    </a:lnTo>
                    <a:lnTo>
                      <a:pt x="615" y="472"/>
                    </a:lnTo>
                    <a:lnTo>
                      <a:pt x="532" y="40"/>
                    </a:lnTo>
                    <a:lnTo>
                      <a:pt x="544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2" name="Freeform 34"/>
              <p:cNvSpPr>
                <a:spLocks noEditPoints="1"/>
              </p:cNvSpPr>
              <p:nvPr/>
            </p:nvSpPr>
            <p:spPr bwMode="auto">
              <a:xfrm>
                <a:off x="2126" y="2706"/>
                <a:ext cx="227" cy="249"/>
              </a:xfrm>
              <a:custGeom>
                <a:avLst/>
                <a:gdLst/>
                <a:ahLst/>
                <a:cxnLst>
                  <a:cxn ang="0">
                    <a:pos x="513" y="736"/>
                  </a:cxn>
                  <a:cxn ang="0">
                    <a:pos x="480" y="719"/>
                  </a:cxn>
                  <a:cxn ang="0">
                    <a:pos x="441" y="713"/>
                  </a:cxn>
                  <a:cxn ang="0">
                    <a:pos x="441" y="713"/>
                  </a:cxn>
                  <a:cxn ang="0">
                    <a:pos x="441" y="713"/>
                  </a:cxn>
                  <a:cxn ang="0">
                    <a:pos x="447" y="702"/>
                  </a:cxn>
                  <a:cxn ang="0">
                    <a:pos x="412" y="683"/>
                  </a:cxn>
                  <a:cxn ang="0">
                    <a:pos x="372" y="677"/>
                  </a:cxn>
                  <a:cxn ang="0">
                    <a:pos x="372" y="677"/>
                  </a:cxn>
                  <a:cxn ang="0">
                    <a:pos x="372" y="677"/>
                  </a:cxn>
                  <a:cxn ang="0">
                    <a:pos x="378" y="666"/>
                  </a:cxn>
                  <a:cxn ang="0">
                    <a:pos x="314" y="627"/>
                  </a:cxn>
                  <a:cxn ang="0">
                    <a:pos x="308" y="637"/>
                  </a:cxn>
                  <a:cxn ang="0">
                    <a:pos x="308" y="637"/>
                  </a:cxn>
                  <a:cxn ang="0">
                    <a:pos x="308" y="637"/>
                  </a:cxn>
                  <a:cxn ang="0">
                    <a:pos x="280" y="610"/>
                  </a:cxn>
                  <a:cxn ang="0">
                    <a:pos x="248" y="585"/>
                  </a:cxn>
                  <a:cxn ang="0">
                    <a:pos x="242" y="596"/>
                  </a:cxn>
                  <a:cxn ang="0">
                    <a:pos x="242" y="596"/>
                  </a:cxn>
                  <a:cxn ang="0">
                    <a:pos x="242" y="596"/>
                  </a:cxn>
                  <a:cxn ang="0">
                    <a:pos x="216" y="571"/>
                  </a:cxn>
                  <a:cxn ang="0">
                    <a:pos x="188" y="544"/>
                  </a:cxn>
                  <a:cxn ang="0">
                    <a:pos x="181" y="554"/>
                  </a:cxn>
                  <a:cxn ang="0">
                    <a:pos x="181" y="553"/>
                  </a:cxn>
                  <a:cxn ang="0">
                    <a:pos x="181" y="553"/>
                  </a:cxn>
                  <a:cxn ang="0">
                    <a:pos x="158" y="522"/>
                  </a:cxn>
                  <a:cxn ang="0">
                    <a:pos x="122" y="510"/>
                  </a:cxn>
                  <a:cxn ang="0">
                    <a:pos x="92" y="486"/>
                  </a:cxn>
                  <a:cxn ang="0">
                    <a:pos x="100" y="475"/>
                  </a:cxn>
                  <a:cxn ang="0">
                    <a:pos x="100" y="475"/>
                  </a:cxn>
                  <a:cxn ang="0">
                    <a:pos x="100" y="475"/>
                  </a:cxn>
                  <a:cxn ang="0">
                    <a:pos x="63" y="463"/>
                  </a:cxn>
                  <a:cxn ang="0">
                    <a:pos x="36" y="439"/>
                  </a:cxn>
                  <a:cxn ang="0">
                    <a:pos x="44" y="430"/>
                  </a:cxn>
                  <a:cxn ang="0">
                    <a:pos x="44" y="430"/>
                  </a:cxn>
                  <a:cxn ang="0">
                    <a:pos x="44" y="430"/>
                  </a:cxn>
                  <a:cxn ang="0">
                    <a:pos x="7" y="405"/>
                  </a:cxn>
                  <a:cxn ang="0">
                    <a:pos x="381" y="131"/>
                  </a:cxn>
                  <a:cxn ang="0">
                    <a:pos x="381" y="131"/>
                  </a:cxn>
                  <a:cxn ang="0">
                    <a:pos x="381" y="131"/>
                  </a:cxn>
                  <a:cxn ang="0">
                    <a:pos x="381" y="141"/>
                  </a:cxn>
                  <a:cxn ang="0">
                    <a:pos x="450" y="194"/>
                  </a:cxn>
                  <a:cxn ang="0">
                    <a:pos x="449" y="194"/>
                  </a:cxn>
                  <a:cxn ang="0">
                    <a:pos x="457" y="185"/>
                  </a:cxn>
                  <a:cxn ang="0">
                    <a:pos x="457" y="185"/>
                  </a:cxn>
                  <a:cxn ang="0">
                    <a:pos x="487" y="214"/>
                  </a:cxn>
                  <a:cxn ang="0">
                    <a:pos x="521" y="244"/>
                  </a:cxn>
                  <a:cxn ang="0">
                    <a:pos x="154" y="0"/>
                  </a:cxn>
                  <a:cxn ang="0">
                    <a:pos x="528" y="234"/>
                  </a:cxn>
                  <a:cxn ang="0">
                    <a:pos x="528" y="234"/>
                  </a:cxn>
                  <a:cxn ang="0">
                    <a:pos x="561" y="263"/>
                  </a:cxn>
                  <a:cxn ang="0">
                    <a:pos x="595" y="290"/>
                  </a:cxn>
                  <a:cxn ang="0">
                    <a:pos x="637" y="301"/>
                  </a:cxn>
                  <a:cxn ang="0">
                    <a:pos x="631" y="313"/>
                  </a:cxn>
                  <a:cxn ang="0">
                    <a:pos x="631" y="313"/>
                  </a:cxn>
                  <a:cxn ang="0">
                    <a:pos x="631" y="313"/>
                  </a:cxn>
                  <a:cxn ang="0">
                    <a:pos x="679" y="332"/>
                  </a:cxn>
                  <a:cxn ang="0">
                    <a:pos x="515" y="745"/>
                  </a:cxn>
                </a:cxnLst>
                <a:rect l="0" t="0" r="r" b="b"/>
                <a:pathLst>
                  <a:path w="681" h="748">
                    <a:moveTo>
                      <a:pt x="507" y="748"/>
                    </a:moveTo>
                    <a:lnTo>
                      <a:pt x="475" y="730"/>
                    </a:lnTo>
                    <a:lnTo>
                      <a:pt x="480" y="719"/>
                    </a:lnTo>
                    <a:lnTo>
                      <a:pt x="513" y="736"/>
                    </a:lnTo>
                    <a:lnTo>
                      <a:pt x="507" y="748"/>
                    </a:lnTo>
                    <a:close/>
                    <a:moveTo>
                      <a:pt x="480" y="719"/>
                    </a:moveTo>
                    <a:lnTo>
                      <a:pt x="480" y="719"/>
                    </a:lnTo>
                    <a:lnTo>
                      <a:pt x="480" y="719"/>
                    </a:lnTo>
                    <a:lnTo>
                      <a:pt x="477" y="724"/>
                    </a:lnTo>
                    <a:lnTo>
                      <a:pt x="480" y="719"/>
                    </a:lnTo>
                    <a:close/>
                    <a:moveTo>
                      <a:pt x="475" y="730"/>
                    </a:moveTo>
                    <a:lnTo>
                      <a:pt x="441" y="713"/>
                    </a:lnTo>
                    <a:lnTo>
                      <a:pt x="446" y="702"/>
                    </a:lnTo>
                    <a:lnTo>
                      <a:pt x="480" y="719"/>
                    </a:lnTo>
                    <a:lnTo>
                      <a:pt x="475" y="730"/>
                    </a:lnTo>
                    <a:close/>
                    <a:moveTo>
                      <a:pt x="441" y="713"/>
                    </a:moveTo>
                    <a:lnTo>
                      <a:pt x="441" y="713"/>
                    </a:lnTo>
                    <a:lnTo>
                      <a:pt x="441" y="713"/>
                    </a:lnTo>
                    <a:lnTo>
                      <a:pt x="444" y="708"/>
                    </a:lnTo>
                    <a:lnTo>
                      <a:pt x="441" y="713"/>
                    </a:lnTo>
                    <a:close/>
                    <a:moveTo>
                      <a:pt x="441" y="713"/>
                    </a:moveTo>
                    <a:lnTo>
                      <a:pt x="406" y="694"/>
                    </a:lnTo>
                    <a:lnTo>
                      <a:pt x="412" y="683"/>
                    </a:lnTo>
                    <a:lnTo>
                      <a:pt x="447" y="702"/>
                    </a:lnTo>
                    <a:lnTo>
                      <a:pt x="441" y="713"/>
                    </a:lnTo>
                    <a:close/>
                    <a:moveTo>
                      <a:pt x="412" y="683"/>
                    </a:moveTo>
                    <a:lnTo>
                      <a:pt x="412" y="683"/>
                    </a:lnTo>
                    <a:lnTo>
                      <a:pt x="412" y="683"/>
                    </a:lnTo>
                    <a:lnTo>
                      <a:pt x="409" y="688"/>
                    </a:lnTo>
                    <a:lnTo>
                      <a:pt x="412" y="683"/>
                    </a:lnTo>
                    <a:close/>
                    <a:moveTo>
                      <a:pt x="406" y="694"/>
                    </a:moveTo>
                    <a:lnTo>
                      <a:pt x="372" y="677"/>
                    </a:lnTo>
                    <a:lnTo>
                      <a:pt x="378" y="666"/>
                    </a:lnTo>
                    <a:lnTo>
                      <a:pt x="412" y="683"/>
                    </a:lnTo>
                    <a:lnTo>
                      <a:pt x="406" y="694"/>
                    </a:lnTo>
                    <a:close/>
                    <a:moveTo>
                      <a:pt x="372" y="677"/>
                    </a:moveTo>
                    <a:lnTo>
                      <a:pt x="372" y="677"/>
                    </a:lnTo>
                    <a:lnTo>
                      <a:pt x="372" y="677"/>
                    </a:lnTo>
                    <a:lnTo>
                      <a:pt x="375" y="671"/>
                    </a:lnTo>
                    <a:lnTo>
                      <a:pt x="372" y="677"/>
                    </a:lnTo>
                    <a:close/>
                    <a:moveTo>
                      <a:pt x="372" y="677"/>
                    </a:moveTo>
                    <a:lnTo>
                      <a:pt x="340" y="656"/>
                    </a:lnTo>
                    <a:lnTo>
                      <a:pt x="347" y="646"/>
                    </a:lnTo>
                    <a:lnTo>
                      <a:pt x="378" y="666"/>
                    </a:lnTo>
                    <a:lnTo>
                      <a:pt x="372" y="677"/>
                    </a:lnTo>
                    <a:close/>
                    <a:moveTo>
                      <a:pt x="340" y="656"/>
                    </a:moveTo>
                    <a:lnTo>
                      <a:pt x="308" y="637"/>
                    </a:lnTo>
                    <a:lnTo>
                      <a:pt x="314" y="627"/>
                    </a:lnTo>
                    <a:lnTo>
                      <a:pt x="347" y="646"/>
                    </a:lnTo>
                    <a:lnTo>
                      <a:pt x="340" y="656"/>
                    </a:lnTo>
                    <a:close/>
                    <a:moveTo>
                      <a:pt x="308" y="637"/>
                    </a:moveTo>
                    <a:lnTo>
                      <a:pt x="308" y="637"/>
                    </a:lnTo>
                    <a:lnTo>
                      <a:pt x="308" y="637"/>
                    </a:lnTo>
                    <a:lnTo>
                      <a:pt x="311" y="632"/>
                    </a:lnTo>
                    <a:lnTo>
                      <a:pt x="308" y="637"/>
                    </a:lnTo>
                    <a:close/>
                    <a:moveTo>
                      <a:pt x="308" y="637"/>
                    </a:moveTo>
                    <a:lnTo>
                      <a:pt x="276" y="615"/>
                    </a:lnTo>
                    <a:lnTo>
                      <a:pt x="283" y="605"/>
                    </a:lnTo>
                    <a:lnTo>
                      <a:pt x="315" y="627"/>
                    </a:lnTo>
                    <a:lnTo>
                      <a:pt x="308" y="637"/>
                    </a:lnTo>
                    <a:close/>
                    <a:moveTo>
                      <a:pt x="283" y="605"/>
                    </a:moveTo>
                    <a:lnTo>
                      <a:pt x="283" y="605"/>
                    </a:lnTo>
                    <a:lnTo>
                      <a:pt x="283" y="605"/>
                    </a:lnTo>
                    <a:lnTo>
                      <a:pt x="280" y="610"/>
                    </a:lnTo>
                    <a:lnTo>
                      <a:pt x="283" y="605"/>
                    </a:lnTo>
                    <a:close/>
                    <a:moveTo>
                      <a:pt x="277" y="615"/>
                    </a:moveTo>
                    <a:lnTo>
                      <a:pt x="242" y="596"/>
                    </a:lnTo>
                    <a:lnTo>
                      <a:pt x="248" y="585"/>
                    </a:lnTo>
                    <a:lnTo>
                      <a:pt x="283" y="605"/>
                    </a:lnTo>
                    <a:lnTo>
                      <a:pt x="277" y="615"/>
                    </a:lnTo>
                    <a:close/>
                    <a:moveTo>
                      <a:pt x="242" y="596"/>
                    </a:moveTo>
                    <a:lnTo>
                      <a:pt x="242" y="596"/>
                    </a:lnTo>
                    <a:lnTo>
                      <a:pt x="242" y="596"/>
                    </a:lnTo>
                    <a:lnTo>
                      <a:pt x="245" y="591"/>
                    </a:lnTo>
                    <a:lnTo>
                      <a:pt x="242" y="596"/>
                    </a:lnTo>
                    <a:close/>
                    <a:moveTo>
                      <a:pt x="242" y="596"/>
                    </a:moveTo>
                    <a:lnTo>
                      <a:pt x="213" y="576"/>
                    </a:lnTo>
                    <a:lnTo>
                      <a:pt x="219" y="565"/>
                    </a:lnTo>
                    <a:lnTo>
                      <a:pt x="248" y="586"/>
                    </a:lnTo>
                    <a:lnTo>
                      <a:pt x="242" y="596"/>
                    </a:lnTo>
                    <a:close/>
                    <a:moveTo>
                      <a:pt x="213" y="576"/>
                    </a:moveTo>
                    <a:lnTo>
                      <a:pt x="213" y="577"/>
                    </a:lnTo>
                    <a:lnTo>
                      <a:pt x="213" y="576"/>
                    </a:lnTo>
                    <a:lnTo>
                      <a:pt x="216" y="571"/>
                    </a:lnTo>
                    <a:lnTo>
                      <a:pt x="213" y="576"/>
                    </a:lnTo>
                    <a:close/>
                    <a:moveTo>
                      <a:pt x="213" y="576"/>
                    </a:moveTo>
                    <a:lnTo>
                      <a:pt x="181" y="554"/>
                    </a:lnTo>
                    <a:lnTo>
                      <a:pt x="188" y="544"/>
                    </a:lnTo>
                    <a:lnTo>
                      <a:pt x="219" y="565"/>
                    </a:lnTo>
                    <a:lnTo>
                      <a:pt x="213" y="576"/>
                    </a:lnTo>
                    <a:close/>
                    <a:moveTo>
                      <a:pt x="181" y="554"/>
                    </a:moveTo>
                    <a:lnTo>
                      <a:pt x="181" y="554"/>
                    </a:lnTo>
                    <a:lnTo>
                      <a:pt x="181" y="553"/>
                    </a:lnTo>
                    <a:lnTo>
                      <a:pt x="185" y="549"/>
                    </a:lnTo>
                    <a:lnTo>
                      <a:pt x="181" y="554"/>
                    </a:lnTo>
                    <a:close/>
                    <a:moveTo>
                      <a:pt x="181" y="553"/>
                    </a:moveTo>
                    <a:lnTo>
                      <a:pt x="151" y="532"/>
                    </a:lnTo>
                    <a:lnTo>
                      <a:pt x="158" y="522"/>
                    </a:lnTo>
                    <a:lnTo>
                      <a:pt x="188" y="544"/>
                    </a:lnTo>
                    <a:lnTo>
                      <a:pt x="181" y="553"/>
                    </a:lnTo>
                    <a:close/>
                    <a:moveTo>
                      <a:pt x="151" y="532"/>
                    </a:moveTo>
                    <a:lnTo>
                      <a:pt x="122" y="510"/>
                    </a:lnTo>
                    <a:lnTo>
                      <a:pt x="129" y="500"/>
                    </a:lnTo>
                    <a:lnTo>
                      <a:pt x="158" y="522"/>
                    </a:lnTo>
                    <a:lnTo>
                      <a:pt x="151" y="532"/>
                    </a:lnTo>
                    <a:close/>
                    <a:moveTo>
                      <a:pt x="122" y="510"/>
                    </a:moveTo>
                    <a:lnTo>
                      <a:pt x="122" y="510"/>
                    </a:lnTo>
                    <a:lnTo>
                      <a:pt x="122" y="510"/>
                    </a:lnTo>
                    <a:lnTo>
                      <a:pt x="126" y="505"/>
                    </a:lnTo>
                    <a:lnTo>
                      <a:pt x="122" y="510"/>
                    </a:lnTo>
                    <a:close/>
                    <a:moveTo>
                      <a:pt x="122" y="510"/>
                    </a:moveTo>
                    <a:lnTo>
                      <a:pt x="92" y="486"/>
                    </a:lnTo>
                    <a:lnTo>
                      <a:pt x="101" y="475"/>
                    </a:lnTo>
                    <a:lnTo>
                      <a:pt x="130" y="501"/>
                    </a:lnTo>
                    <a:lnTo>
                      <a:pt x="122" y="510"/>
                    </a:lnTo>
                    <a:close/>
                    <a:moveTo>
                      <a:pt x="100" y="475"/>
                    </a:moveTo>
                    <a:lnTo>
                      <a:pt x="101" y="476"/>
                    </a:lnTo>
                    <a:lnTo>
                      <a:pt x="101" y="475"/>
                    </a:lnTo>
                    <a:lnTo>
                      <a:pt x="97" y="480"/>
                    </a:lnTo>
                    <a:lnTo>
                      <a:pt x="100" y="475"/>
                    </a:lnTo>
                    <a:close/>
                    <a:moveTo>
                      <a:pt x="92" y="486"/>
                    </a:moveTo>
                    <a:lnTo>
                      <a:pt x="63" y="463"/>
                    </a:lnTo>
                    <a:lnTo>
                      <a:pt x="70" y="453"/>
                    </a:lnTo>
                    <a:lnTo>
                      <a:pt x="100" y="475"/>
                    </a:lnTo>
                    <a:lnTo>
                      <a:pt x="92" y="486"/>
                    </a:lnTo>
                    <a:close/>
                    <a:moveTo>
                      <a:pt x="63" y="463"/>
                    </a:moveTo>
                    <a:lnTo>
                      <a:pt x="63" y="463"/>
                    </a:lnTo>
                    <a:lnTo>
                      <a:pt x="63" y="463"/>
                    </a:lnTo>
                    <a:lnTo>
                      <a:pt x="67" y="458"/>
                    </a:lnTo>
                    <a:lnTo>
                      <a:pt x="63" y="463"/>
                    </a:lnTo>
                    <a:close/>
                    <a:moveTo>
                      <a:pt x="63" y="463"/>
                    </a:moveTo>
                    <a:lnTo>
                      <a:pt x="36" y="439"/>
                    </a:lnTo>
                    <a:lnTo>
                      <a:pt x="44" y="430"/>
                    </a:lnTo>
                    <a:lnTo>
                      <a:pt x="71" y="454"/>
                    </a:lnTo>
                    <a:lnTo>
                      <a:pt x="63" y="463"/>
                    </a:lnTo>
                    <a:close/>
                    <a:moveTo>
                      <a:pt x="44" y="430"/>
                    </a:moveTo>
                    <a:lnTo>
                      <a:pt x="44" y="429"/>
                    </a:lnTo>
                    <a:lnTo>
                      <a:pt x="44" y="430"/>
                    </a:lnTo>
                    <a:lnTo>
                      <a:pt x="40" y="434"/>
                    </a:lnTo>
                    <a:lnTo>
                      <a:pt x="44" y="430"/>
                    </a:lnTo>
                    <a:close/>
                    <a:moveTo>
                      <a:pt x="36" y="439"/>
                    </a:moveTo>
                    <a:lnTo>
                      <a:pt x="6" y="415"/>
                    </a:lnTo>
                    <a:lnTo>
                      <a:pt x="15" y="405"/>
                    </a:lnTo>
                    <a:lnTo>
                      <a:pt x="44" y="430"/>
                    </a:lnTo>
                    <a:lnTo>
                      <a:pt x="36" y="439"/>
                    </a:lnTo>
                    <a:close/>
                    <a:moveTo>
                      <a:pt x="6" y="415"/>
                    </a:moveTo>
                    <a:lnTo>
                      <a:pt x="0" y="410"/>
                    </a:lnTo>
                    <a:lnTo>
                      <a:pt x="7" y="405"/>
                    </a:lnTo>
                    <a:lnTo>
                      <a:pt x="10" y="410"/>
                    </a:lnTo>
                    <a:lnTo>
                      <a:pt x="6" y="415"/>
                    </a:lnTo>
                    <a:close/>
                    <a:moveTo>
                      <a:pt x="7" y="405"/>
                    </a:moveTo>
                    <a:lnTo>
                      <a:pt x="381" y="131"/>
                    </a:lnTo>
                    <a:lnTo>
                      <a:pt x="388" y="141"/>
                    </a:lnTo>
                    <a:lnTo>
                      <a:pt x="15" y="415"/>
                    </a:lnTo>
                    <a:lnTo>
                      <a:pt x="7" y="405"/>
                    </a:lnTo>
                    <a:close/>
                    <a:moveTo>
                      <a:pt x="381" y="131"/>
                    </a:moveTo>
                    <a:lnTo>
                      <a:pt x="385" y="128"/>
                    </a:lnTo>
                    <a:lnTo>
                      <a:pt x="388" y="131"/>
                    </a:lnTo>
                    <a:lnTo>
                      <a:pt x="385" y="137"/>
                    </a:lnTo>
                    <a:lnTo>
                      <a:pt x="381" y="131"/>
                    </a:lnTo>
                    <a:close/>
                    <a:moveTo>
                      <a:pt x="388" y="131"/>
                    </a:moveTo>
                    <a:lnTo>
                      <a:pt x="423" y="158"/>
                    </a:lnTo>
                    <a:lnTo>
                      <a:pt x="415" y="168"/>
                    </a:lnTo>
                    <a:lnTo>
                      <a:pt x="381" y="141"/>
                    </a:lnTo>
                    <a:lnTo>
                      <a:pt x="388" y="131"/>
                    </a:lnTo>
                    <a:close/>
                    <a:moveTo>
                      <a:pt x="423" y="158"/>
                    </a:moveTo>
                    <a:lnTo>
                      <a:pt x="457" y="185"/>
                    </a:lnTo>
                    <a:lnTo>
                      <a:pt x="450" y="194"/>
                    </a:lnTo>
                    <a:lnTo>
                      <a:pt x="415" y="168"/>
                    </a:lnTo>
                    <a:lnTo>
                      <a:pt x="423" y="158"/>
                    </a:lnTo>
                    <a:close/>
                    <a:moveTo>
                      <a:pt x="450" y="195"/>
                    </a:moveTo>
                    <a:lnTo>
                      <a:pt x="449" y="194"/>
                    </a:lnTo>
                    <a:lnTo>
                      <a:pt x="450" y="194"/>
                    </a:lnTo>
                    <a:lnTo>
                      <a:pt x="453" y="190"/>
                    </a:lnTo>
                    <a:lnTo>
                      <a:pt x="450" y="195"/>
                    </a:lnTo>
                    <a:close/>
                    <a:moveTo>
                      <a:pt x="457" y="185"/>
                    </a:moveTo>
                    <a:lnTo>
                      <a:pt x="491" y="209"/>
                    </a:lnTo>
                    <a:lnTo>
                      <a:pt x="484" y="219"/>
                    </a:lnTo>
                    <a:lnTo>
                      <a:pt x="450" y="195"/>
                    </a:lnTo>
                    <a:lnTo>
                      <a:pt x="457" y="185"/>
                    </a:lnTo>
                    <a:close/>
                    <a:moveTo>
                      <a:pt x="484" y="219"/>
                    </a:moveTo>
                    <a:lnTo>
                      <a:pt x="484" y="219"/>
                    </a:lnTo>
                    <a:lnTo>
                      <a:pt x="484" y="219"/>
                    </a:lnTo>
                    <a:lnTo>
                      <a:pt x="487" y="214"/>
                    </a:lnTo>
                    <a:lnTo>
                      <a:pt x="484" y="219"/>
                    </a:lnTo>
                    <a:close/>
                    <a:moveTo>
                      <a:pt x="490" y="209"/>
                    </a:moveTo>
                    <a:lnTo>
                      <a:pt x="528" y="234"/>
                    </a:lnTo>
                    <a:lnTo>
                      <a:pt x="521" y="244"/>
                    </a:lnTo>
                    <a:lnTo>
                      <a:pt x="484" y="219"/>
                    </a:lnTo>
                    <a:lnTo>
                      <a:pt x="490" y="209"/>
                    </a:lnTo>
                    <a:close/>
                    <a:moveTo>
                      <a:pt x="521" y="244"/>
                    </a:moveTo>
                    <a:lnTo>
                      <a:pt x="154" y="0"/>
                    </a:lnTo>
                    <a:lnTo>
                      <a:pt x="521" y="244"/>
                    </a:lnTo>
                    <a:lnTo>
                      <a:pt x="524" y="239"/>
                    </a:lnTo>
                    <a:lnTo>
                      <a:pt x="521" y="244"/>
                    </a:lnTo>
                    <a:close/>
                    <a:moveTo>
                      <a:pt x="528" y="234"/>
                    </a:moveTo>
                    <a:lnTo>
                      <a:pt x="564" y="258"/>
                    </a:lnTo>
                    <a:lnTo>
                      <a:pt x="557" y="268"/>
                    </a:lnTo>
                    <a:lnTo>
                      <a:pt x="521" y="244"/>
                    </a:lnTo>
                    <a:lnTo>
                      <a:pt x="528" y="234"/>
                    </a:lnTo>
                    <a:close/>
                    <a:moveTo>
                      <a:pt x="557" y="268"/>
                    </a:moveTo>
                    <a:lnTo>
                      <a:pt x="557" y="268"/>
                    </a:lnTo>
                    <a:lnTo>
                      <a:pt x="557" y="268"/>
                    </a:lnTo>
                    <a:lnTo>
                      <a:pt x="561" y="263"/>
                    </a:lnTo>
                    <a:lnTo>
                      <a:pt x="557" y="268"/>
                    </a:lnTo>
                    <a:close/>
                    <a:moveTo>
                      <a:pt x="564" y="258"/>
                    </a:moveTo>
                    <a:lnTo>
                      <a:pt x="601" y="280"/>
                    </a:lnTo>
                    <a:lnTo>
                      <a:pt x="595" y="290"/>
                    </a:lnTo>
                    <a:lnTo>
                      <a:pt x="557" y="268"/>
                    </a:lnTo>
                    <a:lnTo>
                      <a:pt x="564" y="258"/>
                    </a:lnTo>
                    <a:close/>
                    <a:moveTo>
                      <a:pt x="601" y="280"/>
                    </a:moveTo>
                    <a:lnTo>
                      <a:pt x="637" y="301"/>
                    </a:lnTo>
                    <a:lnTo>
                      <a:pt x="631" y="313"/>
                    </a:lnTo>
                    <a:lnTo>
                      <a:pt x="595" y="290"/>
                    </a:lnTo>
                    <a:lnTo>
                      <a:pt x="601" y="280"/>
                    </a:lnTo>
                    <a:close/>
                    <a:moveTo>
                      <a:pt x="631" y="313"/>
                    </a:moveTo>
                    <a:lnTo>
                      <a:pt x="631" y="313"/>
                    </a:lnTo>
                    <a:lnTo>
                      <a:pt x="631" y="313"/>
                    </a:lnTo>
                    <a:lnTo>
                      <a:pt x="634" y="307"/>
                    </a:lnTo>
                    <a:lnTo>
                      <a:pt x="631" y="313"/>
                    </a:lnTo>
                    <a:close/>
                    <a:moveTo>
                      <a:pt x="637" y="301"/>
                    </a:moveTo>
                    <a:lnTo>
                      <a:pt x="677" y="324"/>
                    </a:lnTo>
                    <a:lnTo>
                      <a:pt x="671" y="335"/>
                    </a:lnTo>
                    <a:lnTo>
                      <a:pt x="631" y="313"/>
                    </a:lnTo>
                    <a:lnTo>
                      <a:pt x="637" y="301"/>
                    </a:lnTo>
                    <a:close/>
                    <a:moveTo>
                      <a:pt x="677" y="324"/>
                    </a:moveTo>
                    <a:lnTo>
                      <a:pt x="681" y="327"/>
                    </a:lnTo>
                    <a:lnTo>
                      <a:pt x="679" y="332"/>
                    </a:lnTo>
                    <a:lnTo>
                      <a:pt x="674" y="329"/>
                    </a:lnTo>
                    <a:lnTo>
                      <a:pt x="677" y="324"/>
                    </a:lnTo>
                    <a:close/>
                    <a:moveTo>
                      <a:pt x="679" y="332"/>
                    </a:moveTo>
                    <a:lnTo>
                      <a:pt x="515" y="745"/>
                    </a:lnTo>
                    <a:lnTo>
                      <a:pt x="504" y="739"/>
                    </a:lnTo>
                    <a:lnTo>
                      <a:pt x="668" y="327"/>
                    </a:lnTo>
                    <a:lnTo>
                      <a:pt x="679" y="33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3" name="Freeform 35"/>
              <p:cNvSpPr>
                <a:spLocks noEditPoints="1"/>
              </p:cNvSpPr>
              <p:nvPr/>
            </p:nvSpPr>
            <p:spPr bwMode="auto">
              <a:xfrm>
                <a:off x="1913" y="2501"/>
                <a:ext cx="212" cy="197"/>
              </a:xfrm>
              <a:custGeom>
                <a:avLst/>
                <a:gdLst/>
                <a:ahLst/>
                <a:cxnLst>
                  <a:cxn ang="0">
                    <a:pos x="266" y="585"/>
                  </a:cxn>
                  <a:cxn ang="0">
                    <a:pos x="246" y="552"/>
                  </a:cxn>
                  <a:cxn ang="0">
                    <a:pos x="217" y="530"/>
                  </a:cxn>
                  <a:cxn ang="0">
                    <a:pos x="217" y="530"/>
                  </a:cxn>
                  <a:cxn ang="0">
                    <a:pos x="217" y="530"/>
                  </a:cxn>
                  <a:cxn ang="0">
                    <a:pos x="227" y="523"/>
                  </a:cxn>
                  <a:cxn ang="0">
                    <a:pos x="197" y="498"/>
                  </a:cxn>
                  <a:cxn ang="0">
                    <a:pos x="180" y="465"/>
                  </a:cxn>
                  <a:cxn ang="0">
                    <a:pos x="180" y="465"/>
                  </a:cxn>
                  <a:cxn ang="0">
                    <a:pos x="180" y="465"/>
                  </a:cxn>
                  <a:cxn ang="0">
                    <a:pos x="174" y="428"/>
                  </a:cxn>
                  <a:cxn ang="0">
                    <a:pos x="139" y="365"/>
                  </a:cxn>
                  <a:cxn ang="0">
                    <a:pos x="112" y="339"/>
                  </a:cxn>
                  <a:cxn ang="0">
                    <a:pos x="112" y="339"/>
                  </a:cxn>
                  <a:cxn ang="0">
                    <a:pos x="112" y="339"/>
                  </a:cxn>
                  <a:cxn ang="0">
                    <a:pos x="122" y="334"/>
                  </a:cxn>
                  <a:cxn ang="0">
                    <a:pos x="97" y="306"/>
                  </a:cxn>
                  <a:cxn ang="0">
                    <a:pos x="81" y="272"/>
                  </a:cxn>
                  <a:cxn ang="0">
                    <a:pos x="93" y="267"/>
                  </a:cxn>
                  <a:cxn ang="0">
                    <a:pos x="93" y="267"/>
                  </a:cxn>
                  <a:cxn ang="0">
                    <a:pos x="93" y="267"/>
                  </a:cxn>
                  <a:cxn ang="0">
                    <a:pos x="67" y="241"/>
                  </a:cxn>
                  <a:cxn ang="0">
                    <a:pos x="52" y="206"/>
                  </a:cxn>
                  <a:cxn ang="0">
                    <a:pos x="52" y="206"/>
                  </a:cxn>
                  <a:cxn ang="0">
                    <a:pos x="52" y="206"/>
                  </a:cxn>
                  <a:cxn ang="0">
                    <a:pos x="64" y="202"/>
                  </a:cxn>
                  <a:cxn ang="0">
                    <a:pos x="40" y="174"/>
                  </a:cxn>
                  <a:cxn ang="0">
                    <a:pos x="28" y="140"/>
                  </a:cxn>
                  <a:cxn ang="0">
                    <a:pos x="28" y="140"/>
                  </a:cxn>
                  <a:cxn ang="0">
                    <a:pos x="28" y="140"/>
                  </a:cxn>
                  <a:cxn ang="0">
                    <a:pos x="27" y="102"/>
                  </a:cxn>
                  <a:cxn ang="0">
                    <a:pos x="9" y="64"/>
                  </a:cxn>
                  <a:cxn ang="0">
                    <a:pos x="480" y="0"/>
                  </a:cxn>
                  <a:cxn ang="0">
                    <a:pos x="480" y="0"/>
                  </a:cxn>
                  <a:cxn ang="0">
                    <a:pos x="480" y="0"/>
                  </a:cxn>
                  <a:cxn ang="0">
                    <a:pos x="475" y="8"/>
                  </a:cxn>
                  <a:cxn ang="0">
                    <a:pos x="491" y="45"/>
                  </a:cxn>
                  <a:cxn ang="0">
                    <a:pos x="519" y="80"/>
                  </a:cxn>
                  <a:cxn ang="0">
                    <a:pos x="519" y="80"/>
                  </a:cxn>
                  <a:cxn ang="0">
                    <a:pos x="519" y="80"/>
                  </a:cxn>
                  <a:cxn ang="0">
                    <a:pos x="530" y="121"/>
                  </a:cxn>
                  <a:cxn ang="0">
                    <a:pos x="541" y="160"/>
                  </a:cxn>
                  <a:cxn ang="0">
                    <a:pos x="541" y="160"/>
                  </a:cxn>
                  <a:cxn ang="0">
                    <a:pos x="552" y="155"/>
                  </a:cxn>
                  <a:cxn ang="0">
                    <a:pos x="552" y="155"/>
                  </a:cxn>
                  <a:cxn ang="0">
                    <a:pos x="561" y="197"/>
                  </a:cxn>
                  <a:cxn ang="0">
                    <a:pos x="600" y="270"/>
                  </a:cxn>
                  <a:cxn ang="0">
                    <a:pos x="601" y="271"/>
                  </a:cxn>
                  <a:cxn ang="0">
                    <a:pos x="611" y="264"/>
                  </a:cxn>
                  <a:cxn ang="0">
                    <a:pos x="611" y="264"/>
                  </a:cxn>
                  <a:cxn ang="0">
                    <a:pos x="628" y="304"/>
                  </a:cxn>
                  <a:cxn ang="0">
                    <a:pos x="258" y="583"/>
                  </a:cxn>
                </a:cxnLst>
                <a:rect l="0" t="0" r="r" b="b"/>
                <a:pathLst>
                  <a:path w="635" h="593">
                    <a:moveTo>
                      <a:pt x="256" y="591"/>
                    </a:moveTo>
                    <a:lnTo>
                      <a:pt x="236" y="559"/>
                    </a:lnTo>
                    <a:lnTo>
                      <a:pt x="246" y="552"/>
                    </a:lnTo>
                    <a:lnTo>
                      <a:pt x="266" y="585"/>
                    </a:lnTo>
                    <a:lnTo>
                      <a:pt x="256" y="591"/>
                    </a:lnTo>
                    <a:close/>
                    <a:moveTo>
                      <a:pt x="246" y="552"/>
                    </a:moveTo>
                    <a:lnTo>
                      <a:pt x="246" y="553"/>
                    </a:lnTo>
                    <a:lnTo>
                      <a:pt x="246" y="552"/>
                    </a:lnTo>
                    <a:lnTo>
                      <a:pt x="241" y="555"/>
                    </a:lnTo>
                    <a:lnTo>
                      <a:pt x="246" y="552"/>
                    </a:lnTo>
                    <a:close/>
                    <a:moveTo>
                      <a:pt x="236" y="559"/>
                    </a:moveTo>
                    <a:lnTo>
                      <a:pt x="217" y="530"/>
                    </a:lnTo>
                    <a:lnTo>
                      <a:pt x="227" y="523"/>
                    </a:lnTo>
                    <a:lnTo>
                      <a:pt x="246" y="552"/>
                    </a:lnTo>
                    <a:lnTo>
                      <a:pt x="236" y="559"/>
                    </a:lnTo>
                    <a:close/>
                    <a:moveTo>
                      <a:pt x="217" y="530"/>
                    </a:moveTo>
                    <a:lnTo>
                      <a:pt x="216" y="529"/>
                    </a:lnTo>
                    <a:lnTo>
                      <a:pt x="217" y="530"/>
                    </a:lnTo>
                    <a:lnTo>
                      <a:pt x="222" y="526"/>
                    </a:lnTo>
                    <a:lnTo>
                      <a:pt x="217" y="530"/>
                    </a:lnTo>
                    <a:close/>
                    <a:moveTo>
                      <a:pt x="217" y="530"/>
                    </a:moveTo>
                    <a:lnTo>
                      <a:pt x="197" y="498"/>
                    </a:lnTo>
                    <a:lnTo>
                      <a:pt x="208" y="492"/>
                    </a:lnTo>
                    <a:lnTo>
                      <a:pt x="227" y="523"/>
                    </a:lnTo>
                    <a:lnTo>
                      <a:pt x="217" y="530"/>
                    </a:lnTo>
                    <a:close/>
                    <a:moveTo>
                      <a:pt x="197" y="498"/>
                    </a:moveTo>
                    <a:lnTo>
                      <a:pt x="197" y="498"/>
                    </a:lnTo>
                    <a:lnTo>
                      <a:pt x="197" y="498"/>
                    </a:lnTo>
                    <a:lnTo>
                      <a:pt x="202" y="495"/>
                    </a:lnTo>
                    <a:lnTo>
                      <a:pt x="197" y="498"/>
                    </a:lnTo>
                    <a:close/>
                    <a:moveTo>
                      <a:pt x="197" y="498"/>
                    </a:moveTo>
                    <a:lnTo>
                      <a:pt x="180" y="465"/>
                    </a:lnTo>
                    <a:lnTo>
                      <a:pt x="191" y="460"/>
                    </a:lnTo>
                    <a:lnTo>
                      <a:pt x="208" y="492"/>
                    </a:lnTo>
                    <a:lnTo>
                      <a:pt x="197" y="498"/>
                    </a:lnTo>
                    <a:close/>
                    <a:moveTo>
                      <a:pt x="180" y="465"/>
                    </a:moveTo>
                    <a:lnTo>
                      <a:pt x="162" y="434"/>
                    </a:lnTo>
                    <a:lnTo>
                      <a:pt x="174" y="428"/>
                    </a:lnTo>
                    <a:lnTo>
                      <a:pt x="191" y="460"/>
                    </a:lnTo>
                    <a:lnTo>
                      <a:pt x="180" y="465"/>
                    </a:lnTo>
                    <a:close/>
                    <a:moveTo>
                      <a:pt x="162" y="434"/>
                    </a:moveTo>
                    <a:lnTo>
                      <a:pt x="145" y="403"/>
                    </a:lnTo>
                    <a:lnTo>
                      <a:pt x="156" y="396"/>
                    </a:lnTo>
                    <a:lnTo>
                      <a:pt x="174" y="428"/>
                    </a:lnTo>
                    <a:lnTo>
                      <a:pt x="162" y="434"/>
                    </a:lnTo>
                    <a:close/>
                    <a:moveTo>
                      <a:pt x="145" y="403"/>
                    </a:moveTo>
                    <a:lnTo>
                      <a:pt x="128" y="370"/>
                    </a:lnTo>
                    <a:lnTo>
                      <a:pt x="139" y="365"/>
                    </a:lnTo>
                    <a:lnTo>
                      <a:pt x="156" y="396"/>
                    </a:lnTo>
                    <a:lnTo>
                      <a:pt x="145" y="403"/>
                    </a:lnTo>
                    <a:close/>
                    <a:moveTo>
                      <a:pt x="128" y="370"/>
                    </a:moveTo>
                    <a:lnTo>
                      <a:pt x="112" y="339"/>
                    </a:lnTo>
                    <a:lnTo>
                      <a:pt x="122" y="333"/>
                    </a:lnTo>
                    <a:lnTo>
                      <a:pt x="139" y="365"/>
                    </a:lnTo>
                    <a:lnTo>
                      <a:pt x="128" y="370"/>
                    </a:lnTo>
                    <a:close/>
                    <a:moveTo>
                      <a:pt x="112" y="339"/>
                    </a:moveTo>
                    <a:lnTo>
                      <a:pt x="111" y="339"/>
                    </a:lnTo>
                    <a:lnTo>
                      <a:pt x="111" y="339"/>
                    </a:lnTo>
                    <a:lnTo>
                      <a:pt x="117" y="336"/>
                    </a:lnTo>
                    <a:lnTo>
                      <a:pt x="112" y="339"/>
                    </a:lnTo>
                    <a:close/>
                    <a:moveTo>
                      <a:pt x="111" y="339"/>
                    </a:moveTo>
                    <a:lnTo>
                      <a:pt x="97" y="306"/>
                    </a:lnTo>
                    <a:lnTo>
                      <a:pt x="108" y="301"/>
                    </a:lnTo>
                    <a:lnTo>
                      <a:pt x="122" y="334"/>
                    </a:lnTo>
                    <a:lnTo>
                      <a:pt x="111" y="339"/>
                    </a:lnTo>
                    <a:close/>
                    <a:moveTo>
                      <a:pt x="97" y="306"/>
                    </a:moveTo>
                    <a:lnTo>
                      <a:pt x="97" y="306"/>
                    </a:lnTo>
                    <a:lnTo>
                      <a:pt x="97" y="306"/>
                    </a:lnTo>
                    <a:lnTo>
                      <a:pt x="102" y="304"/>
                    </a:lnTo>
                    <a:lnTo>
                      <a:pt x="97" y="306"/>
                    </a:lnTo>
                    <a:close/>
                    <a:moveTo>
                      <a:pt x="97" y="306"/>
                    </a:moveTo>
                    <a:lnTo>
                      <a:pt x="81" y="272"/>
                    </a:lnTo>
                    <a:lnTo>
                      <a:pt x="93" y="268"/>
                    </a:lnTo>
                    <a:lnTo>
                      <a:pt x="108" y="301"/>
                    </a:lnTo>
                    <a:lnTo>
                      <a:pt x="97" y="306"/>
                    </a:lnTo>
                    <a:close/>
                    <a:moveTo>
                      <a:pt x="93" y="267"/>
                    </a:moveTo>
                    <a:lnTo>
                      <a:pt x="93" y="267"/>
                    </a:lnTo>
                    <a:lnTo>
                      <a:pt x="93" y="268"/>
                    </a:lnTo>
                    <a:lnTo>
                      <a:pt x="88" y="270"/>
                    </a:lnTo>
                    <a:lnTo>
                      <a:pt x="93" y="267"/>
                    </a:lnTo>
                    <a:close/>
                    <a:moveTo>
                      <a:pt x="81" y="272"/>
                    </a:moveTo>
                    <a:lnTo>
                      <a:pt x="67" y="241"/>
                    </a:lnTo>
                    <a:lnTo>
                      <a:pt x="78" y="236"/>
                    </a:lnTo>
                    <a:lnTo>
                      <a:pt x="93" y="267"/>
                    </a:lnTo>
                    <a:lnTo>
                      <a:pt x="81" y="272"/>
                    </a:lnTo>
                    <a:close/>
                    <a:moveTo>
                      <a:pt x="67" y="241"/>
                    </a:moveTo>
                    <a:lnTo>
                      <a:pt x="67" y="241"/>
                    </a:lnTo>
                    <a:lnTo>
                      <a:pt x="67" y="241"/>
                    </a:lnTo>
                    <a:lnTo>
                      <a:pt x="72" y="238"/>
                    </a:lnTo>
                    <a:lnTo>
                      <a:pt x="67" y="241"/>
                    </a:lnTo>
                    <a:close/>
                    <a:moveTo>
                      <a:pt x="67" y="241"/>
                    </a:moveTo>
                    <a:lnTo>
                      <a:pt x="52" y="206"/>
                    </a:lnTo>
                    <a:lnTo>
                      <a:pt x="63" y="201"/>
                    </a:lnTo>
                    <a:lnTo>
                      <a:pt x="78" y="236"/>
                    </a:lnTo>
                    <a:lnTo>
                      <a:pt x="67" y="241"/>
                    </a:lnTo>
                    <a:close/>
                    <a:moveTo>
                      <a:pt x="52" y="206"/>
                    </a:moveTo>
                    <a:lnTo>
                      <a:pt x="52" y="206"/>
                    </a:lnTo>
                    <a:lnTo>
                      <a:pt x="52" y="206"/>
                    </a:lnTo>
                    <a:lnTo>
                      <a:pt x="58" y="204"/>
                    </a:lnTo>
                    <a:lnTo>
                      <a:pt x="52" y="206"/>
                    </a:lnTo>
                    <a:close/>
                    <a:moveTo>
                      <a:pt x="52" y="206"/>
                    </a:moveTo>
                    <a:lnTo>
                      <a:pt x="40" y="174"/>
                    </a:lnTo>
                    <a:lnTo>
                      <a:pt x="51" y="170"/>
                    </a:lnTo>
                    <a:lnTo>
                      <a:pt x="64" y="202"/>
                    </a:lnTo>
                    <a:lnTo>
                      <a:pt x="52" y="206"/>
                    </a:lnTo>
                    <a:close/>
                    <a:moveTo>
                      <a:pt x="40" y="174"/>
                    </a:moveTo>
                    <a:lnTo>
                      <a:pt x="40" y="174"/>
                    </a:lnTo>
                    <a:lnTo>
                      <a:pt x="40" y="174"/>
                    </a:lnTo>
                    <a:lnTo>
                      <a:pt x="46" y="172"/>
                    </a:lnTo>
                    <a:lnTo>
                      <a:pt x="40" y="174"/>
                    </a:lnTo>
                    <a:close/>
                    <a:moveTo>
                      <a:pt x="40" y="174"/>
                    </a:moveTo>
                    <a:lnTo>
                      <a:pt x="28" y="140"/>
                    </a:lnTo>
                    <a:lnTo>
                      <a:pt x="39" y="135"/>
                    </a:lnTo>
                    <a:lnTo>
                      <a:pt x="52" y="170"/>
                    </a:lnTo>
                    <a:lnTo>
                      <a:pt x="40" y="174"/>
                    </a:lnTo>
                    <a:close/>
                    <a:moveTo>
                      <a:pt x="28" y="140"/>
                    </a:moveTo>
                    <a:lnTo>
                      <a:pt x="16" y="106"/>
                    </a:lnTo>
                    <a:lnTo>
                      <a:pt x="27" y="102"/>
                    </a:lnTo>
                    <a:lnTo>
                      <a:pt x="39" y="135"/>
                    </a:lnTo>
                    <a:lnTo>
                      <a:pt x="28" y="140"/>
                    </a:lnTo>
                    <a:close/>
                    <a:moveTo>
                      <a:pt x="16" y="106"/>
                    </a:moveTo>
                    <a:lnTo>
                      <a:pt x="3" y="72"/>
                    </a:lnTo>
                    <a:lnTo>
                      <a:pt x="15" y="68"/>
                    </a:lnTo>
                    <a:lnTo>
                      <a:pt x="27" y="102"/>
                    </a:lnTo>
                    <a:lnTo>
                      <a:pt x="16" y="106"/>
                    </a:lnTo>
                    <a:close/>
                    <a:moveTo>
                      <a:pt x="3" y="72"/>
                    </a:moveTo>
                    <a:lnTo>
                      <a:pt x="0" y="65"/>
                    </a:lnTo>
                    <a:lnTo>
                      <a:pt x="9" y="64"/>
                    </a:lnTo>
                    <a:lnTo>
                      <a:pt x="10" y="70"/>
                    </a:lnTo>
                    <a:lnTo>
                      <a:pt x="3" y="72"/>
                    </a:lnTo>
                    <a:close/>
                    <a:moveTo>
                      <a:pt x="9" y="64"/>
                    </a:moveTo>
                    <a:lnTo>
                      <a:pt x="480" y="0"/>
                    </a:lnTo>
                    <a:lnTo>
                      <a:pt x="481" y="12"/>
                    </a:lnTo>
                    <a:lnTo>
                      <a:pt x="10" y="76"/>
                    </a:lnTo>
                    <a:lnTo>
                      <a:pt x="9" y="64"/>
                    </a:lnTo>
                    <a:close/>
                    <a:moveTo>
                      <a:pt x="480" y="0"/>
                    </a:moveTo>
                    <a:lnTo>
                      <a:pt x="484" y="0"/>
                    </a:lnTo>
                    <a:lnTo>
                      <a:pt x="486" y="4"/>
                    </a:lnTo>
                    <a:lnTo>
                      <a:pt x="481" y="6"/>
                    </a:lnTo>
                    <a:lnTo>
                      <a:pt x="480" y="0"/>
                    </a:lnTo>
                    <a:close/>
                    <a:moveTo>
                      <a:pt x="486" y="4"/>
                    </a:moveTo>
                    <a:lnTo>
                      <a:pt x="502" y="40"/>
                    </a:lnTo>
                    <a:lnTo>
                      <a:pt x="491" y="45"/>
                    </a:lnTo>
                    <a:lnTo>
                      <a:pt x="475" y="8"/>
                    </a:lnTo>
                    <a:lnTo>
                      <a:pt x="486" y="4"/>
                    </a:lnTo>
                    <a:close/>
                    <a:moveTo>
                      <a:pt x="491" y="45"/>
                    </a:moveTo>
                    <a:lnTo>
                      <a:pt x="491" y="45"/>
                    </a:lnTo>
                    <a:lnTo>
                      <a:pt x="491" y="45"/>
                    </a:lnTo>
                    <a:lnTo>
                      <a:pt x="496" y="42"/>
                    </a:lnTo>
                    <a:lnTo>
                      <a:pt x="491" y="45"/>
                    </a:lnTo>
                    <a:close/>
                    <a:moveTo>
                      <a:pt x="502" y="40"/>
                    </a:moveTo>
                    <a:lnTo>
                      <a:pt x="519" y="80"/>
                    </a:lnTo>
                    <a:lnTo>
                      <a:pt x="508" y="84"/>
                    </a:lnTo>
                    <a:lnTo>
                      <a:pt x="491" y="45"/>
                    </a:lnTo>
                    <a:lnTo>
                      <a:pt x="502" y="40"/>
                    </a:lnTo>
                    <a:close/>
                    <a:moveTo>
                      <a:pt x="519" y="80"/>
                    </a:moveTo>
                    <a:lnTo>
                      <a:pt x="535" y="118"/>
                    </a:lnTo>
                    <a:lnTo>
                      <a:pt x="524" y="123"/>
                    </a:lnTo>
                    <a:lnTo>
                      <a:pt x="508" y="84"/>
                    </a:lnTo>
                    <a:lnTo>
                      <a:pt x="519" y="80"/>
                    </a:lnTo>
                    <a:close/>
                    <a:moveTo>
                      <a:pt x="524" y="123"/>
                    </a:moveTo>
                    <a:lnTo>
                      <a:pt x="524" y="123"/>
                    </a:lnTo>
                    <a:lnTo>
                      <a:pt x="524" y="123"/>
                    </a:lnTo>
                    <a:lnTo>
                      <a:pt x="530" y="121"/>
                    </a:lnTo>
                    <a:lnTo>
                      <a:pt x="524" y="123"/>
                    </a:lnTo>
                    <a:close/>
                    <a:moveTo>
                      <a:pt x="535" y="118"/>
                    </a:moveTo>
                    <a:lnTo>
                      <a:pt x="552" y="155"/>
                    </a:lnTo>
                    <a:lnTo>
                      <a:pt x="541" y="160"/>
                    </a:lnTo>
                    <a:lnTo>
                      <a:pt x="524" y="123"/>
                    </a:lnTo>
                    <a:lnTo>
                      <a:pt x="535" y="118"/>
                    </a:lnTo>
                    <a:close/>
                    <a:moveTo>
                      <a:pt x="542" y="161"/>
                    </a:moveTo>
                    <a:lnTo>
                      <a:pt x="541" y="160"/>
                    </a:lnTo>
                    <a:lnTo>
                      <a:pt x="541" y="160"/>
                    </a:lnTo>
                    <a:lnTo>
                      <a:pt x="547" y="158"/>
                    </a:lnTo>
                    <a:lnTo>
                      <a:pt x="542" y="161"/>
                    </a:lnTo>
                    <a:close/>
                    <a:moveTo>
                      <a:pt x="552" y="155"/>
                    </a:moveTo>
                    <a:lnTo>
                      <a:pt x="572" y="191"/>
                    </a:lnTo>
                    <a:lnTo>
                      <a:pt x="561" y="197"/>
                    </a:lnTo>
                    <a:lnTo>
                      <a:pt x="542" y="161"/>
                    </a:lnTo>
                    <a:lnTo>
                      <a:pt x="552" y="155"/>
                    </a:lnTo>
                    <a:close/>
                    <a:moveTo>
                      <a:pt x="572" y="191"/>
                    </a:moveTo>
                    <a:lnTo>
                      <a:pt x="592" y="227"/>
                    </a:lnTo>
                    <a:lnTo>
                      <a:pt x="581" y="234"/>
                    </a:lnTo>
                    <a:lnTo>
                      <a:pt x="561" y="197"/>
                    </a:lnTo>
                    <a:lnTo>
                      <a:pt x="572" y="191"/>
                    </a:lnTo>
                    <a:close/>
                    <a:moveTo>
                      <a:pt x="592" y="227"/>
                    </a:moveTo>
                    <a:lnTo>
                      <a:pt x="611" y="265"/>
                    </a:lnTo>
                    <a:lnTo>
                      <a:pt x="600" y="270"/>
                    </a:lnTo>
                    <a:lnTo>
                      <a:pt x="581" y="234"/>
                    </a:lnTo>
                    <a:lnTo>
                      <a:pt x="592" y="227"/>
                    </a:lnTo>
                    <a:close/>
                    <a:moveTo>
                      <a:pt x="601" y="271"/>
                    </a:moveTo>
                    <a:lnTo>
                      <a:pt x="601" y="271"/>
                    </a:lnTo>
                    <a:lnTo>
                      <a:pt x="600" y="270"/>
                    </a:lnTo>
                    <a:lnTo>
                      <a:pt x="606" y="267"/>
                    </a:lnTo>
                    <a:lnTo>
                      <a:pt x="601" y="271"/>
                    </a:lnTo>
                    <a:close/>
                    <a:moveTo>
                      <a:pt x="611" y="264"/>
                    </a:moveTo>
                    <a:lnTo>
                      <a:pt x="633" y="301"/>
                    </a:lnTo>
                    <a:lnTo>
                      <a:pt x="622" y="307"/>
                    </a:lnTo>
                    <a:lnTo>
                      <a:pt x="601" y="271"/>
                    </a:lnTo>
                    <a:lnTo>
                      <a:pt x="611" y="264"/>
                    </a:lnTo>
                    <a:close/>
                    <a:moveTo>
                      <a:pt x="633" y="301"/>
                    </a:moveTo>
                    <a:lnTo>
                      <a:pt x="635" y="305"/>
                    </a:lnTo>
                    <a:lnTo>
                      <a:pt x="631" y="308"/>
                    </a:lnTo>
                    <a:lnTo>
                      <a:pt x="628" y="304"/>
                    </a:lnTo>
                    <a:lnTo>
                      <a:pt x="633" y="301"/>
                    </a:lnTo>
                    <a:close/>
                    <a:moveTo>
                      <a:pt x="631" y="308"/>
                    </a:moveTo>
                    <a:lnTo>
                      <a:pt x="265" y="593"/>
                    </a:lnTo>
                    <a:lnTo>
                      <a:pt x="258" y="583"/>
                    </a:lnTo>
                    <a:lnTo>
                      <a:pt x="624" y="299"/>
                    </a:lnTo>
                    <a:lnTo>
                      <a:pt x="631" y="30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4" name="Freeform 36"/>
              <p:cNvSpPr>
                <a:spLocks noEditPoints="1"/>
              </p:cNvSpPr>
              <p:nvPr/>
            </p:nvSpPr>
            <p:spPr bwMode="auto">
              <a:xfrm>
                <a:off x="1881" y="2147"/>
                <a:ext cx="173" cy="192"/>
              </a:xfrm>
              <a:custGeom>
                <a:avLst/>
                <a:gdLst/>
                <a:ahLst/>
                <a:cxnLst>
                  <a:cxn ang="0">
                    <a:pos x="12" y="572"/>
                  </a:cxn>
                  <a:cxn ang="0">
                    <a:pos x="12" y="503"/>
                  </a:cxn>
                  <a:cxn ang="0">
                    <a:pos x="0" y="467"/>
                  </a:cxn>
                  <a:cxn ang="0">
                    <a:pos x="0" y="467"/>
                  </a:cxn>
                  <a:cxn ang="0">
                    <a:pos x="0" y="467"/>
                  </a:cxn>
                  <a:cxn ang="0">
                    <a:pos x="0" y="433"/>
                  </a:cxn>
                  <a:cxn ang="0">
                    <a:pos x="12" y="434"/>
                  </a:cxn>
                  <a:cxn ang="0">
                    <a:pos x="2" y="396"/>
                  </a:cxn>
                  <a:cxn ang="0">
                    <a:pos x="4" y="362"/>
                  </a:cxn>
                  <a:cxn ang="0">
                    <a:pos x="17" y="363"/>
                  </a:cxn>
                  <a:cxn ang="0">
                    <a:pos x="17" y="363"/>
                  </a:cxn>
                  <a:cxn ang="0">
                    <a:pos x="17" y="363"/>
                  </a:cxn>
                  <a:cxn ang="0">
                    <a:pos x="7" y="325"/>
                  </a:cxn>
                  <a:cxn ang="0">
                    <a:pos x="9" y="291"/>
                  </a:cxn>
                  <a:cxn ang="0">
                    <a:pos x="9" y="291"/>
                  </a:cxn>
                  <a:cxn ang="0">
                    <a:pos x="9" y="291"/>
                  </a:cxn>
                  <a:cxn ang="0">
                    <a:pos x="22" y="292"/>
                  </a:cxn>
                  <a:cxn ang="0">
                    <a:pos x="27" y="258"/>
                  </a:cxn>
                  <a:cxn ang="0">
                    <a:pos x="19" y="219"/>
                  </a:cxn>
                  <a:cxn ang="0">
                    <a:pos x="19" y="219"/>
                  </a:cxn>
                  <a:cxn ang="0">
                    <a:pos x="19" y="219"/>
                  </a:cxn>
                  <a:cxn ang="0">
                    <a:pos x="31" y="184"/>
                  </a:cxn>
                  <a:cxn ang="0">
                    <a:pos x="42" y="150"/>
                  </a:cxn>
                  <a:cxn ang="0">
                    <a:pos x="30" y="148"/>
                  </a:cxn>
                  <a:cxn ang="0">
                    <a:pos x="30" y="148"/>
                  </a:cxn>
                  <a:cxn ang="0">
                    <a:pos x="30" y="148"/>
                  </a:cxn>
                  <a:cxn ang="0">
                    <a:pos x="43" y="113"/>
                  </a:cxn>
                  <a:cxn ang="0">
                    <a:pos x="56" y="80"/>
                  </a:cxn>
                  <a:cxn ang="0">
                    <a:pos x="44" y="78"/>
                  </a:cxn>
                  <a:cxn ang="0">
                    <a:pos x="44" y="78"/>
                  </a:cxn>
                  <a:cxn ang="0">
                    <a:pos x="44" y="78"/>
                  </a:cxn>
                  <a:cxn ang="0">
                    <a:pos x="60" y="44"/>
                  </a:cxn>
                  <a:cxn ang="0">
                    <a:pos x="73" y="9"/>
                  </a:cxn>
                  <a:cxn ang="0">
                    <a:pos x="62" y="0"/>
                  </a:cxn>
                  <a:cxn ang="0">
                    <a:pos x="69" y="2"/>
                  </a:cxn>
                  <a:cxn ang="0">
                    <a:pos x="69" y="2"/>
                  </a:cxn>
                  <a:cxn ang="0">
                    <a:pos x="512" y="170"/>
                  </a:cxn>
                  <a:cxn ang="0">
                    <a:pos x="496" y="209"/>
                  </a:cxn>
                  <a:cxn ang="0">
                    <a:pos x="496" y="209"/>
                  </a:cxn>
                  <a:cxn ang="0">
                    <a:pos x="509" y="211"/>
                  </a:cxn>
                  <a:cxn ang="0">
                    <a:pos x="509" y="211"/>
                  </a:cxn>
                  <a:cxn ang="0">
                    <a:pos x="497" y="253"/>
                  </a:cxn>
                  <a:cxn ang="0">
                    <a:pos x="484" y="290"/>
                  </a:cxn>
                  <a:cxn ang="0">
                    <a:pos x="484" y="290"/>
                  </a:cxn>
                  <a:cxn ang="0">
                    <a:pos x="496" y="292"/>
                  </a:cxn>
                  <a:cxn ang="0">
                    <a:pos x="496" y="292"/>
                  </a:cxn>
                  <a:cxn ang="0">
                    <a:pos x="485" y="332"/>
                  </a:cxn>
                  <a:cxn ang="0">
                    <a:pos x="476" y="374"/>
                  </a:cxn>
                  <a:cxn ang="0">
                    <a:pos x="489" y="374"/>
                  </a:cxn>
                  <a:cxn ang="0">
                    <a:pos x="488" y="375"/>
                  </a:cxn>
                  <a:cxn ang="0">
                    <a:pos x="488" y="375"/>
                  </a:cxn>
                  <a:cxn ang="0">
                    <a:pos x="478" y="415"/>
                  </a:cxn>
                  <a:cxn ang="0">
                    <a:pos x="472" y="455"/>
                  </a:cxn>
                  <a:cxn ang="0">
                    <a:pos x="484" y="455"/>
                  </a:cxn>
                  <a:cxn ang="0">
                    <a:pos x="481" y="496"/>
                  </a:cxn>
                  <a:cxn ang="0">
                    <a:pos x="481" y="496"/>
                  </a:cxn>
                  <a:cxn ang="0">
                    <a:pos x="481" y="496"/>
                  </a:cxn>
                  <a:cxn ang="0">
                    <a:pos x="474" y="490"/>
                  </a:cxn>
                </a:cxnLst>
                <a:rect l="0" t="0" r="r" b="b"/>
                <a:pathLst>
                  <a:path w="520" h="578">
                    <a:moveTo>
                      <a:pt x="0" y="572"/>
                    </a:moveTo>
                    <a:lnTo>
                      <a:pt x="0" y="538"/>
                    </a:lnTo>
                    <a:lnTo>
                      <a:pt x="12" y="538"/>
                    </a:lnTo>
                    <a:lnTo>
                      <a:pt x="12" y="572"/>
                    </a:lnTo>
                    <a:lnTo>
                      <a:pt x="0" y="572"/>
                    </a:lnTo>
                    <a:close/>
                    <a:moveTo>
                      <a:pt x="0" y="538"/>
                    </a:moveTo>
                    <a:lnTo>
                      <a:pt x="0" y="503"/>
                    </a:lnTo>
                    <a:lnTo>
                      <a:pt x="12" y="503"/>
                    </a:lnTo>
                    <a:lnTo>
                      <a:pt x="12" y="538"/>
                    </a:lnTo>
                    <a:lnTo>
                      <a:pt x="0" y="538"/>
                    </a:lnTo>
                    <a:close/>
                    <a:moveTo>
                      <a:pt x="0" y="503"/>
                    </a:moveTo>
                    <a:lnTo>
                      <a:pt x="0" y="467"/>
                    </a:lnTo>
                    <a:lnTo>
                      <a:pt x="12" y="467"/>
                    </a:lnTo>
                    <a:lnTo>
                      <a:pt x="12" y="503"/>
                    </a:lnTo>
                    <a:lnTo>
                      <a:pt x="0" y="503"/>
                    </a:lnTo>
                    <a:close/>
                    <a:moveTo>
                      <a:pt x="0" y="467"/>
                    </a:moveTo>
                    <a:lnTo>
                      <a:pt x="0" y="433"/>
                    </a:lnTo>
                    <a:lnTo>
                      <a:pt x="12" y="433"/>
                    </a:lnTo>
                    <a:lnTo>
                      <a:pt x="12" y="467"/>
                    </a:lnTo>
                    <a:lnTo>
                      <a:pt x="0" y="467"/>
                    </a:lnTo>
                    <a:close/>
                    <a:moveTo>
                      <a:pt x="0" y="433"/>
                    </a:moveTo>
                    <a:lnTo>
                      <a:pt x="0" y="433"/>
                    </a:lnTo>
                    <a:lnTo>
                      <a:pt x="6" y="433"/>
                    </a:lnTo>
                    <a:lnTo>
                      <a:pt x="0" y="433"/>
                    </a:lnTo>
                    <a:close/>
                    <a:moveTo>
                      <a:pt x="0" y="433"/>
                    </a:moveTo>
                    <a:lnTo>
                      <a:pt x="2" y="396"/>
                    </a:lnTo>
                    <a:lnTo>
                      <a:pt x="14" y="396"/>
                    </a:lnTo>
                    <a:lnTo>
                      <a:pt x="12" y="434"/>
                    </a:lnTo>
                    <a:lnTo>
                      <a:pt x="0" y="433"/>
                    </a:lnTo>
                    <a:close/>
                    <a:moveTo>
                      <a:pt x="2" y="396"/>
                    </a:moveTo>
                    <a:lnTo>
                      <a:pt x="2" y="395"/>
                    </a:lnTo>
                    <a:lnTo>
                      <a:pt x="2" y="396"/>
                    </a:lnTo>
                    <a:lnTo>
                      <a:pt x="8" y="396"/>
                    </a:lnTo>
                    <a:lnTo>
                      <a:pt x="2" y="396"/>
                    </a:lnTo>
                    <a:close/>
                    <a:moveTo>
                      <a:pt x="2" y="396"/>
                    </a:moveTo>
                    <a:lnTo>
                      <a:pt x="4" y="362"/>
                    </a:lnTo>
                    <a:lnTo>
                      <a:pt x="17" y="363"/>
                    </a:lnTo>
                    <a:lnTo>
                      <a:pt x="14" y="396"/>
                    </a:lnTo>
                    <a:lnTo>
                      <a:pt x="2" y="396"/>
                    </a:lnTo>
                    <a:close/>
                    <a:moveTo>
                      <a:pt x="17" y="363"/>
                    </a:moveTo>
                    <a:lnTo>
                      <a:pt x="16" y="363"/>
                    </a:lnTo>
                    <a:lnTo>
                      <a:pt x="17" y="363"/>
                    </a:lnTo>
                    <a:lnTo>
                      <a:pt x="10" y="362"/>
                    </a:lnTo>
                    <a:lnTo>
                      <a:pt x="17" y="363"/>
                    </a:lnTo>
                    <a:close/>
                    <a:moveTo>
                      <a:pt x="4" y="362"/>
                    </a:moveTo>
                    <a:lnTo>
                      <a:pt x="7" y="325"/>
                    </a:lnTo>
                    <a:lnTo>
                      <a:pt x="19" y="325"/>
                    </a:lnTo>
                    <a:lnTo>
                      <a:pt x="17" y="363"/>
                    </a:lnTo>
                    <a:lnTo>
                      <a:pt x="4" y="362"/>
                    </a:lnTo>
                    <a:close/>
                    <a:moveTo>
                      <a:pt x="7" y="325"/>
                    </a:moveTo>
                    <a:lnTo>
                      <a:pt x="7" y="324"/>
                    </a:lnTo>
                    <a:lnTo>
                      <a:pt x="7" y="325"/>
                    </a:lnTo>
                    <a:lnTo>
                      <a:pt x="13" y="325"/>
                    </a:lnTo>
                    <a:lnTo>
                      <a:pt x="7" y="325"/>
                    </a:lnTo>
                    <a:close/>
                    <a:moveTo>
                      <a:pt x="7" y="325"/>
                    </a:moveTo>
                    <a:lnTo>
                      <a:pt x="9" y="291"/>
                    </a:lnTo>
                    <a:lnTo>
                      <a:pt x="22" y="292"/>
                    </a:lnTo>
                    <a:lnTo>
                      <a:pt x="19" y="325"/>
                    </a:lnTo>
                    <a:lnTo>
                      <a:pt x="7" y="325"/>
                    </a:lnTo>
                    <a:close/>
                    <a:moveTo>
                      <a:pt x="9" y="291"/>
                    </a:moveTo>
                    <a:lnTo>
                      <a:pt x="9" y="291"/>
                    </a:lnTo>
                    <a:lnTo>
                      <a:pt x="9" y="290"/>
                    </a:lnTo>
                    <a:lnTo>
                      <a:pt x="15" y="291"/>
                    </a:lnTo>
                    <a:lnTo>
                      <a:pt x="9" y="291"/>
                    </a:lnTo>
                    <a:close/>
                    <a:moveTo>
                      <a:pt x="9" y="290"/>
                    </a:moveTo>
                    <a:lnTo>
                      <a:pt x="14" y="257"/>
                    </a:lnTo>
                    <a:lnTo>
                      <a:pt x="27" y="258"/>
                    </a:lnTo>
                    <a:lnTo>
                      <a:pt x="22" y="292"/>
                    </a:lnTo>
                    <a:lnTo>
                      <a:pt x="9" y="290"/>
                    </a:lnTo>
                    <a:close/>
                    <a:moveTo>
                      <a:pt x="27" y="258"/>
                    </a:moveTo>
                    <a:lnTo>
                      <a:pt x="27" y="259"/>
                    </a:lnTo>
                    <a:lnTo>
                      <a:pt x="27" y="258"/>
                    </a:lnTo>
                    <a:lnTo>
                      <a:pt x="21" y="257"/>
                    </a:lnTo>
                    <a:lnTo>
                      <a:pt x="27" y="258"/>
                    </a:lnTo>
                    <a:close/>
                    <a:moveTo>
                      <a:pt x="14" y="257"/>
                    </a:moveTo>
                    <a:lnTo>
                      <a:pt x="19" y="219"/>
                    </a:lnTo>
                    <a:lnTo>
                      <a:pt x="32" y="221"/>
                    </a:lnTo>
                    <a:lnTo>
                      <a:pt x="27" y="258"/>
                    </a:lnTo>
                    <a:lnTo>
                      <a:pt x="14" y="257"/>
                    </a:lnTo>
                    <a:close/>
                    <a:moveTo>
                      <a:pt x="19" y="219"/>
                    </a:moveTo>
                    <a:lnTo>
                      <a:pt x="25" y="183"/>
                    </a:lnTo>
                    <a:lnTo>
                      <a:pt x="37" y="185"/>
                    </a:lnTo>
                    <a:lnTo>
                      <a:pt x="32" y="221"/>
                    </a:lnTo>
                    <a:lnTo>
                      <a:pt x="19" y="219"/>
                    </a:lnTo>
                    <a:close/>
                    <a:moveTo>
                      <a:pt x="25" y="183"/>
                    </a:moveTo>
                    <a:lnTo>
                      <a:pt x="25" y="182"/>
                    </a:lnTo>
                    <a:lnTo>
                      <a:pt x="25" y="183"/>
                    </a:lnTo>
                    <a:lnTo>
                      <a:pt x="31" y="184"/>
                    </a:lnTo>
                    <a:lnTo>
                      <a:pt x="25" y="183"/>
                    </a:lnTo>
                    <a:close/>
                    <a:moveTo>
                      <a:pt x="25" y="183"/>
                    </a:moveTo>
                    <a:lnTo>
                      <a:pt x="30" y="148"/>
                    </a:lnTo>
                    <a:lnTo>
                      <a:pt x="42" y="150"/>
                    </a:lnTo>
                    <a:lnTo>
                      <a:pt x="37" y="185"/>
                    </a:lnTo>
                    <a:lnTo>
                      <a:pt x="25" y="183"/>
                    </a:lnTo>
                    <a:close/>
                    <a:moveTo>
                      <a:pt x="30" y="148"/>
                    </a:moveTo>
                    <a:lnTo>
                      <a:pt x="30" y="148"/>
                    </a:lnTo>
                    <a:lnTo>
                      <a:pt x="30" y="148"/>
                    </a:lnTo>
                    <a:lnTo>
                      <a:pt x="36" y="149"/>
                    </a:lnTo>
                    <a:lnTo>
                      <a:pt x="30" y="148"/>
                    </a:lnTo>
                    <a:close/>
                    <a:moveTo>
                      <a:pt x="30" y="148"/>
                    </a:moveTo>
                    <a:lnTo>
                      <a:pt x="37" y="112"/>
                    </a:lnTo>
                    <a:lnTo>
                      <a:pt x="49" y="114"/>
                    </a:lnTo>
                    <a:lnTo>
                      <a:pt x="42" y="150"/>
                    </a:lnTo>
                    <a:lnTo>
                      <a:pt x="30" y="148"/>
                    </a:lnTo>
                    <a:close/>
                    <a:moveTo>
                      <a:pt x="37" y="112"/>
                    </a:moveTo>
                    <a:lnTo>
                      <a:pt x="37" y="112"/>
                    </a:lnTo>
                    <a:lnTo>
                      <a:pt x="37" y="112"/>
                    </a:lnTo>
                    <a:lnTo>
                      <a:pt x="43" y="113"/>
                    </a:lnTo>
                    <a:lnTo>
                      <a:pt x="37" y="112"/>
                    </a:lnTo>
                    <a:close/>
                    <a:moveTo>
                      <a:pt x="37" y="112"/>
                    </a:moveTo>
                    <a:lnTo>
                      <a:pt x="44" y="78"/>
                    </a:lnTo>
                    <a:lnTo>
                      <a:pt x="56" y="80"/>
                    </a:lnTo>
                    <a:lnTo>
                      <a:pt x="49" y="114"/>
                    </a:lnTo>
                    <a:lnTo>
                      <a:pt x="37" y="112"/>
                    </a:lnTo>
                    <a:close/>
                    <a:moveTo>
                      <a:pt x="44" y="78"/>
                    </a:moveTo>
                    <a:lnTo>
                      <a:pt x="44" y="78"/>
                    </a:lnTo>
                    <a:lnTo>
                      <a:pt x="44" y="78"/>
                    </a:lnTo>
                    <a:lnTo>
                      <a:pt x="50" y="79"/>
                    </a:lnTo>
                    <a:lnTo>
                      <a:pt x="44" y="78"/>
                    </a:lnTo>
                    <a:close/>
                    <a:moveTo>
                      <a:pt x="44" y="78"/>
                    </a:moveTo>
                    <a:lnTo>
                      <a:pt x="54" y="43"/>
                    </a:lnTo>
                    <a:lnTo>
                      <a:pt x="66" y="46"/>
                    </a:lnTo>
                    <a:lnTo>
                      <a:pt x="56" y="81"/>
                    </a:lnTo>
                    <a:lnTo>
                      <a:pt x="44" y="78"/>
                    </a:lnTo>
                    <a:close/>
                    <a:moveTo>
                      <a:pt x="66" y="46"/>
                    </a:moveTo>
                    <a:lnTo>
                      <a:pt x="66" y="46"/>
                    </a:lnTo>
                    <a:lnTo>
                      <a:pt x="66" y="46"/>
                    </a:lnTo>
                    <a:lnTo>
                      <a:pt x="60" y="44"/>
                    </a:lnTo>
                    <a:lnTo>
                      <a:pt x="66" y="46"/>
                    </a:lnTo>
                    <a:close/>
                    <a:moveTo>
                      <a:pt x="54" y="43"/>
                    </a:moveTo>
                    <a:lnTo>
                      <a:pt x="61" y="7"/>
                    </a:lnTo>
                    <a:lnTo>
                      <a:pt x="73" y="9"/>
                    </a:lnTo>
                    <a:lnTo>
                      <a:pt x="66" y="46"/>
                    </a:lnTo>
                    <a:lnTo>
                      <a:pt x="54" y="43"/>
                    </a:lnTo>
                    <a:close/>
                    <a:moveTo>
                      <a:pt x="61" y="7"/>
                    </a:moveTo>
                    <a:lnTo>
                      <a:pt x="62" y="0"/>
                    </a:lnTo>
                    <a:lnTo>
                      <a:pt x="69" y="2"/>
                    </a:lnTo>
                    <a:lnTo>
                      <a:pt x="67" y="8"/>
                    </a:lnTo>
                    <a:lnTo>
                      <a:pt x="61" y="7"/>
                    </a:lnTo>
                    <a:close/>
                    <a:moveTo>
                      <a:pt x="69" y="2"/>
                    </a:moveTo>
                    <a:lnTo>
                      <a:pt x="515" y="164"/>
                    </a:lnTo>
                    <a:lnTo>
                      <a:pt x="510" y="175"/>
                    </a:lnTo>
                    <a:lnTo>
                      <a:pt x="65" y="14"/>
                    </a:lnTo>
                    <a:lnTo>
                      <a:pt x="69" y="2"/>
                    </a:lnTo>
                    <a:close/>
                    <a:moveTo>
                      <a:pt x="515" y="164"/>
                    </a:moveTo>
                    <a:lnTo>
                      <a:pt x="520" y="166"/>
                    </a:lnTo>
                    <a:lnTo>
                      <a:pt x="518" y="171"/>
                    </a:lnTo>
                    <a:lnTo>
                      <a:pt x="512" y="170"/>
                    </a:lnTo>
                    <a:lnTo>
                      <a:pt x="515" y="164"/>
                    </a:lnTo>
                    <a:close/>
                    <a:moveTo>
                      <a:pt x="518" y="171"/>
                    </a:moveTo>
                    <a:lnTo>
                      <a:pt x="509" y="212"/>
                    </a:lnTo>
                    <a:lnTo>
                      <a:pt x="496" y="209"/>
                    </a:lnTo>
                    <a:lnTo>
                      <a:pt x="507" y="168"/>
                    </a:lnTo>
                    <a:lnTo>
                      <a:pt x="518" y="171"/>
                    </a:lnTo>
                    <a:close/>
                    <a:moveTo>
                      <a:pt x="496" y="210"/>
                    </a:moveTo>
                    <a:lnTo>
                      <a:pt x="496" y="209"/>
                    </a:lnTo>
                    <a:lnTo>
                      <a:pt x="496" y="209"/>
                    </a:lnTo>
                    <a:lnTo>
                      <a:pt x="502" y="211"/>
                    </a:lnTo>
                    <a:lnTo>
                      <a:pt x="496" y="210"/>
                    </a:lnTo>
                    <a:close/>
                    <a:moveTo>
                      <a:pt x="509" y="211"/>
                    </a:moveTo>
                    <a:lnTo>
                      <a:pt x="503" y="253"/>
                    </a:lnTo>
                    <a:lnTo>
                      <a:pt x="491" y="252"/>
                    </a:lnTo>
                    <a:lnTo>
                      <a:pt x="496" y="210"/>
                    </a:lnTo>
                    <a:lnTo>
                      <a:pt x="509" y="211"/>
                    </a:lnTo>
                    <a:close/>
                    <a:moveTo>
                      <a:pt x="503" y="253"/>
                    </a:moveTo>
                    <a:lnTo>
                      <a:pt x="503" y="253"/>
                    </a:lnTo>
                    <a:lnTo>
                      <a:pt x="503" y="254"/>
                    </a:lnTo>
                    <a:lnTo>
                      <a:pt x="497" y="253"/>
                    </a:lnTo>
                    <a:lnTo>
                      <a:pt x="503" y="253"/>
                    </a:lnTo>
                    <a:close/>
                    <a:moveTo>
                      <a:pt x="503" y="254"/>
                    </a:moveTo>
                    <a:lnTo>
                      <a:pt x="496" y="292"/>
                    </a:lnTo>
                    <a:lnTo>
                      <a:pt x="484" y="290"/>
                    </a:lnTo>
                    <a:lnTo>
                      <a:pt x="491" y="252"/>
                    </a:lnTo>
                    <a:lnTo>
                      <a:pt x="503" y="254"/>
                    </a:lnTo>
                    <a:close/>
                    <a:moveTo>
                      <a:pt x="484" y="291"/>
                    </a:moveTo>
                    <a:lnTo>
                      <a:pt x="484" y="290"/>
                    </a:lnTo>
                    <a:lnTo>
                      <a:pt x="484" y="290"/>
                    </a:lnTo>
                    <a:lnTo>
                      <a:pt x="490" y="291"/>
                    </a:lnTo>
                    <a:lnTo>
                      <a:pt x="484" y="291"/>
                    </a:lnTo>
                    <a:close/>
                    <a:moveTo>
                      <a:pt x="496" y="292"/>
                    </a:moveTo>
                    <a:lnTo>
                      <a:pt x="491" y="333"/>
                    </a:lnTo>
                    <a:lnTo>
                      <a:pt x="479" y="332"/>
                    </a:lnTo>
                    <a:lnTo>
                      <a:pt x="484" y="291"/>
                    </a:lnTo>
                    <a:lnTo>
                      <a:pt x="496" y="292"/>
                    </a:lnTo>
                    <a:close/>
                    <a:moveTo>
                      <a:pt x="479" y="332"/>
                    </a:moveTo>
                    <a:lnTo>
                      <a:pt x="479" y="332"/>
                    </a:lnTo>
                    <a:lnTo>
                      <a:pt x="479" y="332"/>
                    </a:lnTo>
                    <a:lnTo>
                      <a:pt x="485" y="332"/>
                    </a:lnTo>
                    <a:lnTo>
                      <a:pt x="479" y="332"/>
                    </a:lnTo>
                    <a:close/>
                    <a:moveTo>
                      <a:pt x="491" y="333"/>
                    </a:moveTo>
                    <a:lnTo>
                      <a:pt x="489" y="375"/>
                    </a:lnTo>
                    <a:lnTo>
                      <a:pt x="476" y="374"/>
                    </a:lnTo>
                    <a:lnTo>
                      <a:pt x="479" y="332"/>
                    </a:lnTo>
                    <a:lnTo>
                      <a:pt x="491" y="333"/>
                    </a:lnTo>
                    <a:close/>
                    <a:moveTo>
                      <a:pt x="489" y="375"/>
                    </a:moveTo>
                    <a:lnTo>
                      <a:pt x="489" y="374"/>
                    </a:lnTo>
                    <a:lnTo>
                      <a:pt x="488" y="375"/>
                    </a:lnTo>
                    <a:lnTo>
                      <a:pt x="482" y="374"/>
                    </a:lnTo>
                    <a:lnTo>
                      <a:pt x="489" y="375"/>
                    </a:lnTo>
                    <a:close/>
                    <a:moveTo>
                      <a:pt x="488" y="375"/>
                    </a:moveTo>
                    <a:lnTo>
                      <a:pt x="484" y="416"/>
                    </a:lnTo>
                    <a:lnTo>
                      <a:pt x="472" y="415"/>
                    </a:lnTo>
                    <a:lnTo>
                      <a:pt x="476" y="374"/>
                    </a:lnTo>
                    <a:lnTo>
                      <a:pt x="488" y="375"/>
                    </a:lnTo>
                    <a:close/>
                    <a:moveTo>
                      <a:pt x="472" y="415"/>
                    </a:moveTo>
                    <a:lnTo>
                      <a:pt x="472" y="415"/>
                    </a:lnTo>
                    <a:lnTo>
                      <a:pt x="472" y="415"/>
                    </a:lnTo>
                    <a:lnTo>
                      <a:pt x="478" y="415"/>
                    </a:lnTo>
                    <a:lnTo>
                      <a:pt x="472" y="415"/>
                    </a:lnTo>
                    <a:close/>
                    <a:moveTo>
                      <a:pt x="484" y="415"/>
                    </a:moveTo>
                    <a:lnTo>
                      <a:pt x="484" y="455"/>
                    </a:lnTo>
                    <a:lnTo>
                      <a:pt x="472" y="455"/>
                    </a:lnTo>
                    <a:lnTo>
                      <a:pt x="472" y="415"/>
                    </a:lnTo>
                    <a:lnTo>
                      <a:pt x="484" y="415"/>
                    </a:lnTo>
                    <a:close/>
                    <a:moveTo>
                      <a:pt x="484" y="455"/>
                    </a:moveTo>
                    <a:lnTo>
                      <a:pt x="484" y="455"/>
                    </a:lnTo>
                    <a:lnTo>
                      <a:pt x="478" y="455"/>
                    </a:lnTo>
                    <a:lnTo>
                      <a:pt x="484" y="455"/>
                    </a:lnTo>
                    <a:close/>
                    <a:moveTo>
                      <a:pt x="484" y="455"/>
                    </a:moveTo>
                    <a:lnTo>
                      <a:pt x="481" y="496"/>
                    </a:lnTo>
                    <a:lnTo>
                      <a:pt x="469" y="496"/>
                    </a:lnTo>
                    <a:lnTo>
                      <a:pt x="472" y="455"/>
                    </a:lnTo>
                    <a:lnTo>
                      <a:pt x="484" y="455"/>
                    </a:lnTo>
                    <a:close/>
                    <a:moveTo>
                      <a:pt x="481" y="496"/>
                    </a:moveTo>
                    <a:lnTo>
                      <a:pt x="481" y="501"/>
                    </a:lnTo>
                    <a:lnTo>
                      <a:pt x="476" y="502"/>
                    </a:lnTo>
                    <a:lnTo>
                      <a:pt x="475" y="496"/>
                    </a:lnTo>
                    <a:lnTo>
                      <a:pt x="481" y="496"/>
                    </a:lnTo>
                    <a:close/>
                    <a:moveTo>
                      <a:pt x="476" y="502"/>
                    </a:moveTo>
                    <a:lnTo>
                      <a:pt x="7" y="578"/>
                    </a:lnTo>
                    <a:lnTo>
                      <a:pt x="5" y="566"/>
                    </a:lnTo>
                    <a:lnTo>
                      <a:pt x="474" y="490"/>
                    </a:lnTo>
                    <a:lnTo>
                      <a:pt x="476" y="50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5" name="Freeform 37"/>
              <p:cNvSpPr>
                <a:spLocks noEditPoints="1"/>
              </p:cNvSpPr>
              <p:nvPr/>
            </p:nvSpPr>
            <p:spPr bwMode="auto">
              <a:xfrm>
                <a:off x="1974" y="1816"/>
                <a:ext cx="224" cy="209"/>
              </a:xfrm>
              <a:custGeom>
                <a:avLst/>
                <a:gdLst/>
                <a:ahLst/>
                <a:cxnLst>
                  <a:cxn ang="0">
                    <a:pos x="10" y="472"/>
                  </a:cxn>
                  <a:cxn ang="0">
                    <a:pos x="19" y="433"/>
                  </a:cxn>
                  <a:cxn ang="0">
                    <a:pos x="39" y="404"/>
                  </a:cxn>
                  <a:cxn ang="0">
                    <a:pos x="49" y="411"/>
                  </a:cxn>
                  <a:cxn ang="0">
                    <a:pos x="49" y="411"/>
                  </a:cxn>
                  <a:cxn ang="0">
                    <a:pos x="49" y="411"/>
                  </a:cxn>
                  <a:cxn ang="0">
                    <a:pos x="88" y="347"/>
                  </a:cxn>
                  <a:cxn ang="0">
                    <a:pos x="78" y="341"/>
                  </a:cxn>
                  <a:cxn ang="0">
                    <a:pos x="78" y="340"/>
                  </a:cxn>
                  <a:cxn ang="0">
                    <a:pos x="78" y="340"/>
                  </a:cxn>
                  <a:cxn ang="0">
                    <a:pos x="105" y="315"/>
                  </a:cxn>
                  <a:cxn ang="0">
                    <a:pos x="129" y="289"/>
                  </a:cxn>
                  <a:cxn ang="0">
                    <a:pos x="120" y="282"/>
                  </a:cxn>
                  <a:cxn ang="0">
                    <a:pos x="120" y="282"/>
                  </a:cxn>
                  <a:cxn ang="0">
                    <a:pos x="120" y="282"/>
                  </a:cxn>
                  <a:cxn ang="0">
                    <a:pos x="149" y="256"/>
                  </a:cxn>
                  <a:cxn ang="0">
                    <a:pos x="174" y="230"/>
                  </a:cxn>
                  <a:cxn ang="0">
                    <a:pos x="164" y="223"/>
                  </a:cxn>
                  <a:cxn ang="0">
                    <a:pos x="164" y="223"/>
                  </a:cxn>
                  <a:cxn ang="0">
                    <a:pos x="164" y="223"/>
                  </a:cxn>
                  <a:cxn ang="0">
                    <a:pos x="193" y="198"/>
                  </a:cxn>
                  <a:cxn ang="0">
                    <a:pos x="219" y="172"/>
                  </a:cxn>
                  <a:cxn ang="0">
                    <a:pos x="210" y="164"/>
                  </a:cxn>
                  <a:cxn ang="0">
                    <a:pos x="210" y="164"/>
                  </a:cxn>
                  <a:cxn ang="0">
                    <a:pos x="210" y="164"/>
                  </a:cxn>
                  <a:cxn ang="0">
                    <a:pos x="244" y="146"/>
                  </a:cxn>
                  <a:cxn ang="0">
                    <a:pos x="292" y="92"/>
                  </a:cxn>
                  <a:cxn ang="0">
                    <a:pos x="309" y="57"/>
                  </a:cxn>
                  <a:cxn ang="0">
                    <a:pos x="309" y="57"/>
                  </a:cxn>
                  <a:cxn ang="0">
                    <a:pos x="309" y="57"/>
                  </a:cxn>
                  <a:cxn ang="0">
                    <a:pos x="317" y="65"/>
                  </a:cxn>
                  <a:cxn ang="0">
                    <a:pos x="368" y="13"/>
                  </a:cxn>
                  <a:cxn ang="0">
                    <a:pos x="364" y="0"/>
                  </a:cxn>
                  <a:cxn ang="0">
                    <a:pos x="368" y="5"/>
                  </a:cxn>
                  <a:cxn ang="0">
                    <a:pos x="368" y="5"/>
                  </a:cxn>
                  <a:cxn ang="0">
                    <a:pos x="662" y="354"/>
                  </a:cxn>
                  <a:cxn ang="0">
                    <a:pos x="628" y="379"/>
                  </a:cxn>
                  <a:cxn ang="0">
                    <a:pos x="628" y="379"/>
                  </a:cxn>
                  <a:cxn ang="0">
                    <a:pos x="638" y="388"/>
                  </a:cxn>
                  <a:cxn ang="0">
                    <a:pos x="638" y="388"/>
                  </a:cxn>
                  <a:cxn ang="0">
                    <a:pos x="606" y="415"/>
                  </a:cxn>
                  <a:cxn ang="0">
                    <a:pos x="572" y="445"/>
                  </a:cxn>
                  <a:cxn ang="0">
                    <a:pos x="572" y="445"/>
                  </a:cxn>
                  <a:cxn ang="0">
                    <a:pos x="582" y="453"/>
                  </a:cxn>
                  <a:cxn ang="0">
                    <a:pos x="582" y="453"/>
                  </a:cxn>
                  <a:cxn ang="0">
                    <a:pos x="553" y="481"/>
                  </a:cxn>
                  <a:cxn ang="0">
                    <a:pos x="520" y="511"/>
                  </a:cxn>
                  <a:cxn ang="0">
                    <a:pos x="521" y="511"/>
                  </a:cxn>
                  <a:cxn ang="0">
                    <a:pos x="530" y="519"/>
                  </a:cxn>
                  <a:cxn ang="0">
                    <a:pos x="530" y="519"/>
                  </a:cxn>
                  <a:cxn ang="0">
                    <a:pos x="496" y="546"/>
                  </a:cxn>
                  <a:cxn ang="0">
                    <a:pos x="472" y="580"/>
                  </a:cxn>
                  <a:cxn ang="0">
                    <a:pos x="459" y="623"/>
                  </a:cxn>
                  <a:cxn ang="0">
                    <a:pos x="459" y="623"/>
                  </a:cxn>
                  <a:cxn ang="0">
                    <a:pos x="459" y="623"/>
                  </a:cxn>
                  <a:cxn ang="0">
                    <a:pos x="456" y="614"/>
                  </a:cxn>
                </a:cxnLst>
                <a:rect l="0" t="0" r="r" b="b"/>
                <a:pathLst>
                  <a:path w="671" h="627">
                    <a:moveTo>
                      <a:pt x="0" y="466"/>
                    </a:moveTo>
                    <a:lnTo>
                      <a:pt x="19" y="434"/>
                    </a:lnTo>
                    <a:lnTo>
                      <a:pt x="29" y="440"/>
                    </a:lnTo>
                    <a:lnTo>
                      <a:pt x="10" y="472"/>
                    </a:lnTo>
                    <a:lnTo>
                      <a:pt x="0" y="466"/>
                    </a:lnTo>
                    <a:close/>
                    <a:moveTo>
                      <a:pt x="19" y="434"/>
                    </a:moveTo>
                    <a:lnTo>
                      <a:pt x="19" y="434"/>
                    </a:lnTo>
                    <a:lnTo>
                      <a:pt x="19" y="433"/>
                    </a:lnTo>
                    <a:lnTo>
                      <a:pt x="24" y="437"/>
                    </a:lnTo>
                    <a:lnTo>
                      <a:pt x="19" y="434"/>
                    </a:lnTo>
                    <a:close/>
                    <a:moveTo>
                      <a:pt x="19" y="433"/>
                    </a:moveTo>
                    <a:lnTo>
                      <a:pt x="39" y="404"/>
                    </a:lnTo>
                    <a:lnTo>
                      <a:pt x="49" y="411"/>
                    </a:lnTo>
                    <a:lnTo>
                      <a:pt x="29" y="440"/>
                    </a:lnTo>
                    <a:lnTo>
                      <a:pt x="19" y="433"/>
                    </a:lnTo>
                    <a:close/>
                    <a:moveTo>
                      <a:pt x="49" y="411"/>
                    </a:moveTo>
                    <a:lnTo>
                      <a:pt x="49" y="411"/>
                    </a:lnTo>
                    <a:lnTo>
                      <a:pt x="49" y="411"/>
                    </a:lnTo>
                    <a:lnTo>
                      <a:pt x="44" y="408"/>
                    </a:lnTo>
                    <a:lnTo>
                      <a:pt x="49" y="411"/>
                    </a:lnTo>
                    <a:close/>
                    <a:moveTo>
                      <a:pt x="38" y="405"/>
                    </a:moveTo>
                    <a:lnTo>
                      <a:pt x="58" y="373"/>
                    </a:lnTo>
                    <a:lnTo>
                      <a:pt x="69" y="380"/>
                    </a:lnTo>
                    <a:lnTo>
                      <a:pt x="49" y="411"/>
                    </a:lnTo>
                    <a:lnTo>
                      <a:pt x="38" y="405"/>
                    </a:lnTo>
                    <a:close/>
                    <a:moveTo>
                      <a:pt x="58" y="373"/>
                    </a:moveTo>
                    <a:lnTo>
                      <a:pt x="78" y="341"/>
                    </a:lnTo>
                    <a:lnTo>
                      <a:pt x="88" y="347"/>
                    </a:lnTo>
                    <a:lnTo>
                      <a:pt x="69" y="380"/>
                    </a:lnTo>
                    <a:lnTo>
                      <a:pt x="58" y="373"/>
                    </a:lnTo>
                    <a:close/>
                    <a:moveTo>
                      <a:pt x="78" y="341"/>
                    </a:moveTo>
                    <a:lnTo>
                      <a:pt x="78" y="341"/>
                    </a:lnTo>
                    <a:lnTo>
                      <a:pt x="78" y="340"/>
                    </a:lnTo>
                    <a:lnTo>
                      <a:pt x="83" y="344"/>
                    </a:lnTo>
                    <a:lnTo>
                      <a:pt x="78" y="341"/>
                    </a:lnTo>
                    <a:close/>
                    <a:moveTo>
                      <a:pt x="78" y="340"/>
                    </a:moveTo>
                    <a:lnTo>
                      <a:pt x="100" y="311"/>
                    </a:lnTo>
                    <a:lnTo>
                      <a:pt x="110" y="319"/>
                    </a:lnTo>
                    <a:lnTo>
                      <a:pt x="88" y="348"/>
                    </a:lnTo>
                    <a:lnTo>
                      <a:pt x="78" y="340"/>
                    </a:lnTo>
                    <a:close/>
                    <a:moveTo>
                      <a:pt x="110" y="318"/>
                    </a:moveTo>
                    <a:lnTo>
                      <a:pt x="110" y="318"/>
                    </a:lnTo>
                    <a:lnTo>
                      <a:pt x="110" y="319"/>
                    </a:lnTo>
                    <a:lnTo>
                      <a:pt x="105" y="315"/>
                    </a:lnTo>
                    <a:lnTo>
                      <a:pt x="110" y="318"/>
                    </a:lnTo>
                    <a:close/>
                    <a:moveTo>
                      <a:pt x="100" y="312"/>
                    </a:moveTo>
                    <a:lnTo>
                      <a:pt x="119" y="283"/>
                    </a:lnTo>
                    <a:lnTo>
                      <a:pt x="129" y="289"/>
                    </a:lnTo>
                    <a:lnTo>
                      <a:pt x="110" y="318"/>
                    </a:lnTo>
                    <a:lnTo>
                      <a:pt x="100" y="312"/>
                    </a:lnTo>
                    <a:close/>
                    <a:moveTo>
                      <a:pt x="119" y="283"/>
                    </a:moveTo>
                    <a:lnTo>
                      <a:pt x="120" y="282"/>
                    </a:lnTo>
                    <a:lnTo>
                      <a:pt x="120" y="282"/>
                    </a:lnTo>
                    <a:lnTo>
                      <a:pt x="124" y="286"/>
                    </a:lnTo>
                    <a:lnTo>
                      <a:pt x="119" y="283"/>
                    </a:lnTo>
                    <a:close/>
                    <a:moveTo>
                      <a:pt x="120" y="282"/>
                    </a:moveTo>
                    <a:lnTo>
                      <a:pt x="144" y="252"/>
                    </a:lnTo>
                    <a:lnTo>
                      <a:pt x="154" y="260"/>
                    </a:lnTo>
                    <a:lnTo>
                      <a:pt x="129" y="290"/>
                    </a:lnTo>
                    <a:lnTo>
                      <a:pt x="120" y="282"/>
                    </a:lnTo>
                    <a:close/>
                    <a:moveTo>
                      <a:pt x="154" y="259"/>
                    </a:moveTo>
                    <a:lnTo>
                      <a:pt x="154" y="260"/>
                    </a:lnTo>
                    <a:lnTo>
                      <a:pt x="154" y="260"/>
                    </a:lnTo>
                    <a:lnTo>
                      <a:pt x="149" y="256"/>
                    </a:lnTo>
                    <a:lnTo>
                      <a:pt x="154" y="259"/>
                    </a:lnTo>
                    <a:close/>
                    <a:moveTo>
                      <a:pt x="143" y="253"/>
                    </a:moveTo>
                    <a:lnTo>
                      <a:pt x="164" y="224"/>
                    </a:lnTo>
                    <a:lnTo>
                      <a:pt x="174" y="230"/>
                    </a:lnTo>
                    <a:lnTo>
                      <a:pt x="154" y="259"/>
                    </a:lnTo>
                    <a:lnTo>
                      <a:pt x="143" y="253"/>
                    </a:lnTo>
                    <a:close/>
                    <a:moveTo>
                      <a:pt x="164" y="224"/>
                    </a:moveTo>
                    <a:lnTo>
                      <a:pt x="164" y="223"/>
                    </a:lnTo>
                    <a:lnTo>
                      <a:pt x="164" y="223"/>
                    </a:lnTo>
                    <a:lnTo>
                      <a:pt x="169" y="227"/>
                    </a:lnTo>
                    <a:lnTo>
                      <a:pt x="164" y="224"/>
                    </a:lnTo>
                    <a:close/>
                    <a:moveTo>
                      <a:pt x="164" y="223"/>
                    </a:moveTo>
                    <a:lnTo>
                      <a:pt x="188" y="193"/>
                    </a:lnTo>
                    <a:lnTo>
                      <a:pt x="197" y="202"/>
                    </a:lnTo>
                    <a:lnTo>
                      <a:pt x="173" y="231"/>
                    </a:lnTo>
                    <a:lnTo>
                      <a:pt x="164" y="223"/>
                    </a:lnTo>
                    <a:close/>
                    <a:moveTo>
                      <a:pt x="198" y="202"/>
                    </a:moveTo>
                    <a:lnTo>
                      <a:pt x="197" y="202"/>
                    </a:lnTo>
                    <a:lnTo>
                      <a:pt x="197" y="202"/>
                    </a:lnTo>
                    <a:lnTo>
                      <a:pt x="193" y="198"/>
                    </a:lnTo>
                    <a:lnTo>
                      <a:pt x="198" y="202"/>
                    </a:lnTo>
                    <a:close/>
                    <a:moveTo>
                      <a:pt x="188" y="195"/>
                    </a:moveTo>
                    <a:lnTo>
                      <a:pt x="210" y="165"/>
                    </a:lnTo>
                    <a:lnTo>
                      <a:pt x="219" y="172"/>
                    </a:lnTo>
                    <a:lnTo>
                      <a:pt x="198" y="202"/>
                    </a:lnTo>
                    <a:lnTo>
                      <a:pt x="188" y="195"/>
                    </a:lnTo>
                    <a:close/>
                    <a:moveTo>
                      <a:pt x="210" y="165"/>
                    </a:moveTo>
                    <a:lnTo>
                      <a:pt x="210" y="164"/>
                    </a:lnTo>
                    <a:lnTo>
                      <a:pt x="210" y="164"/>
                    </a:lnTo>
                    <a:lnTo>
                      <a:pt x="215" y="168"/>
                    </a:lnTo>
                    <a:lnTo>
                      <a:pt x="210" y="165"/>
                    </a:lnTo>
                    <a:close/>
                    <a:moveTo>
                      <a:pt x="210" y="164"/>
                    </a:moveTo>
                    <a:lnTo>
                      <a:pt x="235" y="138"/>
                    </a:lnTo>
                    <a:lnTo>
                      <a:pt x="244" y="146"/>
                    </a:lnTo>
                    <a:lnTo>
                      <a:pt x="219" y="172"/>
                    </a:lnTo>
                    <a:lnTo>
                      <a:pt x="210" y="164"/>
                    </a:lnTo>
                    <a:close/>
                    <a:moveTo>
                      <a:pt x="235" y="138"/>
                    </a:moveTo>
                    <a:lnTo>
                      <a:pt x="259" y="111"/>
                    </a:lnTo>
                    <a:lnTo>
                      <a:pt x="268" y="119"/>
                    </a:lnTo>
                    <a:lnTo>
                      <a:pt x="244" y="146"/>
                    </a:lnTo>
                    <a:lnTo>
                      <a:pt x="235" y="138"/>
                    </a:lnTo>
                    <a:close/>
                    <a:moveTo>
                      <a:pt x="259" y="111"/>
                    </a:moveTo>
                    <a:lnTo>
                      <a:pt x="284" y="83"/>
                    </a:lnTo>
                    <a:lnTo>
                      <a:pt x="292" y="92"/>
                    </a:lnTo>
                    <a:lnTo>
                      <a:pt x="268" y="119"/>
                    </a:lnTo>
                    <a:lnTo>
                      <a:pt x="259" y="111"/>
                    </a:lnTo>
                    <a:close/>
                    <a:moveTo>
                      <a:pt x="284" y="83"/>
                    </a:moveTo>
                    <a:lnTo>
                      <a:pt x="309" y="57"/>
                    </a:lnTo>
                    <a:lnTo>
                      <a:pt x="318" y="65"/>
                    </a:lnTo>
                    <a:lnTo>
                      <a:pt x="292" y="92"/>
                    </a:lnTo>
                    <a:lnTo>
                      <a:pt x="284" y="83"/>
                    </a:lnTo>
                    <a:close/>
                    <a:moveTo>
                      <a:pt x="309" y="57"/>
                    </a:moveTo>
                    <a:lnTo>
                      <a:pt x="309" y="57"/>
                    </a:lnTo>
                    <a:lnTo>
                      <a:pt x="309" y="57"/>
                    </a:lnTo>
                    <a:lnTo>
                      <a:pt x="313" y="61"/>
                    </a:lnTo>
                    <a:lnTo>
                      <a:pt x="309" y="57"/>
                    </a:lnTo>
                    <a:close/>
                    <a:moveTo>
                      <a:pt x="309" y="57"/>
                    </a:moveTo>
                    <a:lnTo>
                      <a:pt x="335" y="30"/>
                    </a:lnTo>
                    <a:lnTo>
                      <a:pt x="344" y="39"/>
                    </a:lnTo>
                    <a:lnTo>
                      <a:pt x="317" y="65"/>
                    </a:lnTo>
                    <a:lnTo>
                      <a:pt x="309" y="57"/>
                    </a:lnTo>
                    <a:close/>
                    <a:moveTo>
                      <a:pt x="335" y="30"/>
                    </a:moveTo>
                    <a:lnTo>
                      <a:pt x="360" y="5"/>
                    </a:lnTo>
                    <a:lnTo>
                      <a:pt x="368" y="13"/>
                    </a:lnTo>
                    <a:lnTo>
                      <a:pt x="344" y="39"/>
                    </a:lnTo>
                    <a:lnTo>
                      <a:pt x="335" y="30"/>
                    </a:lnTo>
                    <a:close/>
                    <a:moveTo>
                      <a:pt x="360" y="5"/>
                    </a:moveTo>
                    <a:lnTo>
                      <a:pt x="364" y="0"/>
                    </a:lnTo>
                    <a:lnTo>
                      <a:pt x="368" y="5"/>
                    </a:lnTo>
                    <a:lnTo>
                      <a:pt x="364" y="9"/>
                    </a:lnTo>
                    <a:lnTo>
                      <a:pt x="360" y="5"/>
                    </a:lnTo>
                    <a:close/>
                    <a:moveTo>
                      <a:pt x="368" y="5"/>
                    </a:moveTo>
                    <a:lnTo>
                      <a:pt x="667" y="350"/>
                    </a:lnTo>
                    <a:lnTo>
                      <a:pt x="658" y="358"/>
                    </a:lnTo>
                    <a:lnTo>
                      <a:pt x="359" y="13"/>
                    </a:lnTo>
                    <a:lnTo>
                      <a:pt x="368" y="5"/>
                    </a:lnTo>
                    <a:close/>
                    <a:moveTo>
                      <a:pt x="667" y="350"/>
                    </a:moveTo>
                    <a:lnTo>
                      <a:pt x="671" y="354"/>
                    </a:lnTo>
                    <a:lnTo>
                      <a:pt x="667" y="358"/>
                    </a:lnTo>
                    <a:lnTo>
                      <a:pt x="662" y="354"/>
                    </a:lnTo>
                    <a:lnTo>
                      <a:pt x="667" y="350"/>
                    </a:lnTo>
                    <a:close/>
                    <a:moveTo>
                      <a:pt x="667" y="358"/>
                    </a:moveTo>
                    <a:lnTo>
                      <a:pt x="638" y="388"/>
                    </a:lnTo>
                    <a:lnTo>
                      <a:pt x="628" y="379"/>
                    </a:lnTo>
                    <a:lnTo>
                      <a:pt x="658" y="349"/>
                    </a:lnTo>
                    <a:lnTo>
                      <a:pt x="667" y="358"/>
                    </a:lnTo>
                    <a:close/>
                    <a:moveTo>
                      <a:pt x="628" y="380"/>
                    </a:moveTo>
                    <a:lnTo>
                      <a:pt x="628" y="379"/>
                    </a:lnTo>
                    <a:lnTo>
                      <a:pt x="628" y="379"/>
                    </a:lnTo>
                    <a:lnTo>
                      <a:pt x="633" y="384"/>
                    </a:lnTo>
                    <a:lnTo>
                      <a:pt x="628" y="380"/>
                    </a:lnTo>
                    <a:close/>
                    <a:moveTo>
                      <a:pt x="638" y="388"/>
                    </a:moveTo>
                    <a:lnTo>
                      <a:pt x="610" y="419"/>
                    </a:lnTo>
                    <a:lnTo>
                      <a:pt x="601" y="411"/>
                    </a:lnTo>
                    <a:lnTo>
                      <a:pt x="628" y="380"/>
                    </a:lnTo>
                    <a:lnTo>
                      <a:pt x="638" y="388"/>
                    </a:lnTo>
                    <a:close/>
                    <a:moveTo>
                      <a:pt x="610" y="419"/>
                    </a:moveTo>
                    <a:lnTo>
                      <a:pt x="611" y="418"/>
                    </a:lnTo>
                    <a:lnTo>
                      <a:pt x="610" y="419"/>
                    </a:lnTo>
                    <a:lnTo>
                      <a:pt x="606" y="415"/>
                    </a:lnTo>
                    <a:lnTo>
                      <a:pt x="610" y="419"/>
                    </a:lnTo>
                    <a:close/>
                    <a:moveTo>
                      <a:pt x="610" y="419"/>
                    </a:moveTo>
                    <a:lnTo>
                      <a:pt x="581" y="453"/>
                    </a:lnTo>
                    <a:lnTo>
                      <a:pt x="572" y="445"/>
                    </a:lnTo>
                    <a:lnTo>
                      <a:pt x="601" y="411"/>
                    </a:lnTo>
                    <a:lnTo>
                      <a:pt x="610" y="419"/>
                    </a:lnTo>
                    <a:close/>
                    <a:moveTo>
                      <a:pt x="572" y="445"/>
                    </a:moveTo>
                    <a:lnTo>
                      <a:pt x="572" y="445"/>
                    </a:lnTo>
                    <a:lnTo>
                      <a:pt x="572" y="445"/>
                    </a:lnTo>
                    <a:lnTo>
                      <a:pt x="577" y="449"/>
                    </a:lnTo>
                    <a:lnTo>
                      <a:pt x="572" y="445"/>
                    </a:lnTo>
                    <a:close/>
                    <a:moveTo>
                      <a:pt x="582" y="453"/>
                    </a:moveTo>
                    <a:lnTo>
                      <a:pt x="558" y="485"/>
                    </a:lnTo>
                    <a:lnTo>
                      <a:pt x="547" y="478"/>
                    </a:lnTo>
                    <a:lnTo>
                      <a:pt x="572" y="445"/>
                    </a:lnTo>
                    <a:lnTo>
                      <a:pt x="582" y="453"/>
                    </a:lnTo>
                    <a:close/>
                    <a:moveTo>
                      <a:pt x="558" y="485"/>
                    </a:moveTo>
                    <a:lnTo>
                      <a:pt x="557" y="486"/>
                    </a:lnTo>
                    <a:lnTo>
                      <a:pt x="557" y="485"/>
                    </a:lnTo>
                    <a:lnTo>
                      <a:pt x="553" y="481"/>
                    </a:lnTo>
                    <a:lnTo>
                      <a:pt x="558" y="485"/>
                    </a:lnTo>
                    <a:close/>
                    <a:moveTo>
                      <a:pt x="557" y="485"/>
                    </a:moveTo>
                    <a:lnTo>
                      <a:pt x="530" y="519"/>
                    </a:lnTo>
                    <a:lnTo>
                      <a:pt x="520" y="511"/>
                    </a:lnTo>
                    <a:lnTo>
                      <a:pt x="547" y="478"/>
                    </a:lnTo>
                    <a:lnTo>
                      <a:pt x="557" y="485"/>
                    </a:lnTo>
                    <a:close/>
                    <a:moveTo>
                      <a:pt x="520" y="512"/>
                    </a:moveTo>
                    <a:lnTo>
                      <a:pt x="521" y="511"/>
                    </a:lnTo>
                    <a:lnTo>
                      <a:pt x="520" y="511"/>
                    </a:lnTo>
                    <a:lnTo>
                      <a:pt x="525" y="515"/>
                    </a:lnTo>
                    <a:lnTo>
                      <a:pt x="520" y="512"/>
                    </a:lnTo>
                    <a:close/>
                    <a:moveTo>
                      <a:pt x="530" y="519"/>
                    </a:moveTo>
                    <a:lnTo>
                      <a:pt x="506" y="553"/>
                    </a:lnTo>
                    <a:lnTo>
                      <a:pt x="496" y="546"/>
                    </a:lnTo>
                    <a:lnTo>
                      <a:pt x="520" y="512"/>
                    </a:lnTo>
                    <a:lnTo>
                      <a:pt x="530" y="519"/>
                    </a:lnTo>
                    <a:close/>
                    <a:moveTo>
                      <a:pt x="506" y="553"/>
                    </a:moveTo>
                    <a:lnTo>
                      <a:pt x="482" y="587"/>
                    </a:lnTo>
                    <a:lnTo>
                      <a:pt x="472" y="580"/>
                    </a:lnTo>
                    <a:lnTo>
                      <a:pt x="496" y="546"/>
                    </a:lnTo>
                    <a:lnTo>
                      <a:pt x="506" y="553"/>
                    </a:lnTo>
                    <a:close/>
                    <a:moveTo>
                      <a:pt x="472" y="581"/>
                    </a:moveTo>
                    <a:lnTo>
                      <a:pt x="472" y="580"/>
                    </a:lnTo>
                    <a:lnTo>
                      <a:pt x="472" y="580"/>
                    </a:lnTo>
                    <a:lnTo>
                      <a:pt x="477" y="584"/>
                    </a:lnTo>
                    <a:lnTo>
                      <a:pt x="472" y="581"/>
                    </a:lnTo>
                    <a:close/>
                    <a:moveTo>
                      <a:pt x="482" y="587"/>
                    </a:moveTo>
                    <a:lnTo>
                      <a:pt x="459" y="623"/>
                    </a:lnTo>
                    <a:lnTo>
                      <a:pt x="449" y="617"/>
                    </a:lnTo>
                    <a:lnTo>
                      <a:pt x="472" y="581"/>
                    </a:lnTo>
                    <a:lnTo>
                      <a:pt x="482" y="587"/>
                    </a:lnTo>
                    <a:close/>
                    <a:moveTo>
                      <a:pt x="459" y="623"/>
                    </a:moveTo>
                    <a:lnTo>
                      <a:pt x="457" y="627"/>
                    </a:lnTo>
                    <a:lnTo>
                      <a:pt x="452" y="626"/>
                    </a:lnTo>
                    <a:lnTo>
                      <a:pt x="454" y="620"/>
                    </a:lnTo>
                    <a:lnTo>
                      <a:pt x="459" y="623"/>
                    </a:lnTo>
                    <a:close/>
                    <a:moveTo>
                      <a:pt x="452" y="626"/>
                    </a:moveTo>
                    <a:lnTo>
                      <a:pt x="3" y="475"/>
                    </a:lnTo>
                    <a:lnTo>
                      <a:pt x="7" y="463"/>
                    </a:lnTo>
                    <a:lnTo>
                      <a:pt x="456" y="614"/>
                    </a:lnTo>
                    <a:lnTo>
                      <a:pt x="452" y="62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6" name="Freeform 38"/>
              <p:cNvSpPr>
                <a:spLocks noEditPoints="1"/>
              </p:cNvSpPr>
              <p:nvPr/>
            </p:nvSpPr>
            <p:spPr bwMode="auto">
              <a:xfrm>
                <a:off x="2253" y="1620"/>
                <a:ext cx="215" cy="195"/>
              </a:xfrm>
              <a:custGeom>
                <a:avLst/>
                <a:gdLst/>
                <a:ahLst/>
                <a:cxnLst>
                  <a:cxn ang="0">
                    <a:pos x="7" y="246"/>
                  </a:cxn>
                  <a:cxn ang="0">
                    <a:pos x="42" y="229"/>
                  </a:cxn>
                  <a:cxn ang="0">
                    <a:pos x="68" y="199"/>
                  </a:cxn>
                  <a:cxn ang="0">
                    <a:pos x="68" y="199"/>
                  </a:cxn>
                  <a:cxn ang="0">
                    <a:pos x="68" y="199"/>
                  </a:cxn>
                  <a:cxn ang="0">
                    <a:pos x="74" y="209"/>
                  </a:cxn>
                  <a:cxn ang="0">
                    <a:pos x="142" y="175"/>
                  </a:cxn>
                  <a:cxn ang="0">
                    <a:pos x="137" y="164"/>
                  </a:cxn>
                  <a:cxn ang="0">
                    <a:pos x="137" y="164"/>
                  </a:cxn>
                  <a:cxn ang="0">
                    <a:pos x="137" y="164"/>
                  </a:cxn>
                  <a:cxn ang="0">
                    <a:pos x="173" y="155"/>
                  </a:cxn>
                  <a:cxn ang="0">
                    <a:pos x="211" y="143"/>
                  </a:cxn>
                  <a:cxn ang="0">
                    <a:pos x="205" y="132"/>
                  </a:cxn>
                  <a:cxn ang="0">
                    <a:pos x="206" y="132"/>
                  </a:cxn>
                  <a:cxn ang="0">
                    <a:pos x="206" y="132"/>
                  </a:cxn>
                  <a:cxn ang="0">
                    <a:pos x="242" y="123"/>
                  </a:cxn>
                  <a:cxn ang="0">
                    <a:pos x="280" y="114"/>
                  </a:cxn>
                  <a:cxn ang="0">
                    <a:pos x="282" y="114"/>
                  </a:cxn>
                  <a:cxn ang="0">
                    <a:pos x="276" y="103"/>
                  </a:cxn>
                  <a:cxn ang="0">
                    <a:pos x="276" y="103"/>
                  </a:cxn>
                  <a:cxn ang="0">
                    <a:pos x="313" y="94"/>
                  </a:cxn>
                  <a:cxn ang="0">
                    <a:pos x="351" y="84"/>
                  </a:cxn>
                  <a:cxn ang="0">
                    <a:pos x="347" y="73"/>
                  </a:cxn>
                  <a:cxn ang="0">
                    <a:pos x="347" y="73"/>
                  </a:cxn>
                  <a:cxn ang="0">
                    <a:pos x="347" y="73"/>
                  </a:cxn>
                  <a:cxn ang="0">
                    <a:pos x="384" y="67"/>
                  </a:cxn>
                  <a:cxn ang="0">
                    <a:pos x="422" y="60"/>
                  </a:cxn>
                  <a:cxn ang="0">
                    <a:pos x="455" y="37"/>
                  </a:cxn>
                  <a:cxn ang="0">
                    <a:pos x="455" y="37"/>
                  </a:cxn>
                  <a:cxn ang="0">
                    <a:pos x="455" y="37"/>
                  </a:cxn>
                  <a:cxn ang="0">
                    <a:pos x="495" y="36"/>
                  </a:cxn>
                  <a:cxn ang="0">
                    <a:pos x="529" y="13"/>
                  </a:cxn>
                  <a:cxn ang="0">
                    <a:pos x="565" y="3"/>
                  </a:cxn>
                  <a:cxn ang="0">
                    <a:pos x="565" y="3"/>
                  </a:cxn>
                  <a:cxn ang="0">
                    <a:pos x="565" y="3"/>
                  </a:cxn>
                  <a:cxn ang="0">
                    <a:pos x="561" y="10"/>
                  </a:cxn>
                  <a:cxn ang="0">
                    <a:pos x="640" y="449"/>
                  </a:cxn>
                  <a:cxn ang="0">
                    <a:pos x="595" y="464"/>
                  </a:cxn>
                  <a:cxn ang="0">
                    <a:pos x="592" y="452"/>
                  </a:cxn>
                  <a:cxn ang="0">
                    <a:pos x="592" y="452"/>
                  </a:cxn>
                  <a:cxn ang="0">
                    <a:pos x="592" y="452"/>
                  </a:cxn>
                  <a:cxn ang="0">
                    <a:pos x="508" y="481"/>
                  </a:cxn>
                  <a:cxn ang="0">
                    <a:pos x="508" y="481"/>
                  </a:cxn>
                  <a:cxn ang="0">
                    <a:pos x="513" y="493"/>
                  </a:cxn>
                  <a:cxn ang="0">
                    <a:pos x="513" y="493"/>
                  </a:cxn>
                  <a:cxn ang="0">
                    <a:pos x="472" y="504"/>
                  </a:cxn>
                  <a:cxn ang="0">
                    <a:pos x="428" y="515"/>
                  </a:cxn>
                  <a:cxn ang="0">
                    <a:pos x="427" y="515"/>
                  </a:cxn>
                  <a:cxn ang="0">
                    <a:pos x="432" y="527"/>
                  </a:cxn>
                  <a:cxn ang="0">
                    <a:pos x="432" y="527"/>
                  </a:cxn>
                  <a:cxn ang="0">
                    <a:pos x="391" y="539"/>
                  </a:cxn>
                  <a:cxn ang="0">
                    <a:pos x="349" y="553"/>
                  </a:cxn>
                  <a:cxn ang="0">
                    <a:pos x="316" y="583"/>
                  </a:cxn>
                  <a:cxn ang="0">
                    <a:pos x="316" y="583"/>
                  </a:cxn>
                  <a:cxn ang="0">
                    <a:pos x="316" y="583"/>
                  </a:cxn>
                  <a:cxn ang="0">
                    <a:pos x="317" y="573"/>
                  </a:cxn>
                </a:cxnLst>
                <a:rect l="0" t="0" r="r" b="b"/>
                <a:pathLst>
                  <a:path w="645" h="585">
                    <a:moveTo>
                      <a:pt x="2" y="235"/>
                    </a:moveTo>
                    <a:lnTo>
                      <a:pt x="36" y="218"/>
                    </a:lnTo>
                    <a:lnTo>
                      <a:pt x="42" y="229"/>
                    </a:lnTo>
                    <a:lnTo>
                      <a:pt x="7" y="246"/>
                    </a:lnTo>
                    <a:lnTo>
                      <a:pt x="2" y="235"/>
                    </a:lnTo>
                    <a:close/>
                    <a:moveTo>
                      <a:pt x="43" y="229"/>
                    </a:move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3"/>
                    </a:lnTo>
                    <a:lnTo>
                      <a:pt x="43" y="229"/>
                    </a:lnTo>
                    <a:close/>
                    <a:moveTo>
                      <a:pt x="35" y="218"/>
                    </a:moveTo>
                    <a:lnTo>
                      <a:pt x="68" y="199"/>
                    </a:lnTo>
                    <a:lnTo>
                      <a:pt x="74" y="209"/>
                    </a:lnTo>
                    <a:lnTo>
                      <a:pt x="43" y="229"/>
                    </a:lnTo>
                    <a:lnTo>
                      <a:pt x="35" y="218"/>
                    </a:lnTo>
                    <a:close/>
                    <a:moveTo>
                      <a:pt x="68" y="199"/>
                    </a:moveTo>
                    <a:lnTo>
                      <a:pt x="68" y="199"/>
                    </a:lnTo>
                    <a:lnTo>
                      <a:pt x="68" y="199"/>
                    </a:lnTo>
                    <a:lnTo>
                      <a:pt x="71" y="204"/>
                    </a:lnTo>
                    <a:lnTo>
                      <a:pt x="68" y="199"/>
                    </a:lnTo>
                    <a:close/>
                    <a:moveTo>
                      <a:pt x="68" y="199"/>
                    </a:moveTo>
                    <a:lnTo>
                      <a:pt x="102" y="182"/>
                    </a:lnTo>
                    <a:lnTo>
                      <a:pt x="107" y="193"/>
                    </a:lnTo>
                    <a:lnTo>
                      <a:pt x="74" y="209"/>
                    </a:lnTo>
                    <a:lnTo>
                      <a:pt x="68" y="199"/>
                    </a:lnTo>
                    <a:close/>
                    <a:moveTo>
                      <a:pt x="102" y="182"/>
                    </a:moveTo>
                    <a:lnTo>
                      <a:pt x="137" y="164"/>
                    </a:lnTo>
                    <a:lnTo>
                      <a:pt x="142" y="175"/>
                    </a:lnTo>
                    <a:lnTo>
                      <a:pt x="107" y="193"/>
                    </a:lnTo>
                    <a:lnTo>
                      <a:pt x="102" y="182"/>
                    </a:lnTo>
                    <a:close/>
                    <a:moveTo>
                      <a:pt x="137" y="164"/>
                    </a:moveTo>
                    <a:lnTo>
                      <a:pt x="137" y="164"/>
                    </a:lnTo>
                    <a:lnTo>
                      <a:pt x="137" y="164"/>
                    </a:lnTo>
                    <a:lnTo>
                      <a:pt x="139" y="169"/>
                    </a:lnTo>
                    <a:lnTo>
                      <a:pt x="137" y="164"/>
                    </a:lnTo>
                    <a:close/>
                    <a:moveTo>
                      <a:pt x="137" y="164"/>
                    </a:moveTo>
                    <a:lnTo>
                      <a:pt x="171" y="149"/>
                    </a:lnTo>
                    <a:lnTo>
                      <a:pt x="176" y="160"/>
                    </a:lnTo>
                    <a:lnTo>
                      <a:pt x="142" y="175"/>
                    </a:lnTo>
                    <a:lnTo>
                      <a:pt x="137" y="164"/>
                    </a:lnTo>
                    <a:close/>
                    <a:moveTo>
                      <a:pt x="176" y="160"/>
                    </a:moveTo>
                    <a:lnTo>
                      <a:pt x="176" y="160"/>
                    </a:lnTo>
                    <a:lnTo>
                      <a:pt x="176" y="160"/>
                    </a:lnTo>
                    <a:lnTo>
                      <a:pt x="173" y="155"/>
                    </a:lnTo>
                    <a:lnTo>
                      <a:pt x="176" y="160"/>
                    </a:lnTo>
                    <a:close/>
                    <a:moveTo>
                      <a:pt x="171" y="149"/>
                    </a:moveTo>
                    <a:lnTo>
                      <a:pt x="205" y="132"/>
                    </a:lnTo>
                    <a:lnTo>
                      <a:pt x="211" y="143"/>
                    </a:lnTo>
                    <a:lnTo>
                      <a:pt x="176" y="160"/>
                    </a:lnTo>
                    <a:lnTo>
                      <a:pt x="171" y="149"/>
                    </a:lnTo>
                    <a:close/>
                    <a:moveTo>
                      <a:pt x="205" y="132"/>
                    </a:moveTo>
                    <a:lnTo>
                      <a:pt x="205" y="132"/>
                    </a:lnTo>
                    <a:lnTo>
                      <a:pt x="206" y="132"/>
                    </a:lnTo>
                    <a:lnTo>
                      <a:pt x="208" y="138"/>
                    </a:lnTo>
                    <a:lnTo>
                      <a:pt x="205" y="132"/>
                    </a:lnTo>
                    <a:close/>
                    <a:moveTo>
                      <a:pt x="206" y="132"/>
                    </a:moveTo>
                    <a:lnTo>
                      <a:pt x="240" y="118"/>
                    </a:lnTo>
                    <a:lnTo>
                      <a:pt x="244" y="129"/>
                    </a:lnTo>
                    <a:lnTo>
                      <a:pt x="210" y="143"/>
                    </a:lnTo>
                    <a:lnTo>
                      <a:pt x="206" y="132"/>
                    </a:lnTo>
                    <a:close/>
                    <a:moveTo>
                      <a:pt x="240" y="118"/>
                    </a:moveTo>
                    <a:lnTo>
                      <a:pt x="239" y="118"/>
                    </a:lnTo>
                    <a:lnTo>
                      <a:pt x="240" y="118"/>
                    </a:lnTo>
                    <a:lnTo>
                      <a:pt x="242" y="123"/>
                    </a:lnTo>
                    <a:lnTo>
                      <a:pt x="240" y="118"/>
                    </a:lnTo>
                    <a:close/>
                    <a:moveTo>
                      <a:pt x="240" y="118"/>
                    </a:moveTo>
                    <a:lnTo>
                      <a:pt x="276" y="103"/>
                    </a:lnTo>
                    <a:lnTo>
                      <a:pt x="280" y="114"/>
                    </a:lnTo>
                    <a:lnTo>
                      <a:pt x="244" y="129"/>
                    </a:lnTo>
                    <a:lnTo>
                      <a:pt x="240" y="118"/>
                    </a:lnTo>
                    <a:close/>
                    <a:moveTo>
                      <a:pt x="280" y="114"/>
                    </a:moveTo>
                    <a:lnTo>
                      <a:pt x="282" y="114"/>
                    </a:lnTo>
                    <a:lnTo>
                      <a:pt x="280" y="114"/>
                    </a:lnTo>
                    <a:lnTo>
                      <a:pt x="278" y="109"/>
                    </a:lnTo>
                    <a:lnTo>
                      <a:pt x="280" y="114"/>
                    </a:lnTo>
                    <a:close/>
                    <a:moveTo>
                      <a:pt x="276" y="103"/>
                    </a:moveTo>
                    <a:lnTo>
                      <a:pt x="311" y="88"/>
                    </a:lnTo>
                    <a:lnTo>
                      <a:pt x="315" y="100"/>
                    </a:lnTo>
                    <a:lnTo>
                      <a:pt x="280" y="114"/>
                    </a:lnTo>
                    <a:lnTo>
                      <a:pt x="276" y="103"/>
                    </a:lnTo>
                    <a:close/>
                    <a:moveTo>
                      <a:pt x="311" y="88"/>
                    </a:moveTo>
                    <a:lnTo>
                      <a:pt x="310" y="88"/>
                    </a:lnTo>
                    <a:lnTo>
                      <a:pt x="311" y="88"/>
                    </a:lnTo>
                    <a:lnTo>
                      <a:pt x="313" y="94"/>
                    </a:lnTo>
                    <a:lnTo>
                      <a:pt x="311" y="88"/>
                    </a:lnTo>
                    <a:close/>
                    <a:moveTo>
                      <a:pt x="311" y="88"/>
                    </a:moveTo>
                    <a:lnTo>
                      <a:pt x="347" y="73"/>
                    </a:lnTo>
                    <a:lnTo>
                      <a:pt x="351" y="84"/>
                    </a:lnTo>
                    <a:lnTo>
                      <a:pt x="315" y="100"/>
                    </a:lnTo>
                    <a:lnTo>
                      <a:pt x="311" y="88"/>
                    </a:lnTo>
                    <a:close/>
                    <a:moveTo>
                      <a:pt x="347" y="73"/>
                    </a:moveTo>
                    <a:lnTo>
                      <a:pt x="347" y="73"/>
                    </a:lnTo>
                    <a:lnTo>
                      <a:pt x="347" y="73"/>
                    </a:lnTo>
                    <a:lnTo>
                      <a:pt x="349" y="79"/>
                    </a:lnTo>
                    <a:lnTo>
                      <a:pt x="347" y="73"/>
                    </a:lnTo>
                    <a:close/>
                    <a:moveTo>
                      <a:pt x="347" y="73"/>
                    </a:moveTo>
                    <a:lnTo>
                      <a:pt x="382" y="61"/>
                    </a:lnTo>
                    <a:lnTo>
                      <a:pt x="386" y="73"/>
                    </a:lnTo>
                    <a:lnTo>
                      <a:pt x="351" y="85"/>
                    </a:lnTo>
                    <a:lnTo>
                      <a:pt x="347" y="73"/>
                    </a:lnTo>
                    <a:close/>
                    <a:moveTo>
                      <a:pt x="382" y="61"/>
                    </a:moveTo>
                    <a:lnTo>
                      <a:pt x="382" y="61"/>
                    </a:lnTo>
                    <a:lnTo>
                      <a:pt x="382" y="61"/>
                    </a:lnTo>
                    <a:lnTo>
                      <a:pt x="384" y="67"/>
                    </a:lnTo>
                    <a:lnTo>
                      <a:pt x="382" y="61"/>
                    </a:lnTo>
                    <a:close/>
                    <a:moveTo>
                      <a:pt x="382" y="61"/>
                    </a:moveTo>
                    <a:lnTo>
                      <a:pt x="418" y="49"/>
                    </a:lnTo>
                    <a:lnTo>
                      <a:pt x="422" y="60"/>
                    </a:lnTo>
                    <a:lnTo>
                      <a:pt x="386" y="73"/>
                    </a:lnTo>
                    <a:lnTo>
                      <a:pt x="382" y="61"/>
                    </a:lnTo>
                    <a:close/>
                    <a:moveTo>
                      <a:pt x="418" y="49"/>
                    </a:moveTo>
                    <a:lnTo>
                      <a:pt x="455" y="37"/>
                    </a:lnTo>
                    <a:lnTo>
                      <a:pt x="459" y="48"/>
                    </a:lnTo>
                    <a:lnTo>
                      <a:pt x="422" y="60"/>
                    </a:lnTo>
                    <a:lnTo>
                      <a:pt x="418" y="49"/>
                    </a:lnTo>
                    <a:close/>
                    <a:moveTo>
                      <a:pt x="455" y="37"/>
                    </a:moveTo>
                    <a:lnTo>
                      <a:pt x="492" y="25"/>
                    </a:lnTo>
                    <a:lnTo>
                      <a:pt x="495" y="36"/>
                    </a:lnTo>
                    <a:lnTo>
                      <a:pt x="459" y="48"/>
                    </a:lnTo>
                    <a:lnTo>
                      <a:pt x="455" y="37"/>
                    </a:lnTo>
                    <a:close/>
                    <a:moveTo>
                      <a:pt x="492" y="25"/>
                    </a:moveTo>
                    <a:lnTo>
                      <a:pt x="529" y="13"/>
                    </a:lnTo>
                    <a:lnTo>
                      <a:pt x="533" y="24"/>
                    </a:lnTo>
                    <a:lnTo>
                      <a:pt x="495" y="36"/>
                    </a:lnTo>
                    <a:lnTo>
                      <a:pt x="492" y="25"/>
                    </a:lnTo>
                    <a:close/>
                    <a:moveTo>
                      <a:pt x="529" y="13"/>
                    </a:moveTo>
                    <a:lnTo>
                      <a:pt x="529" y="13"/>
                    </a:lnTo>
                    <a:lnTo>
                      <a:pt x="529" y="13"/>
                    </a:lnTo>
                    <a:lnTo>
                      <a:pt x="531" y="19"/>
                    </a:lnTo>
                    <a:lnTo>
                      <a:pt x="529" y="13"/>
                    </a:lnTo>
                    <a:close/>
                    <a:moveTo>
                      <a:pt x="529" y="13"/>
                    </a:moveTo>
                    <a:lnTo>
                      <a:pt x="565" y="3"/>
                    </a:lnTo>
                    <a:lnTo>
                      <a:pt x="569" y="15"/>
                    </a:lnTo>
                    <a:lnTo>
                      <a:pt x="532" y="24"/>
                    </a:lnTo>
                    <a:lnTo>
                      <a:pt x="529" y="13"/>
                    </a:lnTo>
                    <a:close/>
                    <a:moveTo>
                      <a:pt x="565" y="3"/>
                    </a:moveTo>
                    <a:lnTo>
                      <a:pt x="572" y="0"/>
                    </a:lnTo>
                    <a:lnTo>
                      <a:pt x="573" y="8"/>
                    </a:lnTo>
                    <a:lnTo>
                      <a:pt x="567" y="9"/>
                    </a:lnTo>
                    <a:lnTo>
                      <a:pt x="565" y="3"/>
                    </a:lnTo>
                    <a:close/>
                    <a:moveTo>
                      <a:pt x="573" y="8"/>
                    </a:moveTo>
                    <a:lnTo>
                      <a:pt x="644" y="443"/>
                    </a:lnTo>
                    <a:lnTo>
                      <a:pt x="632" y="445"/>
                    </a:lnTo>
                    <a:lnTo>
                      <a:pt x="561" y="10"/>
                    </a:lnTo>
                    <a:lnTo>
                      <a:pt x="573" y="8"/>
                    </a:lnTo>
                    <a:close/>
                    <a:moveTo>
                      <a:pt x="644" y="443"/>
                    </a:moveTo>
                    <a:lnTo>
                      <a:pt x="645" y="448"/>
                    </a:lnTo>
                    <a:lnTo>
                      <a:pt x="640" y="449"/>
                    </a:lnTo>
                    <a:lnTo>
                      <a:pt x="638" y="444"/>
                    </a:lnTo>
                    <a:lnTo>
                      <a:pt x="644" y="443"/>
                    </a:lnTo>
                    <a:close/>
                    <a:moveTo>
                      <a:pt x="640" y="449"/>
                    </a:moveTo>
                    <a:lnTo>
                      <a:pt x="595" y="464"/>
                    </a:lnTo>
                    <a:lnTo>
                      <a:pt x="592" y="452"/>
                    </a:lnTo>
                    <a:lnTo>
                      <a:pt x="636" y="438"/>
                    </a:lnTo>
                    <a:lnTo>
                      <a:pt x="640" y="449"/>
                    </a:lnTo>
                    <a:close/>
                    <a:moveTo>
                      <a:pt x="592" y="452"/>
                    </a:moveTo>
                    <a:lnTo>
                      <a:pt x="592" y="452"/>
                    </a:lnTo>
                    <a:lnTo>
                      <a:pt x="592" y="452"/>
                    </a:lnTo>
                    <a:lnTo>
                      <a:pt x="594" y="458"/>
                    </a:lnTo>
                    <a:lnTo>
                      <a:pt x="592" y="452"/>
                    </a:lnTo>
                    <a:close/>
                    <a:moveTo>
                      <a:pt x="596" y="464"/>
                    </a:moveTo>
                    <a:lnTo>
                      <a:pt x="555" y="478"/>
                    </a:lnTo>
                    <a:lnTo>
                      <a:pt x="551" y="467"/>
                    </a:lnTo>
                    <a:lnTo>
                      <a:pt x="592" y="452"/>
                    </a:lnTo>
                    <a:lnTo>
                      <a:pt x="596" y="464"/>
                    </a:lnTo>
                    <a:close/>
                    <a:moveTo>
                      <a:pt x="555" y="478"/>
                    </a:moveTo>
                    <a:lnTo>
                      <a:pt x="512" y="493"/>
                    </a:lnTo>
                    <a:lnTo>
                      <a:pt x="508" y="481"/>
                    </a:lnTo>
                    <a:lnTo>
                      <a:pt x="551" y="467"/>
                    </a:lnTo>
                    <a:lnTo>
                      <a:pt x="555" y="478"/>
                    </a:lnTo>
                    <a:close/>
                    <a:moveTo>
                      <a:pt x="508" y="482"/>
                    </a:moveTo>
                    <a:lnTo>
                      <a:pt x="508" y="481"/>
                    </a:lnTo>
                    <a:lnTo>
                      <a:pt x="508" y="481"/>
                    </a:lnTo>
                    <a:lnTo>
                      <a:pt x="510" y="487"/>
                    </a:lnTo>
                    <a:lnTo>
                      <a:pt x="508" y="482"/>
                    </a:lnTo>
                    <a:close/>
                    <a:moveTo>
                      <a:pt x="513" y="493"/>
                    </a:moveTo>
                    <a:lnTo>
                      <a:pt x="474" y="510"/>
                    </a:lnTo>
                    <a:lnTo>
                      <a:pt x="469" y="499"/>
                    </a:lnTo>
                    <a:lnTo>
                      <a:pt x="508" y="482"/>
                    </a:lnTo>
                    <a:lnTo>
                      <a:pt x="513" y="493"/>
                    </a:lnTo>
                    <a:close/>
                    <a:moveTo>
                      <a:pt x="474" y="510"/>
                    </a:moveTo>
                    <a:lnTo>
                      <a:pt x="474" y="510"/>
                    </a:lnTo>
                    <a:lnTo>
                      <a:pt x="474" y="510"/>
                    </a:lnTo>
                    <a:lnTo>
                      <a:pt x="472" y="504"/>
                    </a:lnTo>
                    <a:lnTo>
                      <a:pt x="474" y="510"/>
                    </a:lnTo>
                    <a:close/>
                    <a:moveTo>
                      <a:pt x="474" y="510"/>
                    </a:moveTo>
                    <a:lnTo>
                      <a:pt x="432" y="528"/>
                    </a:lnTo>
                    <a:lnTo>
                      <a:pt x="428" y="515"/>
                    </a:lnTo>
                    <a:lnTo>
                      <a:pt x="470" y="498"/>
                    </a:lnTo>
                    <a:lnTo>
                      <a:pt x="474" y="510"/>
                    </a:lnTo>
                    <a:close/>
                    <a:moveTo>
                      <a:pt x="427" y="515"/>
                    </a:moveTo>
                    <a:lnTo>
                      <a:pt x="427" y="515"/>
                    </a:lnTo>
                    <a:lnTo>
                      <a:pt x="428" y="515"/>
                    </a:lnTo>
                    <a:lnTo>
                      <a:pt x="430" y="521"/>
                    </a:lnTo>
                    <a:lnTo>
                      <a:pt x="427" y="515"/>
                    </a:lnTo>
                    <a:close/>
                    <a:moveTo>
                      <a:pt x="432" y="527"/>
                    </a:moveTo>
                    <a:lnTo>
                      <a:pt x="394" y="544"/>
                    </a:lnTo>
                    <a:lnTo>
                      <a:pt x="389" y="533"/>
                    </a:lnTo>
                    <a:lnTo>
                      <a:pt x="427" y="515"/>
                    </a:lnTo>
                    <a:lnTo>
                      <a:pt x="432" y="527"/>
                    </a:lnTo>
                    <a:close/>
                    <a:moveTo>
                      <a:pt x="388" y="533"/>
                    </a:moveTo>
                    <a:lnTo>
                      <a:pt x="388" y="533"/>
                    </a:lnTo>
                    <a:lnTo>
                      <a:pt x="389" y="533"/>
                    </a:lnTo>
                    <a:lnTo>
                      <a:pt x="391" y="539"/>
                    </a:lnTo>
                    <a:lnTo>
                      <a:pt x="388" y="533"/>
                    </a:lnTo>
                    <a:close/>
                    <a:moveTo>
                      <a:pt x="394" y="544"/>
                    </a:moveTo>
                    <a:lnTo>
                      <a:pt x="354" y="564"/>
                    </a:lnTo>
                    <a:lnTo>
                      <a:pt x="349" y="553"/>
                    </a:lnTo>
                    <a:lnTo>
                      <a:pt x="388" y="533"/>
                    </a:lnTo>
                    <a:lnTo>
                      <a:pt x="394" y="544"/>
                    </a:lnTo>
                    <a:close/>
                    <a:moveTo>
                      <a:pt x="354" y="564"/>
                    </a:moveTo>
                    <a:lnTo>
                      <a:pt x="316" y="583"/>
                    </a:lnTo>
                    <a:lnTo>
                      <a:pt x="310" y="572"/>
                    </a:lnTo>
                    <a:lnTo>
                      <a:pt x="349" y="553"/>
                    </a:lnTo>
                    <a:lnTo>
                      <a:pt x="354" y="564"/>
                    </a:lnTo>
                    <a:close/>
                    <a:moveTo>
                      <a:pt x="316" y="583"/>
                    </a:moveTo>
                    <a:lnTo>
                      <a:pt x="312" y="585"/>
                    </a:lnTo>
                    <a:lnTo>
                      <a:pt x="308" y="582"/>
                    </a:lnTo>
                    <a:lnTo>
                      <a:pt x="313" y="577"/>
                    </a:lnTo>
                    <a:lnTo>
                      <a:pt x="316" y="583"/>
                    </a:lnTo>
                    <a:close/>
                    <a:moveTo>
                      <a:pt x="308" y="582"/>
                    </a:moveTo>
                    <a:lnTo>
                      <a:pt x="0" y="244"/>
                    </a:lnTo>
                    <a:lnTo>
                      <a:pt x="9" y="236"/>
                    </a:lnTo>
                    <a:lnTo>
                      <a:pt x="317" y="573"/>
                    </a:lnTo>
                    <a:lnTo>
                      <a:pt x="308" y="5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7" name="Freeform 39"/>
              <p:cNvSpPr>
                <a:spLocks noEditPoints="1"/>
              </p:cNvSpPr>
              <p:nvPr/>
            </p:nvSpPr>
            <p:spPr bwMode="auto">
              <a:xfrm>
                <a:off x="2641" y="1589"/>
                <a:ext cx="209" cy="160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84" y="13"/>
                  </a:cxn>
                  <a:cxn ang="0">
                    <a:pos x="121" y="0"/>
                  </a:cxn>
                  <a:cxn ang="0">
                    <a:pos x="121" y="0"/>
                  </a:cxn>
                  <a:cxn ang="0">
                    <a:pos x="121" y="0"/>
                  </a:cxn>
                  <a:cxn ang="0">
                    <a:pos x="160" y="0"/>
                  </a:cxn>
                  <a:cxn ang="0">
                    <a:pos x="159" y="13"/>
                  </a:cxn>
                  <a:cxn ang="0">
                    <a:pos x="200" y="2"/>
                  </a:cxn>
                  <a:cxn ang="0">
                    <a:pos x="236" y="5"/>
                  </a:cxn>
                  <a:cxn ang="0">
                    <a:pos x="235" y="18"/>
                  </a:cxn>
                  <a:cxn ang="0">
                    <a:pos x="235" y="18"/>
                  </a:cxn>
                  <a:cxn ang="0">
                    <a:pos x="235" y="18"/>
                  </a:cxn>
                  <a:cxn ang="0">
                    <a:pos x="313" y="23"/>
                  </a:cxn>
                  <a:cxn ang="0">
                    <a:pos x="314" y="11"/>
                  </a:cxn>
                  <a:cxn ang="0">
                    <a:pos x="314" y="11"/>
                  </a:cxn>
                  <a:cxn ang="0">
                    <a:pos x="314" y="11"/>
                  </a:cxn>
                  <a:cxn ang="0">
                    <a:pos x="351" y="22"/>
                  </a:cxn>
                  <a:cxn ang="0">
                    <a:pos x="389" y="30"/>
                  </a:cxn>
                  <a:cxn ang="0">
                    <a:pos x="390" y="18"/>
                  </a:cxn>
                  <a:cxn ang="0">
                    <a:pos x="390" y="18"/>
                  </a:cxn>
                  <a:cxn ang="0">
                    <a:pos x="390" y="18"/>
                  </a:cxn>
                  <a:cxn ang="0">
                    <a:pos x="429" y="29"/>
                  </a:cxn>
                  <a:cxn ang="0">
                    <a:pos x="467" y="42"/>
                  </a:cxn>
                  <a:cxn ang="0">
                    <a:pos x="467" y="42"/>
                  </a:cxn>
                  <a:cxn ang="0">
                    <a:pos x="469" y="30"/>
                  </a:cxn>
                  <a:cxn ang="0">
                    <a:pos x="469" y="30"/>
                  </a:cxn>
                  <a:cxn ang="0">
                    <a:pos x="505" y="41"/>
                  </a:cxn>
                  <a:cxn ang="0">
                    <a:pos x="543" y="54"/>
                  </a:cxn>
                  <a:cxn ang="0">
                    <a:pos x="546" y="42"/>
                  </a:cxn>
                  <a:cxn ang="0">
                    <a:pos x="545" y="42"/>
                  </a:cxn>
                  <a:cxn ang="0">
                    <a:pos x="545" y="42"/>
                  </a:cxn>
                  <a:cxn ang="0">
                    <a:pos x="581" y="55"/>
                  </a:cxn>
                  <a:cxn ang="0">
                    <a:pos x="618" y="69"/>
                  </a:cxn>
                  <a:cxn ang="0">
                    <a:pos x="628" y="58"/>
                  </a:cxn>
                  <a:cxn ang="0">
                    <a:pos x="625" y="65"/>
                  </a:cxn>
                  <a:cxn ang="0">
                    <a:pos x="625" y="65"/>
                  </a:cxn>
                  <a:cxn ang="0">
                    <a:pos x="446" y="473"/>
                  </a:cxn>
                  <a:cxn ang="0">
                    <a:pos x="403" y="460"/>
                  </a:cxn>
                  <a:cxn ang="0">
                    <a:pos x="357" y="465"/>
                  </a:cxn>
                  <a:cxn ang="0">
                    <a:pos x="359" y="453"/>
                  </a:cxn>
                  <a:cxn ang="0">
                    <a:pos x="359" y="453"/>
                  </a:cxn>
                  <a:cxn ang="0">
                    <a:pos x="359" y="453"/>
                  </a:cxn>
                  <a:cxn ang="0">
                    <a:pos x="311" y="460"/>
                  </a:cxn>
                  <a:cxn ang="0">
                    <a:pos x="267" y="455"/>
                  </a:cxn>
                  <a:cxn ang="0">
                    <a:pos x="268" y="443"/>
                  </a:cxn>
                  <a:cxn ang="0">
                    <a:pos x="268" y="443"/>
                  </a:cxn>
                  <a:cxn ang="0">
                    <a:pos x="268" y="443"/>
                  </a:cxn>
                  <a:cxn ang="0">
                    <a:pos x="180" y="437"/>
                  </a:cxn>
                  <a:cxn ang="0">
                    <a:pos x="181" y="437"/>
                  </a:cxn>
                  <a:cxn ang="0">
                    <a:pos x="180" y="450"/>
                  </a:cxn>
                  <a:cxn ang="0">
                    <a:pos x="180" y="450"/>
                  </a:cxn>
                  <a:cxn ang="0">
                    <a:pos x="133" y="442"/>
                  </a:cxn>
                  <a:cxn ang="0">
                    <a:pos x="90" y="432"/>
                  </a:cxn>
                  <a:cxn ang="0">
                    <a:pos x="83" y="445"/>
                  </a:cxn>
                  <a:cxn ang="0">
                    <a:pos x="83" y="440"/>
                  </a:cxn>
                  <a:cxn ang="0">
                    <a:pos x="83" y="440"/>
                  </a:cxn>
                </a:cxnLst>
                <a:rect l="0" t="0" r="r" b="b"/>
                <a:pathLst>
                  <a:path w="628" h="480">
                    <a:moveTo>
                      <a:pt x="5" y="0"/>
                    </a:moveTo>
                    <a:lnTo>
                      <a:pt x="45" y="0"/>
                    </a:lnTo>
                    <a:lnTo>
                      <a:pt x="45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45" y="0"/>
                    </a:moveTo>
                    <a:lnTo>
                      <a:pt x="84" y="0"/>
                    </a:lnTo>
                    <a:lnTo>
                      <a:pt x="84" y="13"/>
                    </a:lnTo>
                    <a:lnTo>
                      <a:pt x="45" y="13"/>
                    </a:lnTo>
                    <a:lnTo>
                      <a:pt x="45" y="0"/>
                    </a:lnTo>
                    <a:close/>
                    <a:moveTo>
                      <a:pt x="84" y="0"/>
                    </a:moveTo>
                    <a:lnTo>
                      <a:pt x="121" y="0"/>
                    </a:lnTo>
                    <a:lnTo>
                      <a:pt x="121" y="13"/>
                    </a:lnTo>
                    <a:lnTo>
                      <a:pt x="84" y="13"/>
                    </a:lnTo>
                    <a:lnTo>
                      <a:pt x="84" y="0"/>
                    </a:lnTo>
                    <a:close/>
                    <a:moveTo>
                      <a:pt x="121" y="0"/>
                    </a:moveTo>
                    <a:lnTo>
                      <a:pt x="160" y="0"/>
                    </a:lnTo>
                    <a:lnTo>
                      <a:pt x="160" y="13"/>
                    </a:lnTo>
                    <a:lnTo>
                      <a:pt x="121" y="13"/>
                    </a:lnTo>
                    <a:lnTo>
                      <a:pt x="121" y="0"/>
                    </a:lnTo>
                    <a:close/>
                    <a:moveTo>
                      <a:pt x="160" y="0"/>
                    </a:moveTo>
                    <a:lnTo>
                      <a:pt x="160" y="0"/>
                    </a:lnTo>
                    <a:lnTo>
                      <a:pt x="160" y="7"/>
                    </a:lnTo>
                    <a:lnTo>
                      <a:pt x="160" y="0"/>
                    </a:lnTo>
                    <a:close/>
                    <a:moveTo>
                      <a:pt x="160" y="0"/>
                    </a:moveTo>
                    <a:lnTo>
                      <a:pt x="200" y="2"/>
                    </a:lnTo>
                    <a:lnTo>
                      <a:pt x="199" y="16"/>
                    </a:lnTo>
                    <a:lnTo>
                      <a:pt x="159" y="13"/>
                    </a:lnTo>
                    <a:lnTo>
                      <a:pt x="160" y="0"/>
                    </a:lnTo>
                    <a:close/>
                    <a:moveTo>
                      <a:pt x="200" y="2"/>
                    </a:moveTo>
                    <a:lnTo>
                      <a:pt x="200" y="3"/>
                    </a:lnTo>
                    <a:lnTo>
                      <a:pt x="200" y="2"/>
                    </a:lnTo>
                    <a:lnTo>
                      <a:pt x="199" y="10"/>
                    </a:lnTo>
                    <a:lnTo>
                      <a:pt x="200" y="2"/>
                    </a:lnTo>
                    <a:close/>
                    <a:moveTo>
                      <a:pt x="200" y="2"/>
                    </a:moveTo>
                    <a:lnTo>
                      <a:pt x="236" y="5"/>
                    </a:lnTo>
                    <a:lnTo>
                      <a:pt x="235" y="18"/>
                    </a:lnTo>
                    <a:lnTo>
                      <a:pt x="199" y="16"/>
                    </a:lnTo>
                    <a:lnTo>
                      <a:pt x="200" y="2"/>
                    </a:lnTo>
                    <a:close/>
                    <a:moveTo>
                      <a:pt x="235" y="18"/>
                    </a:moveTo>
                    <a:lnTo>
                      <a:pt x="234" y="18"/>
                    </a:lnTo>
                    <a:lnTo>
                      <a:pt x="235" y="18"/>
                    </a:lnTo>
                    <a:lnTo>
                      <a:pt x="235" y="12"/>
                    </a:lnTo>
                    <a:lnTo>
                      <a:pt x="235" y="18"/>
                    </a:lnTo>
                    <a:close/>
                    <a:moveTo>
                      <a:pt x="236" y="5"/>
                    </a:moveTo>
                    <a:lnTo>
                      <a:pt x="275" y="8"/>
                    </a:lnTo>
                    <a:lnTo>
                      <a:pt x="275" y="20"/>
                    </a:lnTo>
                    <a:lnTo>
                      <a:pt x="235" y="18"/>
                    </a:lnTo>
                    <a:lnTo>
                      <a:pt x="236" y="5"/>
                    </a:lnTo>
                    <a:close/>
                    <a:moveTo>
                      <a:pt x="275" y="8"/>
                    </a:moveTo>
                    <a:lnTo>
                      <a:pt x="314" y="11"/>
                    </a:lnTo>
                    <a:lnTo>
                      <a:pt x="313" y="23"/>
                    </a:lnTo>
                    <a:lnTo>
                      <a:pt x="275" y="20"/>
                    </a:lnTo>
                    <a:lnTo>
                      <a:pt x="275" y="8"/>
                    </a:lnTo>
                    <a:close/>
                    <a:moveTo>
                      <a:pt x="314" y="11"/>
                    </a:moveTo>
                    <a:lnTo>
                      <a:pt x="314" y="11"/>
                    </a:lnTo>
                    <a:lnTo>
                      <a:pt x="314" y="11"/>
                    </a:lnTo>
                    <a:lnTo>
                      <a:pt x="314" y="17"/>
                    </a:lnTo>
                    <a:lnTo>
                      <a:pt x="314" y="11"/>
                    </a:lnTo>
                    <a:close/>
                    <a:moveTo>
                      <a:pt x="314" y="11"/>
                    </a:moveTo>
                    <a:lnTo>
                      <a:pt x="352" y="16"/>
                    </a:lnTo>
                    <a:lnTo>
                      <a:pt x="350" y="28"/>
                    </a:lnTo>
                    <a:lnTo>
                      <a:pt x="313" y="23"/>
                    </a:lnTo>
                    <a:lnTo>
                      <a:pt x="314" y="11"/>
                    </a:lnTo>
                    <a:close/>
                    <a:moveTo>
                      <a:pt x="351" y="28"/>
                    </a:moveTo>
                    <a:lnTo>
                      <a:pt x="351" y="28"/>
                    </a:lnTo>
                    <a:lnTo>
                      <a:pt x="350" y="28"/>
                    </a:lnTo>
                    <a:lnTo>
                      <a:pt x="351" y="22"/>
                    </a:lnTo>
                    <a:lnTo>
                      <a:pt x="351" y="28"/>
                    </a:lnTo>
                    <a:close/>
                    <a:moveTo>
                      <a:pt x="351" y="16"/>
                    </a:moveTo>
                    <a:lnTo>
                      <a:pt x="390" y="18"/>
                    </a:lnTo>
                    <a:lnTo>
                      <a:pt x="389" y="30"/>
                    </a:lnTo>
                    <a:lnTo>
                      <a:pt x="351" y="28"/>
                    </a:lnTo>
                    <a:lnTo>
                      <a:pt x="351" y="16"/>
                    </a:lnTo>
                    <a:close/>
                    <a:moveTo>
                      <a:pt x="390" y="18"/>
                    </a:moveTo>
                    <a:lnTo>
                      <a:pt x="390" y="18"/>
                    </a:lnTo>
                    <a:lnTo>
                      <a:pt x="390" y="18"/>
                    </a:lnTo>
                    <a:lnTo>
                      <a:pt x="390" y="24"/>
                    </a:lnTo>
                    <a:lnTo>
                      <a:pt x="390" y="18"/>
                    </a:lnTo>
                    <a:close/>
                    <a:moveTo>
                      <a:pt x="390" y="18"/>
                    </a:moveTo>
                    <a:lnTo>
                      <a:pt x="430" y="23"/>
                    </a:lnTo>
                    <a:lnTo>
                      <a:pt x="428" y="35"/>
                    </a:lnTo>
                    <a:lnTo>
                      <a:pt x="389" y="30"/>
                    </a:lnTo>
                    <a:lnTo>
                      <a:pt x="390" y="18"/>
                    </a:lnTo>
                    <a:close/>
                    <a:moveTo>
                      <a:pt x="430" y="23"/>
                    </a:moveTo>
                    <a:lnTo>
                      <a:pt x="430" y="23"/>
                    </a:lnTo>
                    <a:lnTo>
                      <a:pt x="430" y="23"/>
                    </a:lnTo>
                    <a:lnTo>
                      <a:pt x="429" y="29"/>
                    </a:lnTo>
                    <a:lnTo>
                      <a:pt x="430" y="23"/>
                    </a:lnTo>
                    <a:close/>
                    <a:moveTo>
                      <a:pt x="430" y="23"/>
                    </a:moveTo>
                    <a:lnTo>
                      <a:pt x="469" y="30"/>
                    </a:lnTo>
                    <a:lnTo>
                      <a:pt x="467" y="42"/>
                    </a:lnTo>
                    <a:lnTo>
                      <a:pt x="428" y="35"/>
                    </a:lnTo>
                    <a:lnTo>
                      <a:pt x="430" y="23"/>
                    </a:lnTo>
                    <a:close/>
                    <a:moveTo>
                      <a:pt x="467" y="42"/>
                    </a:moveTo>
                    <a:lnTo>
                      <a:pt x="467" y="42"/>
                    </a:lnTo>
                    <a:lnTo>
                      <a:pt x="467" y="42"/>
                    </a:lnTo>
                    <a:lnTo>
                      <a:pt x="468" y="36"/>
                    </a:lnTo>
                    <a:lnTo>
                      <a:pt x="467" y="42"/>
                    </a:lnTo>
                    <a:close/>
                    <a:moveTo>
                      <a:pt x="469" y="30"/>
                    </a:moveTo>
                    <a:lnTo>
                      <a:pt x="506" y="35"/>
                    </a:lnTo>
                    <a:lnTo>
                      <a:pt x="504" y="47"/>
                    </a:lnTo>
                    <a:lnTo>
                      <a:pt x="467" y="42"/>
                    </a:lnTo>
                    <a:lnTo>
                      <a:pt x="469" y="30"/>
                    </a:lnTo>
                    <a:close/>
                    <a:moveTo>
                      <a:pt x="506" y="35"/>
                    </a:moveTo>
                    <a:lnTo>
                      <a:pt x="506" y="35"/>
                    </a:lnTo>
                    <a:lnTo>
                      <a:pt x="506" y="35"/>
                    </a:lnTo>
                    <a:lnTo>
                      <a:pt x="505" y="41"/>
                    </a:lnTo>
                    <a:lnTo>
                      <a:pt x="506" y="35"/>
                    </a:lnTo>
                    <a:close/>
                    <a:moveTo>
                      <a:pt x="506" y="35"/>
                    </a:moveTo>
                    <a:lnTo>
                      <a:pt x="545" y="42"/>
                    </a:lnTo>
                    <a:lnTo>
                      <a:pt x="543" y="54"/>
                    </a:lnTo>
                    <a:lnTo>
                      <a:pt x="504" y="47"/>
                    </a:lnTo>
                    <a:lnTo>
                      <a:pt x="506" y="35"/>
                    </a:lnTo>
                    <a:close/>
                    <a:moveTo>
                      <a:pt x="545" y="42"/>
                    </a:moveTo>
                    <a:lnTo>
                      <a:pt x="546" y="42"/>
                    </a:lnTo>
                    <a:lnTo>
                      <a:pt x="545" y="42"/>
                    </a:lnTo>
                    <a:lnTo>
                      <a:pt x="544" y="48"/>
                    </a:lnTo>
                    <a:lnTo>
                      <a:pt x="545" y="42"/>
                    </a:lnTo>
                    <a:close/>
                    <a:moveTo>
                      <a:pt x="545" y="42"/>
                    </a:moveTo>
                    <a:lnTo>
                      <a:pt x="582" y="49"/>
                    </a:lnTo>
                    <a:lnTo>
                      <a:pt x="580" y="61"/>
                    </a:lnTo>
                    <a:lnTo>
                      <a:pt x="542" y="54"/>
                    </a:lnTo>
                    <a:lnTo>
                      <a:pt x="545" y="42"/>
                    </a:lnTo>
                    <a:close/>
                    <a:moveTo>
                      <a:pt x="580" y="61"/>
                    </a:moveTo>
                    <a:lnTo>
                      <a:pt x="579" y="61"/>
                    </a:lnTo>
                    <a:lnTo>
                      <a:pt x="580" y="61"/>
                    </a:lnTo>
                    <a:lnTo>
                      <a:pt x="581" y="55"/>
                    </a:lnTo>
                    <a:lnTo>
                      <a:pt x="580" y="61"/>
                    </a:lnTo>
                    <a:close/>
                    <a:moveTo>
                      <a:pt x="582" y="49"/>
                    </a:moveTo>
                    <a:lnTo>
                      <a:pt x="621" y="57"/>
                    </a:lnTo>
                    <a:lnTo>
                      <a:pt x="618" y="69"/>
                    </a:lnTo>
                    <a:lnTo>
                      <a:pt x="580" y="61"/>
                    </a:lnTo>
                    <a:lnTo>
                      <a:pt x="582" y="49"/>
                    </a:lnTo>
                    <a:close/>
                    <a:moveTo>
                      <a:pt x="621" y="57"/>
                    </a:moveTo>
                    <a:lnTo>
                      <a:pt x="628" y="58"/>
                    </a:lnTo>
                    <a:lnTo>
                      <a:pt x="625" y="65"/>
                    </a:lnTo>
                    <a:lnTo>
                      <a:pt x="619" y="63"/>
                    </a:lnTo>
                    <a:lnTo>
                      <a:pt x="621" y="57"/>
                    </a:lnTo>
                    <a:close/>
                    <a:moveTo>
                      <a:pt x="625" y="65"/>
                    </a:moveTo>
                    <a:lnTo>
                      <a:pt x="452" y="476"/>
                    </a:lnTo>
                    <a:lnTo>
                      <a:pt x="441" y="471"/>
                    </a:lnTo>
                    <a:lnTo>
                      <a:pt x="614" y="60"/>
                    </a:lnTo>
                    <a:lnTo>
                      <a:pt x="625" y="65"/>
                    </a:lnTo>
                    <a:close/>
                    <a:moveTo>
                      <a:pt x="452" y="476"/>
                    </a:moveTo>
                    <a:lnTo>
                      <a:pt x="450" y="480"/>
                    </a:lnTo>
                    <a:lnTo>
                      <a:pt x="445" y="479"/>
                    </a:lnTo>
                    <a:lnTo>
                      <a:pt x="446" y="473"/>
                    </a:lnTo>
                    <a:lnTo>
                      <a:pt x="452" y="476"/>
                    </a:lnTo>
                    <a:close/>
                    <a:moveTo>
                      <a:pt x="445" y="479"/>
                    </a:moveTo>
                    <a:lnTo>
                      <a:pt x="401" y="472"/>
                    </a:lnTo>
                    <a:lnTo>
                      <a:pt x="403" y="460"/>
                    </a:lnTo>
                    <a:lnTo>
                      <a:pt x="447" y="467"/>
                    </a:lnTo>
                    <a:lnTo>
                      <a:pt x="445" y="479"/>
                    </a:lnTo>
                    <a:close/>
                    <a:moveTo>
                      <a:pt x="401" y="472"/>
                    </a:moveTo>
                    <a:lnTo>
                      <a:pt x="357" y="465"/>
                    </a:lnTo>
                    <a:lnTo>
                      <a:pt x="359" y="453"/>
                    </a:lnTo>
                    <a:lnTo>
                      <a:pt x="403" y="460"/>
                    </a:lnTo>
                    <a:lnTo>
                      <a:pt x="401" y="472"/>
                    </a:lnTo>
                    <a:close/>
                    <a:moveTo>
                      <a:pt x="359" y="453"/>
                    </a:moveTo>
                    <a:lnTo>
                      <a:pt x="359" y="453"/>
                    </a:lnTo>
                    <a:lnTo>
                      <a:pt x="359" y="453"/>
                    </a:lnTo>
                    <a:lnTo>
                      <a:pt x="358" y="459"/>
                    </a:lnTo>
                    <a:lnTo>
                      <a:pt x="359" y="453"/>
                    </a:lnTo>
                    <a:close/>
                    <a:moveTo>
                      <a:pt x="358" y="465"/>
                    </a:moveTo>
                    <a:lnTo>
                      <a:pt x="311" y="460"/>
                    </a:lnTo>
                    <a:lnTo>
                      <a:pt x="312" y="448"/>
                    </a:lnTo>
                    <a:lnTo>
                      <a:pt x="359" y="453"/>
                    </a:lnTo>
                    <a:lnTo>
                      <a:pt x="358" y="465"/>
                    </a:lnTo>
                    <a:close/>
                    <a:moveTo>
                      <a:pt x="311" y="460"/>
                    </a:moveTo>
                    <a:lnTo>
                      <a:pt x="310" y="460"/>
                    </a:lnTo>
                    <a:lnTo>
                      <a:pt x="311" y="460"/>
                    </a:lnTo>
                    <a:lnTo>
                      <a:pt x="311" y="454"/>
                    </a:lnTo>
                    <a:lnTo>
                      <a:pt x="311" y="460"/>
                    </a:lnTo>
                    <a:close/>
                    <a:moveTo>
                      <a:pt x="311" y="460"/>
                    </a:moveTo>
                    <a:lnTo>
                      <a:pt x="267" y="455"/>
                    </a:lnTo>
                    <a:lnTo>
                      <a:pt x="268" y="443"/>
                    </a:lnTo>
                    <a:lnTo>
                      <a:pt x="312" y="448"/>
                    </a:lnTo>
                    <a:lnTo>
                      <a:pt x="311" y="460"/>
                    </a:lnTo>
                    <a:close/>
                    <a:moveTo>
                      <a:pt x="268" y="443"/>
                    </a:moveTo>
                    <a:lnTo>
                      <a:pt x="268" y="443"/>
                    </a:lnTo>
                    <a:lnTo>
                      <a:pt x="268" y="443"/>
                    </a:lnTo>
                    <a:lnTo>
                      <a:pt x="268" y="449"/>
                    </a:lnTo>
                    <a:lnTo>
                      <a:pt x="268" y="443"/>
                    </a:lnTo>
                    <a:close/>
                    <a:moveTo>
                      <a:pt x="267" y="455"/>
                    </a:moveTo>
                    <a:lnTo>
                      <a:pt x="223" y="453"/>
                    </a:lnTo>
                    <a:lnTo>
                      <a:pt x="224" y="440"/>
                    </a:lnTo>
                    <a:lnTo>
                      <a:pt x="268" y="443"/>
                    </a:lnTo>
                    <a:lnTo>
                      <a:pt x="267" y="455"/>
                    </a:lnTo>
                    <a:close/>
                    <a:moveTo>
                      <a:pt x="223" y="453"/>
                    </a:moveTo>
                    <a:lnTo>
                      <a:pt x="180" y="450"/>
                    </a:lnTo>
                    <a:lnTo>
                      <a:pt x="180" y="437"/>
                    </a:lnTo>
                    <a:lnTo>
                      <a:pt x="224" y="440"/>
                    </a:lnTo>
                    <a:lnTo>
                      <a:pt x="223" y="453"/>
                    </a:lnTo>
                    <a:close/>
                    <a:moveTo>
                      <a:pt x="180" y="437"/>
                    </a:moveTo>
                    <a:lnTo>
                      <a:pt x="181" y="437"/>
                    </a:lnTo>
                    <a:lnTo>
                      <a:pt x="180" y="437"/>
                    </a:lnTo>
                    <a:lnTo>
                      <a:pt x="180" y="444"/>
                    </a:lnTo>
                    <a:lnTo>
                      <a:pt x="180" y="437"/>
                    </a:lnTo>
                    <a:close/>
                    <a:moveTo>
                      <a:pt x="180" y="450"/>
                    </a:moveTo>
                    <a:lnTo>
                      <a:pt x="133" y="448"/>
                    </a:lnTo>
                    <a:lnTo>
                      <a:pt x="133" y="435"/>
                    </a:lnTo>
                    <a:lnTo>
                      <a:pt x="180" y="437"/>
                    </a:lnTo>
                    <a:lnTo>
                      <a:pt x="180" y="450"/>
                    </a:lnTo>
                    <a:close/>
                    <a:moveTo>
                      <a:pt x="133" y="448"/>
                    </a:moveTo>
                    <a:lnTo>
                      <a:pt x="132" y="448"/>
                    </a:lnTo>
                    <a:lnTo>
                      <a:pt x="133" y="448"/>
                    </a:lnTo>
                    <a:lnTo>
                      <a:pt x="133" y="442"/>
                    </a:lnTo>
                    <a:lnTo>
                      <a:pt x="133" y="448"/>
                    </a:lnTo>
                    <a:close/>
                    <a:moveTo>
                      <a:pt x="133" y="448"/>
                    </a:moveTo>
                    <a:lnTo>
                      <a:pt x="89" y="446"/>
                    </a:lnTo>
                    <a:lnTo>
                      <a:pt x="90" y="432"/>
                    </a:lnTo>
                    <a:lnTo>
                      <a:pt x="133" y="435"/>
                    </a:lnTo>
                    <a:lnTo>
                      <a:pt x="133" y="448"/>
                    </a:lnTo>
                    <a:close/>
                    <a:moveTo>
                      <a:pt x="89" y="446"/>
                    </a:moveTo>
                    <a:lnTo>
                      <a:pt x="83" y="445"/>
                    </a:lnTo>
                    <a:lnTo>
                      <a:pt x="83" y="440"/>
                    </a:lnTo>
                    <a:lnTo>
                      <a:pt x="90" y="439"/>
                    </a:lnTo>
                    <a:lnTo>
                      <a:pt x="89" y="446"/>
                    </a:lnTo>
                    <a:close/>
                    <a:moveTo>
                      <a:pt x="83" y="440"/>
                    </a:moveTo>
                    <a:lnTo>
                      <a:pt x="0" y="8"/>
                    </a:lnTo>
                    <a:lnTo>
                      <a:pt x="12" y="5"/>
                    </a:lnTo>
                    <a:lnTo>
                      <a:pt x="95" y="437"/>
                    </a:lnTo>
                    <a:lnTo>
                      <a:pt x="83" y="4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8" name="Freeform 40"/>
              <p:cNvSpPr>
                <a:spLocks noEditPoints="1"/>
              </p:cNvSpPr>
              <p:nvPr/>
            </p:nvSpPr>
            <p:spPr bwMode="auto">
              <a:xfrm>
                <a:off x="2560" y="1606"/>
                <a:ext cx="215" cy="141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1" y="0"/>
                  </a:cxn>
                  <a:cxn ang="0">
                    <a:pos x="137" y="342"/>
                  </a:cxn>
                  <a:cxn ang="0">
                    <a:pos x="125" y="342"/>
                  </a:cxn>
                  <a:cxn ang="0">
                    <a:pos x="113" y="344"/>
                  </a:cxn>
                  <a:cxn ang="0">
                    <a:pos x="104" y="344"/>
                  </a:cxn>
                  <a:cxn ang="0">
                    <a:pos x="91" y="346"/>
                  </a:cxn>
                  <a:cxn ang="0">
                    <a:pos x="81" y="346"/>
                  </a:cxn>
                  <a:cxn ang="0">
                    <a:pos x="69" y="349"/>
                  </a:cxn>
                  <a:cxn ang="0">
                    <a:pos x="57" y="349"/>
                  </a:cxn>
                  <a:cxn ang="0">
                    <a:pos x="47" y="351"/>
                  </a:cxn>
                  <a:cxn ang="0">
                    <a:pos x="0" y="9"/>
                  </a:cxn>
                  <a:cxn ang="0">
                    <a:pos x="602" y="3903"/>
                  </a:cxn>
                  <a:cxn ang="0">
                    <a:pos x="646" y="4243"/>
                  </a:cxn>
                  <a:cxn ang="0">
                    <a:pos x="555" y="4255"/>
                  </a:cxn>
                  <a:cxn ang="0">
                    <a:pos x="512" y="3913"/>
                  </a:cxn>
                  <a:cxn ang="0">
                    <a:pos x="524" y="3910"/>
                  </a:cxn>
                  <a:cxn ang="0">
                    <a:pos x="536" y="3910"/>
                  </a:cxn>
                  <a:cxn ang="0">
                    <a:pos x="546" y="3908"/>
                  </a:cxn>
                  <a:cxn ang="0">
                    <a:pos x="558" y="3908"/>
                  </a:cxn>
                  <a:cxn ang="0">
                    <a:pos x="567" y="3906"/>
                  </a:cxn>
                  <a:cxn ang="0">
                    <a:pos x="580" y="3906"/>
                  </a:cxn>
                  <a:cxn ang="0">
                    <a:pos x="592" y="3903"/>
                  </a:cxn>
                  <a:cxn ang="0">
                    <a:pos x="602" y="3903"/>
                  </a:cxn>
                </a:cxnLst>
                <a:rect l="0" t="0" r="r" b="b"/>
                <a:pathLst>
                  <a:path w="646" h="4255">
                    <a:moveTo>
                      <a:pt x="0" y="9"/>
                    </a:moveTo>
                    <a:lnTo>
                      <a:pt x="91" y="0"/>
                    </a:lnTo>
                    <a:lnTo>
                      <a:pt x="137" y="342"/>
                    </a:lnTo>
                    <a:lnTo>
                      <a:pt x="125" y="342"/>
                    </a:lnTo>
                    <a:lnTo>
                      <a:pt x="113" y="344"/>
                    </a:lnTo>
                    <a:lnTo>
                      <a:pt x="104" y="344"/>
                    </a:lnTo>
                    <a:lnTo>
                      <a:pt x="91" y="346"/>
                    </a:lnTo>
                    <a:lnTo>
                      <a:pt x="81" y="346"/>
                    </a:lnTo>
                    <a:lnTo>
                      <a:pt x="69" y="349"/>
                    </a:lnTo>
                    <a:lnTo>
                      <a:pt x="57" y="349"/>
                    </a:lnTo>
                    <a:lnTo>
                      <a:pt x="47" y="351"/>
                    </a:lnTo>
                    <a:lnTo>
                      <a:pt x="0" y="9"/>
                    </a:lnTo>
                    <a:close/>
                    <a:moveTo>
                      <a:pt x="602" y="3903"/>
                    </a:moveTo>
                    <a:lnTo>
                      <a:pt x="646" y="4243"/>
                    </a:lnTo>
                    <a:lnTo>
                      <a:pt x="555" y="4255"/>
                    </a:lnTo>
                    <a:lnTo>
                      <a:pt x="512" y="3913"/>
                    </a:lnTo>
                    <a:lnTo>
                      <a:pt x="524" y="3910"/>
                    </a:lnTo>
                    <a:lnTo>
                      <a:pt x="536" y="3910"/>
                    </a:lnTo>
                    <a:lnTo>
                      <a:pt x="546" y="3908"/>
                    </a:lnTo>
                    <a:lnTo>
                      <a:pt x="558" y="3908"/>
                    </a:lnTo>
                    <a:lnTo>
                      <a:pt x="567" y="3906"/>
                    </a:lnTo>
                    <a:lnTo>
                      <a:pt x="580" y="3906"/>
                    </a:lnTo>
                    <a:lnTo>
                      <a:pt x="592" y="3903"/>
                    </a:lnTo>
                    <a:lnTo>
                      <a:pt x="602" y="390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9" name="Freeform 41"/>
              <p:cNvSpPr>
                <a:spLocks noEditPoints="1"/>
              </p:cNvSpPr>
              <p:nvPr/>
            </p:nvSpPr>
            <p:spPr bwMode="auto">
              <a:xfrm>
                <a:off x="2558" y="1604"/>
                <a:ext cx="50" cy="122"/>
              </a:xfrm>
              <a:custGeom>
                <a:avLst/>
                <a:gdLst/>
                <a:ahLst/>
                <a:cxnLst>
                  <a:cxn ang="0">
                    <a:pos x="97" y="1"/>
                  </a:cxn>
                  <a:cxn ang="0">
                    <a:pos x="7" y="22"/>
                  </a:cxn>
                  <a:cxn ang="0">
                    <a:pos x="97" y="1"/>
                  </a:cxn>
                  <a:cxn ang="0">
                    <a:pos x="103" y="6"/>
                  </a:cxn>
                  <a:cxn ang="0">
                    <a:pos x="97" y="1"/>
                  </a:cxn>
                  <a:cxn ang="0">
                    <a:pos x="149" y="348"/>
                  </a:cxn>
                  <a:cxn ang="0">
                    <a:pos x="91" y="7"/>
                  </a:cxn>
                  <a:cxn ang="0">
                    <a:pos x="149" y="348"/>
                  </a:cxn>
                  <a:cxn ang="0">
                    <a:pos x="143" y="355"/>
                  </a:cxn>
                  <a:cxn ang="0">
                    <a:pos x="149" y="348"/>
                  </a:cxn>
                  <a:cxn ang="0">
                    <a:pos x="131" y="355"/>
                  </a:cxn>
                  <a:cxn ang="0">
                    <a:pos x="143" y="343"/>
                  </a:cxn>
                  <a:cxn ang="0">
                    <a:pos x="130" y="343"/>
                  </a:cxn>
                  <a:cxn ang="0">
                    <a:pos x="131" y="343"/>
                  </a:cxn>
                  <a:cxn ang="0">
                    <a:pos x="130" y="343"/>
                  </a:cxn>
                  <a:cxn ang="0">
                    <a:pos x="120" y="357"/>
                  </a:cxn>
                  <a:cxn ang="0">
                    <a:pos x="130" y="343"/>
                  </a:cxn>
                  <a:cxn ang="0">
                    <a:pos x="120" y="357"/>
                  </a:cxn>
                  <a:cxn ang="0">
                    <a:pos x="119" y="357"/>
                  </a:cxn>
                  <a:cxn ang="0">
                    <a:pos x="120" y="357"/>
                  </a:cxn>
                  <a:cxn ang="0">
                    <a:pos x="110" y="357"/>
                  </a:cxn>
                  <a:cxn ang="0">
                    <a:pos x="119" y="345"/>
                  </a:cxn>
                  <a:cxn ang="0">
                    <a:pos x="108" y="345"/>
                  </a:cxn>
                  <a:cxn ang="0">
                    <a:pos x="110" y="345"/>
                  </a:cxn>
                  <a:cxn ang="0">
                    <a:pos x="108" y="345"/>
                  </a:cxn>
                  <a:cxn ang="0">
                    <a:pos x="99" y="359"/>
                  </a:cxn>
                  <a:cxn ang="0">
                    <a:pos x="108" y="345"/>
                  </a:cxn>
                  <a:cxn ang="0">
                    <a:pos x="99" y="359"/>
                  </a:cxn>
                  <a:cxn ang="0">
                    <a:pos x="97" y="359"/>
                  </a:cxn>
                  <a:cxn ang="0">
                    <a:pos x="99" y="359"/>
                  </a:cxn>
                  <a:cxn ang="0">
                    <a:pos x="87" y="359"/>
                  </a:cxn>
                  <a:cxn ang="0">
                    <a:pos x="97" y="347"/>
                  </a:cxn>
                  <a:cxn ang="0">
                    <a:pos x="86" y="348"/>
                  </a:cxn>
                  <a:cxn ang="0">
                    <a:pos x="87" y="347"/>
                  </a:cxn>
                  <a:cxn ang="0">
                    <a:pos x="86" y="348"/>
                  </a:cxn>
                  <a:cxn ang="0">
                    <a:pos x="76" y="362"/>
                  </a:cxn>
                  <a:cxn ang="0">
                    <a:pos x="86" y="348"/>
                  </a:cxn>
                  <a:cxn ang="0">
                    <a:pos x="76" y="362"/>
                  </a:cxn>
                  <a:cxn ang="0">
                    <a:pos x="75" y="362"/>
                  </a:cxn>
                  <a:cxn ang="0">
                    <a:pos x="76" y="362"/>
                  </a:cxn>
                  <a:cxn ang="0">
                    <a:pos x="63" y="362"/>
                  </a:cxn>
                  <a:cxn ang="0">
                    <a:pos x="75" y="350"/>
                  </a:cxn>
                  <a:cxn ang="0">
                    <a:pos x="61" y="350"/>
                  </a:cxn>
                  <a:cxn ang="0">
                    <a:pos x="63" y="350"/>
                  </a:cxn>
                  <a:cxn ang="0">
                    <a:pos x="61" y="350"/>
                  </a:cxn>
                  <a:cxn ang="0">
                    <a:pos x="54" y="364"/>
                  </a:cxn>
                  <a:cxn ang="0">
                    <a:pos x="61" y="350"/>
                  </a:cxn>
                  <a:cxn ang="0">
                    <a:pos x="54" y="364"/>
                  </a:cxn>
                  <a:cxn ang="0">
                    <a:pos x="47" y="359"/>
                  </a:cxn>
                  <a:cxn ang="0">
                    <a:pos x="54" y="364"/>
                  </a:cxn>
                  <a:cxn ang="0">
                    <a:pos x="0" y="17"/>
                  </a:cxn>
                  <a:cxn ang="0">
                    <a:pos x="59" y="357"/>
                  </a:cxn>
                </a:cxnLst>
                <a:rect l="0" t="0" r="r" b="b"/>
                <a:pathLst>
                  <a:path w="150" h="366">
                    <a:moveTo>
                      <a:pt x="5" y="10"/>
                    </a:moveTo>
                    <a:lnTo>
                      <a:pt x="97" y="1"/>
                    </a:lnTo>
                    <a:lnTo>
                      <a:pt x="98" y="13"/>
                    </a:lnTo>
                    <a:lnTo>
                      <a:pt x="7" y="22"/>
                    </a:lnTo>
                    <a:lnTo>
                      <a:pt x="5" y="10"/>
                    </a:lnTo>
                    <a:close/>
                    <a:moveTo>
                      <a:pt x="97" y="1"/>
                    </a:moveTo>
                    <a:lnTo>
                      <a:pt x="103" y="0"/>
                    </a:lnTo>
                    <a:lnTo>
                      <a:pt x="103" y="6"/>
                    </a:lnTo>
                    <a:lnTo>
                      <a:pt x="97" y="7"/>
                    </a:lnTo>
                    <a:lnTo>
                      <a:pt x="97" y="1"/>
                    </a:lnTo>
                    <a:close/>
                    <a:moveTo>
                      <a:pt x="103" y="6"/>
                    </a:moveTo>
                    <a:lnTo>
                      <a:pt x="149" y="348"/>
                    </a:lnTo>
                    <a:lnTo>
                      <a:pt x="137" y="349"/>
                    </a:lnTo>
                    <a:lnTo>
                      <a:pt x="91" y="7"/>
                    </a:lnTo>
                    <a:lnTo>
                      <a:pt x="103" y="6"/>
                    </a:lnTo>
                    <a:close/>
                    <a:moveTo>
                      <a:pt x="149" y="348"/>
                    </a:moveTo>
                    <a:lnTo>
                      <a:pt x="150" y="355"/>
                    </a:lnTo>
                    <a:lnTo>
                      <a:pt x="143" y="355"/>
                    </a:lnTo>
                    <a:lnTo>
                      <a:pt x="143" y="349"/>
                    </a:lnTo>
                    <a:lnTo>
                      <a:pt x="149" y="348"/>
                    </a:lnTo>
                    <a:close/>
                    <a:moveTo>
                      <a:pt x="143" y="355"/>
                    </a:moveTo>
                    <a:lnTo>
                      <a:pt x="131" y="355"/>
                    </a:lnTo>
                    <a:lnTo>
                      <a:pt x="131" y="343"/>
                    </a:lnTo>
                    <a:lnTo>
                      <a:pt x="143" y="343"/>
                    </a:lnTo>
                    <a:lnTo>
                      <a:pt x="143" y="355"/>
                    </a:lnTo>
                    <a:close/>
                    <a:moveTo>
                      <a:pt x="130" y="343"/>
                    </a:moveTo>
                    <a:lnTo>
                      <a:pt x="131" y="343"/>
                    </a:lnTo>
                    <a:lnTo>
                      <a:pt x="131" y="343"/>
                    </a:lnTo>
                    <a:lnTo>
                      <a:pt x="131" y="349"/>
                    </a:lnTo>
                    <a:lnTo>
                      <a:pt x="130" y="343"/>
                    </a:lnTo>
                    <a:close/>
                    <a:moveTo>
                      <a:pt x="132" y="355"/>
                    </a:moveTo>
                    <a:lnTo>
                      <a:pt x="120" y="357"/>
                    </a:lnTo>
                    <a:lnTo>
                      <a:pt x="118" y="345"/>
                    </a:lnTo>
                    <a:lnTo>
                      <a:pt x="130" y="343"/>
                    </a:lnTo>
                    <a:lnTo>
                      <a:pt x="132" y="355"/>
                    </a:lnTo>
                    <a:close/>
                    <a:moveTo>
                      <a:pt x="120" y="357"/>
                    </a:moveTo>
                    <a:lnTo>
                      <a:pt x="120" y="357"/>
                    </a:lnTo>
                    <a:lnTo>
                      <a:pt x="119" y="357"/>
                    </a:lnTo>
                    <a:lnTo>
                      <a:pt x="119" y="351"/>
                    </a:lnTo>
                    <a:lnTo>
                      <a:pt x="120" y="357"/>
                    </a:lnTo>
                    <a:close/>
                    <a:moveTo>
                      <a:pt x="119" y="357"/>
                    </a:moveTo>
                    <a:lnTo>
                      <a:pt x="110" y="357"/>
                    </a:lnTo>
                    <a:lnTo>
                      <a:pt x="110" y="345"/>
                    </a:lnTo>
                    <a:lnTo>
                      <a:pt x="119" y="345"/>
                    </a:lnTo>
                    <a:lnTo>
                      <a:pt x="119" y="357"/>
                    </a:lnTo>
                    <a:close/>
                    <a:moveTo>
                      <a:pt x="108" y="345"/>
                    </a:moveTo>
                    <a:lnTo>
                      <a:pt x="109" y="345"/>
                    </a:lnTo>
                    <a:lnTo>
                      <a:pt x="110" y="345"/>
                    </a:lnTo>
                    <a:lnTo>
                      <a:pt x="110" y="351"/>
                    </a:lnTo>
                    <a:lnTo>
                      <a:pt x="108" y="345"/>
                    </a:lnTo>
                    <a:close/>
                    <a:moveTo>
                      <a:pt x="111" y="357"/>
                    </a:moveTo>
                    <a:lnTo>
                      <a:pt x="99" y="359"/>
                    </a:lnTo>
                    <a:lnTo>
                      <a:pt x="96" y="348"/>
                    </a:lnTo>
                    <a:lnTo>
                      <a:pt x="108" y="345"/>
                    </a:lnTo>
                    <a:lnTo>
                      <a:pt x="111" y="357"/>
                    </a:lnTo>
                    <a:close/>
                    <a:moveTo>
                      <a:pt x="99" y="359"/>
                    </a:moveTo>
                    <a:lnTo>
                      <a:pt x="98" y="359"/>
                    </a:lnTo>
                    <a:lnTo>
                      <a:pt x="97" y="359"/>
                    </a:lnTo>
                    <a:lnTo>
                      <a:pt x="97" y="353"/>
                    </a:lnTo>
                    <a:lnTo>
                      <a:pt x="99" y="359"/>
                    </a:lnTo>
                    <a:close/>
                    <a:moveTo>
                      <a:pt x="97" y="359"/>
                    </a:moveTo>
                    <a:lnTo>
                      <a:pt x="87" y="359"/>
                    </a:lnTo>
                    <a:lnTo>
                      <a:pt x="87" y="347"/>
                    </a:lnTo>
                    <a:lnTo>
                      <a:pt x="97" y="347"/>
                    </a:lnTo>
                    <a:lnTo>
                      <a:pt x="97" y="359"/>
                    </a:lnTo>
                    <a:close/>
                    <a:moveTo>
                      <a:pt x="86" y="348"/>
                    </a:moveTo>
                    <a:lnTo>
                      <a:pt x="86" y="347"/>
                    </a:lnTo>
                    <a:lnTo>
                      <a:pt x="87" y="347"/>
                    </a:lnTo>
                    <a:lnTo>
                      <a:pt x="87" y="353"/>
                    </a:lnTo>
                    <a:lnTo>
                      <a:pt x="86" y="348"/>
                    </a:lnTo>
                    <a:close/>
                    <a:moveTo>
                      <a:pt x="88" y="359"/>
                    </a:moveTo>
                    <a:lnTo>
                      <a:pt x="76" y="362"/>
                    </a:lnTo>
                    <a:lnTo>
                      <a:pt x="74" y="350"/>
                    </a:lnTo>
                    <a:lnTo>
                      <a:pt x="86" y="348"/>
                    </a:lnTo>
                    <a:lnTo>
                      <a:pt x="88" y="359"/>
                    </a:lnTo>
                    <a:close/>
                    <a:moveTo>
                      <a:pt x="76" y="362"/>
                    </a:moveTo>
                    <a:lnTo>
                      <a:pt x="75" y="362"/>
                    </a:lnTo>
                    <a:lnTo>
                      <a:pt x="75" y="362"/>
                    </a:lnTo>
                    <a:lnTo>
                      <a:pt x="75" y="356"/>
                    </a:lnTo>
                    <a:lnTo>
                      <a:pt x="76" y="362"/>
                    </a:lnTo>
                    <a:close/>
                    <a:moveTo>
                      <a:pt x="75" y="362"/>
                    </a:moveTo>
                    <a:lnTo>
                      <a:pt x="63" y="362"/>
                    </a:lnTo>
                    <a:lnTo>
                      <a:pt x="63" y="350"/>
                    </a:lnTo>
                    <a:lnTo>
                      <a:pt x="75" y="350"/>
                    </a:lnTo>
                    <a:lnTo>
                      <a:pt x="75" y="362"/>
                    </a:lnTo>
                    <a:close/>
                    <a:moveTo>
                      <a:pt x="61" y="350"/>
                    </a:moveTo>
                    <a:lnTo>
                      <a:pt x="62" y="350"/>
                    </a:lnTo>
                    <a:lnTo>
                      <a:pt x="63" y="350"/>
                    </a:lnTo>
                    <a:lnTo>
                      <a:pt x="63" y="356"/>
                    </a:lnTo>
                    <a:lnTo>
                      <a:pt x="61" y="350"/>
                    </a:lnTo>
                    <a:close/>
                    <a:moveTo>
                      <a:pt x="64" y="362"/>
                    </a:moveTo>
                    <a:lnTo>
                      <a:pt x="54" y="364"/>
                    </a:lnTo>
                    <a:lnTo>
                      <a:pt x="52" y="352"/>
                    </a:lnTo>
                    <a:lnTo>
                      <a:pt x="61" y="350"/>
                    </a:lnTo>
                    <a:lnTo>
                      <a:pt x="64" y="362"/>
                    </a:lnTo>
                    <a:close/>
                    <a:moveTo>
                      <a:pt x="54" y="364"/>
                    </a:moveTo>
                    <a:lnTo>
                      <a:pt x="48" y="366"/>
                    </a:lnTo>
                    <a:lnTo>
                      <a:pt x="47" y="359"/>
                    </a:lnTo>
                    <a:lnTo>
                      <a:pt x="53" y="358"/>
                    </a:lnTo>
                    <a:lnTo>
                      <a:pt x="54" y="364"/>
                    </a:lnTo>
                    <a:close/>
                    <a:moveTo>
                      <a:pt x="47" y="359"/>
                    </a:moveTo>
                    <a:lnTo>
                      <a:pt x="0" y="17"/>
                    </a:lnTo>
                    <a:lnTo>
                      <a:pt x="12" y="15"/>
                    </a:lnTo>
                    <a:lnTo>
                      <a:pt x="59" y="357"/>
                    </a:lnTo>
                    <a:lnTo>
                      <a:pt x="47" y="35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0" name="Freeform 42"/>
              <p:cNvSpPr>
                <a:spLocks noEditPoints="1"/>
              </p:cNvSpPr>
              <p:nvPr/>
            </p:nvSpPr>
            <p:spPr bwMode="auto">
              <a:xfrm>
                <a:off x="2728" y="2905"/>
                <a:ext cx="49" cy="122"/>
              </a:xfrm>
              <a:custGeom>
                <a:avLst/>
                <a:gdLst/>
                <a:ahLst/>
                <a:cxnLst>
                  <a:cxn ang="0">
                    <a:pos x="147" y="345"/>
                  </a:cxn>
                  <a:cxn ang="0">
                    <a:pos x="91" y="7"/>
                  </a:cxn>
                  <a:cxn ang="0">
                    <a:pos x="147" y="345"/>
                  </a:cxn>
                  <a:cxn ang="0">
                    <a:pos x="141" y="352"/>
                  </a:cxn>
                  <a:cxn ang="0">
                    <a:pos x="147" y="345"/>
                  </a:cxn>
                  <a:cxn ang="0">
                    <a:pos x="51" y="364"/>
                  </a:cxn>
                  <a:cxn ang="0">
                    <a:pos x="140" y="340"/>
                  </a:cxn>
                  <a:cxn ang="0">
                    <a:pos x="51" y="364"/>
                  </a:cxn>
                  <a:cxn ang="0">
                    <a:pos x="44" y="359"/>
                  </a:cxn>
                  <a:cxn ang="0">
                    <a:pos x="51" y="364"/>
                  </a:cxn>
                  <a:cxn ang="0">
                    <a:pos x="1" y="17"/>
                  </a:cxn>
                  <a:cxn ang="0">
                    <a:pos x="56" y="357"/>
                  </a:cxn>
                  <a:cxn ang="0">
                    <a:pos x="1" y="17"/>
                  </a:cxn>
                  <a:cxn ang="0">
                    <a:pos x="6" y="10"/>
                  </a:cxn>
                  <a:cxn ang="0">
                    <a:pos x="1" y="17"/>
                  </a:cxn>
                  <a:cxn ang="0">
                    <a:pos x="18" y="8"/>
                  </a:cxn>
                  <a:cxn ang="0">
                    <a:pos x="8" y="22"/>
                  </a:cxn>
                  <a:cxn ang="0">
                    <a:pos x="18" y="8"/>
                  </a:cxn>
                  <a:cxn ang="0">
                    <a:pos x="19" y="7"/>
                  </a:cxn>
                  <a:cxn ang="0">
                    <a:pos x="18" y="8"/>
                  </a:cxn>
                  <a:cxn ang="0">
                    <a:pos x="31" y="7"/>
                  </a:cxn>
                  <a:cxn ang="0">
                    <a:pos x="19" y="19"/>
                  </a:cxn>
                  <a:cxn ang="0">
                    <a:pos x="32" y="19"/>
                  </a:cxn>
                  <a:cxn ang="0">
                    <a:pos x="31" y="19"/>
                  </a:cxn>
                  <a:cxn ang="0">
                    <a:pos x="32" y="19"/>
                  </a:cxn>
                  <a:cxn ang="0">
                    <a:pos x="39" y="5"/>
                  </a:cxn>
                  <a:cxn ang="0">
                    <a:pos x="32" y="19"/>
                  </a:cxn>
                  <a:cxn ang="0">
                    <a:pos x="39" y="5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53" y="5"/>
                  </a:cxn>
                  <a:cxn ang="0">
                    <a:pos x="41" y="17"/>
                  </a:cxn>
                  <a:cxn ang="0">
                    <a:pos x="54" y="17"/>
                  </a:cxn>
                  <a:cxn ang="0">
                    <a:pos x="53" y="17"/>
                  </a:cxn>
                  <a:cxn ang="0">
                    <a:pos x="54" y="17"/>
                  </a:cxn>
                  <a:cxn ang="0">
                    <a:pos x="61" y="3"/>
                  </a:cxn>
                  <a:cxn ang="0">
                    <a:pos x="54" y="17"/>
                  </a:cxn>
                  <a:cxn ang="0">
                    <a:pos x="61" y="3"/>
                  </a:cxn>
                  <a:cxn ang="0">
                    <a:pos x="62" y="3"/>
                  </a:cxn>
                  <a:cxn ang="0">
                    <a:pos x="61" y="3"/>
                  </a:cxn>
                  <a:cxn ang="0">
                    <a:pos x="75" y="3"/>
                  </a:cxn>
                  <a:cxn ang="0">
                    <a:pos x="62" y="15"/>
                  </a:cxn>
                  <a:cxn ang="0">
                    <a:pos x="77" y="15"/>
                  </a:cxn>
                  <a:cxn ang="0">
                    <a:pos x="75" y="15"/>
                  </a:cxn>
                  <a:cxn ang="0">
                    <a:pos x="77" y="15"/>
                  </a:cxn>
                  <a:cxn ang="0">
                    <a:pos x="86" y="0"/>
                  </a:cxn>
                  <a:cxn ang="0">
                    <a:pos x="77" y="15"/>
                  </a:cxn>
                  <a:cxn ang="0">
                    <a:pos x="86" y="0"/>
                  </a:cxn>
                  <a:cxn ang="0">
                    <a:pos x="87" y="0"/>
                  </a:cxn>
                  <a:cxn ang="0">
                    <a:pos x="86" y="0"/>
                  </a:cxn>
                  <a:cxn ang="0">
                    <a:pos x="97" y="0"/>
                  </a:cxn>
                  <a:cxn ang="0">
                    <a:pos x="87" y="12"/>
                  </a:cxn>
                </a:cxnLst>
                <a:rect l="0" t="0" r="r" b="b"/>
                <a:pathLst>
                  <a:path w="147" h="365">
                    <a:moveTo>
                      <a:pt x="103" y="5"/>
                    </a:moveTo>
                    <a:lnTo>
                      <a:pt x="147" y="345"/>
                    </a:lnTo>
                    <a:lnTo>
                      <a:pt x="135" y="347"/>
                    </a:lnTo>
                    <a:lnTo>
                      <a:pt x="91" y="7"/>
                    </a:lnTo>
                    <a:lnTo>
                      <a:pt x="103" y="5"/>
                    </a:lnTo>
                    <a:close/>
                    <a:moveTo>
                      <a:pt x="147" y="345"/>
                    </a:moveTo>
                    <a:lnTo>
                      <a:pt x="147" y="351"/>
                    </a:lnTo>
                    <a:lnTo>
                      <a:pt x="141" y="352"/>
                    </a:lnTo>
                    <a:lnTo>
                      <a:pt x="141" y="346"/>
                    </a:lnTo>
                    <a:lnTo>
                      <a:pt x="147" y="345"/>
                    </a:lnTo>
                    <a:close/>
                    <a:moveTo>
                      <a:pt x="141" y="352"/>
                    </a:moveTo>
                    <a:lnTo>
                      <a:pt x="51" y="364"/>
                    </a:lnTo>
                    <a:lnTo>
                      <a:pt x="49" y="352"/>
                    </a:lnTo>
                    <a:lnTo>
                      <a:pt x="140" y="340"/>
                    </a:lnTo>
                    <a:lnTo>
                      <a:pt x="141" y="352"/>
                    </a:lnTo>
                    <a:close/>
                    <a:moveTo>
                      <a:pt x="51" y="364"/>
                    </a:moveTo>
                    <a:lnTo>
                      <a:pt x="45" y="365"/>
                    </a:lnTo>
                    <a:lnTo>
                      <a:pt x="44" y="359"/>
                    </a:lnTo>
                    <a:lnTo>
                      <a:pt x="50" y="358"/>
                    </a:lnTo>
                    <a:lnTo>
                      <a:pt x="51" y="364"/>
                    </a:lnTo>
                    <a:close/>
                    <a:moveTo>
                      <a:pt x="44" y="359"/>
                    </a:moveTo>
                    <a:lnTo>
                      <a:pt x="1" y="17"/>
                    </a:lnTo>
                    <a:lnTo>
                      <a:pt x="13" y="15"/>
                    </a:lnTo>
                    <a:lnTo>
                      <a:pt x="56" y="357"/>
                    </a:lnTo>
                    <a:lnTo>
                      <a:pt x="44" y="359"/>
                    </a:lnTo>
                    <a:close/>
                    <a:moveTo>
                      <a:pt x="1" y="17"/>
                    </a:moveTo>
                    <a:lnTo>
                      <a:pt x="0" y="11"/>
                    </a:lnTo>
                    <a:lnTo>
                      <a:pt x="6" y="10"/>
                    </a:lnTo>
                    <a:lnTo>
                      <a:pt x="7" y="16"/>
                    </a:lnTo>
                    <a:lnTo>
                      <a:pt x="1" y="17"/>
                    </a:lnTo>
                    <a:close/>
                    <a:moveTo>
                      <a:pt x="6" y="10"/>
                    </a:moveTo>
                    <a:lnTo>
                      <a:pt x="18" y="8"/>
                    </a:lnTo>
                    <a:lnTo>
                      <a:pt x="20" y="19"/>
                    </a:lnTo>
                    <a:lnTo>
                      <a:pt x="8" y="22"/>
                    </a:lnTo>
                    <a:lnTo>
                      <a:pt x="6" y="10"/>
                    </a:lnTo>
                    <a:close/>
                    <a:moveTo>
                      <a:pt x="18" y="8"/>
                    </a:moveTo>
                    <a:lnTo>
                      <a:pt x="18" y="7"/>
                    </a:lnTo>
                    <a:lnTo>
                      <a:pt x="19" y="7"/>
                    </a:lnTo>
                    <a:lnTo>
                      <a:pt x="19" y="13"/>
                    </a:lnTo>
                    <a:lnTo>
                      <a:pt x="18" y="8"/>
                    </a:lnTo>
                    <a:close/>
                    <a:moveTo>
                      <a:pt x="19" y="7"/>
                    </a:moveTo>
                    <a:lnTo>
                      <a:pt x="31" y="7"/>
                    </a:lnTo>
                    <a:lnTo>
                      <a:pt x="31" y="19"/>
                    </a:lnTo>
                    <a:lnTo>
                      <a:pt x="19" y="19"/>
                    </a:lnTo>
                    <a:lnTo>
                      <a:pt x="19" y="7"/>
                    </a:lnTo>
                    <a:close/>
                    <a:moveTo>
                      <a:pt x="32" y="19"/>
                    </a:moveTo>
                    <a:lnTo>
                      <a:pt x="32" y="19"/>
                    </a:lnTo>
                    <a:lnTo>
                      <a:pt x="31" y="19"/>
                    </a:lnTo>
                    <a:lnTo>
                      <a:pt x="31" y="13"/>
                    </a:lnTo>
                    <a:lnTo>
                      <a:pt x="32" y="19"/>
                    </a:lnTo>
                    <a:close/>
                    <a:moveTo>
                      <a:pt x="29" y="8"/>
                    </a:moveTo>
                    <a:lnTo>
                      <a:pt x="39" y="5"/>
                    </a:lnTo>
                    <a:lnTo>
                      <a:pt x="42" y="17"/>
                    </a:lnTo>
                    <a:lnTo>
                      <a:pt x="32" y="19"/>
                    </a:lnTo>
                    <a:lnTo>
                      <a:pt x="29" y="8"/>
                    </a:lnTo>
                    <a:close/>
                    <a:moveTo>
                      <a:pt x="39" y="5"/>
                    </a:moveTo>
                    <a:lnTo>
                      <a:pt x="40" y="5"/>
                    </a:lnTo>
                    <a:lnTo>
                      <a:pt x="41" y="5"/>
                    </a:lnTo>
                    <a:lnTo>
                      <a:pt x="41" y="11"/>
                    </a:lnTo>
                    <a:lnTo>
                      <a:pt x="39" y="5"/>
                    </a:lnTo>
                    <a:close/>
                    <a:moveTo>
                      <a:pt x="41" y="5"/>
                    </a:moveTo>
                    <a:lnTo>
                      <a:pt x="53" y="5"/>
                    </a:lnTo>
                    <a:lnTo>
                      <a:pt x="53" y="17"/>
                    </a:lnTo>
                    <a:lnTo>
                      <a:pt x="41" y="17"/>
                    </a:lnTo>
                    <a:lnTo>
                      <a:pt x="41" y="5"/>
                    </a:lnTo>
                    <a:close/>
                    <a:moveTo>
                      <a:pt x="54" y="17"/>
                    </a:moveTo>
                    <a:lnTo>
                      <a:pt x="53" y="17"/>
                    </a:lnTo>
                    <a:lnTo>
                      <a:pt x="53" y="17"/>
                    </a:lnTo>
                    <a:lnTo>
                      <a:pt x="53" y="11"/>
                    </a:lnTo>
                    <a:lnTo>
                      <a:pt x="54" y="17"/>
                    </a:lnTo>
                    <a:close/>
                    <a:moveTo>
                      <a:pt x="51" y="5"/>
                    </a:moveTo>
                    <a:lnTo>
                      <a:pt x="61" y="3"/>
                    </a:lnTo>
                    <a:lnTo>
                      <a:pt x="64" y="14"/>
                    </a:lnTo>
                    <a:lnTo>
                      <a:pt x="54" y="17"/>
                    </a:lnTo>
                    <a:lnTo>
                      <a:pt x="51" y="5"/>
                    </a:lnTo>
                    <a:close/>
                    <a:moveTo>
                      <a:pt x="61" y="3"/>
                    </a:moveTo>
                    <a:lnTo>
                      <a:pt x="62" y="3"/>
                    </a:lnTo>
                    <a:lnTo>
                      <a:pt x="62" y="3"/>
                    </a:lnTo>
                    <a:lnTo>
                      <a:pt x="62" y="9"/>
                    </a:lnTo>
                    <a:lnTo>
                      <a:pt x="61" y="3"/>
                    </a:lnTo>
                    <a:close/>
                    <a:moveTo>
                      <a:pt x="62" y="3"/>
                    </a:moveTo>
                    <a:lnTo>
                      <a:pt x="75" y="3"/>
                    </a:lnTo>
                    <a:lnTo>
                      <a:pt x="75" y="15"/>
                    </a:lnTo>
                    <a:lnTo>
                      <a:pt x="62" y="15"/>
                    </a:lnTo>
                    <a:lnTo>
                      <a:pt x="62" y="3"/>
                    </a:lnTo>
                    <a:close/>
                    <a:moveTo>
                      <a:pt x="77" y="15"/>
                    </a:moveTo>
                    <a:lnTo>
                      <a:pt x="76" y="15"/>
                    </a:lnTo>
                    <a:lnTo>
                      <a:pt x="75" y="15"/>
                    </a:lnTo>
                    <a:lnTo>
                      <a:pt x="75" y="9"/>
                    </a:lnTo>
                    <a:lnTo>
                      <a:pt x="77" y="15"/>
                    </a:lnTo>
                    <a:close/>
                    <a:moveTo>
                      <a:pt x="74" y="3"/>
                    </a:moveTo>
                    <a:lnTo>
                      <a:pt x="86" y="0"/>
                    </a:lnTo>
                    <a:lnTo>
                      <a:pt x="89" y="12"/>
                    </a:lnTo>
                    <a:lnTo>
                      <a:pt x="77" y="15"/>
                    </a:lnTo>
                    <a:lnTo>
                      <a:pt x="74" y="3"/>
                    </a:lnTo>
                    <a:close/>
                    <a:moveTo>
                      <a:pt x="86" y="0"/>
                    </a:moveTo>
                    <a:lnTo>
                      <a:pt x="87" y="0"/>
                    </a:lnTo>
                    <a:lnTo>
                      <a:pt x="87" y="0"/>
                    </a:lnTo>
                    <a:lnTo>
                      <a:pt x="87" y="6"/>
                    </a:lnTo>
                    <a:lnTo>
                      <a:pt x="86" y="0"/>
                    </a:lnTo>
                    <a:close/>
                    <a:moveTo>
                      <a:pt x="87" y="0"/>
                    </a:moveTo>
                    <a:lnTo>
                      <a:pt x="97" y="0"/>
                    </a:lnTo>
                    <a:lnTo>
                      <a:pt x="97" y="12"/>
                    </a:lnTo>
                    <a:lnTo>
                      <a:pt x="87" y="1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1" name="Freeform 43"/>
              <p:cNvSpPr>
                <a:spLocks noEditPoints="1"/>
              </p:cNvSpPr>
              <p:nvPr/>
            </p:nvSpPr>
            <p:spPr bwMode="auto">
              <a:xfrm>
                <a:off x="2192" y="1737"/>
                <a:ext cx="951" cy="1156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73" y="0"/>
                  </a:cxn>
                  <a:cxn ang="0">
                    <a:pos x="297" y="274"/>
                  </a:cxn>
                  <a:cxn ang="0">
                    <a:pos x="288" y="281"/>
                  </a:cxn>
                  <a:cxn ang="0">
                    <a:pos x="278" y="286"/>
                  </a:cxn>
                  <a:cxn ang="0">
                    <a:pos x="268" y="293"/>
                  </a:cxn>
                  <a:cxn ang="0">
                    <a:pos x="259" y="298"/>
                  </a:cxn>
                  <a:cxn ang="0">
                    <a:pos x="251" y="305"/>
                  </a:cxn>
                  <a:cxn ang="0">
                    <a:pos x="242" y="312"/>
                  </a:cxn>
                  <a:cxn ang="0">
                    <a:pos x="235" y="317"/>
                  </a:cxn>
                  <a:cxn ang="0">
                    <a:pos x="225" y="324"/>
                  </a:cxn>
                  <a:cxn ang="0">
                    <a:pos x="0" y="49"/>
                  </a:cxn>
                  <a:cxn ang="0">
                    <a:pos x="2632" y="3144"/>
                  </a:cxn>
                  <a:cxn ang="0">
                    <a:pos x="2855" y="3420"/>
                  </a:cxn>
                  <a:cxn ang="0">
                    <a:pos x="2782" y="3468"/>
                  </a:cxn>
                  <a:cxn ang="0">
                    <a:pos x="2559" y="3192"/>
                  </a:cxn>
                  <a:cxn ang="0">
                    <a:pos x="2568" y="3187"/>
                  </a:cxn>
                  <a:cxn ang="0">
                    <a:pos x="2577" y="3180"/>
                  </a:cxn>
                  <a:cxn ang="0">
                    <a:pos x="2586" y="3175"/>
                  </a:cxn>
                  <a:cxn ang="0">
                    <a:pos x="2596" y="3168"/>
                  </a:cxn>
                  <a:cxn ang="0">
                    <a:pos x="2606" y="3161"/>
                  </a:cxn>
                  <a:cxn ang="0">
                    <a:pos x="2613" y="3156"/>
                  </a:cxn>
                  <a:cxn ang="0">
                    <a:pos x="2623" y="3151"/>
                  </a:cxn>
                  <a:cxn ang="0">
                    <a:pos x="2632" y="3144"/>
                  </a:cxn>
                </a:cxnLst>
                <a:rect l="0" t="0" r="r" b="b"/>
                <a:pathLst>
                  <a:path w="2855" h="3468">
                    <a:moveTo>
                      <a:pt x="0" y="49"/>
                    </a:moveTo>
                    <a:lnTo>
                      <a:pt x="73" y="0"/>
                    </a:lnTo>
                    <a:lnTo>
                      <a:pt x="297" y="274"/>
                    </a:lnTo>
                    <a:lnTo>
                      <a:pt x="288" y="281"/>
                    </a:lnTo>
                    <a:lnTo>
                      <a:pt x="278" y="286"/>
                    </a:lnTo>
                    <a:lnTo>
                      <a:pt x="268" y="293"/>
                    </a:lnTo>
                    <a:lnTo>
                      <a:pt x="259" y="298"/>
                    </a:lnTo>
                    <a:lnTo>
                      <a:pt x="251" y="305"/>
                    </a:lnTo>
                    <a:lnTo>
                      <a:pt x="242" y="312"/>
                    </a:lnTo>
                    <a:lnTo>
                      <a:pt x="235" y="317"/>
                    </a:lnTo>
                    <a:lnTo>
                      <a:pt x="225" y="324"/>
                    </a:lnTo>
                    <a:lnTo>
                      <a:pt x="0" y="49"/>
                    </a:lnTo>
                    <a:close/>
                    <a:moveTo>
                      <a:pt x="2632" y="3144"/>
                    </a:moveTo>
                    <a:lnTo>
                      <a:pt x="2855" y="3420"/>
                    </a:lnTo>
                    <a:lnTo>
                      <a:pt x="2782" y="3468"/>
                    </a:lnTo>
                    <a:lnTo>
                      <a:pt x="2559" y="3192"/>
                    </a:lnTo>
                    <a:lnTo>
                      <a:pt x="2568" y="3187"/>
                    </a:lnTo>
                    <a:lnTo>
                      <a:pt x="2577" y="3180"/>
                    </a:lnTo>
                    <a:lnTo>
                      <a:pt x="2586" y="3175"/>
                    </a:lnTo>
                    <a:lnTo>
                      <a:pt x="2596" y="3168"/>
                    </a:lnTo>
                    <a:lnTo>
                      <a:pt x="2606" y="3161"/>
                    </a:lnTo>
                    <a:lnTo>
                      <a:pt x="2613" y="3156"/>
                    </a:lnTo>
                    <a:lnTo>
                      <a:pt x="2623" y="3151"/>
                    </a:lnTo>
                    <a:lnTo>
                      <a:pt x="2632" y="314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2" name="Freeform 44"/>
              <p:cNvSpPr>
                <a:spLocks noEditPoints="1"/>
              </p:cNvSpPr>
              <p:nvPr/>
            </p:nvSpPr>
            <p:spPr bwMode="auto">
              <a:xfrm>
                <a:off x="2190" y="1734"/>
                <a:ext cx="104" cy="114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8" y="63"/>
                  </a:cxn>
                  <a:cxn ang="0">
                    <a:pos x="75" y="3"/>
                  </a:cxn>
                  <a:cxn ang="0">
                    <a:pos x="83" y="5"/>
                  </a:cxn>
                  <a:cxn ang="0">
                    <a:pos x="75" y="3"/>
                  </a:cxn>
                  <a:cxn ang="0">
                    <a:pos x="308" y="279"/>
                  </a:cxn>
                  <a:cxn ang="0">
                    <a:pos x="74" y="13"/>
                  </a:cxn>
                  <a:cxn ang="0">
                    <a:pos x="308" y="279"/>
                  </a:cxn>
                  <a:cxn ang="0">
                    <a:pos x="306" y="288"/>
                  </a:cxn>
                  <a:cxn ang="0">
                    <a:pos x="308" y="279"/>
                  </a:cxn>
                  <a:cxn ang="0">
                    <a:pos x="296" y="295"/>
                  </a:cxn>
                  <a:cxn ang="0">
                    <a:pos x="299" y="278"/>
                  </a:cxn>
                  <a:cxn ang="0">
                    <a:pos x="296" y="295"/>
                  </a:cxn>
                  <a:cxn ang="0">
                    <a:pos x="295" y="295"/>
                  </a:cxn>
                  <a:cxn ang="0">
                    <a:pos x="296" y="295"/>
                  </a:cxn>
                  <a:cxn ang="0">
                    <a:pos x="286" y="300"/>
                  </a:cxn>
                  <a:cxn ang="0">
                    <a:pos x="290" y="285"/>
                  </a:cxn>
                  <a:cxn ang="0">
                    <a:pos x="279" y="290"/>
                  </a:cxn>
                  <a:cxn ang="0">
                    <a:pos x="280" y="289"/>
                  </a:cxn>
                  <a:cxn ang="0">
                    <a:pos x="279" y="290"/>
                  </a:cxn>
                  <a:cxn ang="0">
                    <a:pos x="277" y="307"/>
                  </a:cxn>
                  <a:cxn ang="0">
                    <a:pos x="279" y="290"/>
                  </a:cxn>
                  <a:cxn ang="0">
                    <a:pos x="277" y="307"/>
                  </a:cxn>
                  <a:cxn ang="0">
                    <a:pos x="276" y="307"/>
                  </a:cxn>
                  <a:cxn ang="0">
                    <a:pos x="277" y="307"/>
                  </a:cxn>
                  <a:cxn ang="0">
                    <a:pos x="266" y="312"/>
                  </a:cxn>
                  <a:cxn ang="0">
                    <a:pos x="271" y="297"/>
                  </a:cxn>
                  <a:cxn ang="0">
                    <a:pos x="259" y="303"/>
                  </a:cxn>
                  <a:cxn ang="0">
                    <a:pos x="261" y="302"/>
                  </a:cxn>
                  <a:cxn ang="0">
                    <a:pos x="259" y="303"/>
                  </a:cxn>
                  <a:cxn ang="0">
                    <a:pos x="261" y="318"/>
                  </a:cxn>
                  <a:cxn ang="0">
                    <a:pos x="259" y="303"/>
                  </a:cxn>
                  <a:cxn ang="0">
                    <a:pos x="261" y="318"/>
                  </a:cxn>
                  <a:cxn ang="0">
                    <a:pos x="260" y="319"/>
                  </a:cxn>
                  <a:cxn ang="0">
                    <a:pos x="261" y="318"/>
                  </a:cxn>
                  <a:cxn ang="0">
                    <a:pos x="250" y="326"/>
                  </a:cxn>
                  <a:cxn ang="0">
                    <a:pos x="253" y="309"/>
                  </a:cxn>
                  <a:cxn ang="0">
                    <a:pos x="250" y="326"/>
                  </a:cxn>
                  <a:cxn ang="0">
                    <a:pos x="250" y="326"/>
                  </a:cxn>
                  <a:cxn ang="0">
                    <a:pos x="250" y="326"/>
                  </a:cxn>
                  <a:cxn ang="0">
                    <a:pos x="243" y="331"/>
                  </a:cxn>
                  <a:cxn ang="0">
                    <a:pos x="243" y="316"/>
                  </a:cxn>
                  <a:cxn ang="0">
                    <a:pos x="236" y="321"/>
                  </a:cxn>
                  <a:cxn ang="0">
                    <a:pos x="236" y="321"/>
                  </a:cxn>
                  <a:cxn ang="0">
                    <a:pos x="236" y="321"/>
                  </a:cxn>
                  <a:cxn ang="0">
                    <a:pos x="234" y="338"/>
                  </a:cxn>
                  <a:cxn ang="0">
                    <a:pos x="236" y="321"/>
                  </a:cxn>
                  <a:cxn ang="0">
                    <a:pos x="234" y="338"/>
                  </a:cxn>
                  <a:cxn ang="0">
                    <a:pos x="224" y="337"/>
                  </a:cxn>
                  <a:cxn ang="0">
                    <a:pos x="234" y="338"/>
                  </a:cxn>
                  <a:cxn ang="0">
                    <a:pos x="0" y="61"/>
                  </a:cxn>
                  <a:cxn ang="0">
                    <a:pos x="235" y="330"/>
                  </a:cxn>
                </a:cxnLst>
                <a:rect l="0" t="0" r="r" b="b"/>
                <a:pathLst>
                  <a:path w="312" h="342">
                    <a:moveTo>
                      <a:pt x="1" y="53"/>
                    </a:moveTo>
                    <a:lnTo>
                      <a:pt x="75" y="3"/>
                    </a:lnTo>
                    <a:lnTo>
                      <a:pt x="82" y="14"/>
                    </a:lnTo>
                    <a:lnTo>
                      <a:pt x="8" y="63"/>
                    </a:lnTo>
                    <a:lnTo>
                      <a:pt x="1" y="53"/>
                    </a:lnTo>
                    <a:close/>
                    <a:moveTo>
                      <a:pt x="75" y="3"/>
                    </a:moveTo>
                    <a:lnTo>
                      <a:pt x="79" y="0"/>
                    </a:lnTo>
                    <a:lnTo>
                      <a:pt x="83" y="5"/>
                    </a:lnTo>
                    <a:lnTo>
                      <a:pt x="78" y="9"/>
                    </a:lnTo>
                    <a:lnTo>
                      <a:pt x="75" y="3"/>
                    </a:lnTo>
                    <a:close/>
                    <a:moveTo>
                      <a:pt x="83" y="5"/>
                    </a:moveTo>
                    <a:lnTo>
                      <a:pt x="308" y="279"/>
                    </a:lnTo>
                    <a:lnTo>
                      <a:pt x="298" y="287"/>
                    </a:lnTo>
                    <a:lnTo>
                      <a:pt x="74" y="13"/>
                    </a:lnTo>
                    <a:lnTo>
                      <a:pt x="83" y="5"/>
                    </a:lnTo>
                    <a:close/>
                    <a:moveTo>
                      <a:pt x="308" y="279"/>
                    </a:moveTo>
                    <a:lnTo>
                      <a:pt x="312" y="284"/>
                    </a:lnTo>
                    <a:lnTo>
                      <a:pt x="306" y="288"/>
                    </a:lnTo>
                    <a:lnTo>
                      <a:pt x="302" y="283"/>
                    </a:lnTo>
                    <a:lnTo>
                      <a:pt x="308" y="279"/>
                    </a:lnTo>
                    <a:close/>
                    <a:moveTo>
                      <a:pt x="306" y="288"/>
                    </a:moveTo>
                    <a:lnTo>
                      <a:pt x="296" y="295"/>
                    </a:lnTo>
                    <a:lnTo>
                      <a:pt x="289" y="285"/>
                    </a:lnTo>
                    <a:lnTo>
                      <a:pt x="299" y="278"/>
                    </a:lnTo>
                    <a:lnTo>
                      <a:pt x="306" y="288"/>
                    </a:lnTo>
                    <a:close/>
                    <a:moveTo>
                      <a:pt x="296" y="295"/>
                    </a:moveTo>
                    <a:lnTo>
                      <a:pt x="296" y="295"/>
                    </a:lnTo>
                    <a:lnTo>
                      <a:pt x="295" y="295"/>
                    </a:lnTo>
                    <a:lnTo>
                      <a:pt x="293" y="290"/>
                    </a:lnTo>
                    <a:lnTo>
                      <a:pt x="296" y="295"/>
                    </a:lnTo>
                    <a:close/>
                    <a:moveTo>
                      <a:pt x="295" y="295"/>
                    </a:moveTo>
                    <a:lnTo>
                      <a:pt x="286" y="300"/>
                    </a:lnTo>
                    <a:lnTo>
                      <a:pt x="280" y="289"/>
                    </a:lnTo>
                    <a:lnTo>
                      <a:pt x="290" y="285"/>
                    </a:lnTo>
                    <a:lnTo>
                      <a:pt x="295" y="295"/>
                    </a:lnTo>
                    <a:close/>
                    <a:moveTo>
                      <a:pt x="279" y="290"/>
                    </a:moveTo>
                    <a:lnTo>
                      <a:pt x="280" y="290"/>
                    </a:lnTo>
                    <a:lnTo>
                      <a:pt x="280" y="289"/>
                    </a:lnTo>
                    <a:lnTo>
                      <a:pt x="283" y="295"/>
                    </a:lnTo>
                    <a:lnTo>
                      <a:pt x="279" y="290"/>
                    </a:lnTo>
                    <a:close/>
                    <a:moveTo>
                      <a:pt x="287" y="300"/>
                    </a:moveTo>
                    <a:lnTo>
                      <a:pt x="277" y="307"/>
                    </a:lnTo>
                    <a:lnTo>
                      <a:pt x="270" y="297"/>
                    </a:lnTo>
                    <a:lnTo>
                      <a:pt x="279" y="290"/>
                    </a:lnTo>
                    <a:lnTo>
                      <a:pt x="287" y="300"/>
                    </a:lnTo>
                    <a:close/>
                    <a:moveTo>
                      <a:pt x="277" y="307"/>
                    </a:moveTo>
                    <a:lnTo>
                      <a:pt x="276" y="307"/>
                    </a:lnTo>
                    <a:lnTo>
                      <a:pt x="276" y="307"/>
                    </a:lnTo>
                    <a:lnTo>
                      <a:pt x="273" y="302"/>
                    </a:lnTo>
                    <a:lnTo>
                      <a:pt x="277" y="307"/>
                    </a:lnTo>
                    <a:close/>
                    <a:moveTo>
                      <a:pt x="276" y="307"/>
                    </a:moveTo>
                    <a:lnTo>
                      <a:pt x="266" y="312"/>
                    </a:lnTo>
                    <a:lnTo>
                      <a:pt x="261" y="302"/>
                    </a:lnTo>
                    <a:lnTo>
                      <a:pt x="271" y="297"/>
                    </a:lnTo>
                    <a:lnTo>
                      <a:pt x="276" y="307"/>
                    </a:lnTo>
                    <a:close/>
                    <a:moveTo>
                      <a:pt x="259" y="303"/>
                    </a:moveTo>
                    <a:lnTo>
                      <a:pt x="260" y="302"/>
                    </a:lnTo>
                    <a:lnTo>
                      <a:pt x="261" y="302"/>
                    </a:lnTo>
                    <a:lnTo>
                      <a:pt x="264" y="307"/>
                    </a:lnTo>
                    <a:lnTo>
                      <a:pt x="259" y="303"/>
                    </a:lnTo>
                    <a:close/>
                    <a:moveTo>
                      <a:pt x="268" y="311"/>
                    </a:moveTo>
                    <a:lnTo>
                      <a:pt x="261" y="318"/>
                    </a:lnTo>
                    <a:lnTo>
                      <a:pt x="252" y="310"/>
                    </a:lnTo>
                    <a:lnTo>
                      <a:pt x="259" y="303"/>
                    </a:lnTo>
                    <a:lnTo>
                      <a:pt x="268" y="311"/>
                    </a:lnTo>
                    <a:close/>
                    <a:moveTo>
                      <a:pt x="261" y="318"/>
                    </a:moveTo>
                    <a:lnTo>
                      <a:pt x="261" y="319"/>
                    </a:lnTo>
                    <a:lnTo>
                      <a:pt x="260" y="319"/>
                    </a:lnTo>
                    <a:lnTo>
                      <a:pt x="256" y="314"/>
                    </a:lnTo>
                    <a:lnTo>
                      <a:pt x="261" y="318"/>
                    </a:lnTo>
                    <a:close/>
                    <a:moveTo>
                      <a:pt x="260" y="319"/>
                    </a:moveTo>
                    <a:lnTo>
                      <a:pt x="250" y="326"/>
                    </a:lnTo>
                    <a:lnTo>
                      <a:pt x="243" y="317"/>
                    </a:lnTo>
                    <a:lnTo>
                      <a:pt x="253" y="309"/>
                    </a:lnTo>
                    <a:lnTo>
                      <a:pt x="260" y="319"/>
                    </a:lnTo>
                    <a:close/>
                    <a:moveTo>
                      <a:pt x="250" y="326"/>
                    </a:moveTo>
                    <a:lnTo>
                      <a:pt x="250" y="327"/>
                    </a:lnTo>
                    <a:lnTo>
                      <a:pt x="250" y="326"/>
                    </a:lnTo>
                    <a:lnTo>
                      <a:pt x="247" y="321"/>
                    </a:lnTo>
                    <a:lnTo>
                      <a:pt x="250" y="326"/>
                    </a:lnTo>
                    <a:close/>
                    <a:moveTo>
                      <a:pt x="250" y="326"/>
                    </a:moveTo>
                    <a:lnTo>
                      <a:pt x="243" y="331"/>
                    </a:lnTo>
                    <a:lnTo>
                      <a:pt x="236" y="321"/>
                    </a:lnTo>
                    <a:lnTo>
                      <a:pt x="243" y="316"/>
                    </a:lnTo>
                    <a:lnTo>
                      <a:pt x="250" y="326"/>
                    </a:lnTo>
                    <a:close/>
                    <a:moveTo>
                      <a:pt x="236" y="321"/>
                    </a:moveTo>
                    <a:lnTo>
                      <a:pt x="236" y="321"/>
                    </a:lnTo>
                    <a:lnTo>
                      <a:pt x="236" y="321"/>
                    </a:lnTo>
                    <a:lnTo>
                      <a:pt x="240" y="326"/>
                    </a:lnTo>
                    <a:lnTo>
                      <a:pt x="236" y="321"/>
                    </a:lnTo>
                    <a:close/>
                    <a:moveTo>
                      <a:pt x="243" y="331"/>
                    </a:moveTo>
                    <a:lnTo>
                      <a:pt x="234" y="338"/>
                    </a:lnTo>
                    <a:lnTo>
                      <a:pt x="225" y="329"/>
                    </a:lnTo>
                    <a:lnTo>
                      <a:pt x="236" y="321"/>
                    </a:lnTo>
                    <a:lnTo>
                      <a:pt x="243" y="331"/>
                    </a:lnTo>
                    <a:close/>
                    <a:moveTo>
                      <a:pt x="234" y="338"/>
                    </a:moveTo>
                    <a:lnTo>
                      <a:pt x="229" y="342"/>
                    </a:lnTo>
                    <a:lnTo>
                      <a:pt x="224" y="337"/>
                    </a:lnTo>
                    <a:lnTo>
                      <a:pt x="230" y="333"/>
                    </a:lnTo>
                    <a:lnTo>
                      <a:pt x="234" y="338"/>
                    </a:lnTo>
                    <a:close/>
                    <a:moveTo>
                      <a:pt x="224" y="337"/>
                    </a:moveTo>
                    <a:lnTo>
                      <a:pt x="0" y="61"/>
                    </a:lnTo>
                    <a:lnTo>
                      <a:pt x="9" y="54"/>
                    </a:lnTo>
                    <a:lnTo>
                      <a:pt x="235" y="330"/>
                    </a:lnTo>
                    <a:lnTo>
                      <a:pt x="224" y="3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3" name="Freeform 45"/>
              <p:cNvSpPr>
                <a:spLocks noEditPoints="1"/>
              </p:cNvSpPr>
              <p:nvPr/>
            </p:nvSpPr>
            <p:spPr bwMode="auto">
              <a:xfrm>
                <a:off x="3041" y="2784"/>
                <a:ext cx="105" cy="112"/>
              </a:xfrm>
              <a:custGeom>
                <a:avLst/>
                <a:gdLst/>
                <a:ahLst/>
                <a:cxnLst>
                  <a:cxn ang="0">
                    <a:pos x="311" y="277"/>
                  </a:cxn>
                  <a:cxn ang="0">
                    <a:pos x="79" y="9"/>
                  </a:cxn>
                  <a:cxn ang="0">
                    <a:pos x="311" y="277"/>
                  </a:cxn>
                  <a:cxn ang="0">
                    <a:pos x="309" y="286"/>
                  </a:cxn>
                  <a:cxn ang="0">
                    <a:pos x="311" y="277"/>
                  </a:cxn>
                  <a:cxn ang="0">
                    <a:pos x="236" y="334"/>
                  </a:cxn>
                  <a:cxn ang="0">
                    <a:pos x="303" y="276"/>
                  </a:cxn>
                  <a:cxn ang="0">
                    <a:pos x="236" y="334"/>
                  </a:cxn>
                  <a:cxn ang="0">
                    <a:pos x="228" y="333"/>
                  </a:cxn>
                  <a:cxn ang="0">
                    <a:pos x="236" y="334"/>
                  </a:cxn>
                  <a:cxn ang="0">
                    <a:pos x="5" y="57"/>
                  </a:cxn>
                  <a:cxn ang="0">
                    <a:pos x="237" y="325"/>
                  </a:cxn>
                  <a:cxn ang="0">
                    <a:pos x="5" y="57"/>
                  </a:cxn>
                  <a:cxn ang="0">
                    <a:pos x="7" y="48"/>
                  </a:cxn>
                  <a:cxn ang="0">
                    <a:pos x="5" y="57"/>
                  </a:cxn>
                  <a:cxn ang="0">
                    <a:pos x="17" y="43"/>
                  </a:cxn>
                  <a:cxn ang="0">
                    <a:pos x="12" y="59"/>
                  </a:cxn>
                  <a:cxn ang="0">
                    <a:pos x="25" y="53"/>
                  </a:cxn>
                  <a:cxn ang="0">
                    <a:pos x="23" y="54"/>
                  </a:cxn>
                  <a:cxn ang="0">
                    <a:pos x="25" y="53"/>
                  </a:cxn>
                  <a:cxn ang="0">
                    <a:pos x="23" y="37"/>
                  </a:cxn>
                  <a:cxn ang="0">
                    <a:pos x="25" y="53"/>
                  </a:cxn>
                  <a:cxn ang="0">
                    <a:pos x="23" y="37"/>
                  </a:cxn>
                  <a:cxn ang="0">
                    <a:pos x="25" y="36"/>
                  </a:cxn>
                  <a:cxn ang="0">
                    <a:pos x="23" y="37"/>
                  </a:cxn>
                  <a:cxn ang="0">
                    <a:pos x="35" y="31"/>
                  </a:cxn>
                  <a:cxn ang="0">
                    <a:pos x="30" y="47"/>
                  </a:cxn>
                  <a:cxn ang="0">
                    <a:pos x="41" y="41"/>
                  </a:cxn>
                  <a:cxn ang="0">
                    <a:pos x="40" y="42"/>
                  </a:cxn>
                  <a:cxn ang="0">
                    <a:pos x="41" y="41"/>
                  </a:cxn>
                  <a:cxn ang="0">
                    <a:pos x="43" y="24"/>
                  </a:cxn>
                  <a:cxn ang="0">
                    <a:pos x="41" y="41"/>
                  </a:cxn>
                  <a:cxn ang="0">
                    <a:pos x="43" y="24"/>
                  </a:cxn>
                  <a:cxn ang="0">
                    <a:pos x="60" y="27"/>
                  </a:cxn>
                  <a:cxn ang="0">
                    <a:pos x="43" y="24"/>
                  </a:cxn>
                  <a:cxn ang="0">
                    <a:pos x="53" y="17"/>
                  </a:cxn>
                  <a:cxn ang="0">
                    <a:pos x="57" y="22"/>
                  </a:cxn>
                  <a:cxn ang="0">
                    <a:pos x="53" y="17"/>
                  </a:cxn>
                  <a:cxn ang="0">
                    <a:pos x="67" y="22"/>
                  </a:cxn>
                  <a:cxn ang="0">
                    <a:pos x="53" y="17"/>
                  </a:cxn>
                  <a:cxn ang="0">
                    <a:pos x="61" y="12"/>
                  </a:cxn>
                  <a:cxn ang="0">
                    <a:pos x="64" y="17"/>
                  </a:cxn>
                  <a:cxn ang="0">
                    <a:pos x="61" y="12"/>
                  </a:cxn>
                  <a:cxn ang="0">
                    <a:pos x="76" y="18"/>
                  </a:cxn>
                  <a:cxn ang="0">
                    <a:pos x="61" y="12"/>
                  </a:cxn>
                  <a:cxn ang="0">
                    <a:pos x="77" y="17"/>
                  </a:cxn>
                  <a:cxn ang="0">
                    <a:pos x="74" y="12"/>
                  </a:cxn>
                  <a:cxn ang="0">
                    <a:pos x="70" y="7"/>
                  </a:cxn>
                  <a:cxn ang="0">
                    <a:pos x="87" y="10"/>
                  </a:cxn>
                  <a:cxn ang="0">
                    <a:pos x="70" y="7"/>
                  </a:cxn>
                </a:cxnLst>
                <a:rect l="0" t="0" r="r" b="b"/>
                <a:pathLst>
                  <a:path w="315" h="338">
                    <a:moveTo>
                      <a:pt x="88" y="1"/>
                    </a:moveTo>
                    <a:lnTo>
                      <a:pt x="311" y="277"/>
                    </a:lnTo>
                    <a:lnTo>
                      <a:pt x="301" y="285"/>
                    </a:lnTo>
                    <a:lnTo>
                      <a:pt x="79" y="9"/>
                    </a:lnTo>
                    <a:lnTo>
                      <a:pt x="88" y="1"/>
                    </a:lnTo>
                    <a:close/>
                    <a:moveTo>
                      <a:pt x="311" y="277"/>
                    </a:moveTo>
                    <a:lnTo>
                      <a:pt x="315" y="282"/>
                    </a:lnTo>
                    <a:lnTo>
                      <a:pt x="309" y="286"/>
                    </a:lnTo>
                    <a:lnTo>
                      <a:pt x="306" y="281"/>
                    </a:lnTo>
                    <a:lnTo>
                      <a:pt x="311" y="277"/>
                    </a:lnTo>
                    <a:close/>
                    <a:moveTo>
                      <a:pt x="309" y="286"/>
                    </a:moveTo>
                    <a:lnTo>
                      <a:pt x="236" y="334"/>
                    </a:lnTo>
                    <a:lnTo>
                      <a:pt x="229" y="324"/>
                    </a:lnTo>
                    <a:lnTo>
                      <a:pt x="303" y="276"/>
                    </a:lnTo>
                    <a:lnTo>
                      <a:pt x="309" y="286"/>
                    </a:lnTo>
                    <a:close/>
                    <a:moveTo>
                      <a:pt x="236" y="334"/>
                    </a:moveTo>
                    <a:lnTo>
                      <a:pt x="231" y="338"/>
                    </a:lnTo>
                    <a:lnTo>
                      <a:pt x="228" y="333"/>
                    </a:lnTo>
                    <a:lnTo>
                      <a:pt x="233" y="329"/>
                    </a:lnTo>
                    <a:lnTo>
                      <a:pt x="236" y="334"/>
                    </a:lnTo>
                    <a:close/>
                    <a:moveTo>
                      <a:pt x="228" y="333"/>
                    </a:moveTo>
                    <a:lnTo>
                      <a:pt x="5" y="57"/>
                    </a:lnTo>
                    <a:lnTo>
                      <a:pt x="14" y="50"/>
                    </a:lnTo>
                    <a:lnTo>
                      <a:pt x="237" y="325"/>
                    </a:lnTo>
                    <a:lnTo>
                      <a:pt x="228" y="333"/>
                    </a:lnTo>
                    <a:close/>
                    <a:moveTo>
                      <a:pt x="5" y="57"/>
                    </a:moveTo>
                    <a:lnTo>
                      <a:pt x="0" y="51"/>
                    </a:lnTo>
                    <a:lnTo>
                      <a:pt x="7" y="48"/>
                    </a:lnTo>
                    <a:lnTo>
                      <a:pt x="10" y="53"/>
                    </a:lnTo>
                    <a:lnTo>
                      <a:pt x="5" y="57"/>
                    </a:lnTo>
                    <a:close/>
                    <a:moveTo>
                      <a:pt x="7" y="48"/>
                    </a:moveTo>
                    <a:lnTo>
                      <a:pt x="17" y="43"/>
                    </a:lnTo>
                    <a:lnTo>
                      <a:pt x="23" y="54"/>
                    </a:lnTo>
                    <a:lnTo>
                      <a:pt x="12" y="59"/>
                    </a:lnTo>
                    <a:lnTo>
                      <a:pt x="7" y="48"/>
                    </a:lnTo>
                    <a:close/>
                    <a:moveTo>
                      <a:pt x="25" y="53"/>
                    </a:moveTo>
                    <a:lnTo>
                      <a:pt x="24" y="53"/>
                    </a:lnTo>
                    <a:lnTo>
                      <a:pt x="23" y="54"/>
                    </a:lnTo>
                    <a:lnTo>
                      <a:pt x="19" y="48"/>
                    </a:lnTo>
                    <a:lnTo>
                      <a:pt x="25" y="53"/>
                    </a:lnTo>
                    <a:close/>
                    <a:moveTo>
                      <a:pt x="15" y="44"/>
                    </a:moveTo>
                    <a:lnTo>
                      <a:pt x="23" y="37"/>
                    </a:lnTo>
                    <a:lnTo>
                      <a:pt x="32" y="45"/>
                    </a:lnTo>
                    <a:lnTo>
                      <a:pt x="25" y="53"/>
                    </a:lnTo>
                    <a:lnTo>
                      <a:pt x="15" y="44"/>
                    </a:lnTo>
                    <a:close/>
                    <a:moveTo>
                      <a:pt x="23" y="37"/>
                    </a:moveTo>
                    <a:lnTo>
                      <a:pt x="24" y="36"/>
                    </a:lnTo>
                    <a:lnTo>
                      <a:pt x="25" y="36"/>
                    </a:lnTo>
                    <a:lnTo>
                      <a:pt x="28" y="41"/>
                    </a:lnTo>
                    <a:lnTo>
                      <a:pt x="23" y="37"/>
                    </a:lnTo>
                    <a:close/>
                    <a:moveTo>
                      <a:pt x="25" y="36"/>
                    </a:moveTo>
                    <a:lnTo>
                      <a:pt x="35" y="31"/>
                    </a:lnTo>
                    <a:lnTo>
                      <a:pt x="40" y="42"/>
                    </a:lnTo>
                    <a:lnTo>
                      <a:pt x="30" y="47"/>
                    </a:lnTo>
                    <a:lnTo>
                      <a:pt x="25" y="36"/>
                    </a:lnTo>
                    <a:close/>
                    <a:moveTo>
                      <a:pt x="41" y="41"/>
                    </a:moveTo>
                    <a:lnTo>
                      <a:pt x="40" y="42"/>
                    </a:lnTo>
                    <a:lnTo>
                      <a:pt x="40" y="42"/>
                    </a:lnTo>
                    <a:lnTo>
                      <a:pt x="37" y="36"/>
                    </a:lnTo>
                    <a:lnTo>
                      <a:pt x="41" y="41"/>
                    </a:lnTo>
                    <a:close/>
                    <a:moveTo>
                      <a:pt x="34" y="32"/>
                    </a:moveTo>
                    <a:lnTo>
                      <a:pt x="43" y="24"/>
                    </a:lnTo>
                    <a:lnTo>
                      <a:pt x="51" y="34"/>
                    </a:lnTo>
                    <a:lnTo>
                      <a:pt x="41" y="41"/>
                    </a:lnTo>
                    <a:lnTo>
                      <a:pt x="34" y="32"/>
                    </a:lnTo>
                    <a:close/>
                    <a:moveTo>
                      <a:pt x="43" y="24"/>
                    </a:moveTo>
                    <a:lnTo>
                      <a:pt x="53" y="17"/>
                    </a:lnTo>
                    <a:lnTo>
                      <a:pt x="60" y="27"/>
                    </a:lnTo>
                    <a:lnTo>
                      <a:pt x="51" y="34"/>
                    </a:lnTo>
                    <a:lnTo>
                      <a:pt x="43" y="24"/>
                    </a:lnTo>
                    <a:close/>
                    <a:moveTo>
                      <a:pt x="53" y="17"/>
                    </a:moveTo>
                    <a:lnTo>
                      <a:pt x="53" y="17"/>
                    </a:lnTo>
                    <a:lnTo>
                      <a:pt x="53" y="17"/>
                    </a:lnTo>
                    <a:lnTo>
                      <a:pt x="57" y="22"/>
                    </a:lnTo>
                    <a:lnTo>
                      <a:pt x="53" y="17"/>
                    </a:lnTo>
                    <a:close/>
                    <a:moveTo>
                      <a:pt x="53" y="17"/>
                    </a:moveTo>
                    <a:lnTo>
                      <a:pt x="61" y="12"/>
                    </a:lnTo>
                    <a:lnTo>
                      <a:pt x="67" y="22"/>
                    </a:lnTo>
                    <a:lnTo>
                      <a:pt x="60" y="27"/>
                    </a:lnTo>
                    <a:lnTo>
                      <a:pt x="53" y="17"/>
                    </a:lnTo>
                    <a:close/>
                    <a:moveTo>
                      <a:pt x="61" y="12"/>
                    </a:moveTo>
                    <a:lnTo>
                      <a:pt x="61" y="12"/>
                    </a:lnTo>
                    <a:lnTo>
                      <a:pt x="61" y="12"/>
                    </a:lnTo>
                    <a:lnTo>
                      <a:pt x="64" y="17"/>
                    </a:lnTo>
                    <a:lnTo>
                      <a:pt x="61" y="12"/>
                    </a:lnTo>
                    <a:close/>
                    <a:moveTo>
                      <a:pt x="61" y="12"/>
                    </a:moveTo>
                    <a:lnTo>
                      <a:pt x="71" y="7"/>
                    </a:lnTo>
                    <a:lnTo>
                      <a:pt x="76" y="18"/>
                    </a:lnTo>
                    <a:lnTo>
                      <a:pt x="67" y="22"/>
                    </a:lnTo>
                    <a:lnTo>
                      <a:pt x="61" y="12"/>
                    </a:lnTo>
                    <a:close/>
                    <a:moveTo>
                      <a:pt x="77" y="17"/>
                    </a:moveTo>
                    <a:lnTo>
                      <a:pt x="77" y="17"/>
                    </a:lnTo>
                    <a:lnTo>
                      <a:pt x="76" y="18"/>
                    </a:lnTo>
                    <a:lnTo>
                      <a:pt x="74" y="12"/>
                    </a:lnTo>
                    <a:lnTo>
                      <a:pt x="77" y="17"/>
                    </a:lnTo>
                    <a:close/>
                    <a:moveTo>
                      <a:pt x="70" y="7"/>
                    </a:moveTo>
                    <a:lnTo>
                      <a:pt x="80" y="0"/>
                    </a:lnTo>
                    <a:lnTo>
                      <a:pt x="87" y="10"/>
                    </a:lnTo>
                    <a:lnTo>
                      <a:pt x="77" y="17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4" name="Freeform 46"/>
              <p:cNvSpPr>
                <a:spLocks noEditPoints="1"/>
              </p:cNvSpPr>
              <p:nvPr/>
            </p:nvSpPr>
            <p:spPr bwMode="auto">
              <a:xfrm>
                <a:off x="1951" y="2023"/>
                <a:ext cx="1434" cy="585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34" y="0"/>
                  </a:cxn>
                  <a:cxn ang="0">
                    <a:pos x="380" y="135"/>
                  </a:cxn>
                  <a:cxn ang="0">
                    <a:pos x="374" y="144"/>
                  </a:cxn>
                  <a:cxn ang="0">
                    <a:pos x="369" y="154"/>
                  </a:cxn>
                  <a:cxn ang="0">
                    <a:pos x="364" y="161"/>
                  </a:cxn>
                  <a:cxn ang="0">
                    <a:pos x="359" y="173"/>
                  </a:cxn>
                  <a:cxn ang="0">
                    <a:pos x="357" y="184"/>
                  </a:cxn>
                  <a:cxn ang="0">
                    <a:pos x="352" y="194"/>
                  </a:cxn>
                  <a:cxn ang="0">
                    <a:pos x="347" y="201"/>
                  </a:cxn>
                  <a:cxn ang="0">
                    <a:pos x="342" y="211"/>
                  </a:cxn>
                  <a:cxn ang="0">
                    <a:pos x="0" y="76"/>
                  </a:cxn>
                  <a:cxn ang="0">
                    <a:pos x="3959" y="1542"/>
                  </a:cxn>
                  <a:cxn ang="0">
                    <a:pos x="4301" y="1676"/>
                  </a:cxn>
                  <a:cxn ang="0">
                    <a:pos x="4263" y="1755"/>
                  </a:cxn>
                  <a:cxn ang="0">
                    <a:pos x="3921" y="1620"/>
                  </a:cxn>
                  <a:cxn ang="0">
                    <a:pos x="3926" y="1610"/>
                  </a:cxn>
                  <a:cxn ang="0">
                    <a:pos x="3929" y="1600"/>
                  </a:cxn>
                  <a:cxn ang="0">
                    <a:pos x="3933" y="1591"/>
                  </a:cxn>
                  <a:cxn ang="0">
                    <a:pos x="3938" y="1581"/>
                  </a:cxn>
                  <a:cxn ang="0">
                    <a:pos x="3944" y="1570"/>
                  </a:cxn>
                  <a:cxn ang="0">
                    <a:pos x="3949" y="1561"/>
                  </a:cxn>
                  <a:cxn ang="0">
                    <a:pos x="3954" y="1551"/>
                  </a:cxn>
                  <a:cxn ang="0">
                    <a:pos x="3959" y="1542"/>
                  </a:cxn>
                </a:cxnLst>
                <a:rect l="0" t="0" r="r" b="b"/>
                <a:pathLst>
                  <a:path w="4301" h="1755">
                    <a:moveTo>
                      <a:pt x="0" y="76"/>
                    </a:moveTo>
                    <a:lnTo>
                      <a:pt x="34" y="0"/>
                    </a:lnTo>
                    <a:lnTo>
                      <a:pt x="380" y="135"/>
                    </a:lnTo>
                    <a:lnTo>
                      <a:pt x="374" y="144"/>
                    </a:lnTo>
                    <a:lnTo>
                      <a:pt x="369" y="154"/>
                    </a:lnTo>
                    <a:lnTo>
                      <a:pt x="364" y="161"/>
                    </a:lnTo>
                    <a:lnTo>
                      <a:pt x="359" y="173"/>
                    </a:lnTo>
                    <a:lnTo>
                      <a:pt x="357" y="184"/>
                    </a:lnTo>
                    <a:lnTo>
                      <a:pt x="352" y="194"/>
                    </a:lnTo>
                    <a:lnTo>
                      <a:pt x="347" y="201"/>
                    </a:lnTo>
                    <a:lnTo>
                      <a:pt x="342" y="211"/>
                    </a:lnTo>
                    <a:lnTo>
                      <a:pt x="0" y="76"/>
                    </a:lnTo>
                    <a:close/>
                    <a:moveTo>
                      <a:pt x="3959" y="1542"/>
                    </a:moveTo>
                    <a:lnTo>
                      <a:pt x="4301" y="1676"/>
                    </a:lnTo>
                    <a:lnTo>
                      <a:pt x="4263" y="1755"/>
                    </a:lnTo>
                    <a:lnTo>
                      <a:pt x="3921" y="1620"/>
                    </a:lnTo>
                    <a:lnTo>
                      <a:pt x="3926" y="1610"/>
                    </a:lnTo>
                    <a:lnTo>
                      <a:pt x="3929" y="1600"/>
                    </a:lnTo>
                    <a:lnTo>
                      <a:pt x="3933" y="1591"/>
                    </a:lnTo>
                    <a:lnTo>
                      <a:pt x="3938" y="1581"/>
                    </a:lnTo>
                    <a:lnTo>
                      <a:pt x="3944" y="1570"/>
                    </a:lnTo>
                    <a:lnTo>
                      <a:pt x="3949" y="1561"/>
                    </a:lnTo>
                    <a:lnTo>
                      <a:pt x="3954" y="1551"/>
                    </a:lnTo>
                    <a:lnTo>
                      <a:pt x="3959" y="15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5" name="Freeform 47"/>
              <p:cNvSpPr>
                <a:spLocks noEditPoints="1"/>
              </p:cNvSpPr>
              <p:nvPr/>
            </p:nvSpPr>
            <p:spPr bwMode="auto">
              <a:xfrm>
                <a:off x="1949" y="2020"/>
                <a:ext cx="131" cy="76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11" y="86"/>
                  </a:cxn>
                  <a:cxn ang="0">
                    <a:pos x="34" y="5"/>
                  </a:cxn>
                  <a:cxn ang="0">
                    <a:pos x="41" y="2"/>
                  </a:cxn>
                  <a:cxn ang="0">
                    <a:pos x="34" y="5"/>
                  </a:cxn>
                  <a:cxn ang="0">
                    <a:pos x="387" y="137"/>
                  </a:cxn>
                  <a:cxn ang="0">
                    <a:pos x="37" y="13"/>
                  </a:cxn>
                  <a:cxn ang="0">
                    <a:pos x="387" y="137"/>
                  </a:cxn>
                  <a:cxn ang="0">
                    <a:pos x="390" y="145"/>
                  </a:cxn>
                  <a:cxn ang="0">
                    <a:pos x="387" y="137"/>
                  </a:cxn>
                  <a:cxn ang="0">
                    <a:pos x="385" y="155"/>
                  </a:cxn>
                  <a:cxn ang="0">
                    <a:pos x="378" y="140"/>
                  </a:cxn>
                  <a:cxn ang="0">
                    <a:pos x="385" y="155"/>
                  </a:cxn>
                  <a:cxn ang="0">
                    <a:pos x="369" y="159"/>
                  </a:cxn>
                  <a:cxn ang="0">
                    <a:pos x="385" y="155"/>
                  </a:cxn>
                  <a:cxn ang="0">
                    <a:pos x="379" y="165"/>
                  </a:cxn>
                  <a:cxn ang="0">
                    <a:pos x="374" y="162"/>
                  </a:cxn>
                  <a:cxn ang="0">
                    <a:pos x="379" y="165"/>
                  </a:cxn>
                  <a:cxn ang="0">
                    <a:pos x="364" y="166"/>
                  </a:cxn>
                  <a:cxn ang="0">
                    <a:pos x="379" y="165"/>
                  </a:cxn>
                  <a:cxn ang="0">
                    <a:pos x="364" y="166"/>
                  </a:cxn>
                  <a:cxn ang="0">
                    <a:pos x="369" y="169"/>
                  </a:cxn>
                  <a:cxn ang="0">
                    <a:pos x="375" y="171"/>
                  </a:cxn>
                  <a:cxn ang="0">
                    <a:pos x="359" y="179"/>
                  </a:cxn>
                  <a:cxn ang="0">
                    <a:pos x="375" y="171"/>
                  </a:cxn>
                  <a:cxn ang="0">
                    <a:pos x="359" y="179"/>
                  </a:cxn>
                  <a:cxn ang="0">
                    <a:pos x="364" y="181"/>
                  </a:cxn>
                  <a:cxn ang="0">
                    <a:pos x="370" y="183"/>
                  </a:cxn>
                  <a:cxn ang="0">
                    <a:pos x="356" y="190"/>
                  </a:cxn>
                  <a:cxn ang="0">
                    <a:pos x="370" y="183"/>
                  </a:cxn>
                  <a:cxn ang="0">
                    <a:pos x="368" y="194"/>
                  </a:cxn>
                  <a:cxn ang="0">
                    <a:pos x="362" y="192"/>
                  </a:cxn>
                  <a:cxn ang="0">
                    <a:pos x="367" y="195"/>
                  </a:cxn>
                  <a:cxn ang="0">
                    <a:pos x="352" y="199"/>
                  </a:cxn>
                  <a:cxn ang="0">
                    <a:pos x="367" y="195"/>
                  </a:cxn>
                  <a:cxn ang="0">
                    <a:pos x="362" y="205"/>
                  </a:cxn>
                  <a:cxn ang="0">
                    <a:pos x="357" y="202"/>
                  </a:cxn>
                  <a:cxn ang="0">
                    <a:pos x="362" y="205"/>
                  </a:cxn>
                  <a:cxn ang="0">
                    <a:pos x="347" y="206"/>
                  </a:cxn>
                  <a:cxn ang="0">
                    <a:pos x="362" y="205"/>
                  </a:cxn>
                  <a:cxn ang="0">
                    <a:pos x="347" y="206"/>
                  </a:cxn>
                  <a:cxn ang="0">
                    <a:pos x="352" y="209"/>
                  </a:cxn>
                  <a:cxn ang="0">
                    <a:pos x="358" y="212"/>
                  </a:cxn>
                  <a:cxn ang="0">
                    <a:pos x="342" y="216"/>
                  </a:cxn>
                  <a:cxn ang="0">
                    <a:pos x="358" y="212"/>
                  </a:cxn>
                  <a:cxn ang="0">
                    <a:pos x="350" y="226"/>
                  </a:cxn>
                  <a:cxn ang="0">
                    <a:pos x="347" y="219"/>
                  </a:cxn>
                  <a:cxn ang="0">
                    <a:pos x="345" y="224"/>
                  </a:cxn>
                  <a:cxn ang="0">
                    <a:pos x="8" y="78"/>
                  </a:cxn>
                  <a:cxn ang="0">
                    <a:pos x="345" y="224"/>
                  </a:cxn>
                </a:cxnLst>
                <a:rect l="0" t="0" r="r" b="b"/>
                <a:pathLst>
                  <a:path w="393" h="226">
                    <a:moveTo>
                      <a:pt x="0" y="81"/>
                    </a:moveTo>
                    <a:lnTo>
                      <a:pt x="34" y="5"/>
                    </a:lnTo>
                    <a:lnTo>
                      <a:pt x="45" y="10"/>
                    </a:lnTo>
                    <a:lnTo>
                      <a:pt x="11" y="86"/>
                    </a:lnTo>
                    <a:lnTo>
                      <a:pt x="0" y="81"/>
                    </a:lnTo>
                    <a:close/>
                    <a:moveTo>
                      <a:pt x="34" y="5"/>
                    </a:moveTo>
                    <a:lnTo>
                      <a:pt x="36" y="0"/>
                    </a:lnTo>
                    <a:lnTo>
                      <a:pt x="41" y="2"/>
                    </a:lnTo>
                    <a:lnTo>
                      <a:pt x="39" y="8"/>
                    </a:lnTo>
                    <a:lnTo>
                      <a:pt x="34" y="5"/>
                    </a:lnTo>
                    <a:close/>
                    <a:moveTo>
                      <a:pt x="41" y="2"/>
                    </a:moveTo>
                    <a:lnTo>
                      <a:pt x="387" y="137"/>
                    </a:lnTo>
                    <a:lnTo>
                      <a:pt x="383" y="148"/>
                    </a:lnTo>
                    <a:lnTo>
                      <a:pt x="37" y="13"/>
                    </a:lnTo>
                    <a:lnTo>
                      <a:pt x="41" y="2"/>
                    </a:lnTo>
                    <a:close/>
                    <a:moveTo>
                      <a:pt x="387" y="137"/>
                    </a:moveTo>
                    <a:lnTo>
                      <a:pt x="393" y="139"/>
                    </a:lnTo>
                    <a:lnTo>
                      <a:pt x="390" y="145"/>
                    </a:lnTo>
                    <a:lnTo>
                      <a:pt x="385" y="143"/>
                    </a:lnTo>
                    <a:lnTo>
                      <a:pt x="387" y="137"/>
                    </a:lnTo>
                    <a:close/>
                    <a:moveTo>
                      <a:pt x="390" y="145"/>
                    </a:moveTo>
                    <a:lnTo>
                      <a:pt x="385" y="155"/>
                    </a:lnTo>
                    <a:lnTo>
                      <a:pt x="373" y="150"/>
                    </a:lnTo>
                    <a:lnTo>
                      <a:pt x="378" y="140"/>
                    </a:lnTo>
                    <a:lnTo>
                      <a:pt x="390" y="145"/>
                    </a:lnTo>
                    <a:close/>
                    <a:moveTo>
                      <a:pt x="385" y="155"/>
                    </a:moveTo>
                    <a:lnTo>
                      <a:pt x="379" y="165"/>
                    </a:lnTo>
                    <a:lnTo>
                      <a:pt x="369" y="159"/>
                    </a:lnTo>
                    <a:lnTo>
                      <a:pt x="373" y="150"/>
                    </a:lnTo>
                    <a:lnTo>
                      <a:pt x="385" y="155"/>
                    </a:lnTo>
                    <a:close/>
                    <a:moveTo>
                      <a:pt x="379" y="165"/>
                    </a:moveTo>
                    <a:lnTo>
                      <a:pt x="379" y="165"/>
                    </a:lnTo>
                    <a:lnTo>
                      <a:pt x="379" y="165"/>
                    </a:lnTo>
                    <a:lnTo>
                      <a:pt x="374" y="162"/>
                    </a:lnTo>
                    <a:lnTo>
                      <a:pt x="379" y="165"/>
                    </a:lnTo>
                    <a:close/>
                    <a:moveTo>
                      <a:pt x="379" y="165"/>
                    </a:moveTo>
                    <a:lnTo>
                      <a:pt x="374" y="173"/>
                    </a:lnTo>
                    <a:lnTo>
                      <a:pt x="364" y="166"/>
                    </a:lnTo>
                    <a:lnTo>
                      <a:pt x="369" y="159"/>
                    </a:lnTo>
                    <a:lnTo>
                      <a:pt x="379" y="165"/>
                    </a:lnTo>
                    <a:close/>
                    <a:moveTo>
                      <a:pt x="364" y="167"/>
                    </a:moveTo>
                    <a:lnTo>
                      <a:pt x="364" y="166"/>
                    </a:lnTo>
                    <a:lnTo>
                      <a:pt x="364" y="166"/>
                    </a:lnTo>
                    <a:lnTo>
                      <a:pt x="369" y="169"/>
                    </a:lnTo>
                    <a:lnTo>
                      <a:pt x="364" y="167"/>
                    </a:lnTo>
                    <a:close/>
                    <a:moveTo>
                      <a:pt x="375" y="171"/>
                    </a:moveTo>
                    <a:lnTo>
                      <a:pt x="370" y="184"/>
                    </a:lnTo>
                    <a:lnTo>
                      <a:pt x="359" y="179"/>
                    </a:lnTo>
                    <a:lnTo>
                      <a:pt x="364" y="167"/>
                    </a:lnTo>
                    <a:lnTo>
                      <a:pt x="375" y="171"/>
                    </a:lnTo>
                    <a:close/>
                    <a:moveTo>
                      <a:pt x="359" y="180"/>
                    </a:moveTo>
                    <a:lnTo>
                      <a:pt x="359" y="179"/>
                    </a:lnTo>
                    <a:lnTo>
                      <a:pt x="359" y="179"/>
                    </a:lnTo>
                    <a:lnTo>
                      <a:pt x="364" y="181"/>
                    </a:lnTo>
                    <a:lnTo>
                      <a:pt x="359" y="180"/>
                    </a:lnTo>
                    <a:close/>
                    <a:moveTo>
                      <a:pt x="370" y="183"/>
                    </a:moveTo>
                    <a:lnTo>
                      <a:pt x="368" y="193"/>
                    </a:lnTo>
                    <a:lnTo>
                      <a:pt x="356" y="190"/>
                    </a:lnTo>
                    <a:lnTo>
                      <a:pt x="359" y="180"/>
                    </a:lnTo>
                    <a:lnTo>
                      <a:pt x="370" y="183"/>
                    </a:lnTo>
                    <a:close/>
                    <a:moveTo>
                      <a:pt x="368" y="193"/>
                    </a:moveTo>
                    <a:lnTo>
                      <a:pt x="368" y="194"/>
                    </a:lnTo>
                    <a:lnTo>
                      <a:pt x="367" y="195"/>
                    </a:lnTo>
                    <a:lnTo>
                      <a:pt x="362" y="192"/>
                    </a:lnTo>
                    <a:lnTo>
                      <a:pt x="368" y="193"/>
                    </a:lnTo>
                    <a:close/>
                    <a:moveTo>
                      <a:pt x="367" y="195"/>
                    </a:moveTo>
                    <a:lnTo>
                      <a:pt x="363" y="204"/>
                    </a:lnTo>
                    <a:lnTo>
                      <a:pt x="352" y="199"/>
                    </a:lnTo>
                    <a:lnTo>
                      <a:pt x="357" y="188"/>
                    </a:lnTo>
                    <a:lnTo>
                      <a:pt x="367" y="195"/>
                    </a:lnTo>
                    <a:close/>
                    <a:moveTo>
                      <a:pt x="363" y="204"/>
                    </a:moveTo>
                    <a:lnTo>
                      <a:pt x="362" y="205"/>
                    </a:lnTo>
                    <a:lnTo>
                      <a:pt x="362" y="205"/>
                    </a:lnTo>
                    <a:lnTo>
                      <a:pt x="357" y="202"/>
                    </a:lnTo>
                    <a:lnTo>
                      <a:pt x="363" y="204"/>
                    </a:lnTo>
                    <a:close/>
                    <a:moveTo>
                      <a:pt x="362" y="205"/>
                    </a:moveTo>
                    <a:lnTo>
                      <a:pt x="357" y="212"/>
                    </a:lnTo>
                    <a:lnTo>
                      <a:pt x="347" y="206"/>
                    </a:lnTo>
                    <a:lnTo>
                      <a:pt x="352" y="198"/>
                    </a:lnTo>
                    <a:lnTo>
                      <a:pt x="362" y="205"/>
                    </a:lnTo>
                    <a:close/>
                    <a:moveTo>
                      <a:pt x="347" y="206"/>
                    </a:moveTo>
                    <a:lnTo>
                      <a:pt x="347" y="206"/>
                    </a:lnTo>
                    <a:lnTo>
                      <a:pt x="347" y="206"/>
                    </a:lnTo>
                    <a:lnTo>
                      <a:pt x="352" y="209"/>
                    </a:lnTo>
                    <a:lnTo>
                      <a:pt x="347" y="206"/>
                    </a:lnTo>
                    <a:close/>
                    <a:moveTo>
                      <a:pt x="358" y="212"/>
                    </a:moveTo>
                    <a:lnTo>
                      <a:pt x="353" y="221"/>
                    </a:lnTo>
                    <a:lnTo>
                      <a:pt x="342" y="216"/>
                    </a:lnTo>
                    <a:lnTo>
                      <a:pt x="347" y="206"/>
                    </a:lnTo>
                    <a:lnTo>
                      <a:pt x="358" y="212"/>
                    </a:lnTo>
                    <a:close/>
                    <a:moveTo>
                      <a:pt x="353" y="221"/>
                    </a:moveTo>
                    <a:lnTo>
                      <a:pt x="350" y="226"/>
                    </a:lnTo>
                    <a:lnTo>
                      <a:pt x="345" y="224"/>
                    </a:lnTo>
                    <a:lnTo>
                      <a:pt x="347" y="219"/>
                    </a:lnTo>
                    <a:lnTo>
                      <a:pt x="353" y="221"/>
                    </a:lnTo>
                    <a:close/>
                    <a:moveTo>
                      <a:pt x="345" y="224"/>
                    </a:moveTo>
                    <a:lnTo>
                      <a:pt x="3" y="89"/>
                    </a:lnTo>
                    <a:lnTo>
                      <a:pt x="8" y="78"/>
                    </a:lnTo>
                    <a:lnTo>
                      <a:pt x="350" y="213"/>
                    </a:lnTo>
                    <a:lnTo>
                      <a:pt x="345" y="22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6" name="Freeform 48"/>
              <p:cNvSpPr>
                <a:spLocks noEditPoints="1"/>
              </p:cNvSpPr>
              <p:nvPr/>
            </p:nvSpPr>
            <p:spPr bwMode="auto">
              <a:xfrm>
                <a:off x="3255" y="2535"/>
                <a:ext cx="132" cy="75"/>
              </a:xfrm>
              <a:custGeom>
                <a:avLst/>
                <a:gdLst/>
                <a:ahLst/>
                <a:cxnLst>
                  <a:cxn ang="0">
                    <a:pos x="390" y="135"/>
                  </a:cxn>
                  <a:cxn ang="0">
                    <a:pos x="43" y="11"/>
                  </a:cxn>
                  <a:cxn ang="0">
                    <a:pos x="390" y="135"/>
                  </a:cxn>
                  <a:cxn ang="0">
                    <a:pos x="393" y="143"/>
                  </a:cxn>
                  <a:cxn ang="0">
                    <a:pos x="390" y="135"/>
                  </a:cxn>
                  <a:cxn ang="0">
                    <a:pos x="357" y="221"/>
                  </a:cxn>
                  <a:cxn ang="0">
                    <a:pos x="382" y="138"/>
                  </a:cxn>
                  <a:cxn ang="0">
                    <a:pos x="357" y="221"/>
                  </a:cxn>
                  <a:cxn ang="0">
                    <a:pos x="348" y="224"/>
                  </a:cxn>
                  <a:cxn ang="0">
                    <a:pos x="357" y="221"/>
                  </a:cxn>
                  <a:cxn ang="0">
                    <a:pos x="6" y="89"/>
                  </a:cxn>
                  <a:cxn ang="0">
                    <a:pos x="354" y="212"/>
                  </a:cxn>
                  <a:cxn ang="0">
                    <a:pos x="6" y="89"/>
                  </a:cxn>
                  <a:cxn ang="0">
                    <a:pos x="3" y="81"/>
                  </a:cxn>
                  <a:cxn ang="0">
                    <a:pos x="6" y="89"/>
                  </a:cxn>
                  <a:cxn ang="0">
                    <a:pos x="8" y="71"/>
                  </a:cxn>
                  <a:cxn ang="0">
                    <a:pos x="14" y="86"/>
                  </a:cxn>
                  <a:cxn ang="0">
                    <a:pos x="19" y="76"/>
                  </a:cxn>
                  <a:cxn ang="0">
                    <a:pos x="19" y="77"/>
                  </a:cxn>
                  <a:cxn ang="0">
                    <a:pos x="19" y="76"/>
                  </a:cxn>
                  <a:cxn ang="0">
                    <a:pos x="10" y="63"/>
                  </a:cxn>
                  <a:cxn ang="0">
                    <a:pos x="19" y="76"/>
                  </a:cxn>
                  <a:cxn ang="0">
                    <a:pos x="10" y="63"/>
                  </a:cxn>
                  <a:cxn ang="0">
                    <a:pos x="10" y="62"/>
                  </a:cxn>
                  <a:cxn ang="0">
                    <a:pos x="10" y="63"/>
                  </a:cxn>
                  <a:cxn ang="0">
                    <a:pos x="15" y="52"/>
                  </a:cxn>
                  <a:cxn ang="0">
                    <a:pos x="21" y="67"/>
                  </a:cxn>
                  <a:cxn ang="0">
                    <a:pos x="15" y="52"/>
                  </a:cxn>
                  <a:cxn ang="0">
                    <a:pos x="32" y="48"/>
                  </a:cxn>
                  <a:cxn ang="0">
                    <a:pos x="15" y="52"/>
                  </a:cxn>
                  <a:cxn ang="0">
                    <a:pos x="25" y="32"/>
                  </a:cxn>
                  <a:cxn ang="0">
                    <a:pos x="32" y="48"/>
                  </a:cxn>
                  <a:cxn ang="0">
                    <a:pos x="25" y="32"/>
                  </a:cxn>
                  <a:cxn ang="0">
                    <a:pos x="41" y="28"/>
                  </a:cxn>
                  <a:cxn ang="0">
                    <a:pos x="25" y="32"/>
                  </a:cxn>
                  <a:cxn ang="0">
                    <a:pos x="35" y="12"/>
                  </a:cxn>
                  <a:cxn ang="0">
                    <a:pos x="41" y="28"/>
                  </a:cxn>
                  <a:cxn ang="0">
                    <a:pos x="35" y="12"/>
                  </a:cxn>
                  <a:cxn ang="0">
                    <a:pos x="51" y="8"/>
                  </a:cxn>
                  <a:cxn ang="0">
                    <a:pos x="35" y="12"/>
                  </a:cxn>
                </a:cxnLst>
                <a:rect l="0" t="0" r="r" b="b"/>
                <a:pathLst>
                  <a:path w="396" h="226">
                    <a:moveTo>
                      <a:pt x="48" y="0"/>
                    </a:moveTo>
                    <a:lnTo>
                      <a:pt x="390" y="135"/>
                    </a:lnTo>
                    <a:lnTo>
                      <a:pt x="385" y="146"/>
                    </a:lnTo>
                    <a:lnTo>
                      <a:pt x="43" y="11"/>
                    </a:lnTo>
                    <a:lnTo>
                      <a:pt x="48" y="0"/>
                    </a:lnTo>
                    <a:close/>
                    <a:moveTo>
                      <a:pt x="390" y="135"/>
                    </a:moveTo>
                    <a:lnTo>
                      <a:pt x="396" y="137"/>
                    </a:lnTo>
                    <a:lnTo>
                      <a:pt x="393" y="143"/>
                    </a:lnTo>
                    <a:lnTo>
                      <a:pt x="388" y="140"/>
                    </a:lnTo>
                    <a:lnTo>
                      <a:pt x="390" y="135"/>
                    </a:lnTo>
                    <a:close/>
                    <a:moveTo>
                      <a:pt x="393" y="143"/>
                    </a:moveTo>
                    <a:lnTo>
                      <a:pt x="357" y="221"/>
                    </a:lnTo>
                    <a:lnTo>
                      <a:pt x="345" y="216"/>
                    </a:lnTo>
                    <a:lnTo>
                      <a:pt x="382" y="138"/>
                    </a:lnTo>
                    <a:lnTo>
                      <a:pt x="393" y="143"/>
                    </a:lnTo>
                    <a:close/>
                    <a:moveTo>
                      <a:pt x="357" y="221"/>
                    </a:moveTo>
                    <a:lnTo>
                      <a:pt x="354" y="226"/>
                    </a:lnTo>
                    <a:lnTo>
                      <a:pt x="348" y="224"/>
                    </a:lnTo>
                    <a:lnTo>
                      <a:pt x="350" y="219"/>
                    </a:lnTo>
                    <a:lnTo>
                      <a:pt x="357" y="221"/>
                    </a:lnTo>
                    <a:close/>
                    <a:moveTo>
                      <a:pt x="348" y="224"/>
                    </a:moveTo>
                    <a:lnTo>
                      <a:pt x="6" y="89"/>
                    </a:lnTo>
                    <a:lnTo>
                      <a:pt x="11" y="78"/>
                    </a:lnTo>
                    <a:lnTo>
                      <a:pt x="354" y="212"/>
                    </a:lnTo>
                    <a:lnTo>
                      <a:pt x="348" y="224"/>
                    </a:lnTo>
                    <a:close/>
                    <a:moveTo>
                      <a:pt x="6" y="89"/>
                    </a:moveTo>
                    <a:lnTo>
                      <a:pt x="0" y="87"/>
                    </a:lnTo>
                    <a:lnTo>
                      <a:pt x="3" y="81"/>
                    </a:lnTo>
                    <a:lnTo>
                      <a:pt x="8" y="84"/>
                    </a:lnTo>
                    <a:lnTo>
                      <a:pt x="6" y="89"/>
                    </a:lnTo>
                    <a:close/>
                    <a:moveTo>
                      <a:pt x="3" y="81"/>
                    </a:moveTo>
                    <a:lnTo>
                      <a:pt x="8" y="71"/>
                    </a:lnTo>
                    <a:lnTo>
                      <a:pt x="19" y="77"/>
                    </a:lnTo>
                    <a:lnTo>
                      <a:pt x="14" y="86"/>
                    </a:lnTo>
                    <a:lnTo>
                      <a:pt x="3" y="81"/>
                    </a:lnTo>
                    <a:close/>
                    <a:moveTo>
                      <a:pt x="19" y="76"/>
                    </a:moveTo>
                    <a:lnTo>
                      <a:pt x="19" y="76"/>
                    </a:lnTo>
                    <a:lnTo>
                      <a:pt x="19" y="77"/>
                    </a:lnTo>
                    <a:lnTo>
                      <a:pt x="13" y="74"/>
                    </a:lnTo>
                    <a:lnTo>
                      <a:pt x="19" y="76"/>
                    </a:lnTo>
                    <a:close/>
                    <a:moveTo>
                      <a:pt x="7" y="73"/>
                    </a:moveTo>
                    <a:lnTo>
                      <a:pt x="10" y="63"/>
                    </a:lnTo>
                    <a:lnTo>
                      <a:pt x="21" y="66"/>
                    </a:lnTo>
                    <a:lnTo>
                      <a:pt x="19" y="76"/>
                    </a:lnTo>
                    <a:lnTo>
                      <a:pt x="7" y="73"/>
                    </a:lnTo>
                    <a:close/>
                    <a:moveTo>
                      <a:pt x="10" y="63"/>
                    </a:moveTo>
                    <a:lnTo>
                      <a:pt x="10" y="62"/>
                    </a:lnTo>
                    <a:lnTo>
                      <a:pt x="10" y="62"/>
                    </a:lnTo>
                    <a:lnTo>
                      <a:pt x="16" y="64"/>
                    </a:lnTo>
                    <a:lnTo>
                      <a:pt x="10" y="63"/>
                    </a:lnTo>
                    <a:close/>
                    <a:moveTo>
                      <a:pt x="10" y="62"/>
                    </a:moveTo>
                    <a:lnTo>
                      <a:pt x="15" y="52"/>
                    </a:lnTo>
                    <a:lnTo>
                      <a:pt x="26" y="57"/>
                    </a:lnTo>
                    <a:lnTo>
                      <a:pt x="21" y="67"/>
                    </a:lnTo>
                    <a:lnTo>
                      <a:pt x="10" y="62"/>
                    </a:lnTo>
                    <a:close/>
                    <a:moveTo>
                      <a:pt x="15" y="52"/>
                    </a:moveTo>
                    <a:lnTo>
                      <a:pt x="20" y="42"/>
                    </a:lnTo>
                    <a:lnTo>
                      <a:pt x="32" y="48"/>
                    </a:lnTo>
                    <a:lnTo>
                      <a:pt x="26" y="57"/>
                    </a:lnTo>
                    <a:lnTo>
                      <a:pt x="15" y="52"/>
                    </a:lnTo>
                    <a:close/>
                    <a:moveTo>
                      <a:pt x="20" y="42"/>
                    </a:moveTo>
                    <a:lnTo>
                      <a:pt x="25" y="32"/>
                    </a:lnTo>
                    <a:lnTo>
                      <a:pt x="37" y="37"/>
                    </a:lnTo>
                    <a:lnTo>
                      <a:pt x="32" y="48"/>
                    </a:lnTo>
                    <a:lnTo>
                      <a:pt x="20" y="42"/>
                    </a:lnTo>
                    <a:close/>
                    <a:moveTo>
                      <a:pt x="25" y="32"/>
                    </a:moveTo>
                    <a:lnTo>
                      <a:pt x="31" y="22"/>
                    </a:lnTo>
                    <a:lnTo>
                      <a:pt x="41" y="28"/>
                    </a:lnTo>
                    <a:lnTo>
                      <a:pt x="37" y="37"/>
                    </a:lnTo>
                    <a:lnTo>
                      <a:pt x="25" y="32"/>
                    </a:lnTo>
                    <a:close/>
                    <a:moveTo>
                      <a:pt x="31" y="22"/>
                    </a:moveTo>
                    <a:lnTo>
                      <a:pt x="35" y="12"/>
                    </a:lnTo>
                    <a:lnTo>
                      <a:pt x="46" y="18"/>
                    </a:lnTo>
                    <a:lnTo>
                      <a:pt x="41" y="28"/>
                    </a:lnTo>
                    <a:lnTo>
                      <a:pt x="31" y="22"/>
                    </a:lnTo>
                    <a:close/>
                    <a:moveTo>
                      <a:pt x="35" y="12"/>
                    </a:moveTo>
                    <a:lnTo>
                      <a:pt x="40" y="3"/>
                    </a:lnTo>
                    <a:lnTo>
                      <a:pt x="51" y="8"/>
                    </a:lnTo>
                    <a:lnTo>
                      <a:pt x="46" y="18"/>
                    </a:lnTo>
                    <a:lnTo>
                      <a:pt x="35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7" name="Freeform 49"/>
              <p:cNvSpPr>
                <a:spLocks noEditPoints="1"/>
              </p:cNvSpPr>
              <p:nvPr/>
            </p:nvSpPr>
            <p:spPr bwMode="auto">
              <a:xfrm>
                <a:off x="1899" y="2216"/>
                <a:ext cx="1538" cy="199"/>
              </a:xfrm>
              <a:custGeom>
                <a:avLst/>
                <a:gdLst/>
                <a:ahLst/>
                <a:cxnLst>
                  <a:cxn ang="0">
                    <a:pos x="10" y="596"/>
                  </a:cxn>
                  <a:cxn ang="0">
                    <a:pos x="0" y="513"/>
                  </a:cxn>
                  <a:cxn ang="0">
                    <a:pos x="369" y="471"/>
                  </a:cxn>
                  <a:cxn ang="0">
                    <a:pos x="369" y="482"/>
                  </a:cxn>
                  <a:cxn ang="0">
                    <a:pos x="372" y="491"/>
                  </a:cxn>
                  <a:cxn ang="0">
                    <a:pos x="374" y="504"/>
                  </a:cxn>
                  <a:cxn ang="0">
                    <a:pos x="374" y="513"/>
                  </a:cxn>
                  <a:cxn ang="0">
                    <a:pos x="377" y="523"/>
                  </a:cxn>
                  <a:cxn ang="0">
                    <a:pos x="377" y="533"/>
                  </a:cxn>
                  <a:cxn ang="0">
                    <a:pos x="379" y="545"/>
                  </a:cxn>
                  <a:cxn ang="0">
                    <a:pos x="382" y="554"/>
                  </a:cxn>
                  <a:cxn ang="0">
                    <a:pos x="10" y="596"/>
                  </a:cxn>
                  <a:cxn ang="0">
                    <a:pos x="4232" y="42"/>
                  </a:cxn>
                  <a:cxn ang="0">
                    <a:pos x="4604" y="0"/>
                  </a:cxn>
                  <a:cxn ang="0">
                    <a:pos x="4613" y="83"/>
                  </a:cxn>
                  <a:cxn ang="0">
                    <a:pos x="4244" y="124"/>
                  </a:cxn>
                  <a:cxn ang="0">
                    <a:pos x="4241" y="115"/>
                  </a:cxn>
                  <a:cxn ang="0">
                    <a:pos x="4241" y="103"/>
                  </a:cxn>
                  <a:cxn ang="0">
                    <a:pos x="4239" y="93"/>
                  </a:cxn>
                  <a:cxn ang="0">
                    <a:pos x="4239" y="83"/>
                  </a:cxn>
                  <a:cxn ang="0">
                    <a:pos x="4236" y="71"/>
                  </a:cxn>
                  <a:cxn ang="0">
                    <a:pos x="4234" y="62"/>
                  </a:cxn>
                  <a:cxn ang="0">
                    <a:pos x="4234" y="52"/>
                  </a:cxn>
                  <a:cxn ang="0">
                    <a:pos x="4232" y="42"/>
                  </a:cxn>
                </a:cxnLst>
                <a:rect l="0" t="0" r="r" b="b"/>
                <a:pathLst>
                  <a:path w="4613" h="596">
                    <a:moveTo>
                      <a:pt x="10" y="596"/>
                    </a:moveTo>
                    <a:lnTo>
                      <a:pt x="0" y="513"/>
                    </a:lnTo>
                    <a:lnTo>
                      <a:pt x="369" y="471"/>
                    </a:lnTo>
                    <a:lnTo>
                      <a:pt x="369" y="482"/>
                    </a:lnTo>
                    <a:lnTo>
                      <a:pt x="372" y="491"/>
                    </a:lnTo>
                    <a:lnTo>
                      <a:pt x="374" y="504"/>
                    </a:lnTo>
                    <a:lnTo>
                      <a:pt x="374" y="513"/>
                    </a:lnTo>
                    <a:lnTo>
                      <a:pt x="377" y="523"/>
                    </a:lnTo>
                    <a:lnTo>
                      <a:pt x="377" y="533"/>
                    </a:lnTo>
                    <a:lnTo>
                      <a:pt x="379" y="545"/>
                    </a:lnTo>
                    <a:lnTo>
                      <a:pt x="382" y="554"/>
                    </a:lnTo>
                    <a:lnTo>
                      <a:pt x="10" y="596"/>
                    </a:lnTo>
                    <a:close/>
                    <a:moveTo>
                      <a:pt x="4232" y="42"/>
                    </a:moveTo>
                    <a:lnTo>
                      <a:pt x="4604" y="0"/>
                    </a:lnTo>
                    <a:lnTo>
                      <a:pt x="4613" y="83"/>
                    </a:lnTo>
                    <a:lnTo>
                      <a:pt x="4244" y="124"/>
                    </a:lnTo>
                    <a:lnTo>
                      <a:pt x="4241" y="115"/>
                    </a:lnTo>
                    <a:lnTo>
                      <a:pt x="4241" y="103"/>
                    </a:lnTo>
                    <a:lnTo>
                      <a:pt x="4239" y="93"/>
                    </a:lnTo>
                    <a:lnTo>
                      <a:pt x="4239" y="83"/>
                    </a:lnTo>
                    <a:lnTo>
                      <a:pt x="4236" y="71"/>
                    </a:lnTo>
                    <a:lnTo>
                      <a:pt x="4234" y="62"/>
                    </a:lnTo>
                    <a:lnTo>
                      <a:pt x="4234" y="52"/>
                    </a:lnTo>
                    <a:lnTo>
                      <a:pt x="4232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8" name="Freeform 50"/>
              <p:cNvSpPr>
                <a:spLocks noEditPoints="1"/>
              </p:cNvSpPr>
              <p:nvPr/>
            </p:nvSpPr>
            <p:spPr bwMode="auto">
              <a:xfrm>
                <a:off x="1897" y="2371"/>
                <a:ext cx="132" cy="46"/>
              </a:xfrm>
              <a:custGeom>
                <a:avLst/>
                <a:gdLst/>
                <a:ahLst/>
                <a:cxnLst>
                  <a:cxn ang="0">
                    <a:pos x="1" y="50"/>
                  </a:cxn>
                  <a:cxn ang="0">
                    <a:pos x="23" y="132"/>
                  </a:cxn>
                  <a:cxn ang="0">
                    <a:pos x="1" y="50"/>
                  </a:cxn>
                  <a:cxn ang="0">
                    <a:pos x="6" y="43"/>
                  </a:cxn>
                  <a:cxn ang="0">
                    <a:pos x="1" y="50"/>
                  </a:cxn>
                  <a:cxn ang="0">
                    <a:pos x="375" y="1"/>
                  </a:cxn>
                  <a:cxn ang="0">
                    <a:pos x="8" y="55"/>
                  </a:cxn>
                  <a:cxn ang="0">
                    <a:pos x="375" y="1"/>
                  </a:cxn>
                  <a:cxn ang="0">
                    <a:pos x="383" y="7"/>
                  </a:cxn>
                  <a:cxn ang="0">
                    <a:pos x="375" y="1"/>
                  </a:cxn>
                  <a:cxn ang="0">
                    <a:pos x="383" y="18"/>
                  </a:cxn>
                  <a:cxn ang="0">
                    <a:pos x="369" y="7"/>
                  </a:cxn>
                  <a:cxn ang="0">
                    <a:pos x="370" y="19"/>
                  </a:cxn>
                  <a:cxn ang="0">
                    <a:pos x="369" y="18"/>
                  </a:cxn>
                  <a:cxn ang="0">
                    <a:pos x="370" y="19"/>
                  </a:cxn>
                  <a:cxn ang="0">
                    <a:pos x="385" y="26"/>
                  </a:cxn>
                  <a:cxn ang="0">
                    <a:pos x="370" y="19"/>
                  </a:cxn>
                  <a:cxn ang="0">
                    <a:pos x="385" y="26"/>
                  </a:cxn>
                  <a:cxn ang="0">
                    <a:pos x="385" y="26"/>
                  </a:cxn>
                  <a:cxn ang="0">
                    <a:pos x="385" y="26"/>
                  </a:cxn>
                  <a:cxn ang="0">
                    <a:pos x="387" y="38"/>
                  </a:cxn>
                  <a:cxn ang="0">
                    <a:pos x="372" y="29"/>
                  </a:cxn>
                  <a:cxn ang="0">
                    <a:pos x="387" y="38"/>
                  </a:cxn>
                  <a:cxn ang="0">
                    <a:pos x="387" y="40"/>
                  </a:cxn>
                  <a:cxn ang="0">
                    <a:pos x="387" y="38"/>
                  </a:cxn>
                  <a:cxn ang="0">
                    <a:pos x="387" y="49"/>
                  </a:cxn>
                  <a:cxn ang="0">
                    <a:pos x="374" y="40"/>
                  </a:cxn>
                  <a:cxn ang="0">
                    <a:pos x="375" y="51"/>
                  </a:cxn>
                  <a:cxn ang="0">
                    <a:pos x="374" y="49"/>
                  </a:cxn>
                  <a:cxn ang="0">
                    <a:pos x="375" y="51"/>
                  </a:cxn>
                  <a:cxn ang="0">
                    <a:pos x="390" y="57"/>
                  </a:cxn>
                  <a:cxn ang="0">
                    <a:pos x="375" y="51"/>
                  </a:cxn>
                  <a:cxn ang="0">
                    <a:pos x="390" y="57"/>
                  </a:cxn>
                  <a:cxn ang="0">
                    <a:pos x="390" y="59"/>
                  </a:cxn>
                  <a:cxn ang="0">
                    <a:pos x="390" y="57"/>
                  </a:cxn>
                  <a:cxn ang="0">
                    <a:pos x="390" y="69"/>
                  </a:cxn>
                  <a:cxn ang="0">
                    <a:pos x="378" y="59"/>
                  </a:cxn>
                  <a:cxn ang="0">
                    <a:pos x="378" y="70"/>
                  </a:cxn>
                  <a:cxn ang="0">
                    <a:pos x="378" y="69"/>
                  </a:cxn>
                  <a:cxn ang="0">
                    <a:pos x="378" y="70"/>
                  </a:cxn>
                  <a:cxn ang="0">
                    <a:pos x="392" y="79"/>
                  </a:cxn>
                  <a:cxn ang="0">
                    <a:pos x="378" y="70"/>
                  </a:cxn>
                  <a:cxn ang="0">
                    <a:pos x="380" y="82"/>
                  </a:cxn>
                  <a:cxn ang="0">
                    <a:pos x="380" y="82"/>
                  </a:cxn>
                  <a:cxn ang="0">
                    <a:pos x="380" y="82"/>
                  </a:cxn>
                  <a:cxn ang="0">
                    <a:pos x="394" y="89"/>
                  </a:cxn>
                  <a:cxn ang="0">
                    <a:pos x="380" y="82"/>
                  </a:cxn>
                  <a:cxn ang="0">
                    <a:pos x="394" y="89"/>
                  </a:cxn>
                  <a:cxn ang="0">
                    <a:pos x="389" y="96"/>
                  </a:cxn>
                  <a:cxn ang="0">
                    <a:pos x="394" y="89"/>
                  </a:cxn>
                  <a:cxn ang="0">
                    <a:pos x="17" y="138"/>
                  </a:cxn>
                  <a:cxn ang="0">
                    <a:pos x="388" y="84"/>
                  </a:cxn>
                </a:cxnLst>
                <a:rect l="0" t="0" r="r" b="b"/>
                <a:pathLst>
                  <a:path w="396" h="138">
                    <a:moveTo>
                      <a:pt x="11" y="133"/>
                    </a:moveTo>
                    <a:lnTo>
                      <a:pt x="1" y="50"/>
                    </a:lnTo>
                    <a:lnTo>
                      <a:pt x="13" y="49"/>
                    </a:lnTo>
                    <a:lnTo>
                      <a:pt x="23" y="132"/>
                    </a:lnTo>
                    <a:lnTo>
                      <a:pt x="11" y="133"/>
                    </a:lnTo>
                    <a:close/>
                    <a:moveTo>
                      <a:pt x="1" y="50"/>
                    </a:moveTo>
                    <a:lnTo>
                      <a:pt x="0" y="44"/>
                    </a:lnTo>
                    <a:lnTo>
                      <a:pt x="6" y="43"/>
                    </a:lnTo>
                    <a:lnTo>
                      <a:pt x="7" y="49"/>
                    </a:lnTo>
                    <a:lnTo>
                      <a:pt x="1" y="50"/>
                    </a:lnTo>
                    <a:close/>
                    <a:moveTo>
                      <a:pt x="6" y="43"/>
                    </a:moveTo>
                    <a:lnTo>
                      <a:pt x="375" y="1"/>
                    </a:lnTo>
                    <a:lnTo>
                      <a:pt x="376" y="14"/>
                    </a:lnTo>
                    <a:lnTo>
                      <a:pt x="8" y="55"/>
                    </a:lnTo>
                    <a:lnTo>
                      <a:pt x="6" y="43"/>
                    </a:lnTo>
                    <a:close/>
                    <a:moveTo>
                      <a:pt x="375" y="1"/>
                    </a:moveTo>
                    <a:lnTo>
                      <a:pt x="383" y="0"/>
                    </a:lnTo>
                    <a:lnTo>
                      <a:pt x="383" y="7"/>
                    </a:lnTo>
                    <a:lnTo>
                      <a:pt x="376" y="7"/>
                    </a:lnTo>
                    <a:lnTo>
                      <a:pt x="375" y="1"/>
                    </a:lnTo>
                    <a:close/>
                    <a:moveTo>
                      <a:pt x="383" y="7"/>
                    </a:moveTo>
                    <a:lnTo>
                      <a:pt x="383" y="18"/>
                    </a:lnTo>
                    <a:lnTo>
                      <a:pt x="369" y="18"/>
                    </a:lnTo>
                    <a:lnTo>
                      <a:pt x="369" y="7"/>
                    </a:lnTo>
                    <a:lnTo>
                      <a:pt x="383" y="7"/>
                    </a:lnTo>
                    <a:close/>
                    <a:moveTo>
                      <a:pt x="370" y="19"/>
                    </a:moveTo>
                    <a:lnTo>
                      <a:pt x="369" y="19"/>
                    </a:lnTo>
                    <a:lnTo>
                      <a:pt x="369" y="18"/>
                    </a:lnTo>
                    <a:lnTo>
                      <a:pt x="376" y="18"/>
                    </a:lnTo>
                    <a:lnTo>
                      <a:pt x="370" y="19"/>
                    </a:lnTo>
                    <a:close/>
                    <a:moveTo>
                      <a:pt x="382" y="16"/>
                    </a:moveTo>
                    <a:lnTo>
                      <a:pt x="385" y="26"/>
                    </a:lnTo>
                    <a:lnTo>
                      <a:pt x="372" y="29"/>
                    </a:lnTo>
                    <a:lnTo>
                      <a:pt x="370" y="19"/>
                    </a:lnTo>
                    <a:lnTo>
                      <a:pt x="382" y="16"/>
                    </a:lnTo>
                    <a:close/>
                    <a:moveTo>
                      <a:pt x="385" y="26"/>
                    </a:moveTo>
                    <a:lnTo>
                      <a:pt x="385" y="26"/>
                    </a:lnTo>
                    <a:lnTo>
                      <a:pt x="385" y="26"/>
                    </a:lnTo>
                    <a:lnTo>
                      <a:pt x="379" y="27"/>
                    </a:lnTo>
                    <a:lnTo>
                      <a:pt x="385" y="26"/>
                    </a:lnTo>
                    <a:close/>
                    <a:moveTo>
                      <a:pt x="385" y="26"/>
                    </a:moveTo>
                    <a:lnTo>
                      <a:pt x="387" y="38"/>
                    </a:lnTo>
                    <a:lnTo>
                      <a:pt x="374" y="41"/>
                    </a:lnTo>
                    <a:lnTo>
                      <a:pt x="372" y="29"/>
                    </a:lnTo>
                    <a:lnTo>
                      <a:pt x="385" y="26"/>
                    </a:lnTo>
                    <a:close/>
                    <a:moveTo>
                      <a:pt x="387" y="38"/>
                    </a:moveTo>
                    <a:lnTo>
                      <a:pt x="387" y="39"/>
                    </a:lnTo>
                    <a:lnTo>
                      <a:pt x="387" y="40"/>
                    </a:lnTo>
                    <a:lnTo>
                      <a:pt x="381" y="40"/>
                    </a:lnTo>
                    <a:lnTo>
                      <a:pt x="387" y="38"/>
                    </a:lnTo>
                    <a:close/>
                    <a:moveTo>
                      <a:pt x="387" y="40"/>
                    </a:moveTo>
                    <a:lnTo>
                      <a:pt x="387" y="49"/>
                    </a:lnTo>
                    <a:lnTo>
                      <a:pt x="374" y="49"/>
                    </a:lnTo>
                    <a:lnTo>
                      <a:pt x="374" y="40"/>
                    </a:lnTo>
                    <a:lnTo>
                      <a:pt x="387" y="40"/>
                    </a:lnTo>
                    <a:close/>
                    <a:moveTo>
                      <a:pt x="375" y="51"/>
                    </a:moveTo>
                    <a:lnTo>
                      <a:pt x="374" y="50"/>
                    </a:lnTo>
                    <a:lnTo>
                      <a:pt x="374" y="49"/>
                    </a:lnTo>
                    <a:lnTo>
                      <a:pt x="381" y="49"/>
                    </a:lnTo>
                    <a:lnTo>
                      <a:pt x="375" y="51"/>
                    </a:lnTo>
                    <a:close/>
                    <a:moveTo>
                      <a:pt x="387" y="48"/>
                    </a:moveTo>
                    <a:lnTo>
                      <a:pt x="390" y="57"/>
                    </a:lnTo>
                    <a:lnTo>
                      <a:pt x="378" y="60"/>
                    </a:lnTo>
                    <a:lnTo>
                      <a:pt x="375" y="51"/>
                    </a:lnTo>
                    <a:lnTo>
                      <a:pt x="387" y="48"/>
                    </a:lnTo>
                    <a:close/>
                    <a:moveTo>
                      <a:pt x="390" y="57"/>
                    </a:moveTo>
                    <a:lnTo>
                      <a:pt x="390" y="58"/>
                    </a:lnTo>
                    <a:lnTo>
                      <a:pt x="390" y="59"/>
                    </a:lnTo>
                    <a:lnTo>
                      <a:pt x="384" y="59"/>
                    </a:lnTo>
                    <a:lnTo>
                      <a:pt x="390" y="57"/>
                    </a:lnTo>
                    <a:close/>
                    <a:moveTo>
                      <a:pt x="390" y="59"/>
                    </a:moveTo>
                    <a:lnTo>
                      <a:pt x="390" y="69"/>
                    </a:lnTo>
                    <a:lnTo>
                      <a:pt x="378" y="69"/>
                    </a:lnTo>
                    <a:lnTo>
                      <a:pt x="378" y="59"/>
                    </a:lnTo>
                    <a:lnTo>
                      <a:pt x="390" y="59"/>
                    </a:lnTo>
                    <a:close/>
                    <a:moveTo>
                      <a:pt x="378" y="70"/>
                    </a:moveTo>
                    <a:lnTo>
                      <a:pt x="378" y="69"/>
                    </a:lnTo>
                    <a:lnTo>
                      <a:pt x="378" y="69"/>
                    </a:lnTo>
                    <a:lnTo>
                      <a:pt x="384" y="69"/>
                    </a:lnTo>
                    <a:lnTo>
                      <a:pt x="378" y="70"/>
                    </a:lnTo>
                    <a:close/>
                    <a:moveTo>
                      <a:pt x="390" y="67"/>
                    </a:moveTo>
                    <a:lnTo>
                      <a:pt x="392" y="79"/>
                    </a:lnTo>
                    <a:lnTo>
                      <a:pt x="380" y="82"/>
                    </a:lnTo>
                    <a:lnTo>
                      <a:pt x="378" y="70"/>
                    </a:lnTo>
                    <a:lnTo>
                      <a:pt x="390" y="67"/>
                    </a:lnTo>
                    <a:close/>
                    <a:moveTo>
                      <a:pt x="380" y="82"/>
                    </a:moveTo>
                    <a:lnTo>
                      <a:pt x="380" y="82"/>
                    </a:lnTo>
                    <a:lnTo>
                      <a:pt x="380" y="82"/>
                    </a:lnTo>
                    <a:lnTo>
                      <a:pt x="386" y="81"/>
                    </a:lnTo>
                    <a:lnTo>
                      <a:pt x="380" y="82"/>
                    </a:lnTo>
                    <a:close/>
                    <a:moveTo>
                      <a:pt x="392" y="79"/>
                    </a:moveTo>
                    <a:lnTo>
                      <a:pt x="394" y="89"/>
                    </a:lnTo>
                    <a:lnTo>
                      <a:pt x="383" y="92"/>
                    </a:lnTo>
                    <a:lnTo>
                      <a:pt x="380" y="82"/>
                    </a:lnTo>
                    <a:lnTo>
                      <a:pt x="392" y="79"/>
                    </a:lnTo>
                    <a:close/>
                    <a:moveTo>
                      <a:pt x="394" y="89"/>
                    </a:moveTo>
                    <a:lnTo>
                      <a:pt x="396" y="95"/>
                    </a:lnTo>
                    <a:lnTo>
                      <a:pt x="389" y="96"/>
                    </a:lnTo>
                    <a:lnTo>
                      <a:pt x="389" y="90"/>
                    </a:lnTo>
                    <a:lnTo>
                      <a:pt x="394" y="89"/>
                    </a:lnTo>
                    <a:close/>
                    <a:moveTo>
                      <a:pt x="389" y="96"/>
                    </a:moveTo>
                    <a:lnTo>
                      <a:pt x="17" y="138"/>
                    </a:lnTo>
                    <a:lnTo>
                      <a:pt x="16" y="126"/>
                    </a:lnTo>
                    <a:lnTo>
                      <a:pt x="388" y="84"/>
                    </a:lnTo>
                    <a:lnTo>
                      <a:pt x="389" y="9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9" name="Freeform 51"/>
              <p:cNvSpPr>
                <a:spLocks noEditPoints="1"/>
              </p:cNvSpPr>
              <p:nvPr/>
            </p:nvSpPr>
            <p:spPr bwMode="auto">
              <a:xfrm>
                <a:off x="3308" y="2214"/>
                <a:ext cx="131" cy="46"/>
              </a:xfrm>
              <a:custGeom>
                <a:avLst/>
                <a:gdLst/>
                <a:ahLst/>
                <a:cxnLst>
                  <a:cxn ang="0">
                    <a:pos x="377" y="1"/>
                  </a:cxn>
                  <a:cxn ang="0">
                    <a:pos x="6" y="55"/>
                  </a:cxn>
                  <a:cxn ang="0">
                    <a:pos x="377" y="1"/>
                  </a:cxn>
                  <a:cxn ang="0">
                    <a:pos x="384" y="6"/>
                  </a:cxn>
                  <a:cxn ang="0">
                    <a:pos x="377" y="1"/>
                  </a:cxn>
                  <a:cxn ang="0">
                    <a:pos x="393" y="90"/>
                  </a:cxn>
                  <a:cxn ang="0">
                    <a:pos x="372" y="8"/>
                  </a:cxn>
                  <a:cxn ang="0">
                    <a:pos x="393" y="90"/>
                  </a:cxn>
                  <a:cxn ang="0">
                    <a:pos x="388" y="96"/>
                  </a:cxn>
                  <a:cxn ang="0">
                    <a:pos x="393" y="90"/>
                  </a:cxn>
                  <a:cxn ang="0">
                    <a:pos x="18" y="138"/>
                  </a:cxn>
                  <a:cxn ang="0">
                    <a:pos x="387" y="84"/>
                  </a:cxn>
                  <a:cxn ang="0">
                    <a:pos x="18" y="138"/>
                  </a:cxn>
                  <a:cxn ang="0">
                    <a:pos x="12" y="134"/>
                  </a:cxn>
                  <a:cxn ang="0">
                    <a:pos x="18" y="138"/>
                  </a:cxn>
                  <a:cxn ang="0">
                    <a:pos x="9" y="123"/>
                  </a:cxn>
                  <a:cxn ang="0">
                    <a:pos x="23" y="130"/>
                  </a:cxn>
                  <a:cxn ang="0">
                    <a:pos x="9" y="123"/>
                  </a:cxn>
                  <a:cxn ang="0">
                    <a:pos x="9" y="122"/>
                  </a:cxn>
                  <a:cxn ang="0">
                    <a:pos x="9" y="123"/>
                  </a:cxn>
                  <a:cxn ang="0">
                    <a:pos x="9" y="110"/>
                  </a:cxn>
                  <a:cxn ang="0">
                    <a:pos x="21" y="122"/>
                  </a:cxn>
                  <a:cxn ang="0">
                    <a:pos x="21" y="108"/>
                  </a:cxn>
                  <a:cxn ang="0">
                    <a:pos x="21" y="110"/>
                  </a:cxn>
                  <a:cxn ang="0">
                    <a:pos x="21" y="108"/>
                  </a:cxn>
                  <a:cxn ang="0">
                    <a:pos x="7" y="101"/>
                  </a:cxn>
                  <a:cxn ang="0">
                    <a:pos x="21" y="108"/>
                  </a:cxn>
                  <a:cxn ang="0">
                    <a:pos x="7" y="101"/>
                  </a:cxn>
                  <a:cxn ang="0">
                    <a:pos x="7" y="100"/>
                  </a:cxn>
                  <a:cxn ang="0">
                    <a:pos x="7" y="101"/>
                  </a:cxn>
                  <a:cxn ang="0">
                    <a:pos x="7" y="90"/>
                  </a:cxn>
                  <a:cxn ang="0">
                    <a:pos x="19" y="100"/>
                  </a:cxn>
                  <a:cxn ang="0">
                    <a:pos x="19" y="89"/>
                  </a:cxn>
                  <a:cxn ang="0">
                    <a:pos x="19" y="90"/>
                  </a:cxn>
                  <a:cxn ang="0">
                    <a:pos x="19" y="89"/>
                  </a:cxn>
                  <a:cxn ang="0">
                    <a:pos x="4" y="79"/>
                  </a:cxn>
                  <a:cxn ang="0">
                    <a:pos x="19" y="89"/>
                  </a:cxn>
                  <a:cxn ang="0">
                    <a:pos x="16" y="77"/>
                  </a:cxn>
                  <a:cxn ang="0">
                    <a:pos x="16" y="77"/>
                  </a:cxn>
                  <a:cxn ang="0">
                    <a:pos x="16" y="77"/>
                  </a:cxn>
                  <a:cxn ang="0">
                    <a:pos x="2" y="70"/>
                  </a:cxn>
                  <a:cxn ang="0">
                    <a:pos x="16" y="77"/>
                  </a:cxn>
                  <a:cxn ang="0">
                    <a:pos x="2" y="70"/>
                  </a:cxn>
                  <a:cxn ang="0">
                    <a:pos x="2" y="69"/>
                  </a:cxn>
                  <a:cxn ang="0">
                    <a:pos x="2" y="70"/>
                  </a:cxn>
                  <a:cxn ang="0">
                    <a:pos x="2" y="59"/>
                  </a:cxn>
                  <a:cxn ang="0">
                    <a:pos x="14" y="69"/>
                  </a:cxn>
                  <a:cxn ang="0">
                    <a:pos x="14" y="57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0" y="51"/>
                  </a:cxn>
                  <a:cxn ang="0">
                    <a:pos x="14" y="57"/>
                  </a:cxn>
                </a:cxnLst>
                <a:rect l="0" t="0" r="r" b="b"/>
                <a:pathLst>
                  <a:path w="394" h="139">
                    <a:moveTo>
                      <a:pt x="5" y="42"/>
                    </a:moveTo>
                    <a:lnTo>
                      <a:pt x="377" y="1"/>
                    </a:lnTo>
                    <a:lnTo>
                      <a:pt x="378" y="13"/>
                    </a:lnTo>
                    <a:lnTo>
                      <a:pt x="6" y="55"/>
                    </a:lnTo>
                    <a:lnTo>
                      <a:pt x="5" y="42"/>
                    </a:lnTo>
                    <a:close/>
                    <a:moveTo>
                      <a:pt x="377" y="1"/>
                    </a:moveTo>
                    <a:lnTo>
                      <a:pt x="383" y="0"/>
                    </a:lnTo>
                    <a:lnTo>
                      <a:pt x="384" y="6"/>
                    </a:lnTo>
                    <a:lnTo>
                      <a:pt x="378" y="7"/>
                    </a:lnTo>
                    <a:lnTo>
                      <a:pt x="377" y="1"/>
                    </a:lnTo>
                    <a:close/>
                    <a:moveTo>
                      <a:pt x="384" y="6"/>
                    </a:moveTo>
                    <a:lnTo>
                      <a:pt x="393" y="90"/>
                    </a:lnTo>
                    <a:lnTo>
                      <a:pt x="381" y="91"/>
                    </a:lnTo>
                    <a:lnTo>
                      <a:pt x="372" y="8"/>
                    </a:lnTo>
                    <a:lnTo>
                      <a:pt x="384" y="6"/>
                    </a:lnTo>
                    <a:close/>
                    <a:moveTo>
                      <a:pt x="393" y="90"/>
                    </a:moveTo>
                    <a:lnTo>
                      <a:pt x="394" y="96"/>
                    </a:lnTo>
                    <a:lnTo>
                      <a:pt x="388" y="96"/>
                    </a:lnTo>
                    <a:lnTo>
                      <a:pt x="387" y="90"/>
                    </a:lnTo>
                    <a:lnTo>
                      <a:pt x="393" y="90"/>
                    </a:lnTo>
                    <a:close/>
                    <a:moveTo>
                      <a:pt x="388" y="96"/>
                    </a:moveTo>
                    <a:lnTo>
                      <a:pt x="18" y="138"/>
                    </a:lnTo>
                    <a:lnTo>
                      <a:pt x="17" y="125"/>
                    </a:lnTo>
                    <a:lnTo>
                      <a:pt x="387" y="84"/>
                    </a:lnTo>
                    <a:lnTo>
                      <a:pt x="388" y="96"/>
                    </a:lnTo>
                    <a:close/>
                    <a:moveTo>
                      <a:pt x="18" y="138"/>
                    </a:moveTo>
                    <a:lnTo>
                      <a:pt x="13" y="139"/>
                    </a:lnTo>
                    <a:lnTo>
                      <a:pt x="12" y="134"/>
                    </a:lnTo>
                    <a:lnTo>
                      <a:pt x="18" y="131"/>
                    </a:lnTo>
                    <a:lnTo>
                      <a:pt x="18" y="138"/>
                    </a:lnTo>
                    <a:close/>
                    <a:moveTo>
                      <a:pt x="12" y="134"/>
                    </a:moveTo>
                    <a:lnTo>
                      <a:pt x="9" y="123"/>
                    </a:lnTo>
                    <a:lnTo>
                      <a:pt x="21" y="120"/>
                    </a:lnTo>
                    <a:lnTo>
                      <a:pt x="23" y="130"/>
                    </a:lnTo>
                    <a:lnTo>
                      <a:pt x="12" y="134"/>
                    </a:lnTo>
                    <a:close/>
                    <a:moveTo>
                      <a:pt x="9" y="123"/>
                    </a:moveTo>
                    <a:lnTo>
                      <a:pt x="9" y="122"/>
                    </a:lnTo>
                    <a:lnTo>
                      <a:pt x="9" y="122"/>
                    </a:lnTo>
                    <a:lnTo>
                      <a:pt x="15" y="122"/>
                    </a:lnTo>
                    <a:lnTo>
                      <a:pt x="9" y="123"/>
                    </a:lnTo>
                    <a:close/>
                    <a:moveTo>
                      <a:pt x="9" y="122"/>
                    </a:moveTo>
                    <a:lnTo>
                      <a:pt x="9" y="110"/>
                    </a:lnTo>
                    <a:lnTo>
                      <a:pt x="21" y="110"/>
                    </a:lnTo>
                    <a:lnTo>
                      <a:pt x="21" y="122"/>
                    </a:lnTo>
                    <a:lnTo>
                      <a:pt x="9" y="122"/>
                    </a:lnTo>
                    <a:close/>
                    <a:moveTo>
                      <a:pt x="21" y="108"/>
                    </a:moveTo>
                    <a:lnTo>
                      <a:pt x="21" y="109"/>
                    </a:lnTo>
                    <a:lnTo>
                      <a:pt x="21" y="110"/>
                    </a:lnTo>
                    <a:lnTo>
                      <a:pt x="15" y="110"/>
                    </a:lnTo>
                    <a:lnTo>
                      <a:pt x="21" y="108"/>
                    </a:lnTo>
                    <a:close/>
                    <a:moveTo>
                      <a:pt x="9" y="111"/>
                    </a:moveTo>
                    <a:lnTo>
                      <a:pt x="7" y="101"/>
                    </a:lnTo>
                    <a:lnTo>
                      <a:pt x="19" y="98"/>
                    </a:lnTo>
                    <a:lnTo>
                      <a:pt x="21" y="108"/>
                    </a:lnTo>
                    <a:lnTo>
                      <a:pt x="9" y="111"/>
                    </a:lnTo>
                    <a:close/>
                    <a:moveTo>
                      <a:pt x="7" y="101"/>
                    </a:moveTo>
                    <a:lnTo>
                      <a:pt x="7" y="101"/>
                    </a:lnTo>
                    <a:lnTo>
                      <a:pt x="7" y="100"/>
                    </a:lnTo>
                    <a:lnTo>
                      <a:pt x="13" y="100"/>
                    </a:lnTo>
                    <a:lnTo>
                      <a:pt x="7" y="101"/>
                    </a:lnTo>
                    <a:close/>
                    <a:moveTo>
                      <a:pt x="7" y="100"/>
                    </a:moveTo>
                    <a:lnTo>
                      <a:pt x="7" y="90"/>
                    </a:lnTo>
                    <a:lnTo>
                      <a:pt x="19" y="90"/>
                    </a:lnTo>
                    <a:lnTo>
                      <a:pt x="19" y="100"/>
                    </a:lnTo>
                    <a:lnTo>
                      <a:pt x="7" y="100"/>
                    </a:lnTo>
                    <a:close/>
                    <a:moveTo>
                      <a:pt x="19" y="89"/>
                    </a:moveTo>
                    <a:lnTo>
                      <a:pt x="19" y="90"/>
                    </a:lnTo>
                    <a:lnTo>
                      <a:pt x="19" y="90"/>
                    </a:lnTo>
                    <a:lnTo>
                      <a:pt x="13" y="90"/>
                    </a:lnTo>
                    <a:lnTo>
                      <a:pt x="19" y="89"/>
                    </a:lnTo>
                    <a:close/>
                    <a:moveTo>
                      <a:pt x="7" y="91"/>
                    </a:moveTo>
                    <a:lnTo>
                      <a:pt x="4" y="79"/>
                    </a:lnTo>
                    <a:lnTo>
                      <a:pt x="16" y="77"/>
                    </a:lnTo>
                    <a:lnTo>
                      <a:pt x="19" y="89"/>
                    </a:lnTo>
                    <a:lnTo>
                      <a:pt x="7" y="91"/>
                    </a:lnTo>
                    <a:close/>
                    <a:moveTo>
                      <a:pt x="16" y="77"/>
                    </a:moveTo>
                    <a:lnTo>
                      <a:pt x="16" y="77"/>
                    </a:lnTo>
                    <a:lnTo>
                      <a:pt x="16" y="77"/>
                    </a:lnTo>
                    <a:lnTo>
                      <a:pt x="10" y="78"/>
                    </a:lnTo>
                    <a:lnTo>
                      <a:pt x="16" y="77"/>
                    </a:lnTo>
                    <a:close/>
                    <a:moveTo>
                      <a:pt x="5" y="80"/>
                    </a:moveTo>
                    <a:lnTo>
                      <a:pt x="2" y="70"/>
                    </a:lnTo>
                    <a:lnTo>
                      <a:pt x="14" y="67"/>
                    </a:lnTo>
                    <a:lnTo>
                      <a:pt x="16" y="77"/>
                    </a:lnTo>
                    <a:lnTo>
                      <a:pt x="5" y="80"/>
                    </a:lnTo>
                    <a:close/>
                    <a:moveTo>
                      <a:pt x="2" y="70"/>
                    </a:moveTo>
                    <a:lnTo>
                      <a:pt x="2" y="69"/>
                    </a:lnTo>
                    <a:lnTo>
                      <a:pt x="2" y="69"/>
                    </a:lnTo>
                    <a:lnTo>
                      <a:pt x="8" y="69"/>
                    </a:lnTo>
                    <a:lnTo>
                      <a:pt x="2" y="70"/>
                    </a:lnTo>
                    <a:close/>
                    <a:moveTo>
                      <a:pt x="2" y="69"/>
                    </a:moveTo>
                    <a:lnTo>
                      <a:pt x="2" y="59"/>
                    </a:lnTo>
                    <a:lnTo>
                      <a:pt x="14" y="59"/>
                    </a:lnTo>
                    <a:lnTo>
                      <a:pt x="14" y="69"/>
                    </a:lnTo>
                    <a:lnTo>
                      <a:pt x="2" y="69"/>
                    </a:lnTo>
                    <a:close/>
                    <a:moveTo>
                      <a:pt x="14" y="57"/>
                    </a:moveTo>
                    <a:lnTo>
                      <a:pt x="14" y="58"/>
                    </a:lnTo>
                    <a:lnTo>
                      <a:pt x="14" y="59"/>
                    </a:lnTo>
                    <a:lnTo>
                      <a:pt x="8" y="59"/>
                    </a:lnTo>
                    <a:lnTo>
                      <a:pt x="14" y="57"/>
                    </a:lnTo>
                    <a:close/>
                    <a:moveTo>
                      <a:pt x="2" y="60"/>
                    </a:moveTo>
                    <a:lnTo>
                      <a:pt x="0" y="51"/>
                    </a:lnTo>
                    <a:lnTo>
                      <a:pt x="11" y="48"/>
                    </a:lnTo>
                    <a:lnTo>
                      <a:pt x="14" y="57"/>
                    </a:lnTo>
                    <a:lnTo>
                      <a:pt x="2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0" name="Freeform 52"/>
              <p:cNvSpPr>
                <a:spLocks noEditPoints="1"/>
              </p:cNvSpPr>
              <p:nvPr/>
            </p:nvSpPr>
            <p:spPr bwMode="auto">
              <a:xfrm>
                <a:off x="2040" y="1876"/>
                <a:ext cx="1255" cy="878"/>
              </a:xfrm>
              <a:custGeom>
                <a:avLst/>
                <a:gdLst/>
                <a:ahLst/>
                <a:cxnLst>
                  <a:cxn ang="0">
                    <a:pos x="56" y="2634"/>
                  </a:cxn>
                  <a:cxn ang="0">
                    <a:pos x="0" y="2566"/>
                  </a:cxn>
                  <a:cxn ang="0">
                    <a:pos x="301" y="2360"/>
                  </a:cxn>
                  <a:cxn ang="0">
                    <a:pos x="305" y="2368"/>
                  </a:cxn>
                  <a:cxn ang="0">
                    <a:pos x="313" y="2378"/>
                  </a:cxn>
                  <a:cxn ang="0">
                    <a:pos x="320" y="2385"/>
                  </a:cxn>
                  <a:cxn ang="0">
                    <a:pos x="325" y="2395"/>
                  </a:cxn>
                  <a:cxn ang="0">
                    <a:pos x="334" y="2402"/>
                  </a:cxn>
                  <a:cxn ang="0">
                    <a:pos x="339" y="2409"/>
                  </a:cxn>
                  <a:cxn ang="0">
                    <a:pos x="347" y="2419"/>
                  </a:cxn>
                  <a:cxn ang="0">
                    <a:pos x="355" y="2426"/>
                  </a:cxn>
                  <a:cxn ang="0">
                    <a:pos x="56" y="2634"/>
                  </a:cxn>
                  <a:cxn ang="0">
                    <a:pos x="3412" y="206"/>
                  </a:cxn>
                  <a:cxn ang="0">
                    <a:pos x="3711" y="0"/>
                  </a:cxn>
                  <a:cxn ang="0">
                    <a:pos x="3765" y="69"/>
                  </a:cxn>
                  <a:cxn ang="0">
                    <a:pos x="3466" y="274"/>
                  </a:cxn>
                  <a:cxn ang="0">
                    <a:pos x="3459" y="266"/>
                  </a:cxn>
                  <a:cxn ang="0">
                    <a:pos x="3452" y="257"/>
                  </a:cxn>
                  <a:cxn ang="0">
                    <a:pos x="3447" y="250"/>
                  </a:cxn>
                  <a:cxn ang="0">
                    <a:pos x="3440" y="240"/>
                  </a:cxn>
                  <a:cxn ang="0">
                    <a:pos x="3433" y="233"/>
                  </a:cxn>
                  <a:cxn ang="0">
                    <a:pos x="3424" y="223"/>
                  </a:cxn>
                  <a:cxn ang="0">
                    <a:pos x="3420" y="216"/>
                  </a:cxn>
                  <a:cxn ang="0">
                    <a:pos x="3412" y="206"/>
                  </a:cxn>
                </a:cxnLst>
                <a:rect l="0" t="0" r="r" b="b"/>
                <a:pathLst>
                  <a:path w="3765" h="2634">
                    <a:moveTo>
                      <a:pt x="56" y="2634"/>
                    </a:moveTo>
                    <a:lnTo>
                      <a:pt x="0" y="2566"/>
                    </a:lnTo>
                    <a:lnTo>
                      <a:pt x="301" y="2360"/>
                    </a:lnTo>
                    <a:lnTo>
                      <a:pt x="305" y="2368"/>
                    </a:lnTo>
                    <a:lnTo>
                      <a:pt x="313" y="2378"/>
                    </a:lnTo>
                    <a:lnTo>
                      <a:pt x="320" y="2385"/>
                    </a:lnTo>
                    <a:lnTo>
                      <a:pt x="325" y="2395"/>
                    </a:lnTo>
                    <a:lnTo>
                      <a:pt x="334" y="2402"/>
                    </a:lnTo>
                    <a:lnTo>
                      <a:pt x="339" y="2409"/>
                    </a:lnTo>
                    <a:lnTo>
                      <a:pt x="347" y="2419"/>
                    </a:lnTo>
                    <a:lnTo>
                      <a:pt x="355" y="2426"/>
                    </a:lnTo>
                    <a:lnTo>
                      <a:pt x="56" y="2634"/>
                    </a:lnTo>
                    <a:close/>
                    <a:moveTo>
                      <a:pt x="3412" y="206"/>
                    </a:moveTo>
                    <a:lnTo>
                      <a:pt x="3711" y="0"/>
                    </a:lnTo>
                    <a:lnTo>
                      <a:pt x="3765" y="69"/>
                    </a:lnTo>
                    <a:lnTo>
                      <a:pt x="3466" y="274"/>
                    </a:lnTo>
                    <a:lnTo>
                      <a:pt x="3459" y="266"/>
                    </a:lnTo>
                    <a:lnTo>
                      <a:pt x="3452" y="257"/>
                    </a:lnTo>
                    <a:lnTo>
                      <a:pt x="3447" y="250"/>
                    </a:lnTo>
                    <a:lnTo>
                      <a:pt x="3440" y="240"/>
                    </a:lnTo>
                    <a:lnTo>
                      <a:pt x="3433" y="233"/>
                    </a:lnTo>
                    <a:lnTo>
                      <a:pt x="3424" y="223"/>
                    </a:lnTo>
                    <a:lnTo>
                      <a:pt x="3420" y="216"/>
                    </a:lnTo>
                    <a:lnTo>
                      <a:pt x="3412" y="20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1" name="Freeform 53"/>
              <p:cNvSpPr>
                <a:spLocks noEditPoints="1"/>
              </p:cNvSpPr>
              <p:nvPr/>
            </p:nvSpPr>
            <p:spPr bwMode="auto">
              <a:xfrm>
                <a:off x="2037" y="2660"/>
                <a:ext cx="124" cy="96"/>
              </a:xfrm>
              <a:custGeom>
                <a:avLst/>
                <a:gdLst/>
                <a:ahLst/>
                <a:cxnLst>
                  <a:cxn ang="0">
                    <a:pos x="4" y="218"/>
                  </a:cxn>
                  <a:cxn ang="0">
                    <a:pos x="70" y="279"/>
                  </a:cxn>
                  <a:cxn ang="0">
                    <a:pos x="4" y="218"/>
                  </a:cxn>
                  <a:cxn ang="0">
                    <a:pos x="5" y="210"/>
                  </a:cxn>
                  <a:cxn ang="0">
                    <a:pos x="4" y="218"/>
                  </a:cxn>
                  <a:cxn ang="0">
                    <a:pos x="306" y="4"/>
                  </a:cxn>
                  <a:cxn ang="0">
                    <a:pos x="12" y="220"/>
                  </a:cxn>
                  <a:cxn ang="0">
                    <a:pos x="306" y="4"/>
                  </a:cxn>
                  <a:cxn ang="0">
                    <a:pos x="315" y="5"/>
                  </a:cxn>
                  <a:cxn ang="0">
                    <a:pos x="306" y="4"/>
                  </a:cxn>
                  <a:cxn ang="0">
                    <a:pos x="319" y="14"/>
                  </a:cxn>
                  <a:cxn ang="0">
                    <a:pos x="305" y="13"/>
                  </a:cxn>
                  <a:cxn ang="0">
                    <a:pos x="310" y="21"/>
                  </a:cxn>
                  <a:cxn ang="0">
                    <a:pos x="309" y="20"/>
                  </a:cxn>
                  <a:cxn ang="0">
                    <a:pos x="310" y="21"/>
                  </a:cxn>
                  <a:cxn ang="0">
                    <a:pos x="327" y="23"/>
                  </a:cxn>
                  <a:cxn ang="0">
                    <a:pos x="310" y="21"/>
                  </a:cxn>
                  <a:cxn ang="0">
                    <a:pos x="317" y="31"/>
                  </a:cxn>
                  <a:cxn ang="0">
                    <a:pos x="317" y="30"/>
                  </a:cxn>
                  <a:cxn ang="0">
                    <a:pos x="317" y="31"/>
                  </a:cxn>
                  <a:cxn ang="0">
                    <a:pos x="333" y="30"/>
                  </a:cxn>
                  <a:cxn ang="0">
                    <a:pos x="317" y="31"/>
                  </a:cxn>
                  <a:cxn ang="0">
                    <a:pos x="333" y="30"/>
                  </a:cxn>
                  <a:cxn ang="0">
                    <a:pos x="334" y="31"/>
                  </a:cxn>
                  <a:cxn ang="0">
                    <a:pos x="333" y="30"/>
                  </a:cxn>
                  <a:cxn ang="0">
                    <a:pos x="339" y="41"/>
                  </a:cxn>
                  <a:cxn ang="0">
                    <a:pos x="324" y="37"/>
                  </a:cxn>
                  <a:cxn ang="0">
                    <a:pos x="330" y="48"/>
                  </a:cxn>
                  <a:cxn ang="0">
                    <a:pos x="328" y="46"/>
                  </a:cxn>
                  <a:cxn ang="0">
                    <a:pos x="330" y="48"/>
                  </a:cxn>
                  <a:cxn ang="0">
                    <a:pos x="347" y="46"/>
                  </a:cxn>
                  <a:cxn ang="0">
                    <a:pos x="330" y="48"/>
                  </a:cxn>
                  <a:cxn ang="0">
                    <a:pos x="347" y="46"/>
                  </a:cxn>
                  <a:cxn ang="0">
                    <a:pos x="348" y="47"/>
                  </a:cxn>
                  <a:cxn ang="0">
                    <a:pos x="347" y="46"/>
                  </a:cxn>
                  <a:cxn ang="0">
                    <a:pos x="353" y="55"/>
                  </a:cxn>
                  <a:cxn ang="0">
                    <a:pos x="338" y="54"/>
                  </a:cxn>
                  <a:cxn ang="0">
                    <a:pos x="343" y="62"/>
                  </a:cxn>
                  <a:cxn ang="0">
                    <a:pos x="343" y="61"/>
                  </a:cxn>
                  <a:cxn ang="0">
                    <a:pos x="343" y="62"/>
                  </a:cxn>
                  <a:cxn ang="0">
                    <a:pos x="360" y="64"/>
                  </a:cxn>
                  <a:cxn ang="0">
                    <a:pos x="343" y="62"/>
                  </a:cxn>
                  <a:cxn ang="0">
                    <a:pos x="351" y="72"/>
                  </a:cxn>
                  <a:cxn ang="0">
                    <a:pos x="351" y="71"/>
                  </a:cxn>
                  <a:cxn ang="0">
                    <a:pos x="351" y="72"/>
                  </a:cxn>
                  <a:cxn ang="0">
                    <a:pos x="368" y="71"/>
                  </a:cxn>
                  <a:cxn ang="0">
                    <a:pos x="351" y="72"/>
                  </a:cxn>
                  <a:cxn ang="0">
                    <a:pos x="368" y="71"/>
                  </a:cxn>
                  <a:cxn ang="0">
                    <a:pos x="367" y="80"/>
                  </a:cxn>
                  <a:cxn ang="0">
                    <a:pos x="368" y="71"/>
                  </a:cxn>
                  <a:cxn ang="0">
                    <a:pos x="69" y="288"/>
                  </a:cxn>
                  <a:cxn ang="0">
                    <a:pos x="359" y="70"/>
                  </a:cxn>
                </a:cxnLst>
                <a:rect l="0" t="0" r="r" b="b"/>
                <a:pathLst>
                  <a:path w="373" h="288">
                    <a:moveTo>
                      <a:pt x="61" y="287"/>
                    </a:moveTo>
                    <a:lnTo>
                      <a:pt x="4" y="218"/>
                    </a:lnTo>
                    <a:lnTo>
                      <a:pt x="13" y="211"/>
                    </a:lnTo>
                    <a:lnTo>
                      <a:pt x="70" y="279"/>
                    </a:lnTo>
                    <a:lnTo>
                      <a:pt x="61" y="287"/>
                    </a:lnTo>
                    <a:close/>
                    <a:moveTo>
                      <a:pt x="4" y="218"/>
                    </a:moveTo>
                    <a:lnTo>
                      <a:pt x="0" y="213"/>
                    </a:lnTo>
                    <a:lnTo>
                      <a:pt x="5" y="210"/>
                    </a:lnTo>
                    <a:lnTo>
                      <a:pt x="9" y="215"/>
                    </a:lnTo>
                    <a:lnTo>
                      <a:pt x="4" y="218"/>
                    </a:lnTo>
                    <a:close/>
                    <a:moveTo>
                      <a:pt x="5" y="210"/>
                    </a:moveTo>
                    <a:lnTo>
                      <a:pt x="306" y="4"/>
                    </a:lnTo>
                    <a:lnTo>
                      <a:pt x="313" y="15"/>
                    </a:lnTo>
                    <a:lnTo>
                      <a:pt x="12" y="220"/>
                    </a:lnTo>
                    <a:lnTo>
                      <a:pt x="5" y="210"/>
                    </a:lnTo>
                    <a:close/>
                    <a:moveTo>
                      <a:pt x="306" y="4"/>
                    </a:moveTo>
                    <a:lnTo>
                      <a:pt x="311" y="0"/>
                    </a:lnTo>
                    <a:lnTo>
                      <a:pt x="315" y="5"/>
                    </a:lnTo>
                    <a:lnTo>
                      <a:pt x="310" y="9"/>
                    </a:lnTo>
                    <a:lnTo>
                      <a:pt x="306" y="4"/>
                    </a:lnTo>
                    <a:close/>
                    <a:moveTo>
                      <a:pt x="315" y="5"/>
                    </a:moveTo>
                    <a:lnTo>
                      <a:pt x="319" y="14"/>
                    </a:lnTo>
                    <a:lnTo>
                      <a:pt x="309" y="20"/>
                    </a:lnTo>
                    <a:lnTo>
                      <a:pt x="305" y="13"/>
                    </a:lnTo>
                    <a:lnTo>
                      <a:pt x="315" y="5"/>
                    </a:lnTo>
                    <a:close/>
                    <a:moveTo>
                      <a:pt x="310" y="21"/>
                    </a:moveTo>
                    <a:lnTo>
                      <a:pt x="309" y="20"/>
                    </a:lnTo>
                    <a:lnTo>
                      <a:pt x="309" y="20"/>
                    </a:lnTo>
                    <a:lnTo>
                      <a:pt x="314" y="17"/>
                    </a:lnTo>
                    <a:lnTo>
                      <a:pt x="310" y="21"/>
                    </a:lnTo>
                    <a:close/>
                    <a:moveTo>
                      <a:pt x="319" y="13"/>
                    </a:moveTo>
                    <a:lnTo>
                      <a:pt x="327" y="23"/>
                    </a:lnTo>
                    <a:lnTo>
                      <a:pt x="317" y="30"/>
                    </a:lnTo>
                    <a:lnTo>
                      <a:pt x="310" y="21"/>
                    </a:lnTo>
                    <a:lnTo>
                      <a:pt x="319" y="13"/>
                    </a:lnTo>
                    <a:close/>
                    <a:moveTo>
                      <a:pt x="317" y="31"/>
                    </a:moveTo>
                    <a:lnTo>
                      <a:pt x="317" y="31"/>
                    </a:lnTo>
                    <a:lnTo>
                      <a:pt x="317" y="30"/>
                    </a:lnTo>
                    <a:lnTo>
                      <a:pt x="322" y="27"/>
                    </a:lnTo>
                    <a:lnTo>
                      <a:pt x="317" y="31"/>
                    </a:lnTo>
                    <a:close/>
                    <a:moveTo>
                      <a:pt x="326" y="22"/>
                    </a:moveTo>
                    <a:lnTo>
                      <a:pt x="333" y="30"/>
                    </a:lnTo>
                    <a:lnTo>
                      <a:pt x="325" y="38"/>
                    </a:lnTo>
                    <a:lnTo>
                      <a:pt x="317" y="31"/>
                    </a:lnTo>
                    <a:lnTo>
                      <a:pt x="326" y="22"/>
                    </a:lnTo>
                    <a:close/>
                    <a:moveTo>
                      <a:pt x="333" y="30"/>
                    </a:moveTo>
                    <a:lnTo>
                      <a:pt x="334" y="30"/>
                    </a:lnTo>
                    <a:lnTo>
                      <a:pt x="334" y="31"/>
                    </a:lnTo>
                    <a:lnTo>
                      <a:pt x="329" y="34"/>
                    </a:lnTo>
                    <a:lnTo>
                      <a:pt x="333" y="30"/>
                    </a:lnTo>
                    <a:close/>
                    <a:moveTo>
                      <a:pt x="334" y="31"/>
                    </a:moveTo>
                    <a:lnTo>
                      <a:pt x="339" y="41"/>
                    </a:lnTo>
                    <a:lnTo>
                      <a:pt x="328" y="46"/>
                    </a:lnTo>
                    <a:lnTo>
                      <a:pt x="324" y="37"/>
                    </a:lnTo>
                    <a:lnTo>
                      <a:pt x="334" y="31"/>
                    </a:lnTo>
                    <a:close/>
                    <a:moveTo>
                      <a:pt x="330" y="48"/>
                    </a:moveTo>
                    <a:lnTo>
                      <a:pt x="329" y="48"/>
                    </a:lnTo>
                    <a:lnTo>
                      <a:pt x="328" y="46"/>
                    </a:lnTo>
                    <a:lnTo>
                      <a:pt x="334" y="44"/>
                    </a:lnTo>
                    <a:lnTo>
                      <a:pt x="330" y="48"/>
                    </a:lnTo>
                    <a:close/>
                    <a:moveTo>
                      <a:pt x="337" y="39"/>
                    </a:moveTo>
                    <a:lnTo>
                      <a:pt x="347" y="46"/>
                    </a:lnTo>
                    <a:lnTo>
                      <a:pt x="340" y="56"/>
                    </a:lnTo>
                    <a:lnTo>
                      <a:pt x="330" y="48"/>
                    </a:lnTo>
                    <a:lnTo>
                      <a:pt x="337" y="39"/>
                    </a:lnTo>
                    <a:close/>
                    <a:moveTo>
                      <a:pt x="347" y="46"/>
                    </a:moveTo>
                    <a:lnTo>
                      <a:pt x="348" y="47"/>
                    </a:lnTo>
                    <a:lnTo>
                      <a:pt x="348" y="47"/>
                    </a:lnTo>
                    <a:lnTo>
                      <a:pt x="343" y="51"/>
                    </a:lnTo>
                    <a:lnTo>
                      <a:pt x="347" y="46"/>
                    </a:lnTo>
                    <a:close/>
                    <a:moveTo>
                      <a:pt x="348" y="47"/>
                    </a:moveTo>
                    <a:lnTo>
                      <a:pt x="353" y="55"/>
                    </a:lnTo>
                    <a:lnTo>
                      <a:pt x="343" y="61"/>
                    </a:lnTo>
                    <a:lnTo>
                      <a:pt x="338" y="54"/>
                    </a:lnTo>
                    <a:lnTo>
                      <a:pt x="348" y="47"/>
                    </a:lnTo>
                    <a:close/>
                    <a:moveTo>
                      <a:pt x="343" y="62"/>
                    </a:moveTo>
                    <a:lnTo>
                      <a:pt x="343" y="61"/>
                    </a:lnTo>
                    <a:lnTo>
                      <a:pt x="343" y="61"/>
                    </a:lnTo>
                    <a:lnTo>
                      <a:pt x="348" y="58"/>
                    </a:lnTo>
                    <a:lnTo>
                      <a:pt x="343" y="62"/>
                    </a:lnTo>
                    <a:close/>
                    <a:moveTo>
                      <a:pt x="353" y="54"/>
                    </a:moveTo>
                    <a:lnTo>
                      <a:pt x="360" y="64"/>
                    </a:lnTo>
                    <a:lnTo>
                      <a:pt x="351" y="71"/>
                    </a:lnTo>
                    <a:lnTo>
                      <a:pt x="343" y="62"/>
                    </a:lnTo>
                    <a:lnTo>
                      <a:pt x="353" y="54"/>
                    </a:lnTo>
                    <a:close/>
                    <a:moveTo>
                      <a:pt x="351" y="72"/>
                    </a:moveTo>
                    <a:lnTo>
                      <a:pt x="351" y="72"/>
                    </a:lnTo>
                    <a:lnTo>
                      <a:pt x="351" y="71"/>
                    </a:lnTo>
                    <a:lnTo>
                      <a:pt x="356" y="68"/>
                    </a:lnTo>
                    <a:lnTo>
                      <a:pt x="351" y="72"/>
                    </a:lnTo>
                    <a:close/>
                    <a:moveTo>
                      <a:pt x="360" y="63"/>
                    </a:moveTo>
                    <a:lnTo>
                      <a:pt x="368" y="71"/>
                    </a:lnTo>
                    <a:lnTo>
                      <a:pt x="358" y="79"/>
                    </a:lnTo>
                    <a:lnTo>
                      <a:pt x="351" y="72"/>
                    </a:lnTo>
                    <a:lnTo>
                      <a:pt x="360" y="63"/>
                    </a:lnTo>
                    <a:close/>
                    <a:moveTo>
                      <a:pt x="368" y="71"/>
                    </a:moveTo>
                    <a:lnTo>
                      <a:pt x="373" y="76"/>
                    </a:lnTo>
                    <a:lnTo>
                      <a:pt x="367" y="80"/>
                    </a:lnTo>
                    <a:lnTo>
                      <a:pt x="364" y="75"/>
                    </a:lnTo>
                    <a:lnTo>
                      <a:pt x="368" y="71"/>
                    </a:lnTo>
                    <a:close/>
                    <a:moveTo>
                      <a:pt x="367" y="80"/>
                    </a:moveTo>
                    <a:lnTo>
                      <a:pt x="69" y="288"/>
                    </a:lnTo>
                    <a:lnTo>
                      <a:pt x="62" y="278"/>
                    </a:lnTo>
                    <a:lnTo>
                      <a:pt x="359" y="70"/>
                    </a:lnTo>
                    <a:lnTo>
                      <a:pt x="367" y="8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2" name="Freeform 54"/>
              <p:cNvSpPr>
                <a:spLocks noEditPoints="1"/>
              </p:cNvSpPr>
              <p:nvPr/>
            </p:nvSpPr>
            <p:spPr bwMode="auto">
              <a:xfrm>
                <a:off x="3176" y="1874"/>
                <a:ext cx="122" cy="96"/>
              </a:xfrm>
              <a:custGeom>
                <a:avLst/>
                <a:gdLst/>
                <a:ahLst/>
                <a:cxnLst>
                  <a:cxn ang="0">
                    <a:pos x="300" y="3"/>
                  </a:cxn>
                  <a:cxn ang="0">
                    <a:pos x="8" y="219"/>
                  </a:cxn>
                  <a:cxn ang="0">
                    <a:pos x="300" y="3"/>
                  </a:cxn>
                  <a:cxn ang="0">
                    <a:pos x="308" y="5"/>
                  </a:cxn>
                  <a:cxn ang="0">
                    <a:pos x="300" y="3"/>
                  </a:cxn>
                  <a:cxn ang="0">
                    <a:pos x="362" y="73"/>
                  </a:cxn>
                  <a:cxn ang="0">
                    <a:pos x="298" y="12"/>
                  </a:cxn>
                  <a:cxn ang="0">
                    <a:pos x="362" y="73"/>
                  </a:cxn>
                  <a:cxn ang="0">
                    <a:pos x="360" y="82"/>
                  </a:cxn>
                  <a:cxn ang="0">
                    <a:pos x="362" y="73"/>
                  </a:cxn>
                  <a:cxn ang="0">
                    <a:pos x="62" y="288"/>
                  </a:cxn>
                  <a:cxn ang="0">
                    <a:pos x="354" y="72"/>
                  </a:cxn>
                  <a:cxn ang="0">
                    <a:pos x="62" y="288"/>
                  </a:cxn>
                  <a:cxn ang="0">
                    <a:pos x="54" y="287"/>
                  </a:cxn>
                  <a:cxn ang="0">
                    <a:pos x="62" y="288"/>
                  </a:cxn>
                  <a:cxn ang="0">
                    <a:pos x="47" y="279"/>
                  </a:cxn>
                  <a:cxn ang="0">
                    <a:pos x="63" y="277"/>
                  </a:cxn>
                  <a:cxn ang="0">
                    <a:pos x="47" y="279"/>
                  </a:cxn>
                  <a:cxn ang="0">
                    <a:pos x="46" y="278"/>
                  </a:cxn>
                  <a:cxn ang="0">
                    <a:pos x="47" y="279"/>
                  </a:cxn>
                  <a:cxn ang="0">
                    <a:pos x="39" y="268"/>
                  </a:cxn>
                  <a:cxn ang="0">
                    <a:pos x="56" y="271"/>
                  </a:cxn>
                  <a:cxn ang="0">
                    <a:pos x="39" y="268"/>
                  </a:cxn>
                  <a:cxn ang="0">
                    <a:pos x="39" y="268"/>
                  </a:cxn>
                  <a:cxn ang="0">
                    <a:pos x="39" y="268"/>
                  </a:cxn>
                  <a:cxn ang="0">
                    <a:pos x="34" y="261"/>
                  </a:cxn>
                  <a:cxn ang="0">
                    <a:pos x="49" y="261"/>
                  </a:cxn>
                  <a:cxn ang="0">
                    <a:pos x="44" y="254"/>
                  </a:cxn>
                  <a:cxn ang="0">
                    <a:pos x="44" y="254"/>
                  </a:cxn>
                  <a:cxn ang="0">
                    <a:pos x="44" y="254"/>
                  </a:cxn>
                  <a:cxn ang="0">
                    <a:pos x="27" y="251"/>
                  </a:cxn>
                  <a:cxn ang="0">
                    <a:pos x="44" y="254"/>
                  </a:cxn>
                  <a:cxn ang="0">
                    <a:pos x="36" y="244"/>
                  </a:cxn>
                  <a:cxn ang="0">
                    <a:pos x="37" y="244"/>
                  </a:cxn>
                  <a:cxn ang="0">
                    <a:pos x="36" y="244"/>
                  </a:cxn>
                  <a:cxn ang="0">
                    <a:pos x="19" y="245"/>
                  </a:cxn>
                  <a:cxn ang="0">
                    <a:pos x="36" y="244"/>
                  </a:cxn>
                  <a:cxn ang="0">
                    <a:pos x="19" y="245"/>
                  </a:cxn>
                  <a:cxn ang="0">
                    <a:pos x="19" y="244"/>
                  </a:cxn>
                  <a:cxn ang="0">
                    <a:pos x="19" y="245"/>
                  </a:cxn>
                  <a:cxn ang="0">
                    <a:pos x="12" y="235"/>
                  </a:cxn>
                  <a:cxn ang="0">
                    <a:pos x="30" y="237"/>
                  </a:cxn>
                  <a:cxn ang="0">
                    <a:pos x="12" y="235"/>
                  </a:cxn>
                  <a:cxn ang="0">
                    <a:pos x="11" y="234"/>
                  </a:cxn>
                  <a:cxn ang="0">
                    <a:pos x="12" y="235"/>
                  </a:cxn>
                  <a:cxn ang="0">
                    <a:pos x="7" y="227"/>
                  </a:cxn>
                  <a:cxn ang="0">
                    <a:pos x="21" y="228"/>
                  </a:cxn>
                  <a:cxn ang="0">
                    <a:pos x="16" y="220"/>
                  </a:cxn>
                  <a:cxn ang="0">
                    <a:pos x="17" y="220"/>
                  </a:cxn>
                  <a:cxn ang="0">
                    <a:pos x="16" y="220"/>
                  </a:cxn>
                  <a:cxn ang="0">
                    <a:pos x="0" y="218"/>
                  </a:cxn>
                  <a:cxn ang="0">
                    <a:pos x="16" y="220"/>
                  </a:cxn>
                </a:cxnLst>
                <a:rect l="0" t="0" r="r" b="b"/>
                <a:pathLst>
                  <a:path w="366" h="290">
                    <a:moveTo>
                      <a:pt x="1" y="209"/>
                    </a:moveTo>
                    <a:lnTo>
                      <a:pt x="300" y="3"/>
                    </a:lnTo>
                    <a:lnTo>
                      <a:pt x="306" y="13"/>
                    </a:lnTo>
                    <a:lnTo>
                      <a:pt x="8" y="219"/>
                    </a:lnTo>
                    <a:lnTo>
                      <a:pt x="1" y="209"/>
                    </a:lnTo>
                    <a:close/>
                    <a:moveTo>
                      <a:pt x="300" y="3"/>
                    </a:moveTo>
                    <a:lnTo>
                      <a:pt x="304" y="0"/>
                    </a:lnTo>
                    <a:lnTo>
                      <a:pt x="308" y="5"/>
                    </a:lnTo>
                    <a:lnTo>
                      <a:pt x="303" y="8"/>
                    </a:lnTo>
                    <a:lnTo>
                      <a:pt x="300" y="3"/>
                    </a:lnTo>
                    <a:close/>
                    <a:moveTo>
                      <a:pt x="308" y="5"/>
                    </a:moveTo>
                    <a:lnTo>
                      <a:pt x="362" y="73"/>
                    </a:lnTo>
                    <a:lnTo>
                      <a:pt x="352" y="81"/>
                    </a:lnTo>
                    <a:lnTo>
                      <a:pt x="298" y="12"/>
                    </a:lnTo>
                    <a:lnTo>
                      <a:pt x="308" y="5"/>
                    </a:lnTo>
                    <a:close/>
                    <a:moveTo>
                      <a:pt x="362" y="73"/>
                    </a:moveTo>
                    <a:lnTo>
                      <a:pt x="366" y="78"/>
                    </a:lnTo>
                    <a:lnTo>
                      <a:pt x="360" y="82"/>
                    </a:lnTo>
                    <a:lnTo>
                      <a:pt x="357" y="77"/>
                    </a:lnTo>
                    <a:lnTo>
                      <a:pt x="362" y="73"/>
                    </a:lnTo>
                    <a:close/>
                    <a:moveTo>
                      <a:pt x="360" y="82"/>
                    </a:moveTo>
                    <a:lnTo>
                      <a:pt x="62" y="288"/>
                    </a:lnTo>
                    <a:lnTo>
                      <a:pt x="55" y="277"/>
                    </a:lnTo>
                    <a:lnTo>
                      <a:pt x="354" y="72"/>
                    </a:lnTo>
                    <a:lnTo>
                      <a:pt x="360" y="82"/>
                    </a:lnTo>
                    <a:close/>
                    <a:moveTo>
                      <a:pt x="62" y="288"/>
                    </a:moveTo>
                    <a:lnTo>
                      <a:pt x="58" y="290"/>
                    </a:lnTo>
                    <a:lnTo>
                      <a:pt x="54" y="287"/>
                    </a:lnTo>
                    <a:lnTo>
                      <a:pt x="58" y="282"/>
                    </a:lnTo>
                    <a:lnTo>
                      <a:pt x="62" y="288"/>
                    </a:lnTo>
                    <a:close/>
                    <a:moveTo>
                      <a:pt x="54" y="287"/>
                    </a:moveTo>
                    <a:lnTo>
                      <a:pt x="47" y="279"/>
                    </a:lnTo>
                    <a:lnTo>
                      <a:pt x="55" y="270"/>
                    </a:lnTo>
                    <a:lnTo>
                      <a:pt x="63" y="277"/>
                    </a:lnTo>
                    <a:lnTo>
                      <a:pt x="54" y="287"/>
                    </a:lnTo>
                    <a:close/>
                    <a:moveTo>
                      <a:pt x="47" y="279"/>
                    </a:moveTo>
                    <a:lnTo>
                      <a:pt x="47" y="278"/>
                    </a:lnTo>
                    <a:lnTo>
                      <a:pt x="46" y="278"/>
                    </a:lnTo>
                    <a:lnTo>
                      <a:pt x="51" y="274"/>
                    </a:lnTo>
                    <a:lnTo>
                      <a:pt x="47" y="279"/>
                    </a:lnTo>
                    <a:close/>
                    <a:moveTo>
                      <a:pt x="46" y="278"/>
                    </a:moveTo>
                    <a:lnTo>
                      <a:pt x="39" y="268"/>
                    </a:lnTo>
                    <a:lnTo>
                      <a:pt x="49" y="261"/>
                    </a:lnTo>
                    <a:lnTo>
                      <a:pt x="56" y="271"/>
                    </a:lnTo>
                    <a:lnTo>
                      <a:pt x="46" y="278"/>
                    </a:lnTo>
                    <a:close/>
                    <a:moveTo>
                      <a:pt x="39" y="268"/>
                    </a:moveTo>
                    <a:lnTo>
                      <a:pt x="39" y="268"/>
                    </a:lnTo>
                    <a:lnTo>
                      <a:pt x="39" y="268"/>
                    </a:lnTo>
                    <a:lnTo>
                      <a:pt x="44" y="265"/>
                    </a:lnTo>
                    <a:lnTo>
                      <a:pt x="39" y="268"/>
                    </a:lnTo>
                    <a:close/>
                    <a:moveTo>
                      <a:pt x="39" y="268"/>
                    </a:moveTo>
                    <a:lnTo>
                      <a:pt x="34" y="261"/>
                    </a:lnTo>
                    <a:lnTo>
                      <a:pt x="44" y="254"/>
                    </a:lnTo>
                    <a:lnTo>
                      <a:pt x="49" y="261"/>
                    </a:lnTo>
                    <a:lnTo>
                      <a:pt x="39" y="268"/>
                    </a:lnTo>
                    <a:close/>
                    <a:moveTo>
                      <a:pt x="44" y="254"/>
                    </a:moveTo>
                    <a:lnTo>
                      <a:pt x="44" y="254"/>
                    </a:lnTo>
                    <a:lnTo>
                      <a:pt x="44" y="254"/>
                    </a:lnTo>
                    <a:lnTo>
                      <a:pt x="39" y="258"/>
                    </a:lnTo>
                    <a:lnTo>
                      <a:pt x="44" y="254"/>
                    </a:lnTo>
                    <a:close/>
                    <a:moveTo>
                      <a:pt x="34" y="261"/>
                    </a:moveTo>
                    <a:lnTo>
                      <a:pt x="27" y="251"/>
                    </a:lnTo>
                    <a:lnTo>
                      <a:pt x="37" y="244"/>
                    </a:lnTo>
                    <a:lnTo>
                      <a:pt x="44" y="254"/>
                    </a:lnTo>
                    <a:lnTo>
                      <a:pt x="34" y="261"/>
                    </a:lnTo>
                    <a:close/>
                    <a:moveTo>
                      <a:pt x="36" y="244"/>
                    </a:moveTo>
                    <a:lnTo>
                      <a:pt x="36" y="244"/>
                    </a:lnTo>
                    <a:lnTo>
                      <a:pt x="37" y="244"/>
                    </a:lnTo>
                    <a:lnTo>
                      <a:pt x="32" y="248"/>
                    </a:lnTo>
                    <a:lnTo>
                      <a:pt x="36" y="244"/>
                    </a:lnTo>
                    <a:close/>
                    <a:moveTo>
                      <a:pt x="28" y="252"/>
                    </a:moveTo>
                    <a:lnTo>
                      <a:pt x="19" y="245"/>
                    </a:lnTo>
                    <a:lnTo>
                      <a:pt x="29" y="236"/>
                    </a:lnTo>
                    <a:lnTo>
                      <a:pt x="36" y="244"/>
                    </a:lnTo>
                    <a:lnTo>
                      <a:pt x="28" y="252"/>
                    </a:lnTo>
                    <a:close/>
                    <a:moveTo>
                      <a:pt x="19" y="245"/>
                    </a:moveTo>
                    <a:lnTo>
                      <a:pt x="19" y="245"/>
                    </a:lnTo>
                    <a:lnTo>
                      <a:pt x="19" y="244"/>
                    </a:lnTo>
                    <a:lnTo>
                      <a:pt x="25" y="241"/>
                    </a:lnTo>
                    <a:lnTo>
                      <a:pt x="19" y="245"/>
                    </a:lnTo>
                    <a:close/>
                    <a:moveTo>
                      <a:pt x="19" y="244"/>
                    </a:moveTo>
                    <a:lnTo>
                      <a:pt x="12" y="235"/>
                    </a:lnTo>
                    <a:lnTo>
                      <a:pt x="21" y="227"/>
                    </a:lnTo>
                    <a:lnTo>
                      <a:pt x="30" y="237"/>
                    </a:lnTo>
                    <a:lnTo>
                      <a:pt x="19" y="244"/>
                    </a:lnTo>
                    <a:close/>
                    <a:moveTo>
                      <a:pt x="12" y="235"/>
                    </a:moveTo>
                    <a:lnTo>
                      <a:pt x="11" y="234"/>
                    </a:lnTo>
                    <a:lnTo>
                      <a:pt x="11" y="234"/>
                    </a:lnTo>
                    <a:lnTo>
                      <a:pt x="16" y="231"/>
                    </a:lnTo>
                    <a:lnTo>
                      <a:pt x="12" y="235"/>
                    </a:lnTo>
                    <a:close/>
                    <a:moveTo>
                      <a:pt x="11" y="234"/>
                    </a:moveTo>
                    <a:lnTo>
                      <a:pt x="7" y="227"/>
                    </a:lnTo>
                    <a:lnTo>
                      <a:pt x="17" y="220"/>
                    </a:lnTo>
                    <a:lnTo>
                      <a:pt x="21" y="228"/>
                    </a:lnTo>
                    <a:lnTo>
                      <a:pt x="11" y="234"/>
                    </a:lnTo>
                    <a:close/>
                    <a:moveTo>
                      <a:pt x="16" y="220"/>
                    </a:moveTo>
                    <a:lnTo>
                      <a:pt x="17" y="220"/>
                    </a:lnTo>
                    <a:lnTo>
                      <a:pt x="17" y="220"/>
                    </a:lnTo>
                    <a:lnTo>
                      <a:pt x="12" y="224"/>
                    </a:lnTo>
                    <a:lnTo>
                      <a:pt x="16" y="220"/>
                    </a:lnTo>
                    <a:close/>
                    <a:moveTo>
                      <a:pt x="7" y="227"/>
                    </a:moveTo>
                    <a:lnTo>
                      <a:pt x="0" y="218"/>
                    </a:lnTo>
                    <a:lnTo>
                      <a:pt x="9" y="210"/>
                    </a:lnTo>
                    <a:lnTo>
                      <a:pt x="16" y="220"/>
                    </a:lnTo>
                    <a:lnTo>
                      <a:pt x="7" y="2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3" name="Freeform 55"/>
              <p:cNvSpPr>
                <a:spLocks noEditPoints="1"/>
              </p:cNvSpPr>
              <p:nvPr/>
            </p:nvSpPr>
            <p:spPr bwMode="auto">
              <a:xfrm>
                <a:off x="2351" y="1654"/>
                <a:ext cx="634" cy="1322"/>
              </a:xfrm>
              <a:custGeom>
                <a:avLst/>
                <a:gdLst/>
                <a:ahLst/>
                <a:cxnLst>
                  <a:cxn ang="0">
                    <a:pos x="83" y="3964"/>
                  </a:cxn>
                  <a:cxn ang="0">
                    <a:pos x="0" y="3933"/>
                  </a:cxn>
                  <a:cxn ang="0">
                    <a:pos x="145" y="3615"/>
                  </a:cxn>
                  <a:cxn ang="0">
                    <a:pos x="156" y="3620"/>
                  </a:cxn>
                  <a:cxn ang="0">
                    <a:pos x="166" y="3624"/>
                  </a:cxn>
                  <a:cxn ang="0">
                    <a:pos x="175" y="3627"/>
                  </a:cxn>
                  <a:cxn ang="0">
                    <a:pos x="188" y="3632"/>
                  </a:cxn>
                  <a:cxn ang="0">
                    <a:pos x="197" y="3636"/>
                  </a:cxn>
                  <a:cxn ang="0">
                    <a:pos x="207" y="3640"/>
                  </a:cxn>
                  <a:cxn ang="0">
                    <a:pos x="219" y="3645"/>
                  </a:cxn>
                  <a:cxn ang="0">
                    <a:pos x="229" y="3650"/>
                  </a:cxn>
                  <a:cxn ang="0">
                    <a:pos x="83" y="3964"/>
                  </a:cxn>
                  <a:cxn ang="0">
                    <a:pos x="1674" y="317"/>
                  </a:cxn>
                  <a:cxn ang="0">
                    <a:pos x="1818" y="0"/>
                  </a:cxn>
                  <a:cxn ang="0">
                    <a:pos x="1904" y="34"/>
                  </a:cxn>
                  <a:cxn ang="0">
                    <a:pos x="1757" y="352"/>
                  </a:cxn>
                  <a:cxn ang="0">
                    <a:pos x="1747" y="347"/>
                  </a:cxn>
                  <a:cxn ang="0">
                    <a:pos x="1735" y="342"/>
                  </a:cxn>
                  <a:cxn ang="0">
                    <a:pos x="1725" y="337"/>
                  </a:cxn>
                  <a:cxn ang="0">
                    <a:pos x="1716" y="331"/>
                  </a:cxn>
                  <a:cxn ang="0">
                    <a:pos x="1706" y="329"/>
                  </a:cxn>
                  <a:cxn ang="0">
                    <a:pos x="1694" y="324"/>
                  </a:cxn>
                  <a:cxn ang="0">
                    <a:pos x="1683" y="319"/>
                  </a:cxn>
                  <a:cxn ang="0">
                    <a:pos x="1674" y="317"/>
                  </a:cxn>
                </a:cxnLst>
                <a:rect l="0" t="0" r="r" b="b"/>
                <a:pathLst>
                  <a:path w="1904" h="3964">
                    <a:moveTo>
                      <a:pt x="83" y="3964"/>
                    </a:moveTo>
                    <a:lnTo>
                      <a:pt x="0" y="3933"/>
                    </a:lnTo>
                    <a:lnTo>
                      <a:pt x="145" y="3615"/>
                    </a:lnTo>
                    <a:lnTo>
                      <a:pt x="156" y="3620"/>
                    </a:lnTo>
                    <a:lnTo>
                      <a:pt x="166" y="3624"/>
                    </a:lnTo>
                    <a:lnTo>
                      <a:pt x="175" y="3627"/>
                    </a:lnTo>
                    <a:lnTo>
                      <a:pt x="188" y="3632"/>
                    </a:lnTo>
                    <a:lnTo>
                      <a:pt x="197" y="3636"/>
                    </a:lnTo>
                    <a:lnTo>
                      <a:pt x="207" y="3640"/>
                    </a:lnTo>
                    <a:lnTo>
                      <a:pt x="219" y="3645"/>
                    </a:lnTo>
                    <a:lnTo>
                      <a:pt x="229" y="3650"/>
                    </a:lnTo>
                    <a:lnTo>
                      <a:pt x="83" y="3964"/>
                    </a:lnTo>
                    <a:close/>
                    <a:moveTo>
                      <a:pt x="1674" y="317"/>
                    </a:moveTo>
                    <a:lnTo>
                      <a:pt x="1818" y="0"/>
                    </a:lnTo>
                    <a:lnTo>
                      <a:pt x="1904" y="34"/>
                    </a:lnTo>
                    <a:lnTo>
                      <a:pt x="1757" y="352"/>
                    </a:lnTo>
                    <a:lnTo>
                      <a:pt x="1747" y="347"/>
                    </a:lnTo>
                    <a:lnTo>
                      <a:pt x="1735" y="342"/>
                    </a:lnTo>
                    <a:lnTo>
                      <a:pt x="1725" y="337"/>
                    </a:lnTo>
                    <a:lnTo>
                      <a:pt x="1716" y="331"/>
                    </a:lnTo>
                    <a:lnTo>
                      <a:pt x="1706" y="329"/>
                    </a:lnTo>
                    <a:lnTo>
                      <a:pt x="1694" y="324"/>
                    </a:lnTo>
                    <a:lnTo>
                      <a:pt x="1683" y="319"/>
                    </a:lnTo>
                    <a:lnTo>
                      <a:pt x="1674" y="3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4" name="Freeform 56"/>
              <p:cNvSpPr>
                <a:spLocks noEditPoints="1"/>
              </p:cNvSpPr>
              <p:nvPr/>
            </p:nvSpPr>
            <p:spPr bwMode="auto">
              <a:xfrm>
                <a:off x="2348" y="2857"/>
                <a:ext cx="82" cy="121"/>
              </a:xfrm>
              <a:custGeom>
                <a:avLst/>
                <a:gdLst/>
                <a:ahLst/>
                <a:cxnLst>
                  <a:cxn ang="0">
                    <a:pos x="6" y="331"/>
                  </a:cxn>
                  <a:cxn ang="0">
                    <a:pos x="94" y="351"/>
                  </a:cxn>
                  <a:cxn ang="0">
                    <a:pos x="6" y="331"/>
                  </a:cxn>
                  <a:cxn ang="0">
                    <a:pos x="3" y="323"/>
                  </a:cxn>
                  <a:cxn ang="0">
                    <a:pos x="6" y="331"/>
                  </a:cxn>
                  <a:cxn ang="0">
                    <a:pos x="149" y="5"/>
                  </a:cxn>
                  <a:cxn ang="0">
                    <a:pos x="14" y="328"/>
                  </a:cxn>
                  <a:cxn ang="0">
                    <a:pos x="149" y="5"/>
                  </a:cxn>
                  <a:cxn ang="0">
                    <a:pos x="157" y="2"/>
                  </a:cxn>
                  <a:cxn ang="0">
                    <a:pos x="149" y="5"/>
                  </a:cxn>
                  <a:cxn ang="0">
                    <a:pos x="168" y="7"/>
                  </a:cxn>
                  <a:cxn ang="0">
                    <a:pos x="152" y="13"/>
                  </a:cxn>
                  <a:cxn ang="0">
                    <a:pos x="168" y="7"/>
                  </a:cxn>
                  <a:cxn ang="0">
                    <a:pos x="172" y="23"/>
                  </a:cxn>
                  <a:cxn ang="0">
                    <a:pos x="168" y="7"/>
                  </a:cxn>
                  <a:cxn ang="0">
                    <a:pos x="173" y="23"/>
                  </a:cxn>
                  <a:cxn ang="0">
                    <a:pos x="175" y="17"/>
                  </a:cxn>
                  <a:cxn ang="0">
                    <a:pos x="176" y="12"/>
                  </a:cxn>
                  <a:cxn ang="0">
                    <a:pos x="183" y="26"/>
                  </a:cxn>
                  <a:cxn ang="0">
                    <a:pos x="176" y="12"/>
                  </a:cxn>
                  <a:cxn ang="0">
                    <a:pos x="186" y="14"/>
                  </a:cxn>
                  <a:cxn ang="0">
                    <a:pos x="184" y="20"/>
                  </a:cxn>
                  <a:cxn ang="0">
                    <a:pos x="187" y="14"/>
                  </a:cxn>
                  <a:cxn ang="0">
                    <a:pos x="194" y="31"/>
                  </a:cxn>
                  <a:cxn ang="0">
                    <a:pos x="187" y="14"/>
                  </a:cxn>
                  <a:cxn ang="0">
                    <a:pos x="199" y="19"/>
                  </a:cxn>
                  <a:cxn ang="0">
                    <a:pos x="197" y="25"/>
                  </a:cxn>
                  <a:cxn ang="0">
                    <a:pos x="199" y="19"/>
                  </a:cxn>
                  <a:cxn ang="0">
                    <a:pos x="203" y="36"/>
                  </a:cxn>
                  <a:cxn ang="0">
                    <a:pos x="199" y="19"/>
                  </a:cxn>
                  <a:cxn ang="0">
                    <a:pos x="204" y="36"/>
                  </a:cxn>
                  <a:cxn ang="0">
                    <a:pos x="206" y="29"/>
                  </a:cxn>
                  <a:cxn ang="0">
                    <a:pos x="208" y="24"/>
                  </a:cxn>
                  <a:cxn ang="0">
                    <a:pos x="214" y="39"/>
                  </a:cxn>
                  <a:cxn ang="0">
                    <a:pos x="208" y="24"/>
                  </a:cxn>
                  <a:cxn ang="0">
                    <a:pos x="218" y="26"/>
                  </a:cxn>
                  <a:cxn ang="0">
                    <a:pos x="216" y="33"/>
                  </a:cxn>
                  <a:cxn ang="0">
                    <a:pos x="218" y="26"/>
                  </a:cxn>
                  <a:cxn ang="0">
                    <a:pos x="226" y="43"/>
                  </a:cxn>
                  <a:cxn ang="0">
                    <a:pos x="218" y="26"/>
                  </a:cxn>
                  <a:cxn ang="0">
                    <a:pos x="231" y="32"/>
                  </a:cxn>
                  <a:cxn ang="0">
                    <a:pos x="228" y="38"/>
                  </a:cxn>
                  <a:cxn ang="0">
                    <a:pos x="231" y="32"/>
                  </a:cxn>
                  <a:cxn ang="0">
                    <a:pos x="235" y="48"/>
                  </a:cxn>
                  <a:cxn ang="0">
                    <a:pos x="231" y="32"/>
                  </a:cxn>
                  <a:cxn ang="0">
                    <a:pos x="246" y="40"/>
                  </a:cxn>
                  <a:cxn ang="0">
                    <a:pos x="238" y="43"/>
                  </a:cxn>
                  <a:cxn ang="0">
                    <a:pos x="244" y="45"/>
                  </a:cxn>
                  <a:cxn ang="0">
                    <a:pos x="86" y="354"/>
                  </a:cxn>
                  <a:cxn ang="0">
                    <a:pos x="244" y="45"/>
                  </a:cxn>
                </a:cxnLst>
                <a:rect l="0" t="0" r="r" b="b"/>
                <a:pathLst>
                  <a:path w="246" h="363">
                    <a:moveTo>
                      <a:pt x="90" y="363"/>
                    </a:moveTo>
                    <a:lnTo>
                      <a:pt x="6" y="331"/>
                    </a:lnTo>
                    <a:lnTo>
                      <a:pt x="11" y="320"/>
                    </a:lnTo>
                    <a:lnTo>
                      <a:pt x="94" y="351"/>
                    </a:lnTo>
                    <a:lnTo>
                      <a:pt x="90" y="363"/>
                    </a:lnTo>
                    <a:close/>
                    <a:moveTo>
                      <a:pt x="6" y="331"/>
                    </a:moveTo>
                    <a:lnTo>
                      <a:pt x="0" y="329"/>
                    </a:lnTo>
                    <a:lnTo>
                      <a:pt x="3" y="323"/>
                    </a:lnTo>
                    <a:lnTo>
                      <a:pt x="9" y="326"/>
                    </a:lnTo>
                    <a:lnTo>
                      <a:pt x="6" y="331"/>
                    </a:lnTo>
                    <a:close/>
                    <a:moveTo>
                      <a:pt x="3" y="323"/>
                    </a:moveTo>
                    <a:lnTo>
                      <a:pt x="149" y="5"/>
                    </a:lnTo>
                    <a:lnTo>
                      <a:pt x="161" y="10"/>
                    </a:lnTo>
                    <a:lnTo>
                      <a:pt x="14" y="328"/>
                    </a:lnTo>
                    <a:lnTo>
                      <a:pt x="3" y="323"/>
                    </a:lnTo>
                    <a:close/>
                    <a:moveTo>
                      <a:pt x="149" y="5"/>
                    </a:moveTo>
                    <a:lnTo>
                      <a:pt x="152" y="0"/>
                    </a:lnTo>
                    <a:lnTo>
                      <a:pt x="157" y="2"/>
                    </a:lnTo>
                    <a:lnTo>
                      <a:pt x="154" y="8"/>
                    </a:lnTo>
                    <a:lnTo>
                      <a:pt x="149" y="5"/>
                    </a:lnTo>
                    <a:close/>
                    <a:moveTo>
                      <a:pt x="157" y="2"/>
                    </a:moveTo>
                    <a:lnTo>
                      <a:pt x="168" y="7"/>
                    </a:lnTo>
                    <a:lnTo>
                      <a:pt x="162" y="18"/>
                    </a:lnTo>
                    <a:lnTo>
                      <a:pt x="152" y="13"/>
                    </a:lnTo>
                    <a:lnTo>
                      <a:pt x="157" y="2"/>
                    </a:lnTo>
                    <a:close/>
                    <a:moveTo>
                      <a:pt x="168" y="7"/>
                    </a:moveTo>
                    <a:lnTo>
                      <a:pt x="177" y="12"/>
                    </a:lnTo>
                    <a:lnTo>
                      <a:pt x="172" y="23"/>
                    </a:lnTo>
                    <a:lnTo>
                      <a:pt x="162" y="18"/>
                    </a:lnTo>
                    <a:lnTo>
                      <a:pt x="168" y="7"/>
                    </a:lnTo>
                    <a:close/>
                    <a:moveTo>
                      <a:pt x="173" y="23"/>
                    </a:moveTo>
                    <a:lnTo>
                      <a:pt x="173" y="23"/>
                    </a:lnTo>
                    <a:lnTo>
                      <a:pt x="172" y="23"/>
                    </a:lnTo>
                    <a:lnTo>
                      <a:pt x="175" y="17"/>
                    </a:lnTo>
                    <a:lnTo>
                      <a:pt x="173" y="23"/>
                    </a:lnTo>
                    <a:close/>
                    <a:moveTo>
                      <a:pt x="176" y="12"/>
                    </a:moveTo>
                    <a:lnTo>
                      <a:pt x="186" y="14"/>
                    </a:lnTo>
                    <a:lnTo>
                      <a:pt x="183" y="26"/>
                    </a:lnTo>
                    <a:lnTo>
                      <a:pt x="173" y="23"/>
                    </a:lnTo>
                    <a:lnTo>
                      <a:pt x="176" y="12"/>
                    </a:lnTo>
                    <a:close/>
                    <a:moveTo>
                      <a:pt x="186" y="14"/>
                    </a:moveTo>
                    <a:lnTo>
                      <a:pt x="186" y="14"/>
                    </a:lnTo>
                    <a:lnTo>
                      <a:pt x="187" y="14"/>
                    </a:lnTo>
                    <a:lnTo>
                      <a:pt x="184" y="20"/>
                    </a:lnTo>
                    <a:lnTo>
                      <a:pt x="186" y="14"/>
                    </a:lnTo>
                    <a:close/>
                    <a:moveTo>
                      <a:pt x="187" y="14"/>
                    </a:moveTo>
                    <a:lnTo>
                      <a:pt x="199" y="19"/>
                    </a:lnTo>
                    <a:lnTo>
                      <a:pt x="194" y="31"/>
                    </a:lnTo>
                    <a:lnTo>
                      <a:pt x="182" y="25"/>
                    </a:lnTo>
                    <a:lnTo>
                      <a:pt x="187" y="14"/>
                    </a:lnTo>
                    <a:close/>
                    <a:moveTo>
                      <a:pt x="199" y="19"/>
                    </a:moveTo>
                    <a:lnTo>
                      <a:pt x="199" y="19"/>
                    </a:lnTo>
                    <a:lnTo>
                      <a:pt x="199" y="19"/>
                    </a:lnTo>
                    <a:lnTo>
                      <a:pt x="197" y="25"/>
                    </a:lnTo>
                    <a:lnTo>
                      <a:pt x="199" y="19"/>
                    </a:lnTo>
                    <a:close/>
                    <a:moveTo>
                      <a:pt x="199" y="19"/>
                    </a:moveTo>
                    <a:lnTo>
                      <a:pt x="209" y="24"/>
                    </a:lnTo>
                    <a:lnTo>
                      <a:pt x="203" y="36"/>
                    </a:lnTo>
                    <a:lnTo>
                      <a:pt x="194" y="31"/>
                    </a:lnTo>
                    <a:lnTo>
                      <a:pt x="199" y="19"/>
                    </a:lnTo>
                    <a:close/>
                    <a:moveTo>
                      <a:pt x="205" y="36"/>
                    </a:moveTo>
                    <a:lnTo>
                      <a:pt x="204" y="36"/>
                    </a:lnTo>
                    <a:lnTo>
                      <a:pt x="203" y="36"/>
                    </a:lnTo>
                    <a:lnTo>
                      <a:pt x="206" y="29"/>
                    </a:lnTo>
                    <a:lnTo>
                      <a:pt x="205" y="36"/>
                    </a:lnTo>
                    <a:close/>
                    <a:moveTo>
                      <a:pt x="208" y="24"/>
                    </a:moveTo>
                    <a:lnTo>
                      <a:pt x="217" y="26"/>
                    </a:lnTo>
                    <a:lnTo>
                      <a:pt x="214" y="39"/>
                    </a:lnTo>
                    <a:lnTo>
                      <a:pt x="205" y="36"/>
                    </a:lnTo>
                    <a:lnTo>
                      <a:pt x="208" y="24"/>
                    </a:lnTo>
                    <a:close/>
                    <a:moveTo>
                      <a:pt x="217" y="26"/>
                    </a:moveTo>
                    <a:lnTo>
                      <a:pt x="218" y="26"/>
                    </a:lnTo>
                    <a:lnTo>
                      <a:pt x="218" y="26"/>
                    </a:lnTo>
                    <a:lnTo>
                      <a:pt x="216" y="33"/>
                    </a:lnTo>
                    <a:lnTo>
                      <a:pt x="217" y="26"/>
                    </a:lnTo>
                    <a:close/>
                    <a:moveTo>
                      <a:pt x="218" y="26"/>
                    </a:moveTo>
                    <a:lnTo>
                      <a:pt x="230" y="32"/>
                    </a:lnTo>
                    <a:lnTo>
                      <a:pt x="226" y="43"/>
                    </a:lnTo>
                    <a:lnTo>
                      <a:pt x="214" y="38"/>
                    </a:lnTo>
                    <a:lnTo>
                      <a:pt x="218" y="26"/>
                    </a:lnTo>
                    <a:close/>
                    <a:moveTo>
                      <a:pt x="230" y="32"/>
                    </a:moveTo>
                    <a:lnTo>
                      <a:pt x="231" y="32"/>
                    </a:lnTo>
                    <a:lnTo>
                      <a:pt x="231" y="32"/>
                    </a:lnTo>
                    <a:lnTo>
                      <a:pt x="228" y="38"/>
                    </a:lnTo>
                    <a:lnTo>
                      <a:pt x="230" y="32"/>
                    </a:lnTo>
                    <a:close/>
                    <a:moveTo>
                      <a:pt x="231" y="32"/>
                    </a:moveTo>
                    <a:lnTo>
                      <a:pt x="241" y="37"/>
                    </a:lnTo>
                    <a:lnTo>
                      <a:pt x="235" y="48"/>
                    </a:lnTo>
                    <a:lnTo>
                      <a:pt x="225" y="43"/>
                    </a:lnTo>
                    <a:lnTo>
                      <a:pt x="231" y="32"/>
                    </a:lnTo>
                    <a:close/>
                    <a:moveTo>
                      <a:pt x="241" y="37"/>
                    </a:moveTo>
                    <a:lnTo>
                      <a:pt x="246" y="40"/>
                    </a:lnTo>
                    <a:lnTo>
                      <a:pt x="244" y="45"/>
                    </a:lnTo>
                    <a:lnTo>
                      <a:pt x="238" y="43"/>
                    </a:lnTo>
                    <a:lnTo>
                      <a:pt x="241" y="37"/>
                    </a:lnTo>
                    <a:close/>
                    <a:moveTo>
                      <a:pt x="244" y="45"/>
                    </a:moveTo>
                    <a:lnTo>
                      <a:pt x="97" y="360"/>
                    </a:lnTo>
                    <a:lnTo>
                      <a:pt x="86" y="354"/>
                    </a:lnTo>
                    <a:lnTo>
                      <a:pt x="232" y="40"/>
                    </a:lnTo>
                    <a:lnTo>
                      <a:pt x="244" y="4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5" name="Freeform 57"/>
              <p:cNvSpPr>
                <a:spLocks noEditPoints="1"/>
              </p:cNvSpPr>
              <p:nvPr/>
            </p:nvSpPr>
            <p:spPr bwMode="auto">
              <a:xfrm>
                <a:off x="2907" y="1652"/>
                <a:ext cx="81" cy="122"/>
              </a:xfrm>
              <a:custGeom>
                <a:avLst/>
                <a:gdLst/>
                <a:ahLst/>
                <a:cxnLst>
                  <a:cxn ang="0">
                    <a:pos x="145" y="6"/>
                  </a:cxn>
                  <a:cxn ang="0">
                    <a:pos x="11" y="327"/>
                  </a:cxn>
                  <a:cxn ang="0">
                    <a:pos x="145" y="6"/>
                  </a:cxn>
                  <a:cxn ang="0">
                    <a:pos x="152" y="2"/>
                  </a:cxn>
                  <a:cxn ang="0">
                    <a:pos x="145" y="6"/>
                  </a:cxn>
                  <a:cxn ang="0">
                    <a:pos x="238" y="36"/>
                  </a:cxn>
                  <a:cxn ang="0">
                    <a:pos x="148" y="14"/>
                  </a:cxn>
                  <a:cxn ang="0">
                    <a:pos x="238" y="36"/>
                  </a:cxn>
                  <a:cxn ang="0">
                    <a:pos x="241" y="44"/>
                  </a:cxn>
                  <a:cxn ang="0">
                    <a:pos x="238" y="36"/>
                  </a:cxn>
                  <a:cxn ang="0">
                    <a:pos x="94" y="362"/>
                  </a:cxn>
                  <a:cxn ang="0">
                    <a:pos x="230" y="39"/>
                  </a:cxn>
                  <a:cxn ang="0">
                    <a:pos x="94" y="362"/>
                  </a:cxn>
                  <a:cxn ang="0">
                    <a:pos x="86" y="365"/>
                  </a:cxn>
                  <a:cxn ang="0">
                    <a:pos x="94" y="362"/>
                  </a:cxn>
                  <a:cxn ang="0">
                    <a:pos x="76" y="360"/>
                  </a:cxn>
                  <a:cxn ang="0">
                    <a:pos x="91" y="354"/>
                  </a:cxn>
                  <a:cxn ang="0">
                    <a:pos x="81" y="349"/>
                  </a:cxn>
                  <a:cxn ang="0">
                    <a:pos x="82" y="350"/>
                  </a:cxn>
                  <a:cxn ang="0">
                    <a:pos x="81" y="349"/>
                  </a:cxn>
                  <a:cxn ang="0">
                    <a:pos x="65" y="356"/>
                  </a:cxn>
                  <a:cxn ang="0">
                    <a:pos x="81" y="349"/>
                  </a:cxn>
                  <a:cxn ang="0">
                    <a:pos x="65" y="356"/>
                  </a:cxn>
                  <a:cxn ang="0">
                    <a:pos x="64" y="355"/>
                  </a:cxn>
                  <a:cxn ang="0">
                    <a:pos x="65" y="356"/>
                  </a:cxn>
                  <a:cxn ang="0">
                    <a:pos x="55" y="351"/>
                  </a:cxn>
                  <a:cxn ang="0">
                    <a:pos x="70" y="345"/>
                  </a:cxn>
                  <a:cxn ang="0">
                    <a:pos x="55" y="351"/>
                  </a:cxn>
                  <a:cxn ang="0">
                    <a:pos x="50" y="334"/>
                  </a:cxn>
                  <a:cxn ang="0">
                    <a:pos x="55" y="351"/>
                  </a:cxn>
                  <a:cxn ang="0">
                    <a:pos x="50" y="334"/>
                  </a:cxn>
                  <a:cxn ang="0">
                    <a:pos x="48" y="339"/>
                  </a:cxn>
                  <a:cxn ang="0">
                    <a:pos x="46" y="346"/>
                  </a:cxn>
                  <a:cxn ang="0">
                    <a:pos x="39" y="331"/>
                  </a:cxn>
                  <a:cxn ang="0">
                    <a:pos x="46" y="346"/>
                  </a:cxn>
                  <a:cxn ang="0">
                    <a:pos x="36" y="344"/>
                  </a:cxn>
                  <a:cxn ang="0">
                    <a:pos x="38" y="337"/>
                  </a:cxn>
                  <a:cxn ang="0">
                    <a:pos x="36" y="344"/>
                  </a:cxn>
                  <a:cxn ang="0">
                    <a:pos x="28" y="327"/>
                  </a:cxn>
                  <a:cxn ang="0">
                    <a:pos x="36" y="344"/>
                  </a:cxn>
                  <a:cxn ang="0">
                    <a:pos x="23" y="338"/>
                  </a:cxn>
                  <a:cxn ang="0">
                    <a:pos x="26" y="332"/>
                  </a:cxn>
                  <a:cxn ang="0">
                    <a:pos x="23" y="338"/>
                  </a:cxn>
                  <a:cxn ang="0">
                    <a:pos x="18" y="322"/>
                  </a:cxn>
                  <a:cxn ang="0">
                    <a:pos x="23" y="338"/>
                  </a:cxn>
                  <a:cxn ang="0">
                    <a:pos x="17" y="322"/>
                  </a:cxn>
                  <a:cxn ang="0">
                    <a:pos x="15" y="327"/>
                  </a:cxn>
                  <a:cxn ang="0">
                    <a:pos x="14" y="333"/>
                  </a:cxn>
                  <a:cxn ang="0">
                    <a:pos x="7" y="319"/>
                  </a:cxn>
                  <a:cxn ang="0">
                    <a:pos x="14" y="333"/>
                  </a:cxn>
                </a:cxnLst>
                <a:rect l="0" t="0" r="r" b="b"/>
                <a:pathLst>
                  <a:path w="244" h="368">
                    <a:moveTo>
                      <a:pt x="0" y="322"/>
                    </a:moveTo>
                    <a:lnTo>
                      <a:pt x="145" y="6"/>
                    </a:lnTo>
                    <a:lnTo>
                      <a:pt x="156" y="11"/>
                    </a:lnTo>
                    <a:lnTo>
                      <a:pt x="11" y="327"/>
                    </a:lnTo>
                    <a:lnTo>
                      <a:pt x="0" y="322"/>
                    </a:lnTo>
                    <a:close/>
                    <a:moveTo>
                      <a:pt x="145" y="6"/>
                    </a:moveTo>
                    <a:lnTo>
                      <a:pt x="147" y="0"/>
                    </a:lnTo>
                    <a:lnTo>
                      <a:pt x="152" y="2"/>
                    </a:lnTo>
                    <a:lnTo>
                      <a:pt x="150" y="8"/>
                    </a:lnTo>
                    <a:lnTo>
                      <a:pt x="145" y="6"/>
                    </a:lnTo>
                    <a:close/>
                    <a:moveTo>
                      <a:pt x="152" y="2"/>
                    </a:moveTo>
                    <a:lnTo>
                      <a:pt x="238" y="36"/>
                    </a:lnTo>
                    <a:lnTo>
                      <a:pt x="233" y="47"/>
                    </a:lnTo>
                    <a:lnTo>
                      <a:pt x="148" y="14"/>
                    </a:lnTo>
                    <a:lnTo>
                      <a:pt x="152" y="2"/>
                    </a:lnTo>
                    <a:close/>
                    <a:moveTo>
                      <a:pt x="238" y="36"/>
                    </a:moveTo>
                    <a:lnTo>
                      <a:pt x="244" y="39"/>
                    </a:lnTo>
                    <a:lnTo>
                      <a:pt x="241" y="44"/>
                    </a:lnTo>
                    <a:lnTo>
                      <a:pt x="236" y="42"/>
                    </a:lnTo>
                    <a:lnTo>
                      <a:pt x="238" y="36"/>
                    </a:lnTo>
                    <a:close/>
                    <a:moveTo>
                      <a:pt x="241" y="44"/>
                    </a:moveTo>
                    <a:lnTo>
                      <a:pt x="94" y="362"/>
                    </a:lnTo>
                    <a:lnTo>
                      <a:pt x="83" y="357"/>
                    </a:lnTo>
                    <a:lnTo>
                      <a:pt x="230" y="39"/>
                    </a:lnTo>
                    <a:lnTo>
                      <a:pt x="241" y="44"/>
                    </a:lnTo>
                    <a:close/>
                    <a:moveTo>
                      <a:pt x="94" y="362"/>
                    </a:moveTo>
                    <a:lnTo>
                      <a:pt x="92" y="368"/>
                    </a:lnTo>
                    <a:lnTo>
                      <a:pt x="86" y="365"/>
                    </a:lnTo>
                    <a:lnTo>
                      <a:pt x="89" y="360"/>
                    </a:lnTo>
                    <a:lnTo>
                      <a:pt x="94" y="362"/>
                    </a:lnTo>
                    <a:close/>
                    <a:moveTo>
                      <a:pt x="86" y="365"/>
                    </a:moveTo>
                    <a:lnTo>
                      <a:pt x="76" y="360"/>
                    </a:lnTo>
                    <a:lnTo>
                      <a:pt x="82" y="350"/>
                    </a:lnTo>
                    <a:lnTo>
                      <a:pt x="91" y="354"/>
                    </a:lnTo>
                    <a:lnTo>
                      <a:pt x="86" y="365"/>
                    </a:lnTo>
                    <a:close/>
                    <a:moveTo>
                      <a:pt x="81" y="349"/>
                    </a:moveTo>
                    <a:lnTo>
                      <a:pt x="82" y="349"/>
                    </a:lnTo>
                    <a:lnTo>
                      <a:pt x="82" y="350"/>
                    </a:lnTo>
                    <a:lnTo>
                      <a:pt x="79" y="355"/>
                    </a:lnTo>
                    <a:lnTo>
                      <a:pt x="81" y="349"/>
                    </a:lnTo>
                    <a:close/>
                    <a:moveTo>
                      <a:pt x="77" y="361"/>
                    </a:moveTo>
                    <a:lnTo>
                      <a:pt x="65" y="356"/>
                    </a:lnTo>
                    <a:lnTo>
                      <a:pt x="69" y="345"/>
                    </a:lnTo>
                    <a:lnTo>
                      <a:pt x="81" y="349"/>
                    </a:lnTo>
                    <a:lnTo>
                      <a:pt x="77" y="361"/>
                    </a:lnTo>
                    <a:close/>
                    <a:moveTo>
                      <a:pt x="65" y="356"/>
                    </a:moveTo>
                    <a:lnTo>
                      <a:pt x="64" y="356"/>
                    </a:lnTo>
                    <a:lnTo>
                      <a:pt x="64" y="355"/>
                    </a:lnTo>
                    <a:lnTo>
                      <a:pt x="67" y="350"/>
                    </a:lnTo>
                    <a:lnTo>
                      <a:pt x="65" y="356"/>
                    </a:lnTo>
                    <a:close/>
                    <a:moveTo>
                      <a:pt x="64" y="355"/>
                    </a:moveTo>
                    <a:lnTo>
                      <a:pt x="55" y="351"/>
                    </a:lnTo>
                    <a:lnTo>
                      <a:pt x="60" y="339"/>
                    </a:lnTo>
                    <a:lnTo>
                      <a:pt x="70" y="345"/>
                    </a:lnTo>
                    <a:lnTo>
                      <a:pt x="64" y="355"/>
                    </a:lnTo>
                    <a:close/>
                    <a:moveTo>
                      <a:pt x="55" y="351"/>
                    </a:moveTo>
                    <a:lnTo>
                      <a:pt x="45" y="346"/>
                    </a:lnTo>
                    <a:lnTo>
                      <a:pt x="50" y="334"/>
                    </a:lnTo>
                    <a:lnTo>
                      <a:pt x="60" y="339"/>
                    </a:lnTo>
                    <a:lnTo>
                      <a:pt x="55" y="351"/>
                    </a:lnTo>
                    <a:close/>
                    <a:moveTo>
                      <a:pt x="49" y="334"/>
                    </a:moveTo>
                    <a:lnTo>
                      <a:pt x="50" y="334"/>
                    </a:lnTo>
                    <a:lnTo>
                      <a:pt x="50" y="334"/>
                    </a:lnTo>
                    <a:lnTo>
                      <a:pt x="48" y="339"/>
                    </a:lnTo>
                    <a:lnTo>
                      <a:pt x="49" y="334"/>
                    </a:lnTo>
                    <a:close/>
                    <a:moveTo>
                      <a:pt x="46" y="346"/>
                    </a:moveTo>
                    <a:lnTo>
                      <a:pt x="36" y="344"/>
                    </a:lnTo>
                    <a:lnTo>
                      <a:pt x="39" y="331"/>
                    </a:lnTo>
                    <a:lnTo>
                      <a:pt x="49" y="334"/>
                    </a:lnTo>
                    <a:lnTo>
                      <a:pt x="46" y="346"/>
                    </a:lnTo>
                    <a:close/>
                    <a:moveTo>
                      <a:pt x="36" y="344"/>
                    </a:moveTo>
                    <a:lnTo>
                      <a:pt x="36" y="344"/>
                    </a:lnTo>
                    <a:lnTo>
                      <a:pt x="36" y="344"/>
                    </a:lnTo>
                    <a:lnTo>
                      <a:pt x="38" y="337"/>
                    </a:lnTo>
                    <a:lnTo>
                      <a:pt x="36" y="344"/>
                    </a:lnTo>
                    <a:close/>
                    <a:moveTo>
                      <a:pt x="36" y="344"/>
                    </a:moveTo>
                    <a:lnTo>
                      <a:pt x="24" y="338"/>
                    </a:lnTo>
                    <a:lnTo>
                      <a:pt x="28" y="327"/>
                    </a:lnTo>
                    <a:lnTo>
                      <a:pt x="40" y="331"/>
                    </a:lnTo>
                    <a:lnTo>
                      <a:pt x="36" y="344"/>
                    </a:lnTo>
                    <a:close/>
                    <a:moveTo>
                      <a:pt x="24" y="338"/>
                    </a:moveTo>
                    <a:lnTo>
                      <a:pt x="23" y="338"/>
                    </a:lnTo>
                    <a:lnTo>
                      <a:pt x="23" y="338"/>
                    </a:lnTo>
                    <a:lnTo>
                      <a:pt x="26" y="332"/>
                    </a:lnTo>
                    <a:lnTo>
                      <a:pt x="24" y="338"/>
                    </a:lnTo>
                    <a:close/>
                    <a:moveTo>
                      <a:pt x="23" y="338"/>
                    </a:moveTo>
                    <a:lnTo>
                      <a:pt x="13" y="333"/>
                    </a:lnTo>
                    <a:lnTo>
                      <a:pt x="18" y="322"/>
                    </a:lnTo>
                    <a:lnTo>
                      <a:pt x="29" y="327"/>
                    </a:lnTo>
                    <a:lnTo>
                      <a:pt x="23" y="338"/>
                    </a:lnTo>
                    <a:close/>
                    <a:moveTo>
                      <a:pt x="17" y="322"/>
                    </a:moveTo>
                    <a:lnTo>
                      <a:pt x="17" y="322"/>
                    </a:lnTo>
                    <a:lnTo>
                      <a:pt x="18" y="322"/>
                    </a:lnTo>
                    <a:lnTo>
                      <a:pt x="15" y="327"/>
                    </a:lnTo>
                    <a:lnTo>
                      <a:pt x="17" y="322"/>
                    </a:lnTo>
                    <a:close/>
                    <a:moveTo>
                      <a:pt x="14" y="333"/>
                    </a:moveTo>
                    <a:lnTo>
                      <a:pt x="4" y="331"/>
                    </a:lnTo>
                    <a:lnTo>
                      <a:pt x="7" y="319"/>
                    </a:lnTo>
                    <a:lnTo>
                      <a:pt x="17" y="322"/>
                    </a:lnTo>
                    <a:lnTo>
                      <a:pt x="14" y="3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6" name="Freeform 58"/>
              <p:cNvSpPr>
                <a:spLocks noEditPoints="1"/>
              </p:cNvSpPr>
              <p:nvPr/>
            </p:nvSpPr>
            <p:spPr bwMode="auto">
              <a:xfrm>
                <a:off x="2614" y="1625"/>
                <a:ext cx="107" cy="138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4" y="0"/>
                  </a:cxn>
                  <a:cxn ang="0">
                    <a:pos x="78" y="224"/>
                  </a:cxn>
                  <a:cxn ang="0">
                    <a:pos x="69" y="224"/>
                  </a:cxn>
                  <a:cxn ang="0">
                    <a:pos x="61" y="227"/>
                  </a:cxn>
                  <a:cxn ang="0">
                    <a:pos x="54" y="227"/>
                  </a:cxn>
                  <a:cxn ang="0">
                    <a:pos x="44" y="227"/>
                  </a:cxn>
                  <a:cxn ang="0">
                    <a:pos x="37" y="227"/>
                  </a:cxn>
                  <a:cxn ang="0">
                    <a:pos x="30" y="227"/>
                  </a:cxn>
                  <a:cxn ang="0">
                    <a:pos x="23" y="227"/>
                  </a:cxn>
                  <a:cxn ang="0">
                    <a:pos x="13" y="229"/>
                  </a:cxn>
                  <a:cxn ang="0">
                    <a:pos x="0" y="5"/>
                  </a:cxn>
                  <a:cxn ang="0">
                    <a:pos x="306" y="3913"/>
                  </a:cxn>
                  <a:cxn ang="0">
                    <a:pos x="320" y="4138"/>
                  </a:cxn>
                  <a:cxn ang="0">
                    <a:pos x="255" y="4142"/>
                  </a:cxn>
                  <a:cxn ang="0">
                    <a:pos x="242" y="3916"/>
                  </a:cxn>
                  <a:cxn ang="0">
                    <a:pos x="250" y="3916"/>
                  </a:cxn>
                  <a:cxn ang="0">
                    <a:pos x="260" y="3916"/>
                  </a:cxn>
                  <a:cxn ang="0">
                    <a:pos x="267" y="3916"/>
                  </a:cxn>
                  <a:cxn ang="0">
                    <a:pos x="274" y="3916"/>
                  </a:cxn>
                  <a:cxn ang="0">
                    <a:pos x="282" y="3916"/>
                  </a:cxn>
                  <a:cxn ang="0">
                    <a:pos x="291" y="3913"/>
                  </a:cxn>
                  <a:cxn ang="0">
                    <a:pos x="298" y="3913"/>
                  </a:cxn>
                  <a:cxn ang="0">
                    <a:pos x="306" y="3913"/>
                  </a:cxn>
                </a:cxnLst>
                <a:rect l="0" t="0" r="r" b="b"/>
                <a:pathLst>
                  <a:path w="320" h="4142">
                    <a:moveTo>
                      <a:pt x="0" y="5"/>
                    </a:moveTo>
                    <a:lnTo>
                      <a:pt x="64" y="0"/>
                    </a:lnTo>
                    <a:lnTo>
                      <a:pt x="78" y="224"/>
                    </a:lnTo>
                    <a:lnTo>
                      <a:pt x="69" y="224"/>
                    </a:lnTo>
                    <a:lnTo>
                      <a:pt x="61" y="227"/>
                    </a:lnTo>
                    <a:lnTo>
                      <a:pt x="54" y="227"/>
                    </a:lnTo>
                    <a:lnTo>
                      <a:pt x="44" y="227"/>
                    </a:lnTo>
                    <a:lnTo>
                      <a:pt x="37" y="227"/>
                    </a:lnTo>
                    <a:lnTo>
                      <a:pt x="30" y="227"/>
                    </a:lnTo>
                    <a:lnTo>
                      <a:pt x="23" y="227"/>
                    </a:lnTo>
                    <a:lnTo>
                      <a:pt x="13" y="229"/>
                    </a:lnTo>
                    <a:lnTo>
                      <a:pt x="0" y="5"/>
                    </a:lnTo>
                    <a:close/>
                    <a:moveTo>
                      <a:pt x="306" y="3913"/>
                    </a:moveTo>
                    <a:lnTo>
                      <a:pt x="320" y="4138"/>
                    </a:lnTo>
                    <a:lnTo>
                      <a:pt x="255" y="4142"/>
                    </a:lnTo>
                    <a:lnTo>
                      <a:pt x="242" y="3916"/>
                    </a:lnTo>
                    <a:lnTo>
                      <a:pt x="250" y="3916"/>
                    </a:lnTo>
                    <a:lnTo>
                      <a:pt x="260" y="3916"/>
                    </a:lnTo>
                    <a:lnTo>
                      <a:pt x="267" y="3916"/>
                    </a:lnTo>
                    <a:lnTo>
                      <a:pt x="274" y="3916"/>
                    </a:lnTo>
                    <a:lnTo>
                      <a:pt x="282" y="3916"/>
                    </a:lnTo>
                    <a:lnTo>
                      <a:pt x="291" y="3913"/>
                    </a:lnTo>
                    <a:lnTo>
                      <a:pt x="298" y="3913"/>
                    </a:lnTo>
                    <a:lnTo>
                      <a:pt x="306" y="39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7" name="Freeform 59"/>
              <p:cNvSpPr>
                <a:spLocks noEditPoints="1"/>
              </p:cNvSpPr>
              <p:nvPr/>
            </p:nvSpPr>
            <p:spPr bwMode="auto">
              <a:xfrm>
                <a:off x="2612" y="1623"/>
                <a:ext cx="31" cy="81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" y="17"/>
                  </a:cxn>
                  <a:cxn ang="0">
                    <a:pos x="69" y="0"/>
                  </a:cxn>
                  <a:cxn ang="0">
                    <a:pos x="76" y="6"/>
                  </a:cxn>
                  <a:cxn ang="0">
                    <a:pos x="69" y="0"/>
                  </a:cxn>
                  <a:cxn ang="0">
                    <a:pos x="90" y="230"/>
                  </a:cxn>
                  <a:cxn ang="0">
                    <a:pos x="64" y="6"/>
                  </a:cxn>
                  <a:cxn ang="0">
                    <a:pos x="90" y="230"/>
                  </a:cxn>
                  <a:cxn ang="0">
                    <a:pos x="84" y="236"/>
                  </a:cxn>
                  <a:cxn ang="0">
                    <a:pos x="90" y="230"/>
                  </a:cxn>
                  <a:cxn ang="0">
                    <a:pos x="75" y="236"/>
                  </a:cxn>
                  <a:cxn ang="0">
                    <a:pos x="84" y="224"/>
                  </a:cxn>
                  <a:cxn ang="0">
                    <a:pos x="73" y="225"/>
                  </a:cxn>
                  <a:cxn ang="0">
                    <a:pos x="75" y="224"/>
                  </a:cxn>
                  <a:cxn ang="0">
                    <a:pos x="73" y="225"/>
                  </a:cxn>
                  <a:cxn ang="0">
                    <a:pos x="69" y="238"/>
                  </a:cxn>
                  <a:cxn ang="0">
                    <a:pos x="73" y="225"/>
                  </a:cxn>
                  <a:cxn ang="0">
                    <a:pos x="69" y="238"/>
                  </a:cxn>
                  <a:cxn ang="0">
                    <a:pos x="67" y="239"/>
                  </a:cxn>
                  <a:cxn ang="0">
                    <a:pos x="69" y="238"/>
                  </a:cxn>
                  <a:cxn ang="0">
                    <a:pos x="60" y="239"/>
                  </a:cxn>
                  <a:cxn ang="0">
                    <a:pos x="67" y="227"/>
                  </a:cxn>
                  <a:cxn ang="0">
                    <a:pos x="60" y="239"/>
                  </a:cxn>
                  <a:cxn ang="0">
                    <a:pos x="50" y="227"/>
                  </a:cxn>
                  <a:cxn ang="0">
                    <a:pos x="60" y="239"/>
                  </a:cxn>
                  <a:cxn ang="0">
                    <a:pos x="43" y="239"/>
                  </a:cxn>
                  <a:cxn ang="0">
                    <a:pos x="50" y="227"/>
                  </a:cxn>
                  <a:cxn ang="0">
                    <a:pos x="43" y="239"/>
                  </a:cxn>
                  <a:cxn ang="0">
                    <a:pos x="36" y="227"/>
                  </a:cxn>
                  <a:cxn ang="0">
                    <a:pos x="43" y="239"/>
                  </a:cxn>
                  <a:cxn ang="0">
                    <a:pos x="29" y="239"/>
                  </a:cxn>
                  <a:cxn ang="0">
                    <a:pos x="36" y="227"/>
                  </a:cxn>
                  <a:cxn ang="0">
                    <a:pos x="27" y="227"/>
                  </a:cxn>
                  <a:cxn ang="0">
                    <a:pos x="29" y="227"/>
                  </a:cxn>
                  <a:cxn ang="0">
                    <a:pos x="27" y="227"/>
                  </a:cxn>
                  <a:cxn ang="0">
                    <a:pos x="20" y="241"/>
                  </a:cxn>
                  <a:cxn ang="0">
                    <a:pos x="27" y="227"/>
                  </a:cxn>
                  <a:cxn ang="0">
                    <a:pos x="20" y="241"/>
                  </a:cxn>
                  <a:cxn ang="0">
                    <a:pos x="13" y="235"/>
                  </a:cxn>
                  <a:cxn ang="0">
                    <a:pos x="20" y="241"/>
                  </a:cxn>
                  <a:cxn ang="0">
                    <a:pos x="0" y="11"/>
                  </a:cxn>
                  <a:cxn ang="0">
                    <a:pos x="25" y="235"/>
                  </a:cxn>
                </a:cxnLst>
                <a:rect l="0" t="0" r="r" b="b"/>
                <a:pathLst>
                  <a:path w="91" h="243">
                    <a:moveTo>
                      <a:pt x="5" y="5"/>
                    </a:moveTo>
                    <a:lnTo>
                      <a:pt x="69" y="0"/>
                    </a:lnTo>
                    <a:lnTo>
                      <a:pt x="70" y="12"/>
                    </a:lnTo>
                    <a:lnTo>
                      <a:pt x="6" y="17"/>
                    </a:lnTo>
                    <a:lnTo>
                      <a:pt x="5" y="5"/>
                    </a:lnTo>
                    <a:close/>
                    <a:moveTo>
                      <a:pt x="69" y="0"/>
                    </a:moveTo>
                    <a:lnTo>
                      <a:pt x="75" y="0"/>
                    </a:lnTo>
                    <a:lnTo>
                      <a:pt x="76" y="6"/>
                    </a:lnTo>
                    <a:lnTo>
                      <a:pt x="70" y="6"/>
                    </a:lnTo>
                    <a:lnTo>
                      <a:pt x="69" y="0"/>
                    </a:lnTo>
                    <a:close/>
                    <a:moveTo>
                      <a:pt x="76" y="6"/>
                    </a:moveTo>
                    <a:lnTo>
                      <a:pt x="90" y="230"/>
                    </a:lnTo>
                    <a:lnTo>
                      <a:pt x="78" y="231"/>
                    </a:lnTo>
                    <a:lnTo>
                      <a:pt x="64" y="6"/>
                    </a:lnTo>
                    <a:lnTo>
                      <a:pt x="76" y="6"/>
                    </a:lnTo>
                    <a:close/>
                    <a:moveTo>
                      <a:pt x="90" y="230"/>
                    </a:moveTo>
                    <a:lnTo>
                      <a:pt x="91" y="236"/>
                    </a:lnTo>
                    <a:lnTo>
                      <a:pt x="84" y="236"/>
                    </a:lnTo>
                    <a:lnTo>
                      <a:pt x="84" y="230"/>
                    </a:lnTo>
                    <a:lnTo>
                      <a:pt x="90" y="230"/>
                    </a:lnTo>
                    <a:close/>
                    <a:moveTo>
                      <a:pt x="84" y="236"/>
                    </a:moveTo>
                    <a:lnTo>
                      <a:pt x="75" y="236"/>
                    </a:lnTo>
                    <a:lnTo>
                      <a:pt x="75" y="224"/>
                    </a:lnTo>
                    <a:lnTo>
                      <a:pt x="84" y="224"/>
                    </a:lnTo>
                    <a:lnTo>
                      <a:pt x="84" y="236"/>
                    </a:lnTo>
                    <a:close/>
                    <a:moveTo>
                      <a:pt x="73" y="225"/>
                    </a:moveTo>
                    <a:lnTo>
                      <a:pt x="74" y="224"/>
                    </a:lnTo>
                    <a:lnTo>
                      <a:pt x="75" y="224"/>
                    </a:lnTo>
                    <a:lnTo>
                      <a:pt x="75" y="230"/>
                    </a:lnTo>
                    <a:lnTo>
                      <a:pt x="73" y="225"/>
                    </a:lnTo>
                    <a:close/>
                    <a:moveTo>
                      <a:pt x="76" y="236"/>
                    </a:moveTo>
                    <a:lnTo>
                      <a:pt x="69" y="238"/>
                    </a:lnTo>
                    <a:lnTo>
                      <a:pt x="65" y="227"/>
                    </a:lnTo>
                    <a:lnTo>
                      <a:pt x="73" y="225"/>
                    </a:lnTo>
                    <a:lnTo>
                      <a:pt x="76" y="236"/>
                    </a:lnTo>
                    <a:close/>
                    <a:moveTo>
                      <a:pt x="69" y="238"/>
                    </a:moveTo>
                    <a:lnTo>
                      <a:pt x="68" y="239"/>
                    </a:lnTo>
                    <a:lnTo>
                      <a:pt x="67" y="239"/>
                    </a:lnTo>
                    <a:lnTo>
                      <a:pt x="67" y="233"/>
                    </a:lnTo>
                    <a:lnTo>
                      <a:pt x="69" y="238"/>
                    </a:lnTo>
                    <a:close/>
                    <a:moveTo>
                      <a:pt x="67" y="239"/>
                    </a:moveTo>
                    <a:lnTo>
                      <a:pt x="60" y="239"/>
                    </a:lnTo>
                    <a:lnTo>
                      <a:pt x="60" y="227"/>
                    </a:lnTo>
                    <a:lnTo>
                      <a:pt x="67" y="227"/>
                    </a:lnTo>
                    <a:lnTo>
                      <a:pt x="67" y="239"/>
                    </a:lnTo>
                    <a:close/>
                    <a:moveTo>
                      <a:pt x="60" y="239"/>
                    </a:moveTo>
                    <a:lnTo>
                      <a:pt x="50" y="239"/>
                    </a:lnTo>
                    <a:lnTo>
                      <a:pt x="50" y="227"/>
                    </a:lnTo>
                    <a:lnTo>
                      <a:pt x="60" y="227"/>
                    </a:lnTo>
                    <a:lnTo>
                      <a:pt x="60" y="239"/>
                    </a:lnTo>
                    <a:close/>
                    <a:moveTo>
                      <a:pt x="50" y="239"/>
                    </a:moveTo>
                    <a:lnTo>
                      <a:pt x="43" y="239"/>
                    </a:lnTo>
                    <a:lnTo>
                      <a:pt x="43" y="227"/>
                    </a:lnTo>
                    <a:lnTo>
                      <a:pt x="50" y="227"/>
                    </a:lnTo>
                    <a:lnTo>
                      <a:pt x="50" y="239"/>
                    </a:lnTo>
                    <a:close/>
                    <a:moveTo>
                      <a:pt x="43" y="239"/>
                    </a:moveTo>
                    <a:lnTo>
                      <a:pt x="36" y="239"/>
                    </a:lnTo>
                    <a:lnTo>
                      <a:pt x="36" y="227"/>
                    </a:lnTo>
                    <a:lnTo>
                      <a:pt x="43" y="227"/>
                    </a:lnTo>
                    <a:lnTo>
                      <a:pt x="43" y="239"/>
                    </a:lnTo>
                    <a:close/>
                    <a:moveTo>
                      <a:pt x="36" y="239"/>
                    </a:moveTo>
                    <a:lnTo>
                      <a:pt x="29" y="239"/>
                    </a:lnTo>
                    <a:lnTo>
                      <a:pt x="29" y="227"/>
                    </a:lnTo>
                    <a:lnTo>
                      <a:pt x="36" y="227"/>
                    </a:lnTo>
                    <a:lnTo>
                      <a:pt x="36" y="239"/>
                    </a:lnTo>
                    <a:close/>
                    <a:moveTo>
                      <a:pt x="27" y="227"/>
                    </a:moveTo>
                    <a:lnTo>
                      <a:pt x="28" y="227"/>
                    </a:lnTo>
                    <a:lnTo>
                      <a:pt x="29" y="227"/>
                    </a:lnTo>
                    <a:lnTo>
                      <a:pt x="29" y="233"/>
                    </a:lnTo>
                    <a:lnTo>
                      <a:pt x="27" y="227"/>
                    </a:lnTo>
                    <a:close/>
                    <a:moveTo>
                      <a:pt x="30" y="239"/>
                    </a:moveTo>
                    <a:lnTo>
                      <a:pt x="20" y="241"/>
                    </a:lnTo>
                    <a:lnTo>
                      <a:pt x="18" y="229"/>
                    </a:lnTo>
                    <a:lnTo>
                      <a:pt x="27" y="227"/>
                    </a:lnTo>
                    <a:lnTo>
                      <a:pt x="30" y="239"/>
                    </a:lnTo>
                    <a:close/>
                    <a:moveTo>
                      <a:pt x="20" y="241"/>
                    </a:moveTo>
                    <a:lnTo>
                      <a:pt x="13" y="243"/>
                    </a:lnTo>
                    <a:lnTo>
                      <a:pt x="13" y="235"/>
                    </a:lnTo>
                    <a:lnTo>
                      <a:pt x="19" y="235"/>
                    </a:lnTo>
                    <a:lnTo>
                      <a:pt x="20" y="241"/>
                    </a:lnTo>
                    <a:close/>
                    <a:moveTo>
                      <a:pt x="13" y="235"/>
                    </a:moveTo>
                    <a:lnTo>
                      <a:pt x="0" y="11"/>
                    </a:lnTo>
                    <a:lnTo>
                      <a:pt x="13" y="11"/>
                    </a:lnTo>
                    <a:lnTo>
                      <a:pt x="25" y="235"/>
                    </a:lnTo>
                    <a:lnTo>
                      <a:pt x="13" y="23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8" name="Freeform 60"/>
              <p:cNvSpPr>
                <a:spLocks noEditPoints="1"/>
              </p:cNvSpPr>
              <p:nvPr/>
            </p:nvSpPr>
            <p:spPr bwMode="auto">
              <a:xfrm>
                <a:off x="2693" y="2927"/>
                <a:ext cx="30" cy="81"/>
              </a:xfrm>
              <a:custGeom>
                <a:avLst/>
                <a:gdLst/>
                <a:ahLst/>
                <a:cxnLst>
                  <a:cxn ang="0">
                    <a:pos x="90" y="230"/>
                  </a:cxn>
                  <a:cxn ang="0">
                    <a:pos x="64" y="7"/>
                  </a:cxn>
                  <a:cxn ang="0">
                    <a:pos x="90" y="230"/>
                  </a:cxn>
                  <a:cxn ang="0">
                    <a:pos x="85" y="237"/>
                  </a:cxn>
                  <a:cxn ang="0">
                    <a:pos x="90" y="230"/>
                  </a:cxn>
                  <a:cxn ang="0">
                    <a:pos x="19" y="241"/>
                  </a:cxn>
                  <a:cxn ang="0">
                    <a:pos x="84" y="224"/>
                  </a:cxn>
                  <a:cxn ang="0">
                    <a:pos x="19" y="241"/>
                  </a:cxn>
                  <a:cxn ang="0">
                    <a:pos x="12" y="236"/>
                  </a:cxn>
                  <a:cxn ang="0">
                    <a:pos x="19" y="241"/>
                  </a:cxn>
                  <a:cxn ang="0">
                    <a:pos x="0" y="9"/>
                  </a:cxn>
                  <a:cxn ang="0">
                    <a:pos x="25" y="235"/>
                  </a:cxn>
                  <a:cxn ang="0">
                    <a:pos x="0" y="9"/>
                  </a:cxn>
                  <a:cxn ang="0">
                    <a:pos x="6" y="3"/>
                  </a:cxn>
                  <a:cxn ang="0">
                    <a:pos x="0" y="9"/>
                  </a:cxn>
                  <a:cxn ang="0">
                    <a:pos x="14" y="3"/>
                  </a:cxn>
                  <a:cxn ang="0">
                    <a:pos x="6" y="15"/>
                  </a:cxn>
                  <a:cxn ang="0">
                    <a:pos x="14" y="3"/>
                  </a:cxn>
                  <a:cxn ang="0">
                    <a:pos x="24" y="15"/>
                  </a:cxn>
                  <a:cxn ang="0">
                    <a:pos x="14" y="3"/>
                  </a:cxn>
                  <a:cxn ang="0">
                    <a:pos x="31" y="3"/>
                  </a:cxn>
                  <a:cxn ang="0">
                    <a:pos x="24" y="15"/>
                  </a:cxn>
                  <a:cxn ang="0">
                    <a:pos x="31" y="3"/>
                  </a:cxn>
                  <a:cxn ang="0">
                    <a:pos x="38" y="15"/>
                  </a:cxn>
                  <a:cxn ang="0">
                    <a:pos x="31" y="3"/>
                  </a:cxn>
                  <a:cxn ang="0">
                    <a:pos x="46" y="3"/>
                  </a:cxn>
                  <a:cxn ang="0">
                    <a:pos x="38" y="15"/>
                  </a:cxn>
                  <a:cxn ang="0">
                    <a:pos x="47" y="15"/>
                  </a:cxn>
                  <a:cxn ang="0">
                    <a:pos x="46" y="15"/>
                  </a:cxn>
                  <a:cxn ang="0">
                    <a:pos x="47" y="15"/>
                  </a:cxn>
                  <a:cxn ang="0">
                    <a:pos x="54" y="1"/>
                  </a:cxn>
                  <a:cxn ang="0">
                    <a:pos x="47" y="15"/>
                  </a:cxn>
                  <a:cxn ang="0">
                    <a:pos x="54" y="1"/>
                  </a:cxn>
                  <a:cxn ang="0">
                    <a:pos x="55" y="0"/>
                  </a:cxn>
                  <a:cxn ang="0">
                    <a:pos x="54" y="1"/>
                  </a:cxn>
                  <a:cxn ang="0">
                    <a:pos x="62" y="0"/>
                  </a:cxn>
                  <a:cxn ang="0">
                    <a:pos x="55" y="12"/>
                  </a:cxn>
                  <a:cxn ang="0">
                    <a:pos x="62" y="0"/>
                  </a:cxn>
                  <a:cxn ang="0">
                    <a:pos x="70" y="12"/>
                  </a:cxn>
                  <a:cxn ang="0">
                    <a:pos x="62" y="0"/>
                  </a:cxn>
                </a:cxnLst>
                <a:rect l="0" t="0" r="r" b="b"/>
                <a:pathLst>
                  <a:path w="91" h="242">
                    <a:moveTo>
                      <a:pt x="76" y="6"/>
                    </a:moveTo>
                    <a:lnTo>
                      <a:pt x="90" y="230"/>
                    </a:lnTo>
                    <a:lnTo>
                      <a:pt x="78" y="231"/>
                    </a:lnTo>
                    <a:lnTo>
                      <a:pt x="64" y="7"/>
                    </a:lnTo>
                    <a:lnTo>
                      <a:pt x="76" y="6"/>
                    </a:lnTo>
                    <a:close/>
                    <a:moveTo>
                      <a:pt x="90" y="230"/>
                    </a:moveTo>
                    <a:lnTo>
                      <a:pt x="91" y="236"/>
                    </a:lnTo>
                    <a:lnTo>
                      <a:pt x="85" y="237"/>
                    </a:lnTo>
                    <a:lnTo>
                      <a:pt x="84" y="231"/>
                    </a:lnTo>
                    <a:lnTo>
                      <a:pt x="90" y="230"/>
                    </a:lnTo>
                    <a:close/>
                    <a:moveTo>
                      <a:pt x="85" y="237"/>
                    </a:moveTo>
                    <a:lnTo>
                      <a:pt x="19" y="241"/>
                    </a:lnTo>
                    <a:lnTo>
                      <a:pt x="19" y="229"/>
                    </a:lnTo>
                    <a:lnTo>
                      <a:pt x="84" y="224"/>
                    </a:lnTo>
                    <a:lnTo>
                      <a:pt x="85" y="237"/>
                    </a:lnTo>
                    <a:close/>
                    <a:moveTo>
                      <a:pt x="19" y="241"/>
                    </a:moveTo>
                    <a:lnTo>
                      <a:pt x="12" y="242"/>
                    </a:lnTo>
                    <a:lnTo>
                      <a:pt x="12" y="236"/>
                    </a:lnTo>
                    <a:lnTo>
                      <a:pt x="19" y="235"/>
                    </a:lnTo>
                    <a:lnTo>
                      <a:pt x="19" y="241"/>
                    </a:lnTo>
                    <a:close/>
                    <a:moveTo>
                      <a:pt x="12" y="236"/>
                    </a:moveTo>
                    <a:lnTo>
                      <a:pt x="0" y="9"/>
                    </a:lnTo>
                    <a:lnTo>
                      <a:pt x="12" y="8"/>
                    </a:lnTo>
                    <a:lnTo>
                      <a:pt x="25" y="235"/>
                    </a:lnTo>
                    <a:lnTo>
                      <a:pt x="12" y="236"/>
                    </a:lnTo>
                    <a:close/>
                    <a:moveTo>
                      <a:pt x="0" y="9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3"/>
                    </a:moveTo>
                    <a:lnTo>
                      <a:pt x="14" y="3"/>
                    </a:lnTo>
                    <a:lnTo>
                      <a:pt x="14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3"/>
                    </a:moveTo>
                    <a:lnTo>
                      <a:pt x="24" y="3"/>
                    </a:lnTo>
                    <a:lnTo>
                      <a:pt x="24" y="15"/>
                    </a:lnTo>
                    <a:lnTo>
                      <a:pt x="14" y="15"/>
                    </a:lnTo>
                    <a:lnTo>
                      <a:pt x="14" y="3"/>
                    </a:lnTo>
                    <a:close/>
                    <a:moveTo>
                      <a:pt x="24" y="3"/>
                    </a:moveTo>
                    <a:lnTo>
                      <a:pt x="31" y="3"/>
                    </a:lnTo>
                    <a:lnTo>
                      <a:pt x="31" y="15"/>
                    </a:lnTo>
                    <a:lnTo>
                      <a:pt x="24" y="15"/>
                    </a:lnTo>
                    <a:lnTo>
                      <a:pt x="24" y="3"/>
                    </a:lnTo>
                    <a:close/>
                    <a:moveTo>
                      <a:pt x="31" y="3"/>
                    </a:moveTo>
                    <a:lnTo>
                      <a:pt x="38" y="3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31" y="3"/>
                    </a:lnTo>
                    <a:close/>
                    <a:moveTo>
                      <a:pt x="38" y="3"/>
                    </a:moveTo>
                    <a:lnTo>
                      <a:pt x="46" y="3"/>
                    </a:lnTo>
                    <a:lnTo>
                      <a:pt x="46" y="15"/>
                    </a:lnTo>
                    <a:lnTo>
                      <a:pt x="38" y="15"/>
                    </a:lnTo>
                    <a:lnTo>
                      <a:pt x="38" y="3"/>
                    </a:lnTo>
                    <a:close/>
                    <a:moveTo>
                      <a:pt x="47" y="15"/>
                    </a:moveTo>
                    <a:lnTo>
                      <a:pt x="46" y="15"/>
                    </a:lnTo>
                    <a:lnTo>
                      <a:pt x="46" y="15"/>
                    </a:lnTo>
                    <a:lnTo>
                      <a:pt x="46" y="9"/>
                    </a:lnTo>
                    <a:lnTo>
                      <a:pt x="47" y="15"/>
                    </a:lnTo>
                    <a:close/>
                    <a:moveTo>
                      <a:pt x="44" y="3"/>
                    </a:moveTo>
                    <a:lnTo>
                      <a:pt x="54" y="1"/>
                    </a:lnTo>
                    <a:lnTo>
                      <a:pt x="57" y="12"/>
                    </a:lnTo>
                    <a:lnTo>
                      <a:pt x="47" y="15"/>
                    </a:lnTo>
                    <a:lnTo>
                      <a:pt x="44" y="3"/>
                    </a:lnTo>
                    <a:close/>
                    <a:moveTo>
                      <a:pt x="54" y="1"/>
                    </a:moveTo>
                    <a:lnTo>
                      <a:pt x="55" y="0"/>
                    </a:lnTo>
                    <a:lnTo>
                      <a:pt x="55" y="0"/>
                    </a:lnTo>
                    <a:lnTo>
                      <a:pt x="55" y="6"/>
                    </a:lnTo>
                    <a:lnTo>
                      <a:pt x="54" y="1"/>
                    </a:lnTo>
                    <a:close/>
                    <a:moveTo>
                      <a:pt x="55" y="0"/>
                    </a:moveTo>
                    <a:lnTo>
                      <a:pt x="62" y="0"/>
                    </a:lnTo>
                    <a:lnTo>
                      <a:pt x="62" y="12"/>
                    </a:lnTo>
                    <a:lnTo>
                      <a:pt x="55" y="12"/>
                    </a:lnTo>
                    <a:lnTo>
                      <a:pt x="55" y="0"/>
                    </a:lnTo>
                    <a:close/>
                    <a:moveTo>
                      <a:pt x="62" y="0"/>
                    </a:moveTo>
                    <a:lnTo>
                      <a:pt x="70" y="0"/>
                    </a:lnTo>
                    <a:lnTo>
                      <a:pt x="70" y="12"/>
                    </a:lnTo>
                    <a:lnTo>
                      <a:pt x="62" y="1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9" name="Freeform 61"/>
              <p:cNvSpPr>
                <a:spLocks noEditPoints="1"/>
              </p:cNvSpPr>
              <p:nvPr/>
            </p:nvSpPr>
            <p:spPr bwMode="auto">
              <a:xfrm>
                <a:off x="2248" y="1732"/>
                <a:ext cx="840" cy="1167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4" y="0"/>
                  </a:cxn>
                  <a:cxn ang="0">
                    <a:pos x="188" y="189"/>
                  </a:cxn>
                  <a:cxn ang="0">
                    <a:pos x="181" y="194"/>
                  </a:cxn>
                  <a:cxn ang="0">
                    <a:pos x="174" y="196"/>
                  </a:cxn>
                  <a:cxn ang="0">
                    <a:pos x="167" y="201"/>
                  </a:cxn>
                  <a:cxn ang="0">
                    <a:pos x="162" y="203"/>
                  </a:cxn>
                  <a:cxn ang="0">
                    <a:pos x="154" y="208"/>
                  </a:cxn>
                  <a:cxn ang="0">
                    <a:pos x="147" y="213"/>
                  </a:cxn>
                  <a:cxn ang="0">
                    <a:pos x="142" y="218"/>
                  </a:cxn>
                  <a:cxn ang="0">
                    <a:pos x="135" y="220"/>
                  </a:cxn>
                  <a:cxn ang="0">
                    <a:pos x="0" y="32"/>
                  </a:cxn>
                  <a:cxn ang="0">
                    <a:pos x="2386" y="3276"/>
                  </a:cxn>
                  <a:cxn ang="0">
                    <a:pos x="2521" y="3464"/>
                  </a:cxn>
                  <a:cxn ang="0">
                    <a:pos x="2467" y="3499"/>
                  </a:cxn>
                  <a:cxn ang="0">
                    <a:pos x="2333" y="3310"/>
                  </a:cxn>
                  <a:cxn ang="0">
                    <a:pos x="2340" y="3305"/>
                  </a:cxn>
                  <a:cxn ang="0">
                    <a:pos x="2347" y="3300"/>
                  </a:cxn>
                  <a:cxn ang="0">
                    <a:pos x="2352" y="3298"/>
                  </a:cxn>
                  <a:cxn ang="0">
                    <a:pos x="2359" y="3293"/>
                  </a:cxn>
                  <a:cxn ang="0">
                    <a:pos x="2367" y="3288"/>
                  </a:cxn>
                  <a:cxn ang="0">
                    <a:pos x="2371" y="3286"/>
                  </a:cxn>
                  <a:cxn ang="0">
                    <a:pos x="2379" y="3281"/>
                  </a:cxn>
                  <a:cxn ang="0">
                    <a:pos x="2386" y="3276"/>
                  </a:cxn>
                </a:cxnLst>
                <a:rect l="0" t="0" r="r" b="b"/>
                <a:pathLst>
                  <a:path w="2521" h="3499">
                    <a:moveTo>
                      <a:pt x="0" y="32"/>
                    </a:moveTo>
                    <a:lnTo>
                      <a:pt x="54" y="0"/>
                    </a:lnTo>
                    <a:lnTo>
                      <a:pt x="188" y="189"/>
                    </a:lnTo>
                    <a:lnTo>
                      <a:pt x="181" y="194"/>
                    </a:lnTo>
                    <a:lnTo>
                      <a:pt x="174" y="196"/>
                    </a:lnTo>
                    <a:lnTo>
                      <a:pt x="167" y="201"/>
                    </a:lnTo>
                    <a:lnTo>
                      <a:pt x="162" y="203"/>
                    </a:lnTo>
                    <a:lnTo>
                      <a:pt x="154" y="208"/>
                    </a:lnTo>
                    <a:lnTo>
                      <a:pt x="147" y="213"/>
                    </a:lnTo>
                    <a:lnTo>
                      <a:pt x="142" y="218"/>
                    </a:lnTo>
                    <a:lnTo>
                      <a:pt x="135" y="220"/>
                    </a:lnTo>
                    <a:lnTo>
                      <a:pt x="0" y="32"/>
                    </a:lnTo>
                    <a:close/>
                    <a:moveTo>
                      <a:pt x="2386" y="3276"/>
                    </a:moveTo>
                    <a:lnTo>
                      <a:pt x="2521" y="3464"/>
                    </a:lnTo>
                    <a:lnTo>
                      <a:pt x="2467" y="3499"/>
                    </a:lnTo>
                    <a:lnTo>
                      <a:pt x="2333" y="3310"/>
                    </a:lnTo>
                    <a:lnTo>
                      <a:pt x="2340" y="3305"/>
                    </a:lnTo>
                    <a:lnTo>
                      <a:pt x="2347" y="3300"/>
                    </a:lnTo>
                    <a:lnTo>
                      <a:pt x="2352" y="3298"/>
                    </a:lnTo>
                    <a:lnTo>
                      <a:pt x="2359" y="3293"/>
                    </a:lnTo>
                    <a:lnTo>
                      <a:pt x="2367" y="3288"/>
                    </a:lnTo>
                    <a:lnTo>
                      <a:pt x="2371" y="3286"/>
                    </a:lnTo>
                    <a:lnTo>
                      <a:pt x="2379" y="3281"/>
                    </a:lnTo>
                    <a:lnTo>
                      <a:pt x="2386" y="327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0" name="Freeform 62"/>
              <p:cNvSpPr>
                <a:spLocks noEditPoints="1"/>
              </p:cNvSpPr>
              <p:nvPr/>
            </p:nvSpPr>
            <p:spPr bwMode="auto">
              <a:xfrm>
                <a:off x="2246" y="1730"/>
                <a:ext cx="67" cy="78"/>
              </a:xfrm>
              <a:custGeom>
                <a:avLst/>
                <a:gdLst/>
                <a:ahLst/>
                <a:cxnLst>
                  <a:cxn ang="0">
                    <a:pos x="55" y="3"/>
                  </a:cxn>
                  <a:cxn ang="0">
                    <a:pos x="8" y="45"/>
                  </a:cxn>
                  <a:cxn ang="0">
                    <a:pos x="55" y="3"/>
                  </a:cxn>
                  <a:cxn ang="0">
                    <a:pos x="64" y="4"/>
                  </a:cxn>
                  <a:cxn ang="0">
                    <a:pos x="55" y="3"/>
                  </a:cxn>
                  <a:cxn ang="0">
                    <a:pos x="198" y="192"/>
                  </a:cxn>
                  <a:cxn ang="0">
                    <a:pos x="54" y="11"/>
                  </a:cxn>
                  <a:cxn ang="0">
                    <a:pos x="198" y="192"/>
                  </a:cxn>
                  <a:cxn ang="0">
                    <a:pos x="197" y="202"/>
                  </a:cxn>
                  <a:cxn ang="0">
                    <a:pos x="198" y="192"/>
                  </a:cxn>
                  <a:cxn ang="0">
                    <a:pos x="189" y="207"/>
                  </a:cxn>
                  <a:cxn ang="0">
                    <a:pos x="190" y="191"/>
                  </a:cxn>
                  <a:cxn ang="0">
                    <a:pos x="189" y="207"/>
                  </a:cxn>
                  <a:cxn ang="0">
                    <a:pos x="188" y="207"/>
                  </a:cxn>
                  <a:cxn ang="0">
                    <a:pos x="189" y="207"/>
                  </a:cxn>
                  <a:cxn ang="0">
                    <a:pos x="181" y="210"/>
                  </a:cxn>
                  <a:cxn ang="0">
                    <a:pos x="184" y="196"/>
                  </a:cxn>
                  <a:cxn ang="0">
                    <a:pos x="175" y="199"/>
                  </a:cxn>
                  <a:cxn ang="0">
                    <a:pos x="177" y="198"/>
                  </a:cxn>
                  <a:cxn ang="0">
                    <a:pos x="175" y="199"/>
                  </a:cxn>
                  <a:cxn ang="0">
                    <a:pos x="175" y="214"/>
                  </a:cxn>
                  <a:cxn ang="0">
                    <a:pos x="175" y="199"/>
                  </a:cxn>
                  <a:cxn ang="0">
                    <a:pos x="175" y="214"/>
                  </a:cxn>
                  <a:cxn ang="0">
                    <a:pos x="174" y="214"/>
                  </a:cxn>
                  <a:cxn ang="0">
                    <a:pos x="175" y="214"/>
                  </a:cxn>
                  <a:cxn ang="0">
                    <a:pos x="169" y="217"/>
                  </a:cxn>
                  <a:cxn ang="0">
                    <a:pos x="169" y="203"/>
                  </a:cxn>
                  <a:cxn ang="0">
                    <a:pos x="163" y="206"/>
                  </a:cxn>
                  <a:cxn ang="0">
                    <a:pos x="164" y="206"/>
                  </a:cxn>
                  <a:cxn ang="0">
                    <a:pos x="163" y="206"/>
                  </a:cxn>
                  <a:cxn ang="0">
                    <a:pos x="163" y="221"/>
                  </a:cxn>
                  <a:cxn ang="0">
                    <a:pos x="163" y="206"/>
                  </a:cxn>
                  <a:cxn ang="0">
                    <a:pos x="156" y="211"/>
                  </a:cxn>
                  <a:cxn ang="0">
                    <a:pos x="156" y="211"/>
                  </a:cxn>
                  <a:cxn ang="0">
                    <a:pos x="156" y="211"/>
                  </a:cxn>
                  <a:cxn ang="0">
                    <a:pos x="156" y="226"/>
                  </a:cxn>
                  <a:cxn ang="0">
                    <a:pos x="156" y="211"/>
                  </a:cxn>
                  <a:cxn ang="0">
                    <a:pos x="148" y="217"/>
                  </a:cxn>
                  <a:cxn ang="0">
                    <a:pos x="149" y="216"/>
                  </a:cxn>
                  <a:cxn ang="0">
                    <a:pos x="148" y="217"/>
                  </a:cxn>
                  <a:cxn ang="0">
                    <a:pos x="152" y="230"/>
                  </a:cxn>
                  <a:cxn ang="0">
                    <a:pos x="148" y="217"/>
                  </a:cxn>
                  <a:cxn ang="0">
                    <a:pos x="152" y="230"/>
                  </a:cxn>
                  <a:cxn ang="0">
                    <a:pos x="149" y="231"/>
                  </a:cxn>
                  <a:cxn ang="0">
                    <a:pos x="152" y="230"/>
                  </a:cxn>
                  <a:cxn ang="0">
                    <a:pos x="142" y="234"/>
                  </a:cxn>
                  <a:cxn ang="0">
                    <a:pos x="146" y="220"/>
                  </a:cxn>
                  <a:cxn ang="0">
                    <a:pos x="142" y="234"/>
                  </a:cxn>
                  <a:cxn ang="0">
                    <a:pos x="134" y="232"/>
                  </a:cxn>
                  <a:cxn ang="0">
                    <a:pos x="142" y="234"/>
                  </a:cxn>
                  <a:cxn ang="0">
                    <a:pos x="0" y="44"/>
                  </a:cxn>
                  <a:cxn ang="0">
                    <a:pos x="145" y="225"/>
                  </a:cxn>
                </a:cxnLst>
                <a:rect l="0" t="0" r="r" b="b"/>
                <a:pathLst>
                  <a:path w="202" h="235">
                    <a:moveTo>
                      <a:pt x="2" y="35"/>
                    </a:moveTo>
                    <a:lnTo>
                      <a:pt x="55" y="3"/>
                    </a:lnTo>
                    <a:lnTo>
                      <a:pt x="63" y="13"/>
                    </a:lnTo>
                    <a:lnTo>
                      <a:pt x="8" y="45"/>
                    </a:lnTo>
                    <a:lnTo>
                      <a:pt x="2" y="35"/>
                    </a:lnTo>
                    <a:close/>
                    <a:moveTo>
                      <a:pt x="55" y="3"/>
                    </a:moveTo>
                    <a:lnTo>
                      <a:pt x="61" y="0"/>
                    </a:lnTo>
                    <a:lnTo>
                      <a:pt x="64" y="4"/>
                    </a:lnTo>
                    <a:lnTo>
                      <a:pt x="59" y="8"/>
                    </a:lnTo>
                    <a:lnTo>
                      <a:pt x="55" y="3"/>
                    </a:lnTo>
                    <a:close/>
                    <a:moveTo>
                      <a:pt x="64" y="4"/>
                    </a:moveTo>
                    <a:lnTo>
                      <a:pt x="198" y="192"/>
                    </a:lnTo>
                    <a:lnTo>
                      <a:pt x="188" y="200"/>
                    </a:lnTo>
                    <a:lnTo>
                      <a:pt x="54" y="11"/>
                    </a:lnTo>
                    <a:lnTo>
                      <a:pt x="64" y="4"/>
                    </a:lnTo>
                    <a:close/>
                    <a:moveTo>
                      <a:pt x="198" y="192"/>
                    </a:moveTo>
                    <a:lnTo>
                      <a:pt x="202" y="198"/>
                    </a:lnTo>
                    <a:lnTo>
                      <a:pt x="197" y="202"/>
                    </a:lnTo>
                    <a:lnTo>
                      <a:pt x="193" y="197"/>
                    </a:lnTo>
                    <a:lnTo>
                      <a:pt x="198" y="192"/>
                    </a:lnTo>
                    <a:close/>
                    <a:moveTo>
                      <a:pt x="197" y="202"/>
                    </a:moveTo>
                    <a:lnTo>
                      <a:pt x="189" y="207"/>
                    </a:lnTo>
                    <a:lnTo>
                      <a:pt x="183" y="197"/>
                    </a:lnTo>
                    <a:lnTo>
                      <a:pt x="190" y="191"/>
                    </a:lnTo>
                    <a:lnTo>
                      <a:pt x="197" y="202"/>
                    </a:lnTo>
                    <a:close/>
                    <a:moveTo>
                      <a:pt x="189" y="207"/>
                    </a:moveTo>
                    <a:lnTo>
                      <a:pt x="189" y="207"/>
                    </a:lnTo>
                    <a:lnTo>
                      <a:pt x="188" y="207"/>
                    </a:lnTo>
                    <a:lnTo>
                      <a:pt x="186" y="202"/>
                    </a:lnTo>
                    <a:lnTo>
                      <a:pt x="189" y="207"/>
                    </a:lnTo>
                    <a:close/>
                    <a:moveTo>
                      <a:pt x="188" y="207"/>
                    </a:moveTo>
                    <a:lnTo>
                      <a:pt x="181" y="210"/>
                    </a:lnTo>
                    <a:lnTo>
                      <a:pt x="177" y="198"/>
                    </a:lnTo>
                    <a:lnTo>
                      <a:pt x="184" y="196"/>
                    </a:lnTo>
                    <a:lnTo>
                      <a:pt x="188" y="207"/>
                    </a:lnTo>
                    <a:close/>
                    <a:moveTo>
                      <a:pt x="175" y="199"/>
                    </a:moveTo>
                    <a:lnTo>
                      <a:pt x="176" y="199"/>
                    </a:lnTo>
                    <a:lnTo>
                      <a:pt x="177" y="198"/>
                    </a:lnTo>
                    <a:lnTo>
                      <a:pt x="179" y="204"/>
                    </a:lnTo>
                    <a:lnTo>
                      <a:pt x="175" y="199"/>
                    </a:lnTo>
                    <a:close/>
                    <a:moveTo>
                      <a:pt x="182" y="209"/>
                    </a:moveTo>
                    <a:lnTo>
                      <a:pt x="175" y="214"/>
                    </a:lnTo>
                    <a:lnTo>
                      <a:pt x="168" y="204"/>
                    </a:lnTo>
                    <a:lnTo>
                      <a:pt x="175" y="199"/>
                    </a:lnTo>
                    <a:lnTo>
                      <a:pt x="182" y="209"/>
                    </a:lnTo>
                    <a:close/>
                    <a:moveTo>
                      <a:pt x="175" y="214"/>
                    </a:moveTo>
                    <a:lnTo>
                      <a:pt x="174" y="214"/>
                    </a:lnTo>
                    <a:lnTo>
                      <a:pt x="174" y="214"/>
                    </a:lnTo>
                    <a:lnTo>
                      <a:pt x="172" y="209"/>
                    </a:lnTo>
                    <a:lnTo>
                      <a:pt x="175" y="214"/>
                    </a:lnTo>
                    <a:close/>
                    <a:moveTo>
                      <a:pt x="174" y="214"/>
                    </a:moveTo>
                    <a:lnTo>
                      <a:pt x="169" y="217"/>
                    </a:lnTo>
                    <a:lnTo>
                      <a:pt x="164" y="206"/>
                    </a:lnTo>
                    <a:lnTo>
                      <a:pt x="169" y="203"/>
                    </a:lnTo>
                    <a:lnTo>
                      <a:pt x="174" y="214"/>
                    </a:lnTo>
                    <a:close/>
                    <a:moveTo>
                      <a:pt x="163" y="206"/>
                    </a:moveTo>
                    <a:lnTo>
                      <a:pt x="164" y="206"/>
                    </a:lnTo>
                    <a:lnTo>
                      <a:pt x="164" y="206"/>
                    </a:lnTo>
                    <a:lnTo>
                      <a:pt x="167" y="211"/>
                    </a:lnTo>
                    <a:lnTo>
                      <a:pt x="163" y="206"/>
                    </a:lnTo>
                    <a:close/>
                    <a:moveTo>
                      <a:pt x="170" y="216"/>
                    </a:moveTo>
                    <a:lnTo>
                      <a:pt x="163" y="221"/>
                    </a:lnTo>
                    <a:lnTo>
                      <a:pt x="156" y="211"/>
                    </a:lnTo>
                    <a:lnTo>
                      <a:pt x="163" y="206"/>
                    </a:lnTo>
                    <a:lnTo>
                      <a:pt x="170" y="216"/>
                    </a:lnTo>
                    <a:close/>
                    <a:moveTo>
                      <a:pt x="156" y="211"/>
                    </a:moveTo>
                    <a:lnTo>
                      <a:pt x="159" y="209"/>
                    </a:lnTo>
                    <a:lnTo>
                      <a:pt x="156" y="211"/>
                    </a:lnTo>
                    <a:lnTo>
                      <a:pt x="159" y="216"/>
                    </a:lnTo>
                    <a:lnTo>
                      <a:pt x="156" y="211"/>
                    </a:lnTo>
                    <a:close/>
                    <a:moveTo>
                      <a:pt x="163" y="221"/>
                    </a:moveTo>
                    <a:lnTo>
                      <a:pt x="156" y="226"/>
                    </a:lnTo>
                    <a:lnTo>
                      <a:pt x="149" y="216"/>
                    </a:lnTo>
                    <a:lnTo>
                      <a:pt x="156" y="211"/>
                    </a:lnTo>
                    <a:lnTo>
                      <a:pt x="163" y="221"/>
                    </a:lnTo>
                    <a:close/>
                    <a:moveTo>
                      <a:pt x="148" y="217"/>
                    </a:moveTo>
                    <a:lnTo>
                      <a:pt x="148" y="216"/>
                    </a:lnTo>
                    <a:lnTo>
                      <a:pt x="149" y="216"/>
                    </a:lnTo>
                    <a:lnTo>
                      <a:pt x="152" y="221"/>
                    </a:lnTo>
                    <a:lnTo>
                      <a:pt x="148" y="217"/>
                    </a:lnTo>
                    <a:close/>
                    <a:moveTo>
                      <a:pt x="157" y="225"/>
                    </a:moveTo>
                    <a:lnTo>
                      <a:pt x="152" y="230"/>
                    </a:lnTo>
                    <a:lnTo>
                      <a:pt x="143" y="221"/>
                    </a:lnTo>
                    <a:lnTo>
                      <a:pt x="148" y="217"/>
                    </a:lnTo>
                    <a:lnTo>
                      <a:pt x="157" y="225"/>
                    </a:lnTo>
                    <a:close/>
                    <a:moveTo>
                      <a:pt x="152" y="230"/>
                    </a:moveTo>
                    <a:lnTo>
                      <a:pt x="151" y="231"/>
                    </a:lnTo>
                    <a:lnTo>
                      <a:pt x="149" y="231"/>
                    </a:lnTo>
                    <a:lnTo>
                      <a:pt x="147" y="226"/>
                    </a:lnTo>
                    <a:lnTo>
                      <a:pt x="152" y="230"/>
                    </a:lnTo>
                    <a:close/>
                    <a:moveTo>
                      <a:pt x="149" y="231"/>
                    </a:moveTo>
                    <a:lnTo>
                      <a:pt x="142" y="234"/>
                    </a:lnTo>
                    <a:lnTo>
                      <a:pt x="137" y="222"/>
                    </a:lnTo>
                    <a:lnTo>
                      <a:pt x="146" y="220"/>
                    </a:lnTo>
                    <a:lnTo>
                      <a:pt x="149" y="231"/>
                    </a:lnTo>
                    <a:close/>
                    <a:moveTo>
                      <a:pt x="142" y="234"/>
                    </a:moveTo>
                    <a:lnTo>
                      <a:pt x="137" y="235"/>
                    </a:lnTo>
                    <a:lnTo>
                      <a:pt x="134" y="232"/>
                    </a:lnTo>
                    <a:lnTo>
                      <a:pt x="140" y="228"/>
                    </a:lnTo>
                    <a:lnTo>
                      <a:pt x="142" y="234"/>
                    </a:lnTo>
                    <a:close/>
                    <a:moveTo>
                      <a:pt x="134" y="232"/>
                    </a:moveTo>
                    <a:lnTo>
                      <a:pt x="0" y="44"/>
                    </a:lnTo>
                    <a:lnTo>
                      <a:pt x="10" y="37"/>
                    </a:lnTo>
                    <a:lnTo>
                      <a:pt x="145" y="225"/>
                    </a:lnTo>
                    <a:lnTo>
                      <a:pt x="134" y="23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1" name="Freeform 63"/>
              <p:cNvSpPr>
                <a:spLocks noEditPoints="1"/>
              </p:cNvSpPr>
              <p:nvPr/>
            </p:nvSpPr>
            <p:spPr bwMode="auto">
              <a:xfrm>
                <a:off x="3014" y="2809"/>
                <a:ext cx="77" cy="92"/>
              </a:xfrm>
              <a:custGeom>
                <a:avLst/>
                <a:gdLst/>
                <a:ahLst/>
                <a:cxnLst>
                  <a:cxn ang="0">
                    <a:pos x="226" y="230"/>
                  </a:cxn>
                  <a:cxn ang="0">
                    <a:pos x="81" y="49"/>
                  </a:cxn>
                  <a:cxn ang="0">
                    <a:pos x="226" y="230"/>
                  </a:cxn>
                  <a:cxn ang="0">
                    <a:pos x="224" y="239"/>
                  </a:cxn>
                  <a:cxn ang="0">
                    <a:pos x="226" y="230"/>
                  </a:cxn>
                  <a:cxn ang="0">
                    <a:pos x="170" y="274"/>
                  </a:cxn>
                  <a:cxn ang="0">
                    <a:pos x="218" y="229"/>
                  </a:cxn>
                  <a:cxn ang="0">
                    <a:pos x="170" y="274"/>
                  </a:cxn>
                  <a:cxn ang="0">
                    <a:pos x="162" y="272"/>
                  </a:cxn>
                  <a:cxn ang="0">
                    <a:pos x="170" y="274"/>
                  </a:cxn>
                  <a:cxn ang="0">
                    <a:pos x="28" y="83"/>
                  </a:cxn>
                  <a:cxn ang="0">
                    <a:pos x="172" y="265"/>
                  </a:cxn>
                  <a:cxn ang="0">
                    <a:pos x="28" y="83"/>
                  </a:cxn>
                  <a:cxn ang="0">
                    <a:pos x="29" y="75"/>
                  </a:cxn>
                  <a:cxn ang="0">
                    <a:pos x="28" y="83"/>
                  </a:cxn>
                  <a:cxn ang="0">
                    <a:pos x="37" y="70"/>
                  </a:cxn>
                  <a:cxn ang="0">
                    <a:pos x="36" y="85"/>
                  </a:cxn>
                  <a:cxn ang="0">
                    <a:pos x="37" y="70"/>
                  </a:cxn>
                  <a:cxn ang="0">
                    <a:pos x="37" y="70"/>
                  </a:cxn>
                  <a:cxn ang="0">
                    <a:pos x="37" y="70"/>
                  </a:cxn>
                  <a:cxn ang="0">
                    <a:pos x="44" y="65"/>
                  </a:cxn>
                  <a:cxn ang="0">
                    <a:pos x="43" y="80"/>
                  </a:cxn>
                  <a:cxn ang="0">
                    <a:pos x="44" y="65"/>
                  </a:cxn>
                  <a:cxn ang="0">
                    <a:pos x="45" y="65"/>
                  </a:cxn>
                  <a:cxn ang="0">
                    <a:pos x="44" y="65"/>
                  </a:cxn>
                  <a:cxn ang="0">
                    <a:pos x="49" y="62"/>
                  </a:cxn>
                  <a:cxn ang="0">
                    <a:pos x="50" y="75"/>
                  </a:cxn>
                  <a:cxn ang="0">
                    <a:pos x="56" y="73"/>
                  </a:cxn>
                  <a:cxn ang="0">
                    <a:pos x="55" y="73"/>
                  </a:cxn>
                  <a:cxn ang="0">
                    <a:pos x="56" y="73"/>
                  </a:cxn>
                  <a:cxn ang="0">
                    <a:pos x="56" y="58"/>
                  </a:cxn>
                  <a:cxn ang="0">
                    <a:pos x="56" y="73"/>
                  </a:cxn>
                  <a:cxn ang="0">
                    <a:pos x="56" y="58"/>
                  </a:cxn>
                  <a:cxn ang="0">
                    <a:pos x="56" y="58"/>
                  </a:cxn>
                  <a:cxn ang="0">
                    <a:pos x="56" y="58"/>
                  </a:cxn>
                  <a:cxn ang="0">
                    <a:pos x="63" y="53"/>
                  </a:cxn>
                  <a:cxn ang="0">
                    <a:pos x="63" y="68"/>
                  </a:cxn>
                  <a:cxn ang="0">
                    <a:pos x="63" y="53"/>
                  </a:cxn>
                  <a:cxn ang="0">
                    <a:pos x="64" y="53"/>
                  </a:cxn>
                  <a:cxn ang="0">
                    <a:pos x="63" y="53"/>
                  </a:cxn>
                  <a:cxn ang="0">
                    <a:pos x="69" y="50"/>
                  </a:cxn>
                  <a:cxn ang="0">
                    <a:pos x="69" y="63"/>
                  </a:cxn>
                  <a:cxn ang="0">
                    <a:pos x="75" y="61"/>
                  </a:cxn>
                  <a:cxn ang="0">
                    <a:pos x="74" y="61"/>
                  </a:cxn>
                  <a:cxn ang="0">
                    <a:pos x="75" y="61"/>
                  </a:cxn>
                  <a:cxn ang="0">
                    <a:pos x="75" y="46"/>
                  </a:cxn>
                  <a:cxn ang="0">
                    <a:pos x="75" y="61"/>
                  </a:cxn>
                  <a:cxn ang="0">
                    <a:pos x="75" y="46"/>
                  </a:cxn>
                  <a:cxn ang="0">
                    <a:pos x="75" y="46"/>
                  </a:cxn>
                  <a:cxn ang="0">
                    <a:pos x="75" y="46"/>
                  </a:cxn>
                  <a:cxn ang="0">
                    <a:pos x="83" y="41"/>
                  </a:cxn>
                  <a:cxn ang="0">
                    <a:pos x="82" y="56"/>
                  </a:cxn>
                </a:cxnLst>
                <a:rect l="0" t="0" r="r" b="b"/>
                <a:pathLst>
                  <a:path w="229" h="277">
                    <a:moveTo>
                      <a:pt x="91" y="42"/>
                    </a:moveTo>
                    <a:lnTo>
                      <a:pt x="226" y="230"/>
                    </a:lnTo>
                    <a:lnTo>
                      <a:pt x="216" y="237"/>
                    </a:lnTo>
                    <a:lnTo>
                      <a:pt x="81" y="49"/>
                    </a:lnTo>
                    <a:lnTo>
                      <a:pt x="91" y="42"/>
                    </a:lnTo>
                    <a:close/>
                    <a:moveTo>
                      <a:pt x="226" y="230"/>
                    </a:moveTo>
                    <a:lnTo>
                      <a:pt x="229" y="235"/>
                    </a:lnTo>
                    <a:lnTo>
                      <a:pt x="224" y="239"/>
                    </a:lnTo>
                    <a:lnTo>
                      <a:pt x="221" y="234"/>
                    </a:lnTo>
                    <a:lnTo>
                      <a:pt x="226" y="230"/>
                    </a:lnTo>
                    <a:close/>
                    <a:moveTo>
                      <a:pt x="224" y="239"/>
                    </a:moveTo>
                    <a:lnTo>
                      <a:pt x="170" y="274"/>
                    </a:lnTo>
                    <a:lnTo>
                      <a:pt x="163" y="264"/>
                    </a:lnTo>
                    <a:lnTo>
                      <a:pt x="218" y="229"/>
                    </a:lnTo>
                    <a:lnTo>
                      <a:pt x="224" y="239"/>
                    </a:lnTo>
                    <a:close/>
                    <a:moveTo>
                      <a:pt x="170" y="274"/>
                    </a:moveTo>
                    <a:lnTo>
                      <a:pt x="165" y="277"/>
                    </a:lnTo>
                    <a:lnTo>
                      <a:pt x="162" y="272"/>
                    </a:lnTo>
                    <a:lnTo>
                      <a:pt x="167" y="269"/>
                    </a:lnTo>
                    <a:lnTo>
                      <a:pt x="170" y="274"/>
                    </a:lnTo>
                    <a:close/>
                    <a:moveTo>
                      <a:pt x="162" y="272"/>
                    </a:moveTo>
                    <a:lnTo>
                      <a:pt x="28" y="83"/>
                    </a:lnTo>
                    <a:lnTo>
                      <a:pt x="38" y="76"/>
                    </a:lnTo>
                    <a:lnTo>
                      <a:pt x="172" y="265"/>
                    </a:lnTo>
                    <a:lnTo>
                      <a:pt x="162" y="272"/>
                    </a:lnTo>
                    <a:close/>
                    <a:moveTo>
                      <a:pt x="28" y="83"/>
                    </a:moveTo>
                    <a:lnTo>
                      <a:pt x="24" y="78"/>
                    </a:lnTo>
                    <a:lnTo>
                      <a:pt x="29" y="75"/>
                    </a:lnTo>
                    <a:lnTo>
                      <a:pt x="33" y="80"/>
                    </a:lnTo>
                    <a:lnTo>
                      <a:pt x="28" y="83"/>
                    </a:lnTo>
                    <a:close/>
                    <a:moveTo>
                      <a:pt x="29" y="75"/>
                    </a:moveTo>
                    <a:lnTo>
                      <a:pt x="37" y="70"/>
                    </a:lnTo>
                    <a:lnTo>
                      <a:pt x="43" y="80"/>
                    </a:lnTo>
                    <a:lnTo>
                      <a:pt x="36" y="85"/>
                    </a:lnTo>
                    <a:lnTo>
                      <a:pt x="29" y="75"/>
                    </a:lnTo>
                    <a:close/>
                    <a:moveTo>
                      <a:pt x="37" y="70"/>
                    </a:moveTo>
                    <a:lnTo>
                      <a:pt x="0" y="95"/>
                    </a:lnTo>
                    <a:lnTo>
                      <a:pt x="37" y="70"/>
                    </a:lnTo>
                    <a:lnTo>
                      <a:pt x="40" y="75"/>
                    </a:lnTo>
                    <a:lnTo>
                      <a:pt x="37" y="70"/>
                    </a:lnTo>
                    <a:close/>
                    <a:moveTo>
                      <a:pt x="37" y="70"/>
                    </a:moveTo>
                    <a:lnTo>
                      <a:pt x="44" y="65"/>
                    </a:lnTo>
                    <a:lnTo>
                      <a:pt x="51" y="75"/>
                    </a:lnTo>
                    <a:lnTo>
                      <a:pt x="43" y="80"/>
                    </a:lnTo>
                    <a:lnTo>
                      <a:pt x="37" y="70"/>
                    </a:lnTo>
                    <a:close/>
                    <a:moveTo>
                      <a:pt x="44" y="65"/>
                    </a:moveTo>
                    <a:lnTo>
                      <a:pt x="44" y="65"/>
                    </a:lnTo>
                    <a:lnTo>
                      <a:pt x="45" y="65"/>
                    </a:lnTo>
                    <a:lnTo>
                      <a:pt x="47" y="70"/>
                    </a:lnTo>
                    <a:lnTo>
                      <a:pt x="44" y="65"/>
                    </a:lnTo>
                    <a:close/>
                    <a:moveTo>
                      <a:pt x="45" y="65"/>
                    </a:moveTo>
                    <a:lnTo>
                      <a:pt x="49" y="62"/>
                    </a:lnTo>
                    <a:lnTo>
                      <a:pt x="55" y="73"/>
                    </a:lnTo>
                    <a:lnTo>
                      <a:pt x="50" y="75"/>
                    </a:lnTo>
                    <a:lnTo>
                      <a:pt x="45" y="65"/>
                    </a:lnTo>
                    <a:close/>
                    <a:moveTo>
                      <a:pt x="56" y="73"/>
                    </a:moveTo>
                    <a:lnTo>
                      <a:pt x="55" y="73"/>
                    </a:lnTo>
                    <a:lnTo>
                      <a:pt x="55" y="73"/>
                    </a:lnTo>
                    <a:lnTo>
                      <a:pt x="52" y="68"/>
                    </a:lnTo>
                    <a:lnTo>
                      <a:pt x="56" y="73"/>
                    </a:lnTo>
                    <a:close/>
                    <a:moveTo>
                      <a:pt x="49" y="63"/>
                    </a:moveTo>
                    <a:lnTo>
                      <a:pt x="56" y="58"/>
                    </a:lnTo>
                    <a:lnTo>
                      <a:pt x="63" y="68"/>
                    </a:lnTo>
                    <a:lnTo>
                      <a:pt x="56" y="73"/>
                    </a:lnTo>
                    <a:lnTo>
                      <a:pt x="49" y="63"/>
                    </a:lnTo>
                    <a:close/>
                    <a:moveTo>
                      <a:pt x="56" y="58"/>
                    </a:moveTo>
                    <a:lnTo>
                      <a:pt x="144" y="0"/>
                    </a:lnTo>
                    <a:lnTo>
                      <a:pt x="56" y="58"/>
                    </a:lnTo>
                    <a:lnTo>
                      <a:pt x="59" y="63"/>
                    </a:lnTo>
                    <a:lnTo>
                      <a:pt x="56" y="58"/>
                    </a:lnTo>
                    <a:close/>
                    <a:moveTo>
                      <a:pt x="56" y="58"/>
                    </a:moveTo>
                    <a:lnTo>
                      <a:pt x="63" y="53"/>
                    </a:lnTo>
                    <a:lnTo>
                      <a:pt x="70" y="63"/>
                    </a:lnTo>
                    <a:lnTo>
                      <a:pt x="63" y="68"/>
                    </a:lnTo>
                    <a:lnTo>
                      <a:pt x="56" y="58"/>
                    </a:lnTo>
                    <a:close/>
                    <a:moveTo>
                      <a:pt x="63" y="53"/>
                    </a:moveTo>
                    <a:lnTo>
                      <a:pt x="64" y="53"/>
                    </a:lnTo>
                    <a:lnTo>
                      <a:pt x="64" y="53"/>
                    </a:lnTo>
                    <a:lnTo>
                      <a:pt x="67" y="58"/>
                    </a:lnTo>
                    <a:lnTo>
                      <a:pt x="63" y="53"/>
                    </a:lnTo>
                    <a:close/>
                    <a:moveTo>
                      <a:pt x="64" y="53"/>
                    </a:moveTo>
                    <a:lnTo>
                      <a:pt x="69" y="50"/>
                    </a:lnTo>
                    <a:lnTo>
                      <a:pt x="74" y="61"/>
                    </a:lnTo>
                    <a:lnTo>
                      <a:pt x="69" y="63"/>
                    </a:lnTo>
                    <a:lnTo>
                      <a:pt x="64" y="53"/>
                    </a:lnTo>
                    <a:close/>
                    <a:moveTo>
                      <a:pt x="75" y="61"/>
                    </a:moveTo>
                    <a:lnTo>
                      <a:pt x="74" y="61"/>
                    </a:lnTo>
                    <a:lnTo>
                      <a:pt x="74" y="61"/>
                    </a:lnTo>
                    <a:lnTo>
                      <a:pt x="71" y="56"/>
                    </a:lnTo>
                    <a:lnTo>
                      <a:pt x="75" y="61"/>
                    </a:lnTo>
                    <a:close/>
                    <a:moveTo>
                      <a:pt x="68" y="51"/>
                    </a:moveTo>
                    <a:lnTo>
                      <a:pt x="75" y="46"/>
                    </a:lnTo>
                    <a:lnTo>
                      <a:pt x="82" y="56"/>
                    </a:lnTo>
                    <a:lnTo>
                      <a:pt x="75" y="61"/>
                    </a:lnTo>
                    <a:lnTo>
                      <a:pt x="68" y="51"/>
                    </a:lnTo>
                    <a:close/>
                    <a:moveTo>
                      <a:pt x="75" y="46"/>
                    </a:moveTo>
                    <a:lnTo>
                      <a:pt x="105" y="26"/>
                    </a:lnTo>
                    <a:lnTo>
                      <a:pt x="75" y="46"/>
                    </a:lnTo>
                    <a:lnTo>
                      <a:pt x="79" y="51"/>
                    </a:lnTo>
                    <a:lnTo>
                      <a:pt x="75" y="46"/>
                    </a:lnTo>
                    <a:close/>
                    <a:moveTo>
                      <a:pt x="75" y="46"/>
                    </a:moveTo>
                    <a:lnTo>
                      <a:pt x="83" y="41"/>
                    </a:lnTo>
                    <a:lnTo>
                      <a:pt x="89" y="51"/>
                    </a:lnTo>
                    <a:lnTo>
                      <a:pt x="82" y="56"/>
                    </a:lnTo>
                    <a:lnTo>
                      <a:pt x="75" y="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2" name="Freeform 64"/>
              <p:cNvSpPr>
                <a:spLocks noEditPoints="1"/>
              </p:cNvSpPr>
              <p:nvPr/>
            </p:nvSpPr>
            <p:spPr bwMode="auto">
              <a:xfrm>
                <a:off x="1993" y="1995"/>
                <a:ext cx="1349" cy="639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30" y="0"/>
                  </a:cxn>
                  <a:cxn ang="0">
                    <a:pos x="247" y="103"/>
                  </a:cxn>
                  <a:cxn ang="0">
                    <a:pos x="244" y="110"/>
                  </a:cxn>
                  <a:cxn ang="0">
                    <a:pos x="240" y="115"/>
                  </a:cxn>
                  <a:cxn ang="0">
                    <a:pos x="237" y="123"/>
                  </a:cxn>
                  <a:cxn ang="0">
                    <a:pos x="232" y="130"/>
                  </a:cxn>
                  <a:cxn ang="0">
                    <a:pos x="230" y="137"/>
                  </a:cxn>
                  <a:cxn ang="0">
                    <a:pos x="225" y="142"/>
                  </a:cxn>
                  <a:cxn ang="0">
                    <a:pos x="223" y="149"/>
                  </a:cxn>
                  <a:cxn ang="0">
                    <a:pos x="218" y="156"/>
                  </a:cxn>
                  <a:cxn ang="0">
                    <a:pos x="0" y="54"/>
                  </a:cxn>
                  <a:cxn ang="0">
                    <a:pos x="3827" y="1764"/>
                  </a:cxn>
                  <a:cxn ang="0">
                    <a:pos x="4046" y="1867"/>
                  </a:cxn>
                  <a:cxn ang="0">
                    <a:pos x="4017" y="1917"/>
                  </a:cxn>
                  <a:cxn ang="0">
                    <a:pos x="3797" y="1817"/>
                  </a:cxn>
                  <a:cxn ang="0">
                    <a:pos x="3802" y="1810"/>
                  </a:cxn>
                  <a:cxn ang="0">
                    <a:pos x="3804" y="1803"/>
                  </a:cxn>
                  <a:cxn ang="0">
                    <a:pos x="3809" y="1798"/>
                  </a:cxn>
                  <a:cxn ang="0">
                    <a:pos x="3811" y="1791"/>
                  </a:cxn>
                  <a:cxn ang="0">
                    <a:pos x="3817" y="1783"/>
                  </a:cxn>
                  <a:cxn ang="0">
                    <a:pos x="3820" y="1779"/>
                  </a:cxn>
                  <a:cxn ang="0">
                    <a:pos x="3824" y="1771"/>
                  </a:cxn>
                  <a:cxn ang="0">
                    <a:pos x="3827" y="1764"/>
                  </a:cxn>
                </a:cxnLst>
                <a:rect l="0" t="0" r="r" b="b"/>
                <a:pathLst>
                  <a:path w="4046" h="1917">
                    <a:moveTo>
                      <a:pt x="0" y="54"/>
                    </a:moveTo>
                    <a:lnTo>
                      <a:pt x="30" y="0"/>
                    </a:lnTo>
                    <a:lnTo>
                      <a:pt x="247" y="103"/>
                    </a:lnTo>
                    <a:lnTo>
                      <a:pt x="244" y="110"/>
                    </a:lnTo>
                    <a:lnTo>
                      <a:pt x="240" y="115"/>
                    </a:lnTo>
                    <a:lnTo>
                      <a:pt x="237" y="123"/>
                    </a:lnTo>
                    <a:lnTo>
                      <a:pt x="232" y="130"/>
                    </a:lnTo>
                    <a:lnTo>
                      <a:pt x="230" y="137"/>
                    </a:lnTo>
                    <a:lnTo>
                      <a:pt x="225" y="142"/>
                    </a:lnTo>
                    <a:lnTo>
                      <a:pt x="223" y="149"/>
                    </a:lnTo>
                    <a:lnTo>
                      <a:pt x="218" y="156"/>
                    </a:lnTo>
                    <a:lnTo>
                      <a:pt x="0" y="54"/>
                    </a:lnTo>
                    <a:close/>
                    <a:moveTo>
                      <a:pt x="3827" y="1764"/>
                    </a:moveTo>
                    <a:lnTo>
                      <a:pt x="4046" y="1867"/>
                    </a:lnTo>
                    <a:lnTo>
                      <a:pt x="4017" y="1917"/>
                    </a:lnTo>
                    <a:lnTo>
                      <a:pt x="3797" y="1817"/>
                    </a:lnTo>
                    <a:lnTo>
                      <a:pt x="3802" y="1810"/>
                    </a:lnTo>
                    <a:lnTo>
                      <a:pt x="3804" y="1803"/>
                    </a:lnTo>
                    <a:lnTo>
                      <a:pt x="3809" y="1798"/>
                    </a:lnTo>
                    <a:lnTo>
                      <a:pt x="3811" y="1791"/>
                    </a:lnTo>
                    <a:lnTo>
                      <a:pt x="3817" y="1783"/>
                    </a:lnTo>
                    <a:lnTo>
                      <a:pt x="3820" y="1779"/>
                    </a:lnTo>
                    <a:lnTo>
                      <a:pt x="3824" y="1771"/>
                    </a:lnTo>
                    <a:lnTo>
                      <a:pt x="3827" y="176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3" name="Freeform 65"/>
              <p:cNvSpPr>
                <a:spLocks noEditPoints="1"/>
              </p:cNvSpPr>
              <p:nvPr/>
            </p:nvSpPr>
            <p:spPr bwMode="auto">
              <a:xfrm>
                <a:off x="1992" y="1993"/>
                <a:ext cx="86" cy="57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10" y="65"/>
                  </a:cxn>
                  <a:cxn ang="0">
                    <a:pos x="30" y="5"/>
                  </a:cxn>
                  <a:cxn ang="0">
                    <a:pos x="38" y="2"/>
                  </a:cxn>
                  <a:cxn ang="0">
                    <a:pos x="30" y="5"/>
                  </a:cxn>
                  <a:cxn ang="0">
                    <a:pos x="255" y="106"/>
                  </a:cxn>
                  <a:cxn ang="0">
                    <a:pos x="32" y="14"/>
                  </a:cxn>
                  <a:cxn ang="0">
                    <a:pos x="255" y="106"/>
                  </a:cxn>
                  <a:cxn ang="0">
                    <a:pos x="259" y="113"/>
                  </a:cxn>
                  <a:cxn ang="0">
                    <a:pos x="255" y="106"/>
                  </a:cxn>
                  <a:cxn ang="0">
                    <a:pos x="256" y="120"/>
                  </a:cxn>
                  <a:cxn ang="0">
                    <a:pos x="246" y="109"/>
                  </a:cxn>
                  <a:cxn ang="0">
                    <a:pos x="256" y="120"/>
                  </a:cxn>
                  <a:cxn ang="0">
                    <a:pos x="255" y="123"/>
                  </a:cxn>
                  <a:cxn ang="0">
                    <a:pos x="256" y="120"/>
                  </a:cxn>
                  <a:cxn ang="0">
                    <a:pos x="249" y="128"/>
                  </a:cxn>
                  <a:cxn ang="0">
                    <a:pos x="245" y="114"/>
                  </a:cxn>
                  <a:cxn ang="0">
                    <a:pos x="239" y="121"/>
                  </a:cxn>
                  <a:cxn ang="0">
                    <a:pos x="240" y="119"/>
                  </a:cxn>
                  <a:cxn ang="0">
                    <a:pos x="239" y="121"/>
                  </a:cxn>
                  <a:cxn ang="0">
                    <a:pos x="248" y="132"/>
                  </a:cxn>
                  <a:cxn ang="0">
                    <a:pos x="239" y="121"/>
                  </a:cxn>
                  <a:cxn ang="0">
                    <a:pos x="248" y="132"/>
                  </a:cxn>
                  <a:cxn ang="0">
                    <a:pos x="247" y="134"/>
                  </a:cxn>
                  <a:cxn ang="0">
                    <a:pos x="248" y="132"/>
                  </a:cxn>
                  <a:cxn ang="0">
                    <a:pos x="242" y="141"/>
                  </a:cxn>
                  <a:cxn ang="0">
                    <a:pos x="237" y="127"/>
                  </a:cxn>
                  <a:cxn ang="0">
                    <a:pos x="232" y="136"/>
                  </a:cxn>
                  <a:cxn ang="0">
                    <a:pos x="232" y="134"/>
                  </a:cxn>
                  <a:cxn ang="0">
                    <a:pos x="232" y="136"/>
                  </a:cxn>
                  <a:cxn ang="0">
                    <a:pos x="241" y="147"/>
                  </a:cxn>
                  <a:cxn ang="0">
                    <a:pos x="232" y="136"/>
                  </a:cxn>
                  <a:cxn ang="0">
                    <a:pos x="241" y="147"/>
                  </a:cxn>
                  <a:cxn ang="0">
                    <a:pos x="239" y="149"/>
                  </a:cxn>
                  <a:cxn ang="0">
                    <a:pos x="241" y="147"/>
                  </a:cxn>
                  <a:cxn ang="0">
                    <a:pos x="234" y="154"/>
                  </a:cxn>
                  <a:cxn ang="0">
                    <a:pos x="231" y="141"/>
                  </a:cxn>
                  <a:cxn ang="0">
                    <a:pos x="224" y="148"/>
                  </a:cxn>
                  <a:cxn ang="0">
                    <a:pos x="226" y="146"/>
                  </a:cxn>
                  <a:cxn ang="0">
                    <a:pos x="224" y="148"/>
                  </a:cxn>
                  <a:cxn ang="0">
                    <a:pos x="233" y="159"/>
                  </a:cxn>
                  <a:cxn ang="0">
                    <a:pos x="224" y="148"/>
                  </a:cxn>
                  <a:cxn ang="0">
                    <a:pos x="233" y="159"/>
                  </a:cxn>
                  <a:cxn ang="0">
                    <a:pos x="233" y="160"/>
                  </a:cxn>
                  <a:cxn ang="0">
                    <a:pos x="233" y="159"/>
                  </a:cxn>
                  <a:cxn ang="0">
                    <a:pos x="228" y="168"/>
                  </a:cxn>
                  <a:cxn ang="0">
                    <a:pos x="223" y="154"/>
                  </a:cxn>
                  <a:cxn ang="0">
                    <a:pos x="228" y="168"/>
                  </a:cxn>
                  <a:cxn ang="0">
                    <a:pos x="220" y="170"/>
                  </a:cxn>
                  <a:cxn ang="0">
                    <a:pos x="228" y="168"/>
                  </a:cxn>
                  <a:cxn ang="0">
                    <a:pos x="2" y="67"/>
                  </a:cxn>
                  <a:cxn ang="0">
                    <a:pos x="225" y="159"/>
                  </a:cxn>
                </a:cxnLst>
                <a:rect l="0" t="0" r="r" b="b"/>
                <a:pathLst>
                  <a:path w="260" h="172">
                    <a:moveTo>
                      <a:pt x="0" y="59"/>
                    </a:moveTo>
                    <a:lnTo>
                      <a:pt x="30" y="5"/>
                    </a:lnTo>
                    <a:lnTo>
                      <a:pt x="40" y="11"/>
                    </a:lnTo>
                    <a:lnTo>
                      <a:pt x="10" y="65"/>
                    </a:lnTo>
                    <a:lnTo>
                      <a:pt x="0" y="59"/>
                    </a:lnTo>
                    <a:close/>
                    <a:moveTo>
                      <a:pt x="30" y="5"/>
                    </a:moveTo>
                    <a:lnTo>
                      <a:pt x="32" y="0"/>
                    </a:lnTo>
                    <a:lnTo>
                      <a:pt x="38" y="2"/>
                    </a:lnTo>
                    <a:lnTo>
                      <a:pt x="35" y="8"/>
                    </a:lnTo>
                    <a:lnTo>
                      <a:pt x="30" y="5"/>
                    </a:lnTo>
                    <a:close/>
                    <a:moveTo>
                      <a:pt x="38" y="2"/>
                    </a:moveTo>
                    <a:lnTo>
                      <a:pt x="255" y="106"/>
                    </a:lnTo>
                    <a:lnTo>
                      <a:pt x="249" y="117"/>
                    </a:lnTo>
                    <a:lnTo>
                      <a:pt x="32" y="14"/>
                    </a:lnTo>
                    <a:lnTo>
                      <a:pt x="38" y="2"/>
                    </a:lnTo>
                    <a:close/>
                    <a:moveTo>
                      <a:pt x="255" y="106"/>
                    </a:moveTo>
                    <a:lnTo>
                      <a:pt x="260" y="108"/>
                    </a:lnTo>
                    <a:lnTo>
                      <a:pt x="259" y="113"/>
                    </a:lnTo>
                    <a:lnTo>
                      <a:pt x="252" y="111"/>
                    </a:lnTo>
                    <a:lnTo>
                      <a:pt x="255" y="106"/>
                    </a:lnTo>
                    <a:close/>
                    <a:moveTo>
                      <a:pt x="259" y="113"/>
                    </a:moveTo>
                    <a:lnTo>
                      <a:pt x="256" y="120"/>
                    </a:lnTo>
                    <a:lnTo>
                      <a:pt x="244" y="117"/>
                    </a:lnTo>
                    <a:lnTo>
                      <a:pt x="246" y="109"/>
                    </a:lnTo>
                    <a:lnTo>
                      <a:pt x="259" y="113"/>
                    </a:lnTo>
                    <a:close/>
                    <a:moveTo>
                      <a:pt x="256" y="120"/>
                    </a:moveTo>
                    <a:lnTo>
                      <a:pt x="256" y="122"/>
                    </a:lnTo>
                    <a:lnTo>
                      <a:pt x="255" y="123"/>
                    </a:lnTo>
                    <a:lnTo>
                      <a:pt x="249" y="118"/>
                    </a:lnTo>
                    <a:lnTo>
                      <a:pt x="256" y="120"/>
                    </a:lnTo>
                    <a:close/>
                    <a:moveTo>
                      <a:pt x="255" y="123"/>
                    </a:moveTo>
                    <a:lnTo>
                      <a:pt x="249" y="128"/>
                    </a:lnTo>
                    <a:lnTo>
                      <a:pt x="240" y="119"/>
                    </a:lnTo>
                    <a:lnTo>
                      <a:pt x="245" y="114"/>
                    </a:lnTo>
                    <a:lnTo>
                      <a:pt x="255" y="123"/>
                    </a:lnTo>
                    <a:close/>
                    <a:moveTo>
                      <a:pt x="239" y="121"/>
                    </a:moveTo>
                    <a:lnTo>
                      <a:pt x="239" y="120"/>
                    </a:lnTo>
                    <a:lnTo>
                      <a:pt x="240" y="119"/>
                    </a:lnTo>
                    <a:lnTo>
                      <a:pt x="245" y="123"/>
                    </a:lnTo>
                    <a:lnTo>
                      <a:pt x="239" y="121"/>
                    </a:lnTo>
                    <a:close/>
                    <a:moveTo>
                      <a:pt x="250" y="125"/>
                    </a:moveTo>
                    <a:lnTo>
                      <a:pt x="248" y="132"/>
                    </a:lnTo>
                    <a:lnTo>
                      <a:pt x="237" y="129"/>
                    </a:lnTo>
                    <a:lnTo>
                      <a:pt x="239" y="121"/>
                    </a:lnTo>
                    <a:lnTo>
                      <a:pt x="250" y="125"/>
                    </a:lnTo>
                    <a:close/>
                    <a:moveTo>
                      <a:pt x="248" y="132"/>
                    </a:moveTo>
                    <a:lnTo>
                      <a:pt x="248" y="133"/>
                    </a:lnTo>
                    <a:lnTo>
                      <a:pt x="247" y="134"/>
                    </a:lnTo>
                    <a:lnTo>
                      <a:pt x="242" y="131"/>
                    </a:lnTo>
                    <a:lnTo>
                      <a:pt x="248" y="132"/>
                    </a:lnTo>
                    <a:close/>
                    <a:moveTo>
                      <a:pt x="247" y="134"/>
                    </a:moveTo>
                    <a:lnTo>
                      <a:pt x="242" y="141"/>
                    </a:lnTo>
                    <a:lnTo>
                      <a:pt x="232" y="134"/>
                    </a:lnTo>
                    <a:lnTo>
                      <a:pt x="237" y="127"/>
                    </a:lnTo>
                    <a:lnTo>
                      <a:pt x="247" y="134"/>
                    </a:lnTo>
                    <a:close/>
                    <a:moveTo>
                      <a:pt x="232" y="136"/>
                    </a:moveTo>
                    <a:lnTo>
                      <a:pt x="232" y="135"/>
                    </a:lnTo>
                    <a:lnTo>
                      <a:pt x="232" y="134"/>
                    </a:lnTo>
                    <a:lnTo>
                      <a:pt x="237" y="138"/>
                    </a:lnTo>
                    <a:lnTo>
                      <a:pt x="232" y="136"/>
                    </a:lnTo>
                    <a:close/>
                    <a:moveTo>
                      <a:pt x="243" y="140"/>
                    </a:moveTo>
                    <a:lnTo>
                      <a:pt x="241" y="147"/>
                    </a:lnTo>
                    <a:lnTo>
                      <a:pt x="229" y="143"/>
                    </a:lnTo>
                    <a:lnTo>
                      <a:pt x="232" y="136"/>
                    </a:lnTo>
                    <a:lnTo>
                      <a:pt x="243" y="140"/>
                    </a:lnTo>
                    <a:close/>
                    <a:moveTo>
                      <a:pt x="241" y="147"/>
                    </a:moveTo>
                    <a:lnTo>
                      <a:pt x="240" y="148"/>
                    </a:lnTo>
                    <a:lnTo>
                      <a:pt x="239" y="149"/>
                    </a:lnTo>
                    <a:lnTo>
                      <a:pt x="235" y="145"/>
                    </a:lnTo>
                    <a:lnTo>
                      <a:pt x="241" y="147"/>
                    </a:lnTo>
                    <a:close/>
                    <a:moveTo>
                      <a:pt x="239" y="149"/>
                    </a:moveTo>
                    <a:lnTo>
                      <a:pt x="234" y="154"/>
                    </a:lnTo>
                    <a:lnTo>
                      <a:pt x="226" y="146"/>
                    </a:lnTo>
                    <a:lnTo>
                      <a:pt x="231" y="141"/>
                    </a:lnTo>
                    <a:lnTo>
                      <a:pt x="239" y="149"/>
                    </a:lnTo>
                    <a:close/>
                    <a:moveTo>
                      <a:pt x="224" y="148"/>
                    </a:moveTo>
                    <a:lnTo>
                      <a:pt x="225" y="147"/>
                    </a:lnTo>
                    <a:lnTo>
                      <a:pt x="226" y="146"/>
                    </a:lnTo>
                    <a:lnTo>
                      <a:pt x="230" y="150"/>
                    </a:lnTo>
                    <a:lnTo>
                      <a:pt x="224" y="148"/>
                    </a:lnTo>
                    <a:close/>
                    <a:moveTo>
                      <a:pt x="236" y="152"/>
                    </a:moveTo>
                    <a:lnTo>
                      <a:pt x="233" y="159"/>
                    </a:lnTo>
                    <a:lnTo>
                      <a:pt x="222" y="155"/>
                    </a:lnTo>
                    <a:lnTo>
                      <a:pt x="224" y="148"/>
                    </a:lnTo>
                    <a:lnTo>
                      <a:pt x="236" y="152"/>
                    </a:lnTo>
                    <a:close/>
                    <a:moveTo>
                      <a:pt x="233" y="159"/>
                    </a:moveTo>
                    <a:lnTo>
                      <a:pt x="233" y="160"/>
                    </a:lnTo>
                    <a:lnTo>
                      <a:pt x="233" y="160"/>
                    </a:lnTo>
                    <a:lnTo>
                      <a:pt x="228" y="157"/>
                    </a:lnTo>
                    <a:lnTo>
                      <a:pt x="233" y="159"/>
                    </a:lnTo>
                    <a:close/>
                    <a:moveTo>
                      <a:pt x="233" y="160"/>
                    </a:moveTo>
                    <a:lnTo>
                      <a:pt x="228" y="168"/>
                    </a:lnTo>
                    <a:lnTo>
                      <a:pt x="218" y="161"/>
                    </a:lnTo>
                    <a:lnTo>
                      <a:pt x="223" y="154"/>
                    </a:lnTo>
                    <a:lnTo>
                      <a:pt x="233" y="160"/>
                    </a:lnTo>
                    <a:close/>
                    <a:moveTo>
                      <a:pt x="228" y="168"/>
                    </a:moveTo>
                    <a:lnTo>
                      <a:pt x="225" y="172"/>
                    </a:lnTo>
                    <a:lnTo>
                      <a:pt x="220" y="170"/>
                    </a:lnTo>
                    <a:lnTo>
                      <a:pt x="223" y="164"/>
                    </a:lnTo>
                    <a:lnTo>
                      <a:pt x="228" y="168"/>
                    </a:lnTo>
                    <a:close/>
                    <a:moveTo>
                      <a:pt x="220" y="170"/>
                    </a:moveTo>
                    <a:lnTo>
                      <a:pt x="2" y="67"/>
                    </a:lnTo>
                    <a:lnTo>
                      <a:pt x="8" y="56"/>
                    </a:lnTo>
                    <a:lnTo>
                      <a:pt x="225" y="159"/>
                    </a:lnTo>
                    <a:lnTo>
                      <a:pt x="220" y="17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4" name="Freeform 66"/>
              <p:cNvSpPr>
                <a:spLocks noEditPoints="1"/>
              </p:cNvSpPr>
              <p:nvPr/>
            </p:nvSpPr>
            <p:spPr bwMode="auto">
              <a:xfrm>
                <a:off x="3256" y="2582"/>
                <a:ext cx="89" cy="55"/>
              </a:xfrm>
              <a:custGeom>
                <a:avLst/>
                <a:gdLst/>
                <a:ahLst/>
                <a:cxnLst>
                  <a:cxn ang="0">
                    <a:pos x="261" y="102"/>
                  </a:cxn>
                  <a:cxn ang="0">
                    <a:pos x="36" y="11"/>
                  </a:cxn>
                  <a:cxn ang="0">
                    <a:pos x="261" y="102"/>
                  </a:cxn>
                  <a:cxn ang="0">
                    <a:pos x="263" y="111"/>
                  </a:cxn>
                  <a:cxn ang="0">
                    <a:pos x="261" y="102"/>
                  </a:cxn>
                  <a:cxn ang="0">
                    <a:pos x="234" y="162"/>
                  </a:cxn>
                  <a:cxn ang="0">
                    <a:pos x="253" y="105"/>
                  </a:cxn>
                  <a:cxn ang="0">
                    <a:pos x="234" y="162"/>
                  </a:cxn>
                  <a:cxn ang="0">
                    <a:pos x="227" y="165"/>
                  </a:cxn>
                  <a:cxn ang="0">
                    <a:pos x="234" y="162"/>
                  </a:cxn>
                  <a:cxn ang="0">
                    <a:pos x="6" y="64"/>
                  </a:cxn>
                  <a:cxn ang="0">
                    <a:pos x="232" y="153"/>
                  </a:cxn>
                  <a:cxn ang="0">
                    <a:pos x="6" y="64"/>
                  </a:cxn>
                  <a:cxn ang="0">
                    <a:pos x="4" y="55"/>
                  </a:cxn>
                  <a:cxn ang="0">
                    <a:pos x="6" y="64"/>
                  </a:cxn>
                  <a:cxn ang="0">
                    <a:pos x="9" y="48"/>
                  </a:cxn>
                  <a:cxn ang="0">
                    <a:pos x="14" y="62"/>
                  </a:cxn>
                  <a:cxn ang="0">
                    <a:pos x="19" y="53"/>
                  </a:cxn>
                  <a:cxn ang="0">
                    <a:pos x="19" y="54"/>
                  </a:cxn>
                  <a:cxn ang="0">
                    <a:pos x="19" y="53"/>
                  </a:cxn>
                  <a:cxn ang="0">
                    <a:pos x="10" y="42"/>
                  </a:cxn>
                  <a:cxn ang="0">
                    <a:pos x="19" y="53"/>
                  </a:cxn>
                  <a:cxn ang="0">
                    <a:pos x="10" y="42"/>
                  </a:cxn>
                  <a:cxn ang="0">
                    <a:pos x="12" y="40"/>
                  </a:cxn>
                  <a:cxn ang="0">
                    <a:pos x="10" y="42"/>
                  </a:cxn>
                  <a:cxn ang="0">
                    <a:pos x="17" y="35"/>
                  </a:cxn>
                  <a:cxn ang="0">
                    <a:pos x="20" y="48"/>
                  </a:cxn>
                  <a:cxn ang="0">
                    <a:pos x="28" y="41"/>
                  </a:cxn>
                  <a:cxn ang="0">
                    <a:pos x="26" y="43"/>
                  </a:cxn>
                  <a:cxn ang="0">
                    <a:pos x="28" y="41"/>
                  </a:cxn>
                  <a:cxn ang="0">
                    <a:pos x="18" y="30"/>
                  </a:cxn>
                  <a:cxn ang="0">
                    <a:pos x="28" y="41"/>
                  </a:cxn>
                  <a:cxn ang="0">
                    <a:pos x="18" y="30"/>
                  </a:cxn>
                  <a:cxn ang="0">
                    <a:pos x="18" y="28"/>
                  </a:cxn>
                  <a:cxn ang="0">
                    <a:pos x="18" y="30"/>
                  </a:cxn>
                  <a:cxn ang="0">
                    <a:pos x="23" y="21"/>
                  </a:cxn>
                  <a:cxn ang="0">
                    <a:pos x="29" y="35"/>
                  </a:cxn>
                  <a:cxn ang="0">
                    <a:pos x="35" y="27"/>
                  </a:cxn>
                  <a:cxn ang="0">
                    <a:pos x="34" y="28"/>
                  </a:cxn>
                  <a:cxn ang="0">
                    <a:pos x="35" y="27"/>
                  </a:cxn>
                  <a:cxn ang="0">
                    <a:pos x="26" y="17"/>
                  </a:cxn>
                  <a:cxn ang="0">
                    <a:pos x="35" y="27"/>
                  </a:cxn>
                  <a:cxn ang="0">
                    <a:pos x="26" y="17"/>
                  </a:cxn>
                  <a:cxn ang="0">
                    <a:pos x="27" y="16"/>
                  </a:cxn>
                  <a:cxn ang="0">
                    <a:pos x="26" y="17"/>
                  </a:cxn>
                  <a:cxn ang="0">
                    <a:pos x="31" y="9"/>
                  </a:cxn>
                  <a:cxn ang="0">
                    <a:pos x="37" y="23"/>
                  </a:cxn>
                  <a:cxn ang="0">
                    <a:pos x="42" y="14"/>
                  </a:cxn>
                  <a:cxn ang="0">
                    <a:pos x="41" y="16"/>
                  </a:cxn>
                  <a:cxn ang="0">
                    <a:pos x="42" y="14"/>
                  </a:cxn>
                  <a:cxn ang="0">
                    <a:pos x="33" y="3"/>
                  </a:cxn>
                  <a:cxn ang="0">
                    <a:pos x="42" y="14"/>
                  </a:cxn>
                </a:cxnLst>
                <a:rect l="0" t="0" r="r" b="b"/>
                <a:pathLst>
                  <a:path w="267" h="167">
                    <a:moveTo>
                      <a:pt x="41" y="0"/>
                    </a:moveTo>
                    <a:lnTo>
                      <a:pt x="261" y="102"/>
                    </a:lnTo>
                    <a:lnTo>
                      <a:pt x="256" y="113"/>
                    </a:lnTo>
                    <a:lnTo>
                      <a:pt x="36" y="11"/>
                    </a:lnTo>
                    <a:lnTo>
                      <a:pt x="41" y="0"/>
                    </a:lnTo>
                    <a:close/>
                    <a:moveTo>
                      <a:pt x="261" y="102"/>
                    </a:moveTo>
                    <a:lnTo>
                      <a:pt x="267" y="105"/>
                    </a:lnTo>
                    <a:lnTo>
                      <a:pt x="263" y="111"/>
                    </a:lnTo>
                    <a:lnTo>
                      <a:pt x="258" y="108"/>
                    </a:lnTo>
                    <a:lnTo>
                      <a:pt x="261" y="102"/>
                    </a:lnTo>
                    <a:close/>
                    <a:moveTo>
                      <a:pt x="263" y="111"/>
                    </a:moveTo>
                    <a:lnTo>
                      <a:pt x="234" y="162"/>
                    </a:lnTo>
                    <a:lnTo>
                      <a:pt x="224" y="155"/>
                    </a:lnTo>
                    <a:lnTo>
                      <a:pt x="253" y="105"/>
                    </a:lnTo>
                    <a:lnTo>
                      <a:pt x="263" y="111"/>
                    </a:lnTo>
                    <a:close/>
                    <a:moveTo>
                      <a:pt x="234" y="162"/>
                    </a:moveTo>
                    <a:lnTo>
                      <a:pt x="232" y="167"/>
                    </a:lnTo>
                    <a:lnTo>
                      <a:pt x="227" y="165"/>
                    </a:lnTo>
                    <a:lnTo>
                      <a:pt x="229" y="158"/>
                    </a:lnTo>
                    <a:lnTo>
                      <a:pt x="234" y="162"/>
                    </a:lnTo>
                    <a:close/>
                    <a:moveTo>
                      <a:pt x="227" y="165"/>
                    </a:moveTo>
                    <a:lnTo>
                      <a:pt x="6" y="64"/>
                    </a:lnTo>
                    <a:lnTo>
                      <a:pt x="11" y="53"/>
                    </a:lnTo>
                    <a:lnTo>
                      <a:pt x="232" y="153"/>
                    </a:lnTo>
                    <a:lnTo>
                      <a:pt x="227" y="165"/>
                    </a:lnTo>
                    <a:close/>
                    <a:moveTo>
                      <a:pt x="6" y="64"/>
                    </a:moveTo>
                    <a:lnTo>
                      <a:pt x="0" y="61"/>
                    </a:lnTo>
                    <a:lnTo>
                      <a:pt x="4" y="55"/>
                    </a:lnTo>
                    <a:lnTo>
                      <a:pt x="9" y="58"/>
                    </a:lnTo>
                    <a:lnTo>
                      <a:pt x="6" y="64"/>
                    </a:lnTo>
                    <a:close/>
                    <a:moveTo>
                      <a:pt x="4" y="55"/>
                    </a:moveTo>
                    <a:lnTo>
                      <a:pt x="9" y="48"/>
                    </a:lnTo>
                    <a:lnTo>
                      <a:pt x="19" y="54"/>
                    </a:lnTo>
                    <a:lnTo>
                      <a:pt x="14" y="62"/>
                    </a:lnTo>
                    <a:lnTo>
                      <a:pt x="4" y="55"/>
                    </a:lnTo>
                    <a:close/>
                    <a:moveTo>
                      <a:pt x="19" y="53"/>
                    </a:moveTo>
                    <a:lnTo>
                      <a:pt x="19" y="54"/>
                    </a:lnTo>
                    <a:lnTo>
                      <a:pt x="19" y="54"/>
                    </a:lnTo>
                    <a:lnTo>
                      <a:pt x="14" y="51"/>
                    </a:lnTo>
                    <a:lnTo>
                      <a:pt x="19" y="53"/>
                    </a:lnTo>
                    <a:close/>
                    <a:moveTo>
                      <a:pt x="8" y="49"/>
                    </a:moveTo>
                    <a:lnTo>
                      <a:pt x="10" y="42"/>
                    </a:lnTo>
                    <a:lnTo>
                      <a:pt x="22" y="46"/>
                    </a:lnTo>
                    <a:lnTo>
                      <a:pt x="19" y="53"/>
                    </a:lnTo>
                    <a:lnTo>
                      <a:pt x="8" y="49"/>
                    </a:lnTo>
                    <a:close/>
                    <a:moveTo>
                      <a:pt x="10" y="42"/>
                    </a:moveTo>
                    <a:lnTo>
                      <a:pt x="11" y="41"/>
                    </a:lnTo>
                    <a:lnTo>
                      <a:pt x="12" y="40"/>
                    </a:lnTo>
                    <a:lnTo>
                      <a:pt x="16" y="44"/>
                    </a:lnTo>
                    <a:lnTo>
                      <a:pt x="10" y="42"/>
                    </a:lnTo>
                    <a:close/>
                    <a:moveTo>
                      <a:pt x="12" y="40"/>
                    </a:moveTo>
                    <a:lnTo>
                      <a:pt x="17" y="35"/>
                    </a:lnTo>
                    <a:lnTo>
                      <a:pt x="26" y="43"/>
                    </a:lnTo>
                    <a:lnTo>
                      <a:pt x="20" y="48"/>
                    </a:lnTo>
                    <a:lnTo>
                      <a:pt x="12" y="40"/>
                    </a:lnTo>
                    <a:close/>
                    <a:moveTo>
                      <a:pt x="28" y="41"/>
                    </a:moveTo>
                    <a:lnTo>
                      <a:pt x="27" y="42"/>
                    </a:lnTo>
                    <a:lnTo>
                      <a:pt x="26" y="43"/>
                    </a:lnTo>
                    <a:lnTo>
                      <a:pt x="21" y="39"/>
                    </a:lnTo>
                    <a:lnTo>
                      <a:pt x="28" y="41"/>
                    </a:lnTo>
                    <a:close/>
                    <a:moveTo>
                      <a:pt x="15" y="37"/>
                    </a:moveTo>
                    <a:lnTo>
                      <a:pt x="18" y="30"/>
                    </a:lnTo>
                    <a:lnTo>
                      <a:pt x="30" y="34"/>
                    </a:lnTo>
                    <a:lnTo>
                      <a:pt x="28" y="41"/>
                    </a:lnTo>
                    <a:lnTo>
                      <a:pt x="15" y="37"/>
                    </a:lnTo>
                    <a:close/>
                    <a:moveTo>
                      <a:pt x="18" y="30"/>
                    </a:moveTo>
                    <a:lnTo>
                      <a:pt x="18" y="29"/>
                    </a:lnTo>
                    <a:lnTo>
                      <a:pt x="18" y="28"/>
                    </a:lnTo>
                    <a:lnTo>
                      <a:pt x="23" y="32"/>
                    </a:lnTo>
                    <a:lnTo>
                      <a:pt x="18" y="30"/>
                    </a:lnTo>
                    <a:close/>
                    <a:moveTo>
                      <a:pt x="18" y="28"/>
                    </a:moveTo>
                    <a:lnTo>
                      <a:pt x="23" y="21"/>
                    </a:lnTo>
                    <a:lnTo>
                      <a:pt x="34" y="28"/>
                    </a:lnTo>
                    <a:lnTo>
                      <a:pt x="29" y="35"/>
                    </a:lnTo>
                    <a:lnTo>
                      <a:pt x="18" y="28"/>
                    </a:lnTo>
                    <a:close/>
                    <a:moveTo>
                      <a:pt x="35" y="27"/>
                    </a:moveTo>
                    <a:lnTo>
                      <a:pt x="34" y="28"/>
                    </a:lnTo>
                    <a:lnTo>
                      <a:pt x="34" y="28"/>
                    </a:lnTo>
                    <a:lnTo>
                      <a:pt x="29" y="24"/>
                    </a:lnTo>
                    <a:lnTo>
                      <a:pt x="35" y="27"/>
                    </a:lnTo>
                    <a:close/>
                    <a:moveTo>
                      <a:pt x="23" y="22"/>
                    </a:moveTo>
                    <a:lnTo>
                      <a:pt x="26" y="17"/>
                    </a:lnTo>
                    <a:lnTo>
                      <a:pt x="37" y="22"/>
                    </a:lnTo>
                    <a:lnTo>
                      <a:pt x="35" y="27"/>
                    </a:lnTo>
                    <a:lnTo>
                      <a:pt x="23" y="22"/>
                    </a:lnTo>
                    <a:close/>
                    <a:moveTo>
                      <a:pt x="26" y="17"/>
                    </a:moveTo>
                    <a:lnTo>
                      <a:pt x="26" y="17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26" y="17"/>
                    </a:lnTo>
                    <a:close/>
                    <a:moveTo>
                      <a:pt x="27" y="16"/>
                    </a:moveTo>
                    <a:lnTo>
                      <a:pt x="31" y="9"/>
                    </a:lnTo>
                    <a:lnTo>
                      <a:pt x="41" y="16"/>
                    </a:lnTo>
                    <a:lnTo>
                      <a:pt x="37" y="23"/>
                    </a:lnTo>
                    <a:lnTo>
                      <a:pt x="27" y="16"/>
                    </a:lnTo>
                    <a:close/>
                    <a:moveTo>
                      <a:pt x="42" y="14"/>
                    </a:moveTo>
                    <a:lnTo>
                      <a:pt x="42" y="15"/>
                    </a:lnTo>
                    <a:lnTo>
                      <a:pt x="41" y="16"/>
                    </a:lnTo>
                    <a:lnTo>
                      <a:pt x="36" y="12"/>
                    </a:lnTo>
                    <a:lnTo>
                      <a:pt x="42" y="14"/>
                    </a:lnTo>
                    <a:close/>
                    <a:moveTo>
                      <a:pt x="31" y="11"/>
                    </a:moveTo>
                    <a:lnTo>
                      <a:pt x="33" y="3"/>
                    </a:lnTo>
                    <a:lnTo>
                      <a:pt x="45" y="7"/>
                    </a:lnTo>
                    <a:lnTo>
                      <a:pt x="42" y="14"/>
                    </a:lnTo>
                    <a:lnTo>
                      <a:pt x="31" y="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5" name="Freeform 67"/>
              <p:cNvSpPr>
                <a:spLocks noEditPoints="1"/>
              </p:cNvSpPr>
              <p:nvPr/>
            </p:nvSpPr>
            <p:spPr bwMode="auto">
              <a:xfrm>
                <a:off x="1919" y="2266"/>
                <a:ext cx="1497" cy="99"/>
              </a:xfrm>
              <a:custGeom>
                <a:avLst/>
                <a:gdLst/>
                <a:ahLst/>
                <a:cxnLst>
                  <a:cxn ang="0">
                    <a:pos x="3" y="298"/>
                  </a:cxn>
                  <a:cxn ang="0">
                    <a:pos x="0" y="237"/>
                  </a:cxn>
                  <a:cxn ang="0">
                    <a:pos x="242" y="225"/>
                  </a:cxn>
                  <a:cxn ang="0">
                    <a:pos x="242" y="232"/>
                  </a:cxn>
                  <a:cxn ang="0">
                    <a:pos x="245" y="240"/>
                  </a:cxn>
                  <a:cxn ang="0">
                    <a:pos x="245" y="247"/>
                  </a:cxn>
                  <a:cxn ang="0">
                    <a:pos x="245" y="255"/>
                  </a:cxn>
                  <a:cxn ang="0">
                    <a:pos x="245" y="262"/>
                  </a:cxn>
                  <a:cxn ang="0">
                    <a:pos x="247" y="269"/>
                  </a:cxn>
                  <a:cxn ang="0">
                    <a:pos x="247" y="276"/>
                  </a:cxn>
                  <a:cxn ang="0">
                    <a:pos x="247" y="284"/>
                  </a:cxn>
                  <a:cxn ang="0">
                    <a:pos x="3" y="298"/>
                  </a:cxn>
                  <a:cxn ang="0">
                    <a:pos x="4244" y="13"/>
                  </a:cxn>
                  <a:cxn ang="0">
                    <a:pos x="4488" y="0"/>
                  </a:cxn>
                  <a:cxn ang="0">
                    <a:pos x="4491" y="61"/>
                  </a:cxn>
                  <a:cxn ang="0">
                    <a:pos x="4246" y="74"/>
                  </a:cxn>
                  <a:cxn ang="0">
                    <a:pos x="4246" y="67"/>
                  </a:cxn>
                  <a:cxn ang="0">
                    <a:pos x="4246" y="58"/>
                  </a:cxn>
                  <a:cxn ang="0">
                    <a:pos x="4246" y="51"/>
                  </a:cxn>
                  <a:cxn ang="0">
                    <a:pos x="4246" y="44"/>
                  </a:cxn>
                  <a:cxn ang="0">
                    <a:pos x="4244" y="37"/>
                  </a:cxn>
                  <a:cxn ang="0">
                    <a:pos x="4244" y="29"/>
                  </a:cxn>
                  <a:cxn ang="0">
                    <a:pos x="4244" y="22"/>
                  </a:cxn>
                  <a:cxn ang="0">
                    <a:pos x="4244" y="13"/>
                  </a:cxn>
                </a:cxnLst>
                <a:rect l="0" t="0" r="r" b="b"/>
                <a:pathLst>
                  <a:path w="4491" h="298">
                    <a:moveTo>
                      <a:pt x="3" y="298"/>
                    </a:moveTo>
                    <a:lnTo>
                      <a:pt x="0" y="237"/>
                    </a:lnTo>
                    <a:lnTo>
                      <a:pt x="242" y="225"/>
                    </a:lnTo>
                    <a:lnTo>
                      <a:pt x="242" y="232"/>
                    </a:lnTo>
                    <a:lnTo>
                      <a:pt x="245" y="240"/>
                    </a:lnTo>
                    <a:lnTo>
                      <a:pt x="245" y="247"/>
                    </a:lnTo>
                    <a:lnTo>
                      <a:pt x="245" y="255"/>
                    </a:lnTo>
                    <a:lnTo>
                      <a:pt x="245" y="262"/>
                    </a:lnTo>
                    <a:lnTo>
                      <a:pt x="247" y="269"/>
                    </a:lnTo>
                    <a:lnTo>
                      <a:pt x="247" y="276"/>
                    </a:lnTo>
                    <a:lnTo>
                      <a:pt x="247" y="284"/>
                    </a:lnTo>
                    <a:lnTo>
                      <a:pt x="3" y="298"/>
                    </a:lnTo>
                    <a:close/>
                    <a:moveTo>
                      <a:pt x="4244" y="13"/>
                    </a:moveTo>
                    <a:lnTo>
                      <a:pt x="4488" y="0"/>
                    </a:lnTo>
                    <a:lnTo>
                      <a:pt x="4491" y="61"/>
                    </a:lnTo>
                    <a:lnTo>
                      <a:pt x="4246" y="74"/>
                    </a:lnTo>
                    <a:lnTo>
                      <a:pt x="4246" y="67"/>
                    </a:lnTo>
                    <a:lnTo>
                      <a:pt x="4246" y="58"/>
                    </a:lnTo>
                    <a:lnTo>
                      <a:pt x="4246" y="51"/>
                    </a:lnTo>
                    <a:lnTo>
                      <a:pt x="4246" y="44"/>
                    </a:lnTo>
                    <a:lnTo>
                      <a:pt x="4244" y="37"/>
                    </a:lnTo>
                    <a:lnTo>
                      <a:pt x="4244" y="29"/>
                    </a:lnTo>
                    <a:lnTo>
                      <a:pt x="4244" y="22"/>
                    </a:lnTo>
                    <a:lnTo>
                      <a:pt x="4244" y="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6" name="Freeform 68"/>
              <p:cNvSpPr>
                <a:spLocks noEditPoints="1"/>
              </p:cNvSpPr>
              <p:nvPr/>
            </p:nvSpPr>
            <p:spPr bwMode="auto">
              <a:xfrm>
                <a:off x="1917" y="2338"/>
                <a:ext cx="87" cy="2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5" y="80"/>
                  </a:cxn>
                  <a:cxn ang="0">
                    <a:pos x="0" y="19"/>
                  </a:cxn>
                  <a:cxn ang="0">
                    <a:pos x="6" y="13"/>
                  </a:cxn>
                  <a:cxn ang="0">
                    <a:pos x="0" y="19"/>
                  </a:cxn>
                  <a:cxn ang="0">
                    <a:pos x="248" y="1"/>
                  </a:cxn>
                  <a:cxn ang="0">
                    <a:pos x="7" y="26"/>
                  </a:cxn>
                  <a:cxn ang="0">
                    <a:pos x="248" y="1"/>
                  </a:cxn>
                  <a:cxn ang="0">
                    <a:pos x="254" y="7"/>
                  </a:cxn>
                  <a:cxn ang="0">
                    <a:pos x="248" y="1"/>
                  </a:cxn>
                  <a:cxn ang="0">
                    <a:pos x="254" y="14"/>
                  </a:cxn>
                  <a:cxn ang="0">
                    <a:pos x="242" y="7"/>
                  </a:cxn>
                  <a:cxn ang="0">
                    <a:pos x="243" y="16"/>
                  </a:cxn>
                  <a:cxn ang="0">
                    <a:pos x="242" y="14"/>
                  </a:cxn>
                  <a:cxn ang="0">
                    <a:pos x="243" y="16"/>
                  </a:cxn>
                  <a:cxn ang="0">
                    <a:pos x="256" y="19"/>
                  </a:cxn>
                  <a:cxn ang="0">
                    <a:pos x="243" y="16"/>
                  </a:cxn>
                  <a:cxn ang="0">
                    <a:pos x="256" y="19"/>
                  </a:cxn>
                  <a:cxn ang="0">
                    <a:pos x="257" y="22"/>
                  </a:cxn>
                  <a:cxn ang="0">
                    <a:pos x="256" y="19"/>
                  </a:cxn>
                  <a:cxn ang="0">
                    <a:pos x="257" y="29"/>
                  </a:cxn>
                  <a:cxn ang="0">
                    <a:pos x="245" y="22"/>
                  </a:cxn>
                  <a:cxn ang="0">
                    <a:pos x="257" y="29"/>
                  </a:cxn>
                  <a:cxn ang="0">
                    <a:pos x="245" y="37"/>
                  </a:cxn>
                  <a:cxn ang="0">
                    <a:pos x="257" y="29"/>
                  </a:cxn>
                  <a:cxn ang="0">
                    <a:pos x="257" y="44"/>
                  </a:cxn>
                  <a:cxn ang="0">
                    <a:pos x="245" y="37"/>
                  </a:cxn>
                  <a:cxn ang="0">
                    <a:pos x="245" y="46"/>
                  </a:cxn>
                  <a:cxn ang="0">
                    <a:pos x="245" y="44"/>
                  </a:cxn>
                  <a:cxn ang="0">
                    <a:pos x="245" y="46"/>
                  </a:cxn>
                  <a:cxn ang="0">
                    <a:pos x="259" y="49"/>
                  </a:cxn>
                  <a:cxn ang="0">
                    <a:pos x="245" y="46"/>
                  </a:cxn>
                  <a:cxn ang="0">
                    <a:pos x="259" y="49"/>
                  </a:cxn>
                  <a:cxn ang="0">
                    <a:pos x="259" y="51"/>
                  </a:cxn>
                  <a:cxn ang="0">
                    <a:pos x="259" y="49"/>
                  </a:cxn>
                  <a:cxn ang="0">
                    <a:pos x="259" y="58"/>
                  </a:cxn>
                  <a:cxn ang="0">
                    <a:pos x="247" y="51"/>
                  </a:cxn>
                  <a:cxn ang="0">
                    <a:pos x="259" y="58"/>
                  </a:cxn>
                  <a:cxn ang="0">
                    <a:pos x="247" y="66"/>
                  </a:cxn>
                  <a:cxn ang="0">
                    <a:pos x="259" y="58"/>
                  </a:cxn>
                  <a:cxn ang="0">
                    <a:pos x="259" y="71"/>
                  </a:cxn>
                  <a:cxn ang="0">
                    <a:pos x="253" y="66"/>
                  </a:cxn>
                  <a:cxn ang="0">
                    <a:pos x="254" y="72"/>
                  </a:cxn>
                  <a:cxn ang="0">
                    <a:pos x="8" y="74"/>
                  </a:cxn>
                  <a:cxn ang="0">
                    <a:pos x="254" y="72"/>
                  </a:cxn>
                </a:cxnLst>
                <a:rect l="0" t="0" r="r" b="b"/>
                <a:pathLst>
                  <a:path w="259" h="86">
                    <a:moveTo>
                      <a:pt x="3" y="80"/>
                    </a:moveTo>
                    <a:lnTo>
                      <a:pt x="0" y="19"/>
                    </a:lnTo>
                    <a:lnTo>
                      <a:pt x="12" y="18"/>
                    </a:lnTo>
                    <a:lnTo>
                      <a:pt x="15" y="80"/>
                    </a:lnTo>
                    <a:lnTo>
                      <a:pt x="3" y="80"/>
                    </a:lnTo>
                    <a:close/>
                    <a:moveTo>
                      <a:pt x="0" y="19"/>
                    </a:moveTo>
                    <a:lnTo>
                      <a:pt x="0" y="13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  <a:moveTo>
                      <a:pt x="6" y="13"/>
                    </a:moveTo>
                    <a:lnTo>
                      <a:pt x="248" y="1"/>
                    </a:lnTo>
                    <a:lnTo>
                      <a:pt x="249" y="13"/>
                    </a:lnTo>
                    <a:lnTo>
                      <a:pt x="7" y="26"/>
                    </a:lnTo>
                    <a:lnTo>
                      <a:pt x="6" y="13"/>
                    </a:lnTo>
                    <a:close/>
                    <a:moveTo>
                      <a:pt x="248" y="1"/>
                    </a:moveTo>
                    <a:lnTo>
                      <a:pt x="254" y="0"/>
                    </a:lnTo>
                    <a:lnTo>
                      <a:pt x="254" y="7"/>
                    </a:lnTo>
                    <a:lnTo>
                      <a:pt x="248" y="7"/>
                    </a:lnTo>
                    <a:lnTo>
                      <a:pt x="248" y="1"/>
                    </a:lnTo>
                    <a:close/>
                    <a:moveTo>
                      <a:pt x="254" y="7"/>
                    </a:moveTo>
                    <a:lnTo>
                      <a:pt x="254" y="14"/>
                    </a:lnTo>
                    <a:lnTo>
                      <a:pt x="242" y="14"/>
                    </a:lnTo>
                    <a:lnTo>
                      <a:pt x="242" y="7"/>
                    </a:lnTo>
                    <a:lnTo>
                      <a:pt x="254" y="7"/>
                    </a:lnTo>
                    <a:close/>
                    <a:moveTo>
                      <a:pt x="243" y="16"/>
                    </a:moveTo>
                    <a:lnTo>
                      <a:pt x="242" y="15"/>
                    </a:lnTo>
                    <a:lnTo>
                      <a:pt x="242" y="14"/>
                    </a:lnTo>
                    <a:lnTo>
                      <a:pt x="248" y="14"/>
                    </a:lnTo>
                    <a:lnTo>
                      <a:pt x="243" y="16"/>
                    </a:lnTo>
                    <a:close/>
                    <a:moveTo>
                      <a:pt x="254" y="12"/>
                    </a:moveTo>
                    <a:lnTo>
                      <a:pt x="256" y="19"/>
                    </a:lnTo>
                    <a:lnTo>
                      <a:pt x="245" y="24"/>
                    </a:lnTo>
                    <a:lnTo>
                      <a:pt x="243" y="16"/>
                    </a:lnTo>
                    <a:lnTo>
                      <a:pt x="254" y="12"/>
                    </a:lnTo>
                    <a:close/>
                    <a:moveTo>
                      <a:pt x="256" y="19"/>
                    </a:moveTo>
                    <a:lnTo>
                      <a:pt x="257" y="21"/>
                    </a:lnTo>
                    <a:lnTo>
                      <a:pt x="257" y="22"/>
                    </a:lnTo>
                    <a:lnTo>
                      <a:pt x="251" y="22"/>
                    </a:lnTo>
                    <a:lnTo>
                      <a:pt x="256" y="19"/>
                    </a:lnTo>
                    <a:close/>
                    <a:moveTo>
                      <a:pt x="257" y="22"/>
                    </a:moveTo>
                    <a:lnTo>
                      <a:pt x="257" y="29"/>
                    </a:lnTo>
                    <a:lnTo>
                      <a:pt x="245" y="29"/>
                    </a:lnTo>
                    <a:lnTo>
                      <a:pt x="245" y="22"/>
                    </a:lnTo>
                    <a:lnTo>
                      <a:pt x="257" y="22"/>
                    </a:lnTo>
                    <a:close/>
                    <a:moveTo>
                      <a:pt x="257" y="29"/>
                    </a:moveTo>
                    <a:lnTo>
                      <a:pt x="257" y="37"/>
                    </a:lnTo>
                    <a:lnTo>
                      <a:pt x="245" y="37"/>
                    </a:lnTo>
                    <a:lnTo>
                      <a:pt x="245" y="29"/>
                    </a:lnTo>
                    <a:lnTo>
                      <a:pt x="257" y="29"/>
                    </a:lnTo>
                    <a:close/>
                    <a:moveTo>
                      <a:pt x="257" y="37"/>
                    </a:moveTo>
                    <a:lnTo>
                      <a:pt x="257" y="44"/>
                    </a:lnTo>
                    <a:lnTo>
                      <a:pt x="245" y="44"/>
                    </a:lnTo>
                    <a:lnTo>
                      <a:pt x="245" y="37"/>
                    </a:lnTo>
                    <a:lnTo>
                      <a:pt x="257" y="37"/>
                    </a:lnTo>
                    <a:close/>
                    <a:moveTo>
                      <a:pt x="245" y="46"/>
                    </a:moveTo>
                    <a:lnTo>
                      <a:pt x="245" y="45"/>
                    </a:lnTo>
                    <a:lnTo>
                      <a:pt x="245" y="44"/>
                    </a:lnTo>
                    <a:lnTo>
                      <a:pt x="251" y="44"/>
                    </a:lnTo>
                    <a:lnTo>
                      <a:pt x="245" y="46"/>
                    </a:lnTo>
                    <a:close/>
                    <a:moveTo>
                      <a:pt x="256" y="42"/>
                    </a:moveTo>
                    <a:lnTo>
                      <a:pt x="259" y="49"/>
                    </a:lnTo>
                    <a:lnTo>
                      <a:pt x="247" y="53"/>
                    </a:lnTo>
                    <a:lnTo>
                      <a:pt x="245" y="46"/>
                    </a:lnTo>
                    <a:lnTo>
                      <a:pt x="256" y="42"/>
                    </a:lnTo>
                    <a:close/>
                    <a:moveTo>
                      <a:pt x="259" y="49"/>
                    </a:moveTo>
                    <a:lnTo>
                      <a:pt x="259" y="50"/>
                    </a:lnTo>
                    <a:lnTo>
                      <a:pt x="259" y="51"/>
                    </a:lnTo>
                    <a:lnTo>
                      <a:pt x="253" y="51"/>
                    </a:lnTo>
                    <a:lnTo>
                      <a:pt x="259" y="49"/>
                    </a:lnTo>
                    <a:close/>
                    <a:moveTo>
                      <a:pt x="259" y="51"/>
                    </a:moveTo>
                    <a:lnTo>
                      <a:pt x="259" y="58"/>
                    </a:lnTo>
                    <a:lnTo>
                      <a:pt x="247" y="58"/>
                    </a:lnTo>
                    <a:lnTo>
                      <a:pt x="247" y="51"/>
                    </a:lnTo>
                    <a:lnTo>
                      <a:pt x="259" y="51"/>
                    </a:lnTo>
                    <a:close/>
                    <a:moveTo>
                      <a:pt x="259" y="58"/>
                    </a:moveTo>
                    <a:lnTo>
                      <a:pt x="259" y="66"/>
                    </a:lnTo>
                    <a:lnTo>
                      <a:pt x="247" y="66"/>
                    </a:lnTo>
                    <a:lnTo>
                      <a:pt x="247" y="58"/>
                    </a:lnTo>
                    <a:lnTo>
                      <a:pt x="259" y="58"/>
                    </a:lnTo>
                    <a:close/>
                    <a:moveTo>
                      <a:pt x="259" y="66"/>
                    </a:moveTo>
                    <a:lnTo>
                      <a:pt x="259" y="71"/>
                    </a:lnTo>
                    <a:lnTo>
                      <a:pt x="254" y="72"/>
                    </a:lnTo>
                    <a:lnTo>
                      <a:pt x="253" y="66"/>
                    </a:lnTo>
                    <a:lnTo>
                      <a:pt x="259" y="66"/>
                    </a:lnTo>
                    <a:close/>
                    <a:moveTo>
                      <a:pt x="254" y="72"/>
                    </a:moveTo>
                    <a:lnTo>
                      <a:pt x="9" y="86"/>
                    </a:lnTo>
                    <a:lnTo>
                      <a:pt x="8" y="74"/>
                    </a:lnTo>
                    <a:lnTo>
                      <a:pt x="253" y="59"/>
                    </a:lnTo>
                    <a:lnTo>
                      <a:pt x="254" y="7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7" name="Freeform 69"/>
              <p:cNvSpPr>
                <a:spLocks noEditPoints="1"/>
              </p:cNvSpPr>
              <p:nvPr/>
            </p:nvSpPr>
            <p:spPr bwMode="auto">
              <a:xfrm>
                <a:off x="3332" y="2264"/>
                <a:ext cx="86" cy="28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6" y="25"/>
                  </a:cxn>
                  <a:cxn ang="0">
                    <a:pos x="250" y="0"/>
                  </a:cxn>
                  <a:cxn ang="0">
                    <a:pos x="256" y="6"/>
                  </a:cxn>
                  <a:cxn ang="0">
                    <a:pos x="250" y="0"/>
                  </a:cxn>
                  <a:cxn ang="0">
                    <a:pos x="259" y="67"/>
                  </a:cxn>
                  <a:cxn ang="0">
                    <a:pos x="244" y="7"/>
                  </a:cxn>
                  <a:cxn ang="0">
                    <a:pos x="259" y="67"/>
                  </a:cxn>
                  <a:cxn ang="0">
                    <a:pos x="253" y="74"/>
                  </a:cxn>
                  <a:cxn ang="0">
                    <a:pos x="259" y="67"/>
                  </a:cxn>
                  <a:cxn ang="0">
                    <a:pos x="9" y="86"/>
                  </a:cxn>
                  <a:cxn ang="0">
                    <a:pos x="253" y="61"/>
                  </a:cxn>
                  <a:cxn ang="0">
                    <a:pos x="9" y="86"/>
                  </a:cxn>
                  <a:cxn ang="0">
                    <a:pos x="2" y="80"/>
                  </a:cxn>
                  <a:cxn ang="0">
                    <a:pos x="9" y="86"/>
                  </a:cxn>
                  <a:cxn ang="0">
                    <a:pos x="2" y="73"/>
                  </a:cxn>
                  <a:cxn ang="0">
                    <a:pos x="14" y="80"/>
                  </a:cxn>
                  <a:cxn ang="0">
                    <a:pos x="2" y="73"/>
                  </a:cxn>
                  <a:cxn ang="0">
                    <a:pos x="14" y="64"/>
                  </a:cxn>
                  <a:cxn ang="0">
                    <a:pos x="2" y="73"/>
                  </a:cxn>
                  <a:cxn ang="0">
                    <a:pos x="2" y="57"/>
                  </a:cxn>
                  <a:cxn ang="0">
                    <a:pos x="14" y="64"/>
                  </a:cxn>
                  <a:cxn ang="0">
                    <a:pos x="2" y="57"/>
                  </a:cxn>
                  <a:cxn ang="0">
                    <a:pos x="14" y="50"/>
                  </a:cxn>
                  <a:cxn ang="0">
                    <a:pos x="2" y="57"/>
                  </a:cxn>
                  <a:cxn ang="0">
                    <a:pos x="14" y="49"/>
                  </a:cxn>
                  <a:cxn ang="0">
                    <a:pos x="8" y="50"/>
                  </a:cxn>
                  <a:cxn ang="0">
                    <a:pos x="3" y="52"/>
                  </a:cxn>
                  <a:cxn ang="0">
                    <a:pos x="12" y="41"/>
                  </a:cxn>
                  <a:cxn ang="0">
                    <a:pos x="3" y="52"/>
                  </a:cxn>
                  <a:cxn ang="0">
                    <a:pos x="0" y="44"/>
                  </a:cxn>
                  <a:cxn ang="0">
                    <a:pos x="6" y="43"/>
                  </a:cxn>
                  <a:cxn ang="0">
                    <a:pos x="0" y="43"/>
                  </a:cxn>
                  <a:cxn ang="0">
                    <a:pos x="12" y="35"/>
                  </a:cxn>
                  <a:cxn ang="0">
                    <a:pos x="0" y="43"/>
                  </a:cxn>
                  <a:cxn ang="0">
                    <a:pos x="0" y="28"/>
                  </a:cxn>
                  <a:cxn ang="0">
                    <a:pos x="12" y="35"/>
                  </a:cxn>
                  <a:cxn ang="0">
                    <a:pos x="0" y="28"/>
                  </a:cxn>
                  <a:cxn ang="0">
                    <a:pos x="12" y="19"/>
                  </a:cxn>
                  <a:cxn ang="0">
                    <a:pos x="0" y="28"/>
                  </a:cxn>
                </a:cxnLst>
                <a:rect l="0" t="0" r="r" b="b"/>
                <a:pathLst>
                  <a:path w="259" h="86">
                    <a:moveTo>
                      <a:pt x="6" y="12"/>
                    </a:moveTo>
                    <a:lnTo>
                      <a:pt x="250" y="0"/>
                    </a:lnTo>
                    <a:lnTo>
                      <a:pt x="251" y="12"/>
                    </a:lnTo>
                    <a:lnTo>
                      <a:pt x="6" y="25"/>
                    </a:lnTo>
                    <a:lnTo>
                      <a:pt x="6" y="12"/>
                    </a:lnTo>
                    <a:close/>
                    <a:moveTo>
                      <a:pt x="250" y="0"/>
                    </a:moveTo>
                    <a:lnTo>
                      <a:pt x="256" y="0"/>
                    </a:lnTo>
                    <a:lnTo>
                      <a:pt x="256" y="6"/>
                    </a:lnTo>
                    <a:lnTo>
                      <a:pt x="250" y="6"/>
                    </a:lnTo>
                    <a:lnTo>
                      <a:pt x="250" y="0"/>
                    </a:lnTo>
                    <a:close/>
                    <a:moveTo>
                      <a:pt x="256" y="6"/>
                    </a:moveTo>
                    <a:lnTo>
                      <a:pt x="259" y="67"/>
                    </a:lnTo>
                    <a:lnTo>
                      <a:pt x="247" y="67"/>
                    </a:lnTo>
                    <a:lnTo>
                      <a:pt x="244" y="7"/>
                    </a:lnTo>
                    <a:lnTo>
                      <a:pt x="256" y="6"/>
                    </a:lnTo>
                    <a:close/>
                    <a:moveTo>
                      <a:pt x="259" y="67"/>
                    </a:moveTo>
                    <a:lnTo>
                      <a:pt x="259" y="74"/>
                    </a:lnTo>
                    <a:lnTo>
                      <a:pt x="253" y="74"/>
                    </a:lnTo>
                    <a:lnTo>
                      <a:pt x="253" y="67"/>
                    </a:lnTo>
                    <a:lnTo>
                      <a:pt x="259" y="67"/>
                    </a:lnTo>
                    <a:close/>
                    <a:moveTo>
                      <a:pt x="253" y="74"/>
                    </a:moveTo>
                    <a:lnTo>
                      <a:pt x="9" y="86"/>
                    </a:lnTo>
                    <a:lnTo>
                      <a:pt x="8" y="74"/>
                    </a:lnTo>
                    <a:lnTo>
                      <a:pt x="253" y="61"/>
                    </a:lnTo>
                    <a:lnTo>
                      <a:pt x="253" y="74"/>
                    </a:lnTo>
                    <a:close/>
                    <a:moveTo>
                      <a:pt x="9" y="86"/>
                    </a:moveTo>
                    <a:lnTo>
                      <a:pt x="2" y="86"/>
                    </a:lnTo>
                    <a:lnTo>
                      <a:pt x="2" y="80"/>
                    </a:lnTo>
                    <a:lnTo>
                      <a:pt x="8" y="80"/>
                    </a:lnTo>
                    <a:lnTo>
                      <a:pt x="9" y="86"/>
                    </a:lnTo>
                    <a:close/>
                    <a:moveTo>
                      <a:pt x="2" y="80"/>
                    </a:moveTo>
                    <a:lnTo>
                      <a:pt x="2" y="73"/>
                    </a:lnTo>
                    <a:lnTo>
                      <a:pt x="14" y="73"/>
                    </a:lnTo>
                    <a:lnTo>
                      <a:pt x="14" y="80"/>
                    </a:lnTo>
                    <a:lnTo>
                      <a:pt x="2" y="80"/>
                    </a:lnTo>
                    <a:close/>
                    <a:moveTo>
                      <a:pt x="2" y="73"/>
                    </a:moveTo>
                    <a:lnTo>
                      <a:pt x="2" y="64"/>
                    </a:lnTo>
                    <a:lnTo>
                      <a:pt x="14" y="64"/>
                    </a:lnTo>
                    <a:lnTo>
                      <a:pt x="14" y="73"/>
                    </a:lnTo>
                    <a:lnTo>
                      <a:pt x="2" y="73"/>
                    </a:lnTo>
                    <a:close/>
                    <a:moveTo>
                      <a:pt x="2" y="64"/>
                    </a:moveTo>
                    <a:lnTo>
                      <a:pt x="2" y="57"/>
                    </a:lnTo>
                    <a:lnTo>
                      <a:pt x="14" y="57"/>
                    </a:lnTo>
                    <a:lnTo>
                      <a:pt x="14" y="64"/>
                    </a:lnTo>
                    <a:lnTo>
                      <a:pt x="2" y="64"/>
                    </a:lnTo>
                    <a:close/>
                    <a:moveTo>
                      <a:pt x="2" y="57"/>
                    </a:moveTo>
                    <a:lnTo>
                      <a:pt x="2" y="50"/>
                    </a:lnTo>
                    <a:lnTo>
                      <a:pt x="14" y="50"/>
                    </a:lnTo>
                    <a:lnTo>
                      <a:pt x="14" y="57"/>
                    </a:lnTo>
                    <a:lnTo>
                      <a:pt x="2" y="57"/>
                    </a:lnTo>
                    <a:close/>
                    <a:moveTo>
                      <a:pt x="14" y="48"/>
                    </a:moveTo>
                    <a:lnTo>
                      <a:pt x="14" y="49"/>
                    </a:lnTo>
                    <a:lnTo>
                      <a:pt x="14" y="50"/>
                    </a:lnTo>
                    <a:lnTo>
                      <a:pt x="8" y="50"/>
                    </a:lnTo>
                    <a:lnTo>
                      <a:pt x="14" y="48"/>
                    </a:lnTo>
                    <a:close/>
                    <a:moveTo>
                      <a:pt x="3" y="52"/>
                    </a:moveTo>
                    <a:lnTo>
                      <a:pt x="0" y="45"/>
                    </a:lnTo>
                    <a:lnTo>
                      <a:pt x="12" y="41"/>
                    </a:lnTo>
                    <a:lnTo>
                      <a:pt x="14" y="48"/>
                    </a:lnTo>
                    <a:lnTo>
                      <a:pt x="3" y="52"/>
                    </a:lnTo>
                    <a:close/>
                    <a:moveTo>
                      <a:pt x="0" y="45"/>
                    </a:moveTo>
                    <a:lnTo>
                      <a:pt x="0" y="44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0" y="45"/>
                    </a:lnTo>
                    <a:close/>
                    <a:moveTo>
                      <a:pt x="0" y="43"/>
                    </a:moveTo>
                    <a:lnTo>
                      <a:pt x="0" y="35"/>
                    </a:lnTo>
                    <a:lnTo>
                      <a:pt x="12" y="35"/>
                    </a:lnTo>
                    <a:lnTo>
                      <a:pt x="12" y="43"/>
                    </a:lnTo>
                    <a:lnTo>
                      <a:pt x="0" y="43"/>
                    </a:lnTo>
                    <a:close/>
                    <a:moveTo>
                      <a:pt x="0" y="35"/>
                    </a:moveTo>
                    <a:lnTo>
                      <a:pt x="0" y="28"/>
                    </a:lnTo>
                    <a:lnTo>
                      <a:pt x="12" y="28"/>
                    </a:lnTo>
                    <a:lnTo>
                      <a:pt x="12" y="35"/>
                    </a:lnTo>
                    <a:lnTo>
                      <a:pt x="0" y="35"/>
                    </a:lnTo>
                    <a:close/>
                    <a:moveTo>
                      <a:pt x="0" y="28"/>
                    </a:moveTo>
                    <a:lnTo>
                      <a:pt x="0" y="19"/>
                    </a:lnTo>
                    <a:lnTo>
                      <a:pt x="12" y="19"/>
                    </a:lnTo>
                    <a:lnTo>
                      <a:pt x="12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8" name="Freeform 70"/>
              <p:cNvSpPr>
                <a:spLocks noEditPoints="1"/>
              </p:cNvSpPr>
              <p:nvPr/>
            </p:nvSpPr>
            <p:spPr bwMode="auto">
              <a:xfrm>
                <a:off x="2035" y="1928"/>
                <a:ext cx="1265" cy="774"/>
              </a:xfrm>
              <a:custGeom>
                <a:avLst/>
                <a:gdLst/>
                <a:ahLst/>
                <a:cxnLst>
                  <a:cxn ang="0">
                    <a:pos x="36" y="2324"/>
                  </a:cxn>
                  <a:cxn ang="0">
                    <a:pos x="0" y="2274"/>
                  </a:cxn>
                  <a:cxn ang="0">
                    <a:pos x="206" y="2150"/>
                  </a:cxn>
                  <a:cxn ang="0">
                    <a:pos x="211" y="2157"/>
                  </a:cxn>
                  <a:cxn ang="0">
                    <a:pos x="213" y="2165"/>
                  </a:cxn>
                  <a:cxn ang="0">
                    <a:pos x="218" y="2170"/>
                  </a:cxn>
                  <a:cxn ang="0">
                    <a:pos x="223" y="2177"/>
                  </a:cxn>
                  <a:cxn ang="0">
                    <a:pos x="228" y="2182"/>
                  </a:cxn>
                  <a:cxn ang="0">
                    <a:pos x="233" y="2189"/>
                  </a:cxn>
                  <a:cxn ang="0">
                    <a:pos x="237" y="2194"/>
                  </a:cxn>
                  <a:cxn ang="0">
                    <a:pos x="240" y="2201"/>
                  </a:cxn>
                  <a:cxn ang="0">
                    <a:pos x="36" y="2324"/>
                  </a:cxn>
                  <a:cxn ang="0">
                    <a:pos x="3555" y="126"/>
                  </a:cxn>
                  <a:cxn ang="0">
                    <a:pos x="3760" y="0"/>
                  </a:cxn>
                  <a:cxn ang="0">
                    <a:pos x="3795" y="52"/>
                  </a:cxn>
                  <a:cxn ang="0">
                    <a:pos x="3591" y="174"/>
                  </a:cxn>
                  <a:cxn ang="0">
                    <a:pos x="3586" y="169"/>
                  </a:cxn>
                  <a:cxn ang="0">
                    <a:pos x="3581" y="162"/>
                  </a:cxn>
                  <a:cxn ang="0">
                    <a:pos x="3579" y="154"/>
                  </a:cxn>
                  <a:cxn ang="0">
                    <a:pos x="3574" y="150"/>
                  </a:cxn>
                  <a:cxn ang="0">
                    <a:pos x="3569" y="142"/>
                  </a:cxn>
                  <a:cxn ang="0">
                    <a:pos x="3565" y="138"/>
                  </a:cxn>
                  <a:cxn ang="0">
                    <a:pos x="3560" y="130"/>
                  </a:cxn>
                  <a:cxn ang="0">
                    <a:pos x="3555" y="126"/>
                  </a:cxn>
                </a:cxnLst>
                <a:rect l="0" t="0" r="r" b="b"/>
                <a:pathLst>
                  <a:path w="3795" h="2324">
                    <a:moveTo>
                      <a:pt x="36" y="2324"/>
                    </a:moveTo>
                    <a:lnTo>
                      <a:pt x="0" y="2274"/>
                    </a:lnTo>
                    <a:lnTo>
                      <a:pt x="206" y="2150"/>
                    </a:lnTo>
                    <a:lnTo>
                      <a:pt x="211" y="2157"/>
                    </a:lnTo>
                    <a:lnTo>
                      <a:pt x="213" y="2165"/>
                    </a:lnTo>
                    <a:lnTo>
                      <a:pt x="218" y="2170"/>
                    </a:lnTo>
                    <a:lnTo>
                      <a:pt x="223" y="2177"/>
                    </a:lnTo>
                    <a:lnTo>
                      <a:pt x="228" y="2182"/>
                    </a:lnTo>
                    <a:lnTo>
                      <a:pt x="233" y="2189"/>
                    </a:lnTo>
                    <a:lnTo>
                      <a:pt x="237" y="2194"/>
                    </a:lnTo>
                    <a:lnTo>
                      <a:pt x="240" y="2201"/>
                    </a:lnTo>
                    <a:lnTo>
                      <a:pt x="36" y="2324"/>
                    </a:lnTo>
                    <a:close/>
                    <a:moveTo>
                      <a:pt x="3555" y="126"/>
                    </a:moveTo>
                    <a:lnTo>
                      <a:pt x="3760" y="0"/>
                    </a:lnTo>
                    <a:lnTo>
                      <a:pt x="3795" y="52"/>
                    </a:lnTo>
                    <a:lnTo>
                      <a:pt x="3591" y="174"/>
                    </a:lnTo>
                    <a:lnTo>
                      <a:pt x="3586" y="169"/>
                    </a:lnTo>
                    <a:lnTo>
                      <a:pt x="3581" y="162"/>
                    </a:lnTo>
                    <a:lnTo>
                      <a:pt x="3579" y="154"/>
                    </a:lnTo>
                    <a:lnTo>
                      <a:pt x="3574" y="150"/>
                    </a:lnTo>
                    <a:lnTo>
                      <a:pt x="3569" y="142"/>
                    </a:lnTo>
                    <a:lnTo>
                      <a:pt x="3565" y="138"/>
                    </a:lnTo>
                    <a:lnTo>
                      <a:pt x="3560" y="130"/>
                    </a:lnTo>
                    <a:lnTo>
                      <a:pt x="3555" y="12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9" name="Freeform 71"/>
              <p:cNvSpPr>
                <a:spLocks noEditPoints="1"/>
              </p:cNvSpPr>
              <p:nvPr/>
            </p:nvSpPr>
            <p:spPr bwMode="auto">
              <a:xfrm>
                <a:off x="2032" y="2642"/>
                <a:ext cx="85" cy="62"/>
              </a:xfrm>
              <a:custGeom>
                <a:avLst/>
                <a:gdLst/>
                <a:ahLst/>
                <a:cxnLst>
                  <a:cxn ang="0">
                    <a:pos x="4" y="136"/>
                  </a:cxn>
                  <a:cxn ang="0">
                    <a:pos x="50" y="178"/>
                  </a:cxn>
                  <a:cxn ang="0">
                    <a:pos x="4" y="136"/>
                  </a:cxn>
                  <a:cxn ang="0">
                    <a:pos x="6" y="127"/>
                  </a:cxn>
                  <a:cxn ang="0">
                    <a:pos x="4" y="136"/>
                  </a:cxn>
                  <a:cxn ang="0">
                    <a:pos x="211" y="3"/>
                  </a:cxn>
                  <a:cxn ang="0">
                    <a:pos x="12" y="138"/>
                  </a:cxn>
                  <a:cxn ang="0">
                    <a:pos x="211" y="3"/>
                  </a:cxn>
                  <a:cxn ang="0">
                    <a:pos x="220" y="5"/>
                  </a:cxn>
                  <a:cxn ang="0">
                    <a:pos x="211" y="3"/>
                  </a:cxn>
                  <a:cxn ang="0">
                    <a:pos x="225" y="12"/>
                  </a:cxn>
                  <a:cxn ang="0">
                    <a:pos x="209" y="12"/>
                  </a:cxn>
                  <a:cxn ang="0">
                    <a:pos x="225" y="12"/>
                  </a:cxn>
                  <a:cxn ang="0">
                    <a:pos x="226" y="14"/>
                  </a:cxn>
                  <a:cxn ang="0">
                    <a:pos x="225" y="12"/>
                  </a:cxn>
                  <a:cxn ang="0">
                    <a:pos x="228" y="21"/>
                  </a:cxn>
                  <a:cxn ang="0">
                    <a:pos x="213" y="17"/>
                  </a:cxn>
                  <a:cxn ang="0">
                    <a:pos x="218" y="27"/>
                  </a:cxn>
                  <a:cxn ang="0">
                    <a:pos x="216" y="25"/>
                  </a:cxn>
                  <a:cxn ang="0">
                    <a:pos x="218" y="27"/>
                  </a:cxn>
                  <a:cxn ang="0">
                    <a:pos x="231" y="23"/>
                  </a:cxn>
                  <a:cxn ang="0">
                    <a:pos x="218" y="27"/>
                  </a:cxn>
                  <a:cxn ang="0">
                    <a:pos x="231" y="23"/>
                  </a:cxn>
                  <a:cxn ang="0">
                    <a:pos x="232" y="24"/>
                  </a:cxn>
                  <a:cxn ang="0">
                    <a:pos x="231" y="23"/>
                  </a:cxn>
                  <a:cxn ang="0">
                    <a:pos x="237" y="31"/>
                  </a:cxn>
                  <a:cxn ang="0">
                    <a:pos x="222" y="31"/>
                  </a:cxn>
                  <a:cxn ang="0">
                    <a:pos x="228" y="39"/>
                  </a:cxn>
                  <a:cxn ang="0">
                    <a:pos x="227" y="38"/>
                  </a:cxn>
                  <a:cxn ang="0">
                    <a:pos x="228" y="39"/>
                  </a:cxn>
                  <a:cxn ang="0">
                    <a:pos x="241" y="35"/>
                  </a:cxn>
                  <a:cxn ang="0">
                    <a:pos x="228" y="39"/>
                  </a:cxn>
                  <a:cxn ang="0">
                    <a:pos x="241" y="35"/>
                  </a:cxn>
                  <a:cxn ang="0">
                    <a:pos x="242" y="36"/>
                  </a:cxn>
                  <a:cxn ang="0">
                    <a:pos x="241" y="35"/>
                  </a:cxn>
                  <a:cxn ang="0">
                    <a:pos x="247" y="44"/>
                  </a:cxn>
                  <a:cxn ang="0">
                    <a:pos x="232" y="43"/>
                  </a:cxn>
                  <a:cxn ang="0">
                    <a:pos x="237" y="51"/>
                  </a:cxn>
                  <a:cxn ang="0">
                    <a:pos x="237" y="50"/>
                  </a:cxn>
                  <a:cxn ang="0">
                    <a:pos x="237" y="51"/>
                  </a:cxn>
                  <a:cxn ang="0">
                    <a:pos x="251" y="47"/>
                  </a:cxn>
                  <a:cxn ang="0">
                    <a:pos x="237" y="51"/>
                  </a:cxn>
                  <a:cxn ang="0">
                    <a:pos x="251" y="47"/>
                  </a:cxn>
                  <a:cxn ang="0">
                    <a:pos x="252" y="50"/>
                  </a:cxn>
                  <a:cxn ang="0">
                    <a:pos x="251" y="47"/>
                  </a:cxn>
                  <a:cxn ang="0">
                    <a:pos x="255" y="57"/>
                  </a:cxn>
                  <a:cxn ang="0">
                    <a:pos x="241" y="54"/>
                  </a:cxn>
                  <a:cxn ang="0">
                    <a:pos x="255" y="57"/>
                  </a:cxn>
                  <a:cxn ang="0">
                    <a:pos x="252" y="64"/>
                  </a:cxn>
                  <a:cxn ang="0">
                    <a:pos x="255" y="57"/>
                  </a:cxn>
                  <a:cxn ang="0">
                    <a:pos x="48" y="187"/>
                  </a:cxn>
                  <a:cxn ang="0">
                    <a:pos x="246" y="54"/>
                  </a:cxn>
                </a:cxnLst>
                <a:rect l="0" t="0" r="r" b="b"/>
                <a:pathLst>
                  <a:path w="256" h="187">
                    <a:moveTo>
                      <a:pt x="41" y="185"/>
                    </a:moveTo>
                    <a:lnTo>
                      <a:pt x="4" y="136"/>
                    </a:lnTo>
                    <a:lnTo>
                      <a:pt x="14" y="129"/>
                    </a:lnTo>
                    <a:lnTo>
                      <a:pt x="50" y="178"/>
                    </a:lnTo>
                    <a:lnTo>
                      <a:pt x="41" y="185"/>
                    </a:lnTo>
                    <a:close/>
                    <a:moveTo>
                      <a:pt x="4" y="136"/>
                    </a:moveTo>
                    <a:lnTo>
                      <a:pt x="0" y="131"/>
                    </a:lnTo>
                    <a:lnTo>
                      <a:pt x="6" y="127"/>
                    </a:lnTo>
                    <a:lnTo>
                      <a:pt x="9" y="132"/>
                    </a:lnTo>
                    <a:lnTo>
                      <a:pt x="4" y="136"/>
                    </a:lnTo>
                    <a:close/>
                    <a:moveTo>
                      <a:pt x="6" y="127"/>
                    </a:moveTo>
                    <a:lnTo>
                      <a:pt x="211" y="3"/>
                    </a:lnTo>
                    <a:lnTo>
                      <a:pt x="218" y="13"/>
                    </a:lnTo>
                    <a:lnTo>
                      <a:pt x="12" y="138"/>
                    </a:lnTo>
                    <a:lnTo>
                      <a:pt x="6" y="127"/>
                    </a:lnTo>
                    <a:close/>
                    <a:moveTo>
                      <a:pt x="211" y="3"/>
                    </a:moveTo>
                    <a:lnTo>
                      <a:pt x="217" y="0"/>
                    </a:lnTo>
                    <a:lnTo>
                      <a:pt x="220" y="5"/>
                    </a:lnTo>
                    <a:lnTo>
                      <a:pt x="215" y="8"/>
                    </a:lnTo>
                    <a:lnTo>
                      <a:pt x="211" y="3"/>
                    </a:lnTo>
                    <a:close/>
                    <a:moveTo>
                      <a:pt x="220" y="5"/>
                    </a:moveTo>
                    <a:lnTo>
                      <a:pt x="225" y="12"/>
                    </a:lnTo>
                    <a:lnTo>
                      <a:pt x="215" y="19"/>
                    </a:lnTo>
                    <a:lnTo>
                      <a:pt x="209" y="12"/>
                    </a:lnTo>
                    <a:lnTo>
                      <a:pt x="220" y="5"/>
                    </a:lnTo>
                    <a:close/>
                    <a:moveTo>
                      <a:pt x="225" y="12"/>
                    </a:moveTo>
                    <a:lnTo>
                      <a:pt x="225" y="13"/>
                    </a:lnTo>
                    <a:lnTo>
                      <a:pt x="226" y="14"/>
                    </a:lnTo>
                    <a:lnTo>
                      <a:pt x="220" y="15"/>
                    </a:lnTo>
                    <a:lnTo>
                      <a:pt x="225" y="12"/>
                    </a:lnTo>
                    <a:close/>
                    <a:moveTo>
                      <a:pt x="226" y="14"/>
                    </a:moveTo>
                    <a:lnTo>
                      <a:pt x="228" y="21"/>
                    </a:lnTo>
                    <a:lnTo>
                      <a:pt x="216" y="25"/>
                    </a:lnTo>
                    <a:lnTo>
                      <a:pt x="213" y="17"/>
                    </a:lnTo>
                    <a:lnTo>
                      <a:pt x="226" y="14"/>
                    </a:lnTo>
                    <a:close/>
                    <a:moveTo>
                      <a:pt x="218" y="27"/>
                    </a:moveTo>
                    <a:lnTo>
                      <a:pt x="217" y="26"/>
                    </a:lnTo>
                    <a:lnTo>
                      <a:pt x="216" y="25"/>
                    </a:lnTo>
                    <a:lnTo>
                      <a:pt x="222" y="23"/>
                    </a:lnTo>
                    <a:lnTo>
                      <a:pt x="218" y="27"/>
                    </a:lnTo>
                    <a:close/>
                    <a:moveTo>
                      <a:pt x="226" y="18"/>
                    </a:moveTo>
                    <a:lnTo>
                      <a:pt x="231" y="23"/>
                    </a:lnTo>
                    <a:lnTo>
                      <a:pt x="223" y="32"/>
                    </a:lnTo>
                    <a:lnTo>
                      <a:pt x="218" y="27"/>
                    </a:lnTo>
                    <a:lnTo>
                      <a:pt x="226" y="18"/>
                    </a:lnTo>
                    <a:close/>
                    <a:moveTo>
                      <a:pt x="231" y="23"/>
                    </a:moveTo>
                    <a:lnTo>
                      <a:pt x="232" y="24"/>
                    </a:lnTo>
                    <a:lnTo>
                      <a:pt x="232" y="24"/>
                    </a:lnTo>
                    <a:lnTo>
                      <a:pt x="227" y="28"/>
                    </a:lnTo>
                    <a:lnTo>
                      <a:pt x="231" y="23"/>
                    </a:lnTo>
                    <a:close/>
                    <a:moveTo>
                      <a:pt x="232" y="24"/>
                    </a:moveTo>
                    <a:lnTo>
                      <a:pt x="237" y="31"/>
                    </a:lnTo>
                    <a:lnTo>
                      <a:pt x="227" y="38"/>
                    </a:lnTo>
                    <a:lnTo>
                      <a:pt x="222" y="31"/>
                    </a:lnTo>
                    <a:lnTo>
                      <a:pt x="232" y="24"/>
                    </a:lnTo>
                    <a:close/>
                    <a:moveTo>
                      <a:pt x="228" y="39"/>
                    </a:moveTo>
                    <a:lnTo>
                      <a:pt x="227" y="39"/>
                    </a:lnTo>
                    <a:lnTo>
                      <a:pt x="227" y="38"/>
                    </a:lnTo>
                    <a:lnTo>
                      <a:pt x="232" y="35"/>
                    </a:lnTo>
                    <a:lnTo>
                      <a:pt x="228" y="39"/>
                    </a:lnTo>
                    <a:close/>
                    <a:moveTo>
                      <a:pt x="236" y="31"/>
                    </a:moveTo>
                    <a:lnTo>
                      <a:pt x="241" y="35"/>
                    </a:lnTo>
                    <a:lnTo>
                      <a:pt x="232" y="44"/>
                    </a:lnTo>
                    <a:lnTo>
                      <a:pt x="228" y="39"/>
                    </a:lnTo>
                    <a:lnTo>
                      <a:pt x="236" y="31"/>
                    </a:lnTo>
                    <a:close/>
                    <a:moveTo>
                      <a:pt x="241" y="35"/>
                    </a:moveTo>
                    <a:lnTo>
                      <a:pt x="241" y="36"/>
                    </a:lnTo>
                    <a:lnTo>
                      <a:pt x="242" y="36"/>
                    </a:lnTo>
                    <a:lnTo>
                      <a:pt x="237" y="40"/>
                    </a:lnTo>
                    <a:lnTo>
                      <a:pt x="241" y="35"/>
                    </a:lnTo>
                    <a:close/>
                    <a:moveTo>
                      <a:pt x="242" y="36"/>
                    </a:moveTo>
                    <a:lnTo>
                      <a:pt x="247" y="44"/>
                    </a:lnTo>
                    <a:lnTo>
                      <a:pt x="237" y="50"/>
                    </a:lnTo>
                    <a:lnTo>
                      <a:pt x="232" y="43"/>
                    </a:lnTo>
                    <a:lnTo>
                      <a:pt x="242" y="36"/>
                    </a:lnTo>
                    <a:close/>
                    <a:moveTo>
                      <a:pt x="237" y="51"/>
                    </a:moveTo>
                    <a:lnTo>
                      <a:pt x="237" y="51"/>
                    </a:lnTo>
                    <a:lnTo>
                      <a:pt x="237" y="50"/>
                    </a:lnTo>
                    <a:lnTo>
                      <a:pt x="242" y="47"/>
                    </a:lnTo>
                    <a:lnTo>
                      <a:pt x="237" y="51"/>
                    </a:lnTo>
                    <a:close/>
                    <a:moveTo>
                      <a:pt x="246" y="43"/>
                    </a:moveTo>
                    <a:lnTo>
                      <a:pt x="251" y="47"/>
                    </a:lnTo>
                    <a:lnTo>
                      <a:pt x="242" y="56"/>
                    </a:lnTo>
                    <a:lnTo>
                      <a:pt x="237" y="51"/>
                    </a:lnTo>
                    <a:lnTo>
                      <a:pt x="246" y="43"/>
                    </a:lnTo>
                    <a:close/>
                    <a:moveTo>
                      <a:pt x="251" y="47"/>
                    </a:moveTo>
                    <a:lnTo>
                      <a:pt x="252" y="48"/>
                    </a:lnTo>
                    <a:lnTo>
                      <a:pt x="252" y="50"/>
                    </a:lnTo>
                    <a:lnTo>
                      <a:pt x="246" y="52"/>
                    </a:lnTo>
                    <a:lnTo>
                      <a:pt x="251" y="47"/>
                    </a:lnTo>
                    <a:close/>
                    <a:moveTo>
                      <a:pt x="252" y="50"/>
                    </a:moveTo>
                    <a:lnTo>
                      <a:pt x="255" y="57"/>
                    </a:lnTo>
                    <a:lnTo>
                      <a:pt x="243" y="61"/>
                    </a:lnTo>
                    <a:lnTo>
                      <a:pt x="241" y="54"/>
                    </a:lnTo>
                    <a:lnTo>
                      <a:pt x="252" y="50"/>
                    </a:lnTo>
                    <a:close/>
                    <a:moveTo>
                      <a:pt x="255" y="57"/>
                    </a:moveTo>
                    <a:lnTo>
                      <a:pt x="256" y="62"/>
                    </a:lnTo>
                    <a:lnTo>
                      <a:pt x="252" y="64"/>
                    </a:lnTo>
                    <a:lnTo>
                      <a:pt x="249" y="59"/>
                    </a:lnTo>
                    <a:lnTo>
                      <a:pt x="255" y="57"/>
                    </a:lnTo>
                    <a:close/>
                    <a:moveTo>
                      <a:pt x="252" y="64"/>
                    </a:moveTo>
                    <a:lnTo>
                      <a:pt x="48" y="187"/>
                    </a:lnTo>
                    <a:lnTo>
                      <a:pt x="42" y="177"/>
                    </a:lnTo>
                    <a:lnTo>
                      <a:pt x="246" y="54"/>
                    </a:lnTo>
                    <a:lnTo>
                      <a:pt x="252" y="6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0" name="Freeform 72"/>
              <p:cNvSpPr>
                <a:spLocks noEditPoints="1"/>
              </p:cNvSpPr>
              <p:nvPr/>
            </p:nvSpPr>
            <p:spPr bwMode="auto">
              <a:xfrm>
                <a:off x="3219" y="1925"/>
                <a:ext cx="84" cy="63"/>
              </a:xfrm>
              <a:custGeom>
                <a:avLst/>
                <a:gdLst/>
                <a:ahLst/>
                <a:cxnLst>
                  <a:cxn ang="0">
                    <a:pos x="206" y="3"/>
                  </a:cxn>
                  <a:cxn ang="0">
                    <a:pos x="7" y="139"/>
                  </a:cxn>
                  <a:cxn ang="0">
                    <a:pos x="206" y="3"/>
                  </a:cxn>
                  <a:cxn ang="0">
                    <a:pos x="214" y="5"/>
                  </a:cxn>
                  <a:cxn ang="0">
                    <a:pos x="206" y="3"/>
                  </a:cxn>
                  <a:cxn ang="0">
                    <a:pos x="249" y="57"/>
                  </a:cxn>
                  <a:cxn ang="0">
                    <a:pos x="204" y="12"/>
                  </a:cxn>
                  <a:cxn ang="0">
                    <a:pos x="249" y="57"/>
                  </a:cxn>
                  <a:cxn ang="0">
                    <a:pos x="247" y="65"/>
                  </a:cxn>
                  <a:cxn ang="0">
                    <a:pos x="249" y="57"/>
                  </a:cxn>
                  <a:cxn ang="0">
                    <a:pos x="43" y="187"/>
                  </a:cxn>
                  <a:cxn ang="0">
                    <a:pos x="240" y="55"/>
                  </a:cxn>
                  <a:cxn ang="0">
                    <a:pos x="43" y="187"/>
                  </a:cxn>
                  <a:cxn ang="0">
                    <a:pos x="36" y="186"/>
                  </a:cxn>
                  <a:cxn ang="0">
                    <a:pos x="43" y="187"/>
                  </a:cxn>
                  <a:cxn ang="0">
                    <a:pos x="31" y="181"/>
                  </a:cxn>
                  <a:cxn ang="0">
                    <a:pos x="44" y="178"/>
                  </a:cxn>
                  <a:cxn ang="0">
                    <a:pos x="31" y="181"/>
                  </a:cxn>
                  <a:cxn ang="0">
                    <a:pos x="30" y="180"/>
                  </a:cxn>
                  <a:cxn ang="0">
                    <a:pos x="31" y="181"/>
                  </a:cxn>
                  <a:cxn ang="0">
                    <a:pos x="25" y="173"/>
                  </a:cxn>
                  <a:cxn ang="0">
                    <a:pos x="40" y="174"/>
                  </a:cxn>
                  <a:cxn ang="0">
                    <a:pos x="25" y="173"/>
                  </a:cxn>
                  <a:cxn ang="0">
                    <a:pos x="25" y="172"/>
                  </a:cxn>
                  <a:cxn ang="0">
                    <a:pos x="25" y="173"/>
                  </a:cxn>
                  <a:cxn ang="0">
                    <a:pos x="22" y="164"/>
                  </a:cxn>
                  <a:cxn ang="0">
                    <a:pos x="36" y="168"/>
                  </a:cxn>
                  <a:cxn ang="0">
                    <a:pos x="32" y="158"/>
                  </a:cxn>
                  <a:cxn ang="0">
                    <a:pos x="34" y="161"/>
                  </a:cxn>
                  <a:cxn ang="0">
                    <a:pos x="32" y="158"/>
                  </a:cxn>
                  <a:cxn ang="0">
                    <a:pos x="19" y="162"/>
                  </a:cxn>
                  <a:cxn ang="0">
                    <a:pos x="32" y="158"/>
                  </a:cxn>
                  <a:cxn ang="0">
                    <a:pos x="19" y="162"/>
                  </a:cxn>
                  <a:cxn ang="0">
                    <a:pos x="18" y="161"/>
                  </a:cxn>
                  <a:cxn ang="0">
                    <a:pos x="19" y="162"/>
                  </a:cxn>
                  <a:cxn ang="0">
                    <a:pos x="13" y="154"/>
                  </a:cxn>
                  <a:cxn ang="0">
                    <a:pos x="28" y="154"/>
                  </a:cxn>
                  <a:cxn ang="0">
                    <a:pos x="23" y="146"/>
                  </a:cxn>
                  <a:cxn ang="0">
                    <a:pos x="23" y="147"/>
                  </a:cxn>
                  <a:cxn ang="0">
                    <a:pos x="23" y="146"/>
                  </a:cxn>
                  <a:cxn ang="0">
                    <a:pos x="9" y="150"/>
                  </a:cxn>
                  <a:cxn ang="0">
                    <a:pos x="23" y="146"/>
                  </a:cxn>
                  <a:cxn ang="0">
                    <a:pos x="9" y="150"/>
                  </a:cxn>
                  <a:cxn ang="0">
                    <a:pos x="9" y="149"/>
                  </a:cxn>
                  <a:cxn ang="0">
                    <a:pos x="9" y="150"/>
                  </a:cxn>
                  <a:cxn ang="0">
                    <a:pos x="4" y="142"/>
                  </a:cxn>
                  <a:cxn ang="0">
                    <a:pos x="19" y="142"/>
                  </a:cxn>
                  <a:cxn ang="0">
                    <a:pos x="13" y="134"/>
                  </a:cxn>
                  <a:cxn ang="0">
                    <a:pos x="14" y="135"/>
                  </a:cxn>
                  <a:cxn ang="0">
                    <a:pos x="13" y="134"/>
                  </a:cxn>
                  <a:cxn ang="0">
                    <a:pos x="0" y="138"/>
                  </a:cxn>
                  <a:cxn ang="0">
                    <a:pos x="13" y="134"/>
                  </a:cxn>
                </a:cxnLst>
                <a:rect l="0" t="0" r="r" b="b"/>
                <a:pathLst>
                  <a:path w="252" h="189">
                    <a:moveTo>
                      <a:pt x="1" y="127"/>
                    </a:moveTo>
                    <a:lnTo>
                      <a:pt x="206" y="3"/>
                    </a:lnTo>
                    <a:lnTo>
                      <a:pt x="212" y="14"/>
                    </a:lnTo>
                    <a:lnTo>
                      <a:pt x="7" y="139"/>
                    </a:lnTo>
                    <a:lnTo>
                      <a:pt x="1" y="127"/>
                    </a:lnTo>
                    <a:close/>
                    <a:moveTo>
                      <a:pt x="206" y="3"/>
                    </a:moveTo>
                    <a:lnTo>
                      <a:pt x="211" y="0"/>
                    </a:lnTo>
                    <a:lnTo>
                      <a:pt x="214" y="5"/>
                    </a:lnTo>
                    <a:lnTo>
                      <a:pt x="209" y="8"/>
                    </a:lnTo>
                    <a:lnTo>
                      <a:pt x="206" y="3"/>
                    </a:lnTo>
                    <a:close/>
                    <a:moveTo>
                      <a:pt x="214" y="5"/>
                    </a:moveTo>
                    <a:lnTo>
                      <a:pt x="249" y="57"/>
                    </a:lnTo>
                    <a:lnTo>
                      <a:pt x="239" y="63"/>
                    </a:lnTo>
                    <a:lnTo>
                      <a:pt x="204" y="12"/>
                    </a:lnTo>
                    <a:lnTo>
                      <a:pt x="214" y="5"/>
                    </a:lnTo>
                    <a:close/>
                    <a:moveTo>
                      <a:pt x="249" y="57"/>
                    </a:moveTo>
                    <a:lnTo>
                      <a:pt x="252" y="62"/>
                    </a:lnTo>
                    <a:lnTo>
                      <a:pt x="247" y="65"/>
                    </a:lnTo>
                    <a:lnTo>
                      <a:pt x="244" y="60"/>
                    </a:lnTo>
                    <a:lnTo>
                      <a:pt x="249" y="57"/>
                    </a:lnTo>
                    <a:close/>
                    <a:moveTo>
                      <a:pt x="247" y="65"/>
                    </a:moveTo>
                    <a:lnTo>
                      <a:pt x="43" y="187"/>
                    </a:lnTo>
                    <a:lnTo>
                      <a:pt x="37" y="177"/>
                    </a:lnTo>
                    <a:lnTo>
                      <a:pt x="240" y="55"/>
                    </a:lnTo>
                    <a:lnTo>
                      <a:pt x="247" y="65"/>
                    </a:lnTo>
                    <a:close/>
                    <a:moveTo>
                      <a:pt x="43" y="187"/>
                    </a:moveTo>
                    <a:lnTo>
                      <a:pt x="39" y="189"/>
                    </a:lnTo>
                    <a:lnTo>
                      <a:pt x="36" y="186"/>
                    </a:lnTo>
                    <a:lnTo>
                      <a:pt x="40" y="182"/>
                    </a:lnTo>
                    <a:lnTo>
                      <a:pt x="43" y="187"/>
                    </a:lnTo>
                    <a:close/>
                    <a:moveTo>
                      <a:pt x="36" y="186"/>
                    </a:moveTo>
                    <a:lnTo>
                      <a:pt x="31" y="181"/>
                    </a:lnTo>
                    <a:lnTo>
                      <a:pt x="40" y="173"/>
                    </a:lnTo>
                    <a:lnTo>
                      <a:pt x="44" y="178"/>
                    </a:lnTo>
                    <a:lnTo>
                      <a:pt x="36" y="186"/>
                    </a:lnTo>
                    <a:close/>
                    <a:moveTo>
                      <a:pt x="31" y="181"/>
                    </a:moveTo>
                    <a:lnTo>
                      <a:pt x="31" y="181"/>
                    </a:lnTo>
                    <a:lnTo>
                      <a:pt x="30" y="180"/>
                    </a:lnTo>
                    <a:lnTo>
                      <a:pt x="35" y="177"/>
                    </a:lnTo>
                    <a:lnTo>
                      <a:pt x="31" y="181"/>
                    </a:lnTo>
                    <a:close/>
                    <a:moveTo>
                      <a:pt x="30" y="180"/>
                    </a:moveTo>
                    <a:lnTo>
                      <a:pt x="25" y="173"/>
                    </a:lnTo>
                    <a:lnTo>
                      <a:pt x="35" y="166"/>
                    </a:lnTo>
                    <a:lnTo>
                      <a:pt x="40" y="174"/>
                    </a:lnTo>
                    <a:lnTo>
                      <a:pt x="30" y="180"/>
                    </a:lnTo>
                    <a:close/>
                    <a:moveTo>
                      <a:pt x="25" y="173"/>
                    </a:moveTo>
                    <a:lnTo>
                      <a:pt x="25" y="172"/>
                    </a:lnTo>
                    <a:lnTo>
                      <a:pt x="25" y="172"/>
                    </a:lnTo>
                    <a:lnTo>
                      <a:pt x="30" y="170"/>
                    </a:lnTo>
                    <a:lnTo>
                      <a:pt x="25" y="173"/>
                    </a:lnTo>
                    <a:close/>
                    <a:moveTo>
                      <a:pt x="25" y="172"/>
                    </a:moveTo>
                    <a:lnTo>
                      <a:pt x="22" y="164"/>
                    </a:lnTo>
                    <a:lnTo>
                      <a:pt x="34" y="161"/>
                    </a:lnTo>
                    <a:lnTo>
                      <a:pt x="36" y="168"/>
                    </a:lnTo>
                    <a:lnTo>
                      <a:pt x="25" y="172"/>
                    </a:lnTo>
                    <a:close/>
                    <a:moveTo>
                      <a:pt x="32" y="158"/>
                    </a:moveTo>
                    <a:lnTo>
                      <a:pt x="33" y="159"/>
                    </a:lnTo>
                    <a:lnTo>
                      <a:pt x="34" y="161"/>
                    </a:lnTo>
                    <a:lnTo>
                      <a:pt x="28" y="162"/>
                    </a:lnTo>
                    <a:lnTo>
                      <a:pt x="32" y="158"/>
                    </a:lnTo>
                    <a:close/>
                    <a:moveTo>
                      <a:pt x="24" y="167"/>
                    </a:moveTo>
                    <a:lnTo>
                      <a:pt x="19" y="162"/>
                    </a:lnTo>
                    <a:lnTo>
                      <a:pt x="28" y="153"/>
                    </a:lnTo>
                    <a:lnTo>
                      <a:pt x="32" y="158"/>
                    </a:lnTo>
                    <a:lnTo>
                      <a:pt x="24" y="167"/>
                    </a:lnTo>
                    <a:close/>
                    <a:moveTo>
                      <a:pt x="19" y="162"/>
                    </a:moveTo>
                    <a:lnTo>
                      <a:pt x="19" y="162"/>
                    </a:lnTo>
                    <a:lnTo>
                      <a:pt x="18" y="161"/>
                    </a:lnTo>
                    <a:lnTo>
                      <a:pt x="23" y="158"/>
                    </a:lnTo>
                    <a:lnTo>
                      <a:pt x="19" y="162"/>
                    </a:lnTo>
                    <a:close/>
                    <a:moveTo>
                      <a:pt x="18" y="161"/>
                    </a:moveTo>
                    <a:lnTo>
                      <a:pt x="13" y="154"/>
                    </a:lnTo>
                    <a:lnTo>
                      <a:pt x="23" y="147"/>
                    </a:lnTo>
                    <a:lnTo>
                      <a:pt x="28" y="154"/>
                    </a:lnTo>
                    <a:lnTo>
                      <a:pt x="18" y="161"/>
                    </a:lnTo>
                    <a:close/>
                    <a:moveTo>
                      <a:pt x="23" y="146"/>
                    </a:moveTo>
                    <a:lnTo>
                      <a:pt x="23" y="147"/>
                    </a:lnTo>
                    <a:lnTo>
                      <a:pt x="23" y="147"/>
                    </a:lnTo>
                    <a:lnTo>
                      <a:pt x="18" y="150"/>
                    </a:lnTo>
                    <a:lnTo>
                      <a:pt x="23" y="146"/>
                    </a:lnTo>
                    <a:close/>
                    <a:moveTo>
                      <a:pt x="14" y="155"/>
                    </a:moveTo>
                    <a:lnTo>
                      <a:pt x="9" y="150"/>
                    </a:lnTo>
                    <a:lnTo>
                      <a:pt x="18" y="141"/>
                    </a:lnTo>
                    <a:lnTo>
                      <a:pt x="23" y="146"/>
                    </a:lnTo>
                    <a:lnTo>
                      <a:pt x="14" y="155"/>
                    </a:lnTo>
                    <a:close/>
                    <a:moveTo>
                      <a:pt x="9" y="150"/>
                    </a:moveTo>
                    <a:lnTo>
                      <a:pt x="9" y="149"/>
                    </a:lnTo>
                    <a:lnTo>
                      <a:pt x="9" y="149"/>
                    </a:lnTo>
                    <a:lnTo>
                      <a:pt x="14" y="146"/>
                    </a:lnTo>
                    <a:lnTo>
                      <a:pt x="9" y="150"/>
                    </a:lnTo>
                    <a:close/>
                    <a:moveTo>
                      <a:pt x="9" y="149"/>
                    </a:moveTo>
                    <a:lnTo>
                      <a:pt x="4" y="142"/>
                    </a:lnTo>
                    <a:lnTo>
                      <a:pt x="14" y="135"/>
                    </a:lnTo>
                    <a:lnTo>
                      <a:pt x="19" y="142"/>
                    </a:lnTo>
                    <a:lnTo>
                      <a:pt x="9" y="149"/>
                    </a:lnTo>
                    <a:close/>
                    <a:moveTo>
                      <a:pt x="13" y="134"/>
                    </a:moveTo>
                    <a:lnTo>
                      <a:pt x="13" y="134"/>
                    </a:lnTo>
                    <a:lnTo>
                      <a:pt x="14" y="135"/>
                    </a:lnTo>
                    <a:lnTo>
                      <a:pt x="9" y="138"/>
                    </a:lnTo>
                    <a:lnTo>
                      <a:pt x="13" y="134"/>
                    </a:lnTo>
                    <a:close/>
                    <a:moveTo>
                      <a:pt x="4" y="143"/>
                    </a:moveTo>
                    <a:lnTo>
                      <a:pt x="0" y="138"/>
                    </a:lnTo>
                    <a:lnTo>
                      <a:pt x="8" y="128"/>
                    </a:lnTo>
                    <a:lnTo>
                      <a:pt x="13" y="134"/>
                    </a:lnTo>
                    <a:lnTo>
                      <a:pt x="4" y="14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1" name="Freeform 73"/>
              <p:cNvSpPr>
                <a:spLocks noEditPoints="1"/>
              </p:cNvSpPr>
              <p:nvPr/>
            </p:nvSpPr>
            <p:spPr bwMode="auto">
              <a:xfrm>
                <a:off x="2321" y="1694"/>
                <a:ext cx="693" cy="1243"/>
              </a:xfrm>
              <a:custGeom>
                <a:avLst/>
                <a:gdLst/>
                <a:ahLst/>
                <a:cxnLst>
                  <a:cxn ang="0">
                    <a:pos x="55" y="3728"/>
                  </a:cxn>
                  <a:cxn ang="0">
                    <a:pos x="0" y="3702"/>
                  </a:cxn>
                  <a:cxn ang="0">
                    <a:pos x="109" y="3501"/>
                  </a:cxn>
                  <a:cxn ang="0">
                    <a:pos x="117" y="3503"/>
                  </a:cxn>
                  <a:cxn ang="0">
                    <a:pos x="124" y="3505"/>
                  </a:cxn>
                  <a:cxn ang="0">
                    <a:pos x="131" y="3510"/>
                  </a:cxn>
                  <a:cxn ang="0">
                    <a:pos x="138" y="3513"/>
                  </a:cxn>
                  <a:cxn ang="0">
                    <a:pos x="146" y="3517"/>
                  </a:cxn>
                  <a:cxn ang="0">
                    <a:pos x="150" y="3521"/>
                  </a:cxn>
                  <a:cxn ang="0">
                    <a:pos x="161" y="3523"/>
                  </a:cxn>
                  <a:cxn ang="0">
                    <a:pos x="168" y="3528"/>
                  </a:cxn>
                  <a:cxn ang="0">
                    <a:pos x="55" y="3728"/>
                  </a:cxn>
                  <a:cxn ang="0">
                    <a:pos x="1911" y="200"/>
                  </a:cxn>
                  <a:cxn ang="0">
                    <a:pos x="2022" y="0"/>
                  </a:cxn>
                  <a:cxn ang="0">
                    <a:pos x="2079" y="27"/>
                  </a:cxn>
                  <a:cxn ang="0">
                    <a:pos x="1970" y="228"/>
                  </a:cxn>
                  <a:cxn ang="0">
                    <a:pos x="1963" y="226"/>
                  </a:cxn>
                  <a:cxn ang="0">
                    <a:pos x="1955" y="221"/>
                  </a:cxn>
                  <a:cxn ang="0">
                    <a:pos x="1948" y="218"/>
                  </a:cxn>
                  <a:cxn ang="0">
                    <a:pos x="1941" y="212"/>
                  </a:cxn>
                  <a:cxn ang="0">
                    <a:pos x="1933" y="210"/>
                  </a:cxn>
                  <a:cxn ang="0">
                    <a:pos x="1925" y="208"/>
                  </a:cxn>
                  <a:cxn ang="0">
                    <a:pos x="1918" y="205"/>
                  </a:cxn>
                  <a:cxn ang="0">
                    <a:pos x="1911" y="200"/>
                  </a:cxn>
                </a:cxnLst>
                <a:rect l="0" t="0" r="r" b="b"/>
                <a:pathLst>
                  <a:path w="2079" h="3728">
                    <a:moveTo>
                      <a:pt x="55" y="3728"/>
                    </a:moveTo>
                    <a:lnTo>
                      <a:pt x="0" y="3702"/>
                    </a:lnTo>
                    <a:lnTo>
                      <a:pt x="109" y="3501"/>
                    </a:lnTo>
                    <a:lnTo>
                      <a:pt x="117" y="3503"/>
                    </a:lnTo>
                    <a:lnTo>
                      <a:pt x="124" y="3505"/>
                    </a:lnTo>
                    <a:lnTo>
                      <a:pt x="131" y="3510"/>
                    </a:lnTo>
                    <a:lnTo>
                      <a:pt x="138" y="3513"/>
                    </a:lnTo>
                    <a:lnTo>
                      <a:pt x="146" y="3517"/>
                    </a:lnTo>
                    <a:lnTo>
                      <a:pt x="150" y="3521"/>
                    </a:lnTo>
                    <a:lnTo>
                      <a:pt x="161" y="3523"/>
                    </a:lnTo>
                    <a:lnTo>
                      <a:pt x="168" y="3528"/>
                    </a:lnTo>
                    <a:lnTo>
                      <a:pt x="55" y="3728"/>
                    </a:lnTo>
                    <a:close/>
                    <a:moveTo>
                      <a:pt x="1911" y="200"/>
                    </a:moveTo>
                    <a:lnTo>
                      <a:pt x="2022" y="0"/>
                    </a:lnTo>
                    <a:lnTo>
                      <a:pt x="2079" y="27"/>
                    </a:lnTo>
                    <a:lnTo>
                      <a:pt x="1970" y="228"/>
                    </a:lnTo>
                    <a:lnTo>
                      <a:pt x="1963" y="226"/>
                    </a:lnTo>
                    <a:lnTo>
                      <a:pt x="1955" y="221"/>
                    </a:lnTo>
                    <a:lnTo>
                      <a:pt x="1948" y="218"/>
                    </a:lnTo>
                    <a:lnTo>
                      <a:pt x="1941" y="212"/>
                    </a:lnTo>
                    <a:lnTo>
                      <a:pt x="1933" y="210"/>
                    </a:lnTo>
                    <a:lnTo>
                      <a:pt x="1925" y="208"/>
                    </a:lnTo>
                    <a:lnTo>
                      <a:pt x="1918" y="205"/>
                    </a:lnTo>
                    <a:lnTo>
                      <a:pt x="1911" y="20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2" name="Freeform 74"/>
              <p:cNvSpPr>
                <a:spLocks noEditPoints="1"/>
              </p:cNvSpPr>
              <p:nvPr/>
            </p:nvSpPr>
            <p:spPr bwMode="auto">
              <a:xfrm>
                <a:off x="2318" y="2857"/>
                <a:ext cx="62" cy="82"/>
              </a:xfrm>
              <a:custGeom>
                <a:avLst/>
                <a:gdLst/>
                <a:ahLst/>
                <a:cxnLst>
                  <a:cxn ang="0">
                    <a:pos x="7" y="218"/>
                  </a:cxn>
                  <a:cxn ang="0">
                    <a:pos x="68" y="234"/>
                  </a:cxn>
                  <a:cxn ang="0">
                    <a:pos x="7" y="218"/>
                  </a:cxn>
                  <a:cxn ang="0">
                    <a:pos x="3" y="210"/>
                  </a:cxn>
                  <a:cxn ang="0">
                    <a:pos x="7" y="218"/>
                  </a:cxn>
                  <a:cxn ang="0">
                    <a:pos x="114" y="9"/>
                  </a:cxn>
                  <a:cxn ang="0">
                    <a:pos x="15" y="215"/>
                  </a:cxn>
                  <a:cxn ang="0">
                    <a:pos x="114" y="9"/>
                  </a:cxn>
                  <a:cxn ang="0">
                    <a:pos x="121" y="6"/>
                  </a:cxn>
                  <a:cxn ang="0">
                    <a:pos x="114" y="9"/>
                  </a:cxn>
                  <a:cxn ang="0">
                    <a:pos x="128" y="8"/>
                  </a:cxn>
                  <a:cxn ang="0">
                    <a:pos x="117" y="17"/>
                  </a:cxn>
                  <a:cxn ang="0">
                    <a:pos x="128" y="8"/>
                  </a:cxn>
                  <a:cxn ang="0">
                    <a:pos x="128" y="8"/>
                  </a:cxn>
                  <a:cxn ang="0">
                    <a:pos x="128" y="8"/>
                  </a:cxn>
                  <a:cxn ang="0">
                    <a:pos x="136" y="11"/>
                  </a:cxn>
                  <a:cxn ang="0">
                    <a:pos x="125" y="20"/>
                  </a:cxn>
                  <a:cxn ang="0">
                    <a:pos x="136" y="11"/>
                  </a:cxn>
                  <a:cxn ang="0">
                    <a:pos x="137" y="11"/>
                  </a:cxn>
                  <a:cxn ang="0">
                    <a:pos x="136" y="11"/>
                  </a:cxn>
                  <a:cxn ang="0">
                    <a:pos x="144" y="16"/>
                  </a:cxn>
                  <a:cxn ang="0">
                    <a:pos x="130" y="21"/>
                  </a:cxn>
                  <a:cxn ang="0">
                    <a:pos x="139" y="27"/>
                  </a:cxn>
                  <a:cxn ang="0">
                    <a:pos x="138" y="26"/>
                  </a:cxn>
                  <a:cxn ang="0">
                    <a:pos x="139" y="27"/>
                  </a:cxn>
                  <a:cxn ang="0">
                    <a:pos x="150" y="18"/>
                  </a:cxn>
                  <a:cxn ang="0">
                    <a:pos x="139" y="27"/>
                  </a:cxn>
                  <a:cxn ang="0">
                    <a:pos x="150" y="18"/>
                  </a:cxn>
                  <a:cxn ang="0">
                    <a:pos x="152" y="19"/>
                  </a:cxn>
                  <a:cxn ang="0">
                    <a:pos x="150" y="18"/>
                  </a:cxn>
                  <a:cxn ang="0">
                    <a:pos x="159" y="23"/>
                  </a:cxn>
                  <a:cxn ang="0">
                    <a:pos x="145" y="30"/>
                  </a:cxn>
                  <a:cxn ang="0">
                    <a:pos x="153" y="35"/>
                  </a:cxn>
                  <a:cxn ang="0">
                    <a:pos x="152" y="34"/>
                  </a:cxn>
                  <a:cxn ang="0">
                    <a:pos x="153" y="35"/>
                  </a:cxn>
                  <a:cxn ang="0">
                    <a:pos x="163" y="25"/>
                  </a:cxn>
                  <a:cxn ang="0">
                    <a:pos x="153" y="35"/>
                  </a:cxn>
                  <a:cxn ang="0">
                    <a:pos x="159" y="38"/>
                  </a:cxn>
                  <a:cxn ang="0">
                    <a:pos x="158" y="37"/>
                  </a:cxn>
                  <a:cxn ang="0">
                    <a:pos x="159" y="38"/>
                  </a:cxn>
                  <a:cxn ang="0">
                    <a:pos x="172" y="27"/>
                  </a:cxn>
                  <a:cxn ang="0">
                    <a:pos x="159" y="38"/>
                  </a:cxn>
                  <a:cxn ang="0">
                    <a:pos x="172" y="27"/>
                  </a:cxn>
                  <a:cxn ang="0">
                    <a:pos x="174" y="28"/>
                  </a:cxn>
                  <a:cxn ang="0">
                    <a:pos x="172" y="27"/>
                  </a:cxn>
                  <a:cxn ang="0">
                    <a:pos x="182" y="34"/>
                  </a:cxn>
                  <a:cxn ang="0">
                    <a:pos x="168" y="39"/>
                  </a:cxn>
                  <a:cxn ang="0">
                    <a:pos x="182" y="34"/>
                  </a:cxn>
                  <a:cxn ang="0">
                    <a:pos x="184" y="42"/>
                  </a:cxn>
                  <a:cxn ang="0">
                    <a:pos x="182" y="34"/>
                  </a:cxn>
                  <a:cxn ang="0">
                    <a:pos x="70" y="242"/>
                  </a:cxn>
                  <a:cxn ang="0">
                    <a:pos x="173" y="36"/>
                  </a:cxn>
                </a:cxnLst>
                <a:rect l="0" t="0" r="r" b="b"/>
                <a:pathLst>
                  <a:path w="186" h="245">
                    <a:moveTo>
                      <a:pt x="63" y="245"/>
                    </a:moveTo>
                    <a:lnTo>
                      <a:pt x="7" y="218"/>
                    </a:lnTo>
                    <a:lnTo>
                      <a:pt x="12" y="207"/>
                    </a:lnTo>
                    <a:lnTo>
                      <a:pt x="68" y="234"/>
                    </a:lnTo>
                    <a:lnTo>
                      <a:pt x="63" y="245"/>
                    </a:lnTo>
                    <a:close/>
                    <a:moveTo>
                      <a:pt x="7" y="218"/>
                    </a:moveTo>
                    <a:lnTo>
                      <a:pt x="0" y="215"/>
                    </a:lnTo>
                    <a:lnTo>
                      <a:pt x="3" y="210"/>
                    </a:lnTo>
                    <a:lnTo>
                      <a:pt x="10" y="213"/>
                    </a:lnTo>
                    <a:lnTo>
                      <a:pt x="7" y="218"/>
                    </a:lnTo>
                    <a:close/>
                    <a:moveTo>
                      <a:pt x="3" y="210"/>
                    </a:moveTo>
                    <a:lnTo>
                      <a:pt x="114" y="9"/>
                    </a:lnTo>
                    <a:lnTo>
                      <a:pt x="125" y="14"/>
                    </a:lnTo>
                    <a:lnTo>
                      <a:pt x="15" y="215"/>
                    </a:lnTo>
                    <a:lnTo>
                      <a:pt x="3" y="210"/>
                    </a:lnTo>
                    <a:close/>
                    <a:moveTo>
                      <a:pt x="114" y="9"/>
                    </a:moveTo>
                    <a:lnTo>
                      <a:pt x="116" y="4"/>
                    </a:lnTo>
                    <a:lnTo>
                      <a:pt x="121" y="6"/>
                    </a:lnTo>
                    <a:lnTo>
                      <a:pt x="119" y="12"/>
                    </a:lnTo>
                    <a:lnTo>
                      <a:pt x="114" y="9"/>
                    </a:lnTo>
                    <a:close/>
                    <a:moveTo>
                      <a:pt x="121" y="6"/>
                    </a:moveTo>
                    <a:lnTo>
                      <a:pt x="128" y="8"/>
                    </a:lnTo>
                    <a:lnTo>
                      <a:pt x="125" y="20"/>
                    </a:lnTo>
                    <a:lnTo>
                      <a:pt x="117" y="17"/>
                    </a:lnTo>
                    <a:lnTo>
                      <a:pt x="121" y="6"/>
                    </a:lnTo>
                    <a:close/>
                    <a:moveTo>
                      <a:pt x="128" y="8"/>
                    </a:moveTo>
                    <a:lnTo>
                      <a:pt x="103" y="0"/>
                    </a:lnTo>
                    <a:lnTo>
                      <a:pt x="128" y="8"/>
                    </a:lnTo>
                    <a:lnTo>
                      <a:pt x="127" y="14"/>
                    </a:lnTo>
                    <a:lnTo>
                      <a:pt x="128" y="8"/>
                    </a:lnTo>
                    <a:close/>
                    <a:moveTo>
                      <a:pt x="128" y="8"/>
                    </a:moveTo>
                    <a:lnTo>
                      <a:pt x="136" y="11"/>
                    </a:lnTo>
                    <a:lnTo>
                      <a:pt x="132" y="22"/>
                    </a:lnTo>
                    <a:lnTo>
                      <a:pt x="125" y="20"/>
                    </a:lnTo>
                    <a:lnTo>
                      <a:pt x="128" y="8"/>
                    </a:lnTo>
                    <a:close/>
                    <a:moveTo>
                      <a:pt x="136" y="11"/>
                    </a:moveTo>
                    <a:lnTo>
                      <a:pt x="137" y="11"/>
                    </a:lnTo>
                    <a:lnTo>
                      <a:pt x="137" y="11"/>
                    </a:lnTo>
                    <a:lnTo>
                      <a:pt x="134" y="16"/>
                    </a:lnTo>
                    <a:lnTo>
                      <a:pt x="136" y="11"/>
                    </a:lnTo>
                    <a:close/>
                    <a:moveTo>
                      <a:pt x="137" y="11"/>
                    </a:moveTo>
                    <a:lnTo>
                      <a:pt x="144" y="16"/>
                    </a:lnTo>
                    <a:lnTo>
                      <a:pt x="138" y="26"/>
                    </a:lnTo>
                    <a:lnTo>
                      <a:pt x="130" y="21"/>
                    </a:lnTo>
                    <a:lnTo>
                      <a:pt x="137" y="11"/>
                    </a:lnTo>
                    <a:close/>
                    <a:moveTo>
                      <a:pt x="139" y="27"/>
                    </a:moveTo>
                    <a:lnTo>
                      <a:pt x="138" y="27"/>
                    </a:lnTo>
                    <a:lnTo>
                      <a:pt x="138" y="26"/>
                    </a:lnTo>
                    <a:lnTo>
                      <a:pt x="141" y="21"/>
                    </a:lnTo>
                    <a:lnTo>
                      <a:pt x="139" y="27"/>
                    </a:lnTo>
                    <a:close/>
                    <a:moveTo>
                      <a:pt x="143" y="15"/>
                    </a:moveTo>
                    <a:lnTo>
                      <a:pt x="150" y="18"/>
                    </a:lnTo>
                    <a:lnTo>
                      <a:pt x="146" y="30"/>
                    </a:lnTo>
                    <a:lnTo>
                      <a:pt x="139" y="27"/>
                    </a:lnTo>
                    <a:lnTo>
                      <a:pt x="143" y="15"/>
                    </a:lnTo>
                    <a:close/>
                    <a:moveTo>
                      <a:pt x="150" y="18"/>
                    </a:moveTo>
                    <a:lnTo>
                      <a:pt x="151" y="18"/>
                    </a:lnTo>
                    <a:lnTo>
                      <a:pt x="152" y="19"/>
                    </a:lnTo>
                    <a:lnTo>
                      <a:pt x="148" y="24"/>
                    </a:lnTo>
                    <a:lnTo>
                      <a:pt x="150" y="18"/>
                    </a:lnTo>
                    <a:close/>
                    <a:moveTo>
                      <a:pt x="152" y="19"/>
                    </a:moveTo>
                    <a:lnTo>
                      <a:pt x="159" y="23"/>
                    </a:lnTo>
                    <a:lnTo>
                      <a:pt x="152" y="34"/>
                    </a:lnTo>
                    <a:lnTo>
                      <a:pt x="145" y="30"/>
                    </a:lnTo>
                    <a:lnTo>
                      <a:pt x="152" y="19"/>
                    </a:lnTo>
                    <a:close/>
                    <a:moveTo>
                      <a:pt x="153" y="35"/>
                    </a:moveTo>
                    <a:lnTo>
                      <a:pt x="153" y="35"/>
                    </a:lnTo>
                    <a:lnTo>
                      <a:pt x="152" y="34"/>
                    </a:lnTo>
                    <a:lnTo>
                      <a:pt x="156" y="28"/>
                    </a:lnTo>
                    <a:lnTo>
                      <a:pt x="153" y="35"/>
                    </a:lnTo>
                    <a:close/>
                    <a:moveTo>
                      <a:pt x="158" y="23"/>
                    </a:moveTo>
                    <a:lnTo>
                      <a:pt x="163" y="25"/>
                    </a:lnTo>
                    <a:lnTo>
                      <a:pt x="158" y="37"/>
                    </a:lnTo>
                    <a:lnTo>
                      <a:pt x="153" y="35"/>
                    </a:lnTo>
                    <a:lnTo>
                      <a:pt x="158" y="23"/>
                    </a:lnTo>
                    <a:close/>
                    <a:moveTo>
                      <a:pt x="159" y="38"/>
                    </a:moveTo>
                    <a:lnTo>
                      <a:pt x="158" y="38"/>
                    </a:lnTo>
                    <a:lnTo>
                      <a:pt x="158" y="37"/>
                    </a:lnTo>
                    <a:lnTo>
                      <a:pt x="160" y="32"/>
                    </a:lnTo>
                    <a:lnTo>
                      <a:pt x="159" y="38"/>
                    </a:lnTo>
                    <a:close/>
                    <a:moveTo>
                      <a:pt x="162" y="25"/>
                    </a:moveTo>
                    <a:lnTo>
                      <a:pt x="172" y="27"/>
                    </a:lnTo>
                    <a:lnTo>
                      <a:pt x="170" y="40"/>
                    </a:lnTo>
                    <a:lnTo>
                      <a:pt x="159" y="38"/>
                    </a:lnTo>
                    <a:lnTo>
                      <a:pt x="162" y="25"/>
                    </a:lnTo>
                    <a:close/>
                    <a:moveTo>
                      <a:pt x="172" y="27"/>
                    </a:moveTo>
                    <a:lnTo>
                      <a:pt x="174" y="28"/>
                    </a:lnTo>
                    <a:lnTo>
                      <a:pt x="174" y="28"/>
                    </a:lnTo>
                    <a:lnTo>
                      <a:pt x="171" y="34"/>
                    </a:lnTo>
                    <a:lnTo>
                      <a:pt x="172" y="27"/>
                    </a:lnTo>
                    <a:close/>
                    <a:moveTo>
                      <a:pt x="174" y="28"/>
                    </a:moveTo>
                    <a:lnTo>
                      <a:pt x="182" y="34"/>
                    </a:lnTo>
                    <a:lnTo>
                      <a:pt x="175" y="44"/>
                    </a:lnTo>
                    <a:lnTo>
                      <a:pt x="168" y="39"/>
                    </a:lnTo>
                    <a:lnTo>
                      <a:pt x="174" y="28"/>
                    </a:lnTo>
                    <a:close/>
                    <a:moveTo>
                      <a:pt x="182" y="34"/>
                    </a:moveTo>
                    <a:lnTo>
                      <a:pt x="186" y="37"/>
                    </a:lnTo>
                    <a:lnTo>
                      <a:pt x="184" y="42"/>
                    </a:lnTo>
                    <a:lnTo>
                      <a:pt x="178" y="39"/>
                    </a:lnTo>
                    <a:lnTo>
                      <a:pt x="182" y="34"/>
                    </a:lnTo>
                    <a:close/>
                    <a:moveTo>
                      <a:pt x="184" y="42"/>
                    </a:moveTo>
                    <a:lnTo>
                      <a:pt x="70" y="242"/>
                    </a:lnTo>
                    <a:lnTo>
                      <a:pt x="60" y="236"/>
                    </a:lnTo>
                    <a:lnTo>
                      <a:pt x="173" y="36"/>
                    </a:lnTo>
                    <a:lnTo>
                      <a:pt x="184" y="4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3" name="Freeform 75"/>
              <p:cNvSpPr>
                <a:spLocks noEditPoints="1"/>
              </p:cNvSpPr>
              <p:nvPr/>
            </p:nvSpPr>
            <p:spPr bwMode="auto">
              <a:xfrm>
                <a:off x="2957" y="1692"/>
                <a:ext cx="60" cy="80"/>
              </a:xfrm>
              <a:custGeom>
                <a:avLst/>
                <a:gdLst/>
                <a:ahLst/>
                <a:cxnLst>
                  <a:cxn ang="0">
                    <a:pos x="109" y="4"/>
                  </a:cxn>
                  <a:cxn ang="0">
                    <a:pos x="10" y="210"/>
                  </a:cxn>
                  <a:cxn ang="0">
                    <a:pos x="109" y="4"/>
                  </a:cxn>
                  <a:cxn ang="0">
                    <a:pos x="118" y="2"/>
                  </a:cxn>
                  <a:cxn ang="0">
                    <a:pos x="109" y="4"/>
                  </a:cxn>
                  <a:cxn ang="0">
                    <a:pos x="176" y="28"/>
                  </a:cxn>
                  <a:cxn ang="0">
                    <a:pos x="112" y="13"/>
                  </a:cxn>
                  <a:cxn ang="0">
                    <a:pos x="176" y="28"/>
                  </a:cxn>
                  <a:cxn ang="0">
                    <a:pos x="179" y="37"/>
                  </a:cxn>
                  <a:cxn ang="0">
                    <a:pos x="176" y="28"/>
                  </a:cxn>
                  <a:cxn ang="0">
                    <a:pos x="69" y="238"/>
                  </a:cxn>
                  <a:cxn ang="0">
                    <a:pos x="168" y="31"/>
                  </a:cxn>
                  <a:cxn ang="0">
                    <a:pos x="69" y="238"/>
                  </a:cxn>
                  <a:cxn ang="0">
                    <a:pos x="62" y="241"/>
                  </a:cxn>
                  <a:cxn ang="0">
                    <a:pos x="69" y="238"/>
                  </a:cxn>
                  <a:cxn ang="0">
                    <a:pos x="55" y="238"/>
                  </a:cxn>
                  <a:cxn ang="0">
                    <a:pos x="66" y="229"/>
                  </a:cxn>
                  <a:cxn ang="0">
                    <a:pos x="55" y="238"/>
                  </a:cxn>
                  <a:cxn ang="0">
                    <a:pos x="53" y="238"/>
                  </a:cxn>
                  <a:cxn ang="0">
                    <a:pos x="55" y="238"/>
                  </a:cxn>
                  <a:cxn ang="0">
                    <a:pos x="46" y="233"/>
                  </a:cxn>
                  <a:cxn ang="0">
                    <a:pos x="60" y="227"/>
                  </a:cxn>
                  <a:cxn ang="0">
                    <a:pos x="51" y="222"/>
                  </a:cxn>
                  <a:cxn ang="0">
                    <a:pos x="53" y="223"/>
                  </a:cxn>
                  <a:cxn ang="0">
                    <a:pos x="51" y="222"/>
                  </a:cxn>
                  <a:cxn ang="0">
                    <a:pos x="40" y="231"/>
                  </a:cxn>
                  <a:cxn ang="0">
                    <a:pos x="51" y="222"/>
                  </a:cxn>
                  <a:cxn ang="0">
                    <a:pos x="40" y="231"/>
                  </a:cxn>
                  <a:cxn ang="0">
                    <a:pos x="39" y="230"/>
                  </a:cxn>
                  <a:cxn ang="0">
                    <a:pos x="40" y="231"/>
                  </a:cxn>
                  <a:cxn ang="0">
                    <a:pos x="31" y="225"/>
                  </a:cxn>
                  <a:cxn ang="0">
                    <a:pos x="45" y="219"/>
                  </a:cxn>
                  <a:cxn ang="0">
                    <a:pos x="37" y="214"/>
                  </a:cxn>
                  <a:cxn ang="0">
                    <a:pos x="38" y="214"/>
                  </a:cxn>
                  <a:cxn ang="0">
                    <a:pos x="37" y="214"/>
                  </a:cxn>
                  <a:cxn ang="0">
                    <a:pos x="25" y="224"/>
                  </a:cxn>
                  <a:cxn ang="0">
                    <a:pos x="37" y="214"/>
                  </a:cxn>
                  <a:cxn ang="0">
                    <a:pos x="25" y="224"/>
                  </a:cxn>
                  <a:cxn ang="0">
                    <a:pos x="21" y="209"/>
                  </a:cxn>
                  <a:cxn ang="0">
                    <a:pos x="25" y="224"/>
                  </a:cxn>
                  <a:cxn ang="0">
                    <a:pos x="10" y="218"/>
                  </a:cxn>
                  <a:cxn ang="0">
                    <a:pos x="21" y="209"/>
                  </a:cxn>
                  <a:cxn ang="0">
                    <a:pos x="10" y="218"/>
                  </a:cxn>
                  <a:cxn ang="0">
                    <a:pos x="9" y="217"/>
                  </a:cxn>
                  <a:cxn ang="0">
                    <a:pos x="10" y="218"/>
                  </a:cxn>
                  <a:cxn ang="0">
                    <a:pos x="2" y="212"/>
                  </a:cxn>
                  <a:cxn ang="0">
                    <a:pos x="15" y="207"/>
                  </a:cxn>
                </a:cxnLst>
                <a:rect l="0" t="0" r="r" b="b"/>
                <a:pathLst>
                  <a:path w="182" h="242">
                    <a:moveTo>
                      <a:pt x="0" y="204"/>
                    </a:moveTo>
                    <a:lnTo>
                      <a:pt x="109" y="4"/>
                    </a:lnTo>
                    <a:lnTo>
                      <a:pt x="121" y="10"/>
                    </a:lnTo>
                    <a:lnTo>
                      <a:pt x="10" y="210"/>
                    </a:lnTo>
                    <a:lnTo>
                      <a:pt x="0" y="204"/>
                    </a:lnTo>
                    <a:close/>
                    <a:moveTo>
                      <a:pt x="109" y="4"/>
                    </a:moveTo>
                    <a:lnTo>
                      <a:pt x="112" y="0"/>
                    </a:lnTo>
                    <a:lnTo>
                      <a:pt x="118" y="2"/>
                    </a:lnTo>
                    <a:lnTo>
                      <a:pt x="116" y="7"/>
                    </a:lnTo>
                    <a:lnTo>
                      <a:pt x="109" y="4"/>
                    </a:lnTo>
                    <a:close/>
                    <a:moveTo>
                      <a:pt x="118" y="2"/>
                    </a:moveTo>
                    <a:lnTo>
                      <a:pt x="176" y="28"/>
                    </a:lnTo>
                    <a:lnTo>
                      <a:pt x="171" y="39"/>
                    </a:lnTo>
                    <a:lnTo>
                      <a:pt x="112" y="13"/>
                    </a:lnTo>
                    <a:lnTo>
                      <a:pt x="118" y="2"/>
                    </a:lnTo>
                    <a:close/>
                    <a:moveTo>
                      <a:pt x="176" y="28"/>
                    </a:moveTo>
                    <a:lnTo>
                      <a:pt x="182" y="31"/>
                    </a:lnTo>
                    <a:lnTo>
                      <a:pt x="179" y="37"/>
                    </a:lnTo>
                    <a:lnTo>
                      <a:pt x="173" y="34"/>
                    </a:lnTo>
                    <a:lnTo>
                      <a:pt x="176" y="28"/>
                    </a:lnTo>
                    <a:close/>
                    <a:moveTo>
                      <a:pt x="179" y="37"/>
                    </a:moveTo>
                    <a:lnTo>
                      <a:pt x="69" y="238"/>
                    </a:lnTo>
                    <a:lnTo>
                      <a:pt x="59" y="232"/>
                    </a:lnTo>
                    <a:lnTo>
                      <a:pt x="168" y="31"/>
                    </a:lnTo>
                    <a:lnTo>
                      <a:pt x="179" y="37"/>
                    </a:lnTo>
                    <a:close/>
                    <a:moveTo>
                      <a:pt x="69" y="238"/>
                    </a:moveTo>
                    <a:lnTo>
                      <a:pt x="67" y="242"/>
                    </a:lnTo>
                    <a:lnTo>
                      <a:pt x="62" y="241"/>
                    </a:lnTo>
                    <a:lnTo>
                      <a:pt x="64" y="235"/>
                    </a:lnTo>
                    <a:lnTo>
                      <a:pt x="69" y="238"/>
                    </a:lnTo>
                    <a:close/>
                    <a:moveTo>
                      <a:pt x="62" y="241"/>
                    </a:moveTo>
                    <a:lnTo>
                      <a:pt x="55" y="238"/>
                    </a:lnTo>
                    <a:lnTo>
                      <a:pt x="58" y="227"/>
                    </a:lnTo>
                    <a:lnTo>
                      <a:pt x="66" y="229"/>
                    </a:lnTo>
                    <a:lnTo>
                      <a:pt x="62" y="241"/>
                    </a:lnTo>
                    <a:close/>
                    <a:moveTo>
                      <a:pt x="55" y="238"/>
                    </a:moveTo>
                    <a:lnTo>
                      <a:pt x="54" y="238"/>
                    </a:lnTo>
                    <a:lnTo>
                      <a:pt x="53" y="238"/>
                    </a:lnTo>
                    <a:lnTo>
                      <a:pt x="57" y="233"/>
                    </a:lnTo>
                    <a:lnTo>
                      <a:pt x="55" y="238"/>
                    </a:lnTo>
                    <a:close/>
                    <a:moveTo>
                      <a:pt x="53" y="238"/>
                    </a:moveTo>
                    <a:lnTo>
                      <a:pt x="46" y="233"/>
                    </a:lnTo>
                    <a:lnTo>
                      <a:pt x="53" y="223"/>
                    </a:lnTo>
                    <a:lnTo>
                      <a:pt x="60" y="227"/>
                    </a:lnTo>
                    <a:lnTo>
                      <a:pt x="53" y="238"/>
                    </a:lnTo>
                    <a:close/>
                    <a:moveTo>
                      <a:pt x="51" y="222"/>
                    </a:moveTo>
                    <a:lnTo>
                      <a:pt x="52" y="222"/>
                    </a:lnTo>
                    <a:lnTo>
                      <a:pt x="53" y="223"/>
                    </a:lnTo>
                    <a:lnTo>
                      <a:pt x="49" y="228"/>
                    </a:lnTo>
                    <a:lnTo>
                      <a:pt x="51" y="222"/>
                    </a:lnTo>
                    <a:close/>
                    <a:moveTo>
                      <a:pt x="47" y="233"/>
                    </a:moveTo>
                    <a:lnTo>
                      <a:pt x="40" y="231"/>
                    </a:lnTo>
                    <a:lnTo>
                      <a:pt x="44" y="219"/>
                    </a:lnTo>
                    <a:lnTo>
                      <a:pt x="51" y="222"/>
                    </a:lnTo>
                    <a:lnTo>
                      <a:pt x="47" y="233"/>
                    </a:lnTo>
                    <a:close/>
                    <a:moveTo>
                      <a:pt x="40" y="231"/>
                    </a:moveTo>
                    <a:lnTo>
                      <a:pt x="39" y="231"/>
                    </a:lnTo>
                    <a:lnTo>
                      <a:pt x="39" y="230"/>
                    </a:lnTo>
                    <a:lnTo>
                      <a:pt x="42" y="225"/>
                    </a:lnTo>
                    <a:lnTo>
                      <a:pt x="40" y="231"/>
                    </a:lnTo>
                    <a:close/>
                    <a:moveTo>
                      <a:pt x="39" y="230"/>
                    </a:moveTo>
                    <a:lnTo>
                      <a:pt x="31" y="225"/>
                    </a:lnTo>
                    <a:lnTo>
                      <a:pt x="38" y="214"/>
                    </a:lnTo>
                    <a:lnTo>
                      <a:pt x="45" y="219"/>
                    </a:lnTo>
                    <a:lnTo>
                      <a:pt x="39" y="230"/>
                    </a:lnTo>
                    <a:close/>
                    <a:moveTo>
                      <a:pt x="37" y="214"/>
                    </a:moveTo>
                    <a:lnTo>
                      <a:pt x="37" y="214"/>
                    </a:lnTo>
                    <a:lnTo>
                      <a:pt x="38" y="214"/>
                    </a:lnTo>
                    <a:lnTo>
                      <a:pt x="35" y="219"/>
                    </a:lnTo>
                    <a:lnTo>
                      <a:pt x="37" y="214"/>
                    </a:lnTo>
                    <a:close/>
                    <a:moveTo>
                      <a:pt x="33" y="226"/>
                    </a:moveTo>
                    <a:lnTo>
                      <a:pt x="25" y="224"/>
                    </a:lnTo>
                    <a:lnTo>
                      <a:pt x="28" y="211"/>
                    </a:lnTo>
                    <a:lnTo>
                      <a:pt x="37" y="214"/>
                    </a:lnTo>
                    <a:lnTo>
                      <a:pt x="33" y="226"/>
                    </a:lnTo>
                    <a:close/>
                    <a:moveTo>
                      <a:pt x="25" y="224"/>
                    </a:moveTo>
                    <a:lnTo>
                      <a:pt x="17" y="220"/>
                    </a:lnTo>
                    <a:lnTo>
                      <a:pt x="21" y="209"/>
                    </a:lnTo>
                    <a:lnTo>
                      <a:pt x="28" y="211"/>
                    </a:lnTo>
                    <a:lnTo>
                      <a:pt x="25" y="224"/>
                    </a:lnTo>
                    <a:close/>
                    <a:moveTo>
                      <a:pt x="17" y="220"/>
                    </a:moveTo>
                    <a:lnTo>
                      <a:pt x="10" y="218"/>
                    </a:lnTo>
                    <a:lnTo>
                      <a:pt x="14" y="206"/>
                    </a:lnTo>
                    <a:lnTo>
                      <a:pt x="21" y="209"/>
                    </a:lnTo>
                    <a:lnTo>
                      <a:pt x="17" y="220"/>
                    </a:lnTo>
                    <a:close/>
                    <a:moveTo>
                      <a:pt x="10" y="218"/>
                    </a:moveTo>
                    <a:lnTo>
                      <a:pt x="9" y="218"/>
                    </a:lnTo>
                    <a:lnTo>
                      <a:pt x="9" y="217"/>
                    </a:lnTo>
                    <a:lnTo>
                      <a:pt x="12" y="212"/>
                    </a:lnTo>
                    <a:lnTo>
                      <a:pt x="10" y="218"/>
                    </a:lnTo>
                    <a:close/>
                    <a:moveTo>
                      <a:pt x="9" y="217"/>
                    </a:moveTo>
                    <a:lnTo>
                      <a:pt x="2" y="212"/>
                    </a:lnTo>
                    <a:lnTo>
                      <a:pt x="8" y="202"/>
                    </a:lnTo>
                    <a:lnTo>
                      <a:pt x="15" y="207"/>
                    </a:lnTo>
                    <a:lnTo>
                      <a:pt x="9" y="2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4" name="Freeform 76"/>
              <p:cNvSpPr>
                <a:spLocks/>
              </p:cNvSpPr>
              <p:nvPr/>
            </p:nvSpPr>
            <p:spPr bwMode="auto">
              <a:xfrm>
                <a:off x="2667" y="1653"/>
                <a:ext cx="720" cy="662"/>
              </a:xfrm>
              <a:custGeom>
                <a:avLst/>
                <a:gdLst/>
                <a:ahLst/>
                <a:cxnLst>
                  <a:cxn ang="0">
                    <a:pos x="2156" y="1885"/>
                  </a:cxn>
                  <a:cxn ang="0">
                    <a:pos x="2142" y="1735"/>
                  </a:cxn>
                  <a:cxn ang="0">
                    <a:pos x="2114" y="1588"/>
                  </a:cxn>
                  <a:cxn ang="0">
                    <a:pos x="2076" y="1443"/>
                  </a:cxn>
                  <a:cxn ang="0">
                    <a:pos x="2027" y="1305"/>
                  </a:cxn>
                  <a:cxn ang="0">
                    <a:pos x="1969" y="1170"/>
                  </a:cxn>
                  <a:cxn ang="0">
                    <a:pos x="1898" y="1041"/>
                  </a:cxn>
                  <a:cxn ang="0">
                    <a:pos x="1819" y="916"/>
                  </a:cxn>
                  <a:cxn ang="0">
                    <a:pos x="1729" y="799"/>
                  </a:cxn>
                  <a:cxn ang="0">
                    <a:pos x="1631" y="689"/>
                  </a:cxn>
                  <a:cxn ang="0">
                    <a:pos x="1526" y="581"/>
                  </a:cxn>
                  <a:cxn ang="0">
                    <a:pos x="1411" y="486"/>
                  </a:cxn>
                  <a:cxn ang="0">
                    <a:pos x="1291" y="395"/>
                  </a:cxn>
                  <a:cxn ang="0">
                    <a:pos x="1162" y="312"/>
                  </a:cxn>
                  <a:cxn ang="0">
                    <a:pos x="1029" y="239"/>
                  </a:cxn>
                  <a:cxn ang="0">
                    <a:pos x="887" y="174"/>
                  </a:cxn>
                  <a:cxn ang="0">
                    <a:pos x="741" y="120"/>
                  </a:cxn>
                  <a:cxn ang="0">
                    <a:pos x="592" y="75"/>
                  </a:cxn>
                  <a:cxn ang="0">
                    <a:pos x="436" y="39"/>
                  </a:cxn>
                  <a:cxn ang="0">
                    <a:pos x="274" y="15"/>
                  </a:cxn>
                  <a:cxn ang="0">
                    <a:pos x="113" y="3"/>
                  </a:cxn>
                  <a:cxn ang="0">
                    <a:pos x="0" y="53"/>
                  </a:cxn>
                  <a:cxn ang="0">
                    <a:pos x="161" y="58"/>
                  </a:cxn>
                  <a:cxn ang="0">
                    <a:pos x="320" y="75"/>
                  </a:cxn>
                  <a:cxn ang="0">
                    <a:pos x="474" y="103"/>
                  </a:cxn>
                  <a:cxn ang="0">
                    <a:pos x="624" y="141"/>
                  </a:cxn>
                  <a:cxn ang="0">
                    <a:pos x="770" y="188"/>
                  </a:cxn>
                  <a:cxn ang="0">
                    <a:pos x="910" y="244"/>
                  </a:cxn>
                  <a:cxn ang="0">
                    <a:pos x="1044" y="310"/>
                  </a:cxn>
                  <a:cxn ang="0">
                    <a:pos x="1174" y="383"/>
                  </a:cxn>
                  <a:cxn ang="0">
                    <a:pos x="1296" y="466"/>
                  </a:cxn>
                  <a:cxn ang="0">
                    <a:pos x="1411" y="557"/>
                  </a:cxn>
                  <a:cxn ang="0">
                    <a:pos x="1518" y="654"/>
                  </a:cxn>
                  <a:cxn ang="0">
                    <a:pos x="1621" y="759"/>
                  </a:cxn>
                  <a:cxn ang="0">
                    <a:pos x="1712" y="870"/>
                  </a:cxn>
                  <a:cxn ang="0">
                    <a:pos x="1795" y="987"/>
                  </a:cxn>
                  <a:cxn ang="0">
                    <a:pos x="1870" y="1108"/>
                  </a:cxn>
                  <a:cxn ang="0">
                    <a:pos x="1934" y="1236"/>
                  </a:cxn>
                  <a:cxn ang="0">
                    <a:pos x="1990" y="1367"/>
                  </a:cxn>
                  <a:cxn ang="0">
                    <a:pos x="2035" y="1505"/>
                  </a:cxn>
                  <a:cxn ang="0">
                    <a:pos x="2066" y="1647"/>
                  </a:cxn>
                  <a:cxn ang="0">
                    <a:pos x="2090" y="1790"/>
                  </a:cxn>
                  <a:cxn ang="0">
                    <a:pos x="2100" y="1937"/>
                  </a:cxn>
                </a:cxnLst>
                <a:rect l="0" t="0" r="r" b="b"/>
                <a:pathLst>
                  <a:path w="2159" h="1988">
                    <a:moveTo>
                      <a:pt x="2159" y="1988"/>
                    </a:moveTo>
                    <a:lnTo>
                      <a:pt x="2159" y="1937"/>
                    </a:lnTo>
                    <a:lnTo>
                      <a:pt x="2156" y="1885"/>
                    </a:lnTo>
                    <a:lnTo>
                      <a:pt x="2154" y="1835"/>
                    </a:lnTo>
                    <a:lnTo>
                      <a:pt x="2149" y="1785"/>
                    </a:lnTo>
                    <a:lnTo>
                      <a:pt x="2142" y="1735"/>
                    </a:lnTo>
                    <a:lnTo>
                      <a:pt x="2135" y="1685"/>
                    </a:lnTo>
                    <a:lnTo>
                      <a:pt x="2125" y="1636"/>
                    </a:lnTo>
                    <a:lnTo>
                      <a:pt x="2114" y="1588"/>
                    </a:lnTo>
                    <a:lnTo>
                      <a:pt x="2102" y="1538"/>
                    </a:lnTo>
                    <a:lnTo>
                      <a:pt x="2090" y="1493"/>
                    </a:lnTo>
                    <a:lnTo>
                      <a:pt x="2076" y="1443"/>
                    </a:lnTo>
                    <a:lnTo>
                      <a:pt x="2061" y="1397"/>
                    </a:lnTo>
                    <a:lnTo>
                      <a:pt x="2047" y="1351"/>
                    </a:lnTo>
                    <a:lnTo>
                      <a:pt x="2027" y="1305"/>
                    </a:lnTo>
                    <a:lnTo>
                      <a:pt x="2007" y="1260"/>
                    </a:lnTo>
                    <a:lnTo>
                      <a:pt x="1988" y="1217"/>
                    </a:lnTo>
                    <a:lnTo>
                      <a:pt x="1969" y="1170"/>
                    </a:lnTo>
                    <a:lnTo>
                      <a:pt x="1946" y="1126"/>
                    </a:lnTo>
                    <a:lnTo>
                      <a:pt x="1922" y="1084"/>
                    </a:lnTo>
                    <a:lnTo>
                      <a:pt x="1898" y="1041"/>
                    </a:lnTo>
                    <a:lnTo>
                      <a:pt x="1873" y="999"/>
                    </a:lnTo>
                    <a:lnTo>
                      <a:pt x="1846" y="958"/>
                    </a:lnTo>
                    <a:lnTo>
                      <a:pt x="1819" y="916"/>
                    </a:lnTo>
                    <a:lnTo>
                      <a:pt x="1789" y="877"/>
                    </a:lnTo>
                    <a:lnTo>
                      <a:pt x="1760" y="837"/>
                    </a:lnTo>
                    <a:lnTo>
                      <a:pt x="1729" y="799"/>
                    </a:lnTo>
                    <a:lnTo>
                      <a:pt x="1697" y="762"/>
                    </a:lnTo>
                    <a:lnTo>
                      <a:pt x="1665" y="723"/>
                    </a:lnTo>
                    <a:lnTo>
                      <a:pt x="1631" y="689"/>
                    </a:lnTo>
                    <a:lnTo>
                      <a:pt x="1597" y="652"/>
                    </a:lnTo>
                    <a:lnTo>
                      <a:pt x="1563" y="618"/>
                    </a:lnTo>
                    <a:lnTo>
                      <a:pt x="1526" y="581"/>
                    </a:lnTo>
                    <a:lnTo>
                      <a:pt x="1489" y="550"/>
                    </a:lnTo>
                    <a:lnTo>
                      <a:pt x="1450" y="516"/>
                    </a:lnTo>
                    <a:lnTo>
                      <a:pt x="1411" y="486"/>
                    </a:lnTo>
                    <a:lnTo>
                      <a:pt x="1371" y="454"/>
                    </a:lnTo>
                    <a:lnTo>
                      <a:pt x="1333" y="425"/>
                    </a:lnTo>
                    <a:lnTo>
                      <a:pt x="1291" y="395"/>
                    </a:lnTo>
                    <a:lnTo>
                      <a:pt x="1250" y="366"/>
                    </a:lnTo>
                    <a:lnTo>
                      <a:pt x="1205" y="340"/>
                    </a:lnTo>
                    <a:lnTo>
                      <a:pt x="1162" y="312"/>
                    </a:lnTo>
                    <a:lnTo>
                      <a:pt x="1120" y="288"/>
                    </a:lnTo>
                    <a:lnTo>
                      <a:pt x="1074" y="264"/>
                    </a:lnTo>
                    <a:lnTo>
                      <a:pt x="1029" y="239"/>
                    </a:lnTo>
                    <a:lnTo>
                      <a:pt x="984" y="217"/>
                    </a:lnTo>
                    <a:lnTo>
                      <a:pt x="934" y="195"/>
                    </a:lnTo>
                    <a:lnTo>
                      <a:pt x="887" y="174"/>
                    </a:lnTo>
                    <a:lnTo>
                      <a:pt x="839" y="156"/>
                    </a:lnTo>
                    <a:lnTo>
                      <a:pt x="790" y="136"/>
                    </a:lnTo>
                    <a:lnTo>
                      <a:pt x="741" y="120"/>
                    </a:lnTo>
                    <a:lnTo>
                      <a:pt x="692" y="103"/>
                    </a:lnTo>
                    <a:lnTo>
                      <a:pt x="640" y="88"/>
                    </a:lnTo>
                    <a:lnTo>
                      <a:pt x="592" y="75"/>
                    </a:lnTo>
                    <a:lnTo>
                      <a:pt x="538" y="61"/>
                    </a:lnTo>
                    <a:lnTo>
                      <a:pt x="486" y="51"/>
                    </a:lnTo>
                    <a:lnTo>
                      <a:pt x="436" y="39"/>
                    </a:lnTo>
                    <a:lnTo>
                      <a:pt x="382" y="29"/>
                    </a:lnTo>
                    <a:lnTo>
                      <a:pt x="327" y="22"/>
                    </a:lnTo>
                    <a:lnTo>
                      <a:pt x="274" y="15"/>
                    </a:lnTo>
                    <a:lnTo>
                      <a:pt x="220" y="10"/>
                    </a:lnTo>
                    <a:lnTo>
                      <a:pt x="166" y="5"/>
                    </a:lnTo>
                    <a:lnTo>
                      <a:pt x="113" y="3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0" y="53"/>
                    </a:lnTo>
                    <a:lnTo>
                      <a:pt x="54" y="53"/>
                    </a:lnTo>
                    <a:lnTo>
                      <a:pt x="108" y="56"/>
                    </a:lnTo>
                    <a:lnTo>
                      <a:pt x="161" y="58"/>
                    </a:lnTo>
                    <a:lnTo>
                      <a:pt x="215" y="63"/>
                    </a:lnTo>
                    <a:lnTo>
                      <a:pt x="267" y="68"/>
                    </a:lnTo>
                    <a:lnTo>
                      <a:pt x="320" y="75"/>
                    </a:lnTo>
                    <a:lnTo>
                      <a:pt x="372" y="83"/>
                    </a:lnTo>
                    <a:lnTo>
                      <a:pt x="424" y="93"/>
                    </a:lnTo>
                    <a:lnTo>
                      <a:pt x="474" y="103"/>
                    </a:lnTo>
                    <a:lnTo>
                      <a:pt x="526" y="115"/>
                    </a:lnTo>
                    <a:lnTo>
                      <a:pt x="574" y="127"/>
                    </a:lnTo>
                    <a:lnTo>
                      <a:pt x="624" y="141"/>
                    </a:lnTo>
                    <a:lnTo>
                      <a:pt x="673" y="156"/>
                    </a:lnTo>
                    <a:lnTo>
                      <a:pt x="721" y="171"/>
                    </a:lnTo>
                    <a:lnTo>
                      <a:pt x="770" y="188"/>
                    </a:lnTo>
                    <a:lnTo>
                      <a:pt x="816" y="205"/>
                    </a:lnTo>
                    <a:lnTo>
                      <a:pt x="863" y="224"/>
                    </a:lnTo>
                    <a:lnTo>
                      <a:pt x="910" y="244"/>
                    </a:lnTo>
                    <a:lnTo>
                      <a:pt x="956" y="266"/>
                    </a:lnTo>
                    <a:lnTo>
                      <a:pt x="1000" y="288"/>
                    </a:lnTo>
                    <a:lnTo>
                      <a:pt x="1044" y="310"/>
                    </a:lnTo>
                    <a:lnTo>
                      <a:pt x="1088" y="334"/>
                    </a:lnTo>
                    <a:lnTo>
                      <a:pt x="1132" y="359"/>
                    </a:lnTo>
                    <a:lnTo>
                      <a:pt x="1174" y="383"/>
                    </a:lnTo>
                    <a:lnTo>
                      <a:pt x="1215" y="410"/>
                    </a:lnTo>
                    <a:lnTo>
                      <a:pt x="1257" y="437"/>
                    </a:lnTo>
                    <a:lnTo>
                      <a:pt x="1296" y="466"/>
                    </a:lnTo>
                    <a:lnTo>
                      <a:pt x="1335" y="495"/>
                    </a:lnTo>
                    <a:lnTo>
                      <a:pt x="1374" y="525"/>
                    </a:lnTo>
                    <a:lnTo>
                      <a:pt x="1411" y="557"/>
                    </a:lnTo>
                    <a:lnTo>
                      <a:pt x="1447" y="588"/>
                    </a:lnTo>
                    <a:lnTo>
                      <a:pt x="1484" y="621"/>
                    </a:lnTo>
                    <a:lnTo>
                      <a:pt x="1518" y="654"/>
                    </a:lnTo>
                    <a:lnTo>
                      <a:pt x="1556" y="689"/>
                    </a:lnTo>
                    <a:lnTo>
                      <a:pt x="1587" y="723"/>
                    </a:lnTo>
                    <a:lnTo>
                      <a:pt x="1621" y="759"/>
                    </a:lnTo>
                    <a:lnTo>
                      <a:pt x="1651" y="794"/>
                    </a:lnTo>
                    <a:lnTo>
                      <a:pt x="1682" y="833"/>
                    </a:lnTo>
                    <a:lnTo>
                      <a:pt x="1712" y="870"/>
                    </a:lnTo>
                    <a:lnTo>
                      <a:pt x="1741" y="908"/>
                    </a:lnTo>
                    <a:lnTo>
                      <a:pt x="1768" y="948"/>
                    </a:lnTo>
                    <a:lnTo>
                      <a:pt x="1795" y="987"/>
                    </a:lnTo>
                    <a:lnTo>
                      <a:pt x="1822" y="1025"/>
                    </a:lnTo>
                    <a:lnTo>
                      <a:pt x="1846" y="1067"/>
                    </a:lnTo>
                    <a:lnTo>
                      <a:pt x="1870" y="1108"/>
                    </a:lnTo>
                    <a:lnTo>
                      <a:pt x="1893" y="1151"/>
                    </a:lnTo>
                    <a:lnTo>
                      <a:pt x="1914" y="1192"/>
                    </a:lnTo>
                    <a:lnTo>
                      <a:pt x="1934" y="1236"/>
                    </a:lnTo>
                    <a:lnTo>
                      <a:pt x="1954" y="1279"/>
                    </a:lnTo>
                    <a:lnTo>
                      <a:pt x="1973" y="1324"/>
                    </a:lnTo>
                    <a:lnTo>
                      <a:pt x="1990" y="1367"/>
                    </a:lnTo>
                    <a:lnTo>
                      <a:pt x="2005" y="1414"/>
                    </a:lnTo>
                    <a:lnTo>
                      <a:pt x="2019" y="1460"/>
                    </a:lnTo>
                    <a:lnTo>
                      <a:pt x="2035" y="1505"/>
                    </a:lnTo>
                    <a:lnTo>
                      <a:pt x="2047" y="1551"/>
                    </a:lnTo>
                    <a:lnTo>
                      <a:pt x="2059" y="1600"/>
                    </a:lnTo>
                    <a:lnTo>
                      <a:pt x="2066" y="1647"/>
                    </a:lnTo>
                    <a:lnTo>
                      <a:pt x="2076" y="1693"/>
                    </a:lnTo>
                    <a:lnTo>
                      <a:pt x="2083" y="1742"/>
                    </a:lnTo>
                    <a:lnTo>
                      <a:pt x="2090" y="1790"/>
                    </a:lnTo>
                    <a:lnTo>
                      <a:pt x="2093" y="1839"/>
                    </a:lnTo>
                    <a:lnTo>
                      <a:pt x="2098" y="1888"/>
                    </a:lnTo>
                    <a:lnTo>
                      <a:pt x="2100" y="1937"/>
                    </a:lnTo>
                    <a:lnTo>
                      <a:pt x="2100" y="1988"/>
                    </a:lnTo>
                    <a:lnTo>
                      <a:pt x="2159" y="198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5" name="Freeform 77"/>
              <p:cNvSpPr>
                <a:spLocks/>
              </p:cNvSpPr>
              <p:nvPr/>
            </p:nvSpPr>
            <p:spPr bwMode="auto">
              <a:xfrm>
                <a:off x="2667" y="2315"/>
                <a:ext cx="720" cy="663"/>
              </a:xfrm>
              <a:custGeom>
                <a:avLst/>
                <a:gdLst/>
                <a:ahLst/>
                <a:cxnLst>
                  <a:cxn ang="0">
                    <a:pos x="113" y="1986"/>
                  </a:cxn>
                  <a:cxn ang="0">
                    <a:pos x="274" y="1974"/>
                  </a:cxn>
                  <a:cxn ang="0">
                    <a:pos x="436" y="1950"/>
                  </a:cxn>
                  <a:cxn ang="0">
                    <a:pos x="592" y="1912"/>
                  </a:cxn>
                  <a:cxn ang="0">
                    <a:pos x="741" y="1869"/>
                  </a:cxn>
                  <a:cxn ang="0">
                    <a:pos x="887" y="1812"/>
                  </a:cxn>
                  <a:cxn ang="0">
                    <a:pos x="1029" y="1747"/>
                  </a:cxn>
                  <a:cxn ang="0">
                    <a:pos x="1162" y="1676"/>
                  </a:cxn>
                  <a:cxn ang="0">
                    <a:pos x="1291" y="1593"/>
                  </a:cxn>
                  <a:cxn ang="0">
                    <a:pos x="1411" y="1503"/>
                  </a:cxn>
                  <a:cxn ang="0">
                    <a:pos x="1526" y="1405"/>
                  </a:cxn>
                  <a:cxn ang="0">
                    <a:pos x="1631" y="1299"/>
                  </a:cxn>
                  <a:cxn ang="0">
                    <a:pos x="1729" y="1190"/>
                  </a:cxn>
                  <a:cxn ang="0">
                    <a:pos x="1819" y="1070"/>
                  </a:cxn>
                  <a:cxn ang="0">
                    <a:pos x="1898" y="948"/>
                  </a:cxn>
                  <a:cxn ang="0">
                    <a:pos x="1969" y="819"/>
                  </a:cxn>
                  <a:cxn ang="0">
                    <a:pos x="2027" y="681"/>
                  </a:cxn>
                  <a:cxn ang="0">
                    <a:pos x="2076" y="543"/>
                  </a:cxn>
                  <a:cxn ang="0">
                    <a:pos x="2114" y="401"/>
                  </a:cxn>
                  <a:cxn ang="0">
                    <a:pos x="2142" y="251"/>
                  </a:cxn>
                  <a:cxn ang="0">
                    <a:pos x="2156" y="103"/>
                  </a:cxn>
                  <a:cxn ang="0">
                    <a:pos x="2100" y="0"/>
                  </a:cxn>
                  <a:cxn ang="0">
                    <a:pos x="2093" y="149"/>
                  </a:cxn>
                  <a:cxn ang="0">
                    <a:pos x="2076" y="293"/>
                  </a:cxn>
                  <a:cxn ang="0">
                    <a:pos x="2047" y="435"/>
                  </a:cxn>
                  <a:cxn ang="0">
                    <a:pos x="2005" y="574"/>
                  </a:cxn>
                  <a:cxn ang="0">
                    <a:pos x="1954" y="709"/>
                  </a:cxn>
                  <a:cxn ang="0">
                    <a:pos x="1893" y="838"/>
                  </a:cxn>
                  <a:cxn ang="0">
                    <a:pos x="1822" y="963"/>
                  </a:cxn>
                  <a:cxn ang="0">
                    <a:pos x="1741" y="1080"/>
                  </a:cxn>
                  <a:cxn ang="0">
                    <a:pos x="1651" y="1192"/>
                  </a:cxn>
                  <a:cxn ang="0">
                    <a:pos x="1556" y="1299"/>
                  </a:cxn>
                  <a:cxn ang="0">
                    <a:pos x="1447" y="1400"/>
                  </a:cxn>
                  <a:cxn ang="0">
                    <a:pos x="1335" y="1493"/>
                  </a:cxn>
                  <a:cxn ang="0">
                    <a:pos x="1215" y="1576"/>
                  </a:cxn>
                  <a:cxn ang="0">
                    <a:pos x="1088" y="1653"/>
                  </a:cxn>
                  <a:cxn ang="0">
                    <a:pos x="956" y="1722"/>
                  </a:cxn>
                  <a:cxn ang="0">
                    <a:pos x="816" y="1781"/>
                  </a:cxn>
                  <a:cxn ang="0">
                    <a:pos x="673" y="1833"/>
                  </a:cxn>
                  <a:cxn ang="0">
                    <a:pos x="526" y="1874"/>
                  </a:cxn>
                  <a:cxn ang="0">
                    <a:pos x="372" y="1905"/>
                  </a:cxn>
                  <a:cxn ang="0">
                    <a:pos x="215" y="1925"/>
                  </a:cxn>
                  <a:cxn ang="0">
                    <a:pos x="54" y="1935"/>
                  </a:cxn>
                </a:cxnLst>
                <a:rect l="0" t="0" r="r" b="b"/>
                <a:pathLst>
                  <a:path w="2159" h="1988">
                    <a:moveTo>
                      <a:pt x="0" y="1988"/>
                    </a:moveTo>
                    <a:lnTo>
                      <a:pt x="56" y="1988"/>
                    </a:lnTo>
                    <a:lnTo>
                      <a:pt x="113" y="1986"/>
                    </a:lnTo>
                    <a:lnTo>
                      <a:pt x="166" y="1983"/>
                    </a:lnTo>
                    <a:lnTo>
                      <a:pt x="220" y="1979"/>
                    </a:lnTo>
                    <a:lnTo>
                      <a:pt x="274" y="1974"/>
                    </a:lnTo>
                    <a:lnTo>
                      <a:pt x="327" y="1967"/>
                    </a:lnTo>
                    <a:lnTo>
                      <a:pt x="382" y="1957"/>
                    </a:lnTo>
                    <a:lnTo>
                      <a:pt x="436" y="1950"/>
                    </a:lnTo>
                    <a:lnTo>
                      <a:pt x="486" y="1938"/>
                    </a:lnTo>
                    <a:lnTo>
                      <a:pt x="538" y="1925"/>
                    </a:lnTo>
                    <a:lnTo>
                      <a:pt x="592" y="1912"/>
                    </a:lnTo>
                    <a:lnTo>
                      <a:pt x="640" y="1898"/>
                    </a:lnTo>
                    <a:lnTo>
                      <a:pt x="692" y="1883"/>
                    </a:lnTo>
                    <a:lnTo>
                      <a:pt x="741" y="1869"/>
                    </a:lnTo>
                    <a:lnTo>
                      <a:pt x="790" y="1850"/>
                    </a:lnTo>
                    <a:lnTo>
                      <a:pt x="839" y="1833"/>
                    </a:lnTo>
                    <a:lnTo>
                      <a:pt x="887" y="1812"/>
                    </a:lnTo>
                    <a:lnTo>
                      <a:pt x="934" y="1793"/>
                    </a:lnTo>
                    <a:lnTo>
                      <a:pt x="984" y="1771"/>
                    </a:lnTo>
                    <a:lnTo>
                      <a:pt x="1029" y="1747"/>
                    </a:lnTo>
                    <a:lnTo>
                      <a:pt x="1074" y="1724"/>
                    </a:lnTo>
                    <a:lnTo>
                      <a:pt x="1120" y="1700"/>
                    </a:lnTo>
                    <a:lnTo>
                      <a:pt x="1162" y="1676"/>
                    </a:lnTo>
                    <a:lnTo>
                      <a:pt x="1205" y="1649"/>
                    </a:lnTo>
                    <a:lnTo>
                      <a:pt x="1250" y="1622"/>
                    </a:lnTo>
                    <a:lnTo>
                      <a:pt x="1291" y="1593"/>
                    </a:lnTo>
                    <a:lnTo>
                      <a:pt x="1333" y="1563"/>
                    </a:lnTo>
                    <a:lnTo>
                      <a:pt x="1371" y="1534"/>
                    </a:lnTo>
                    <a:lnTo>
                      <a:pt x="1411" y="1503"/>
                    </a:lnTo>
                    <a:lnTo>
                      <a:pt x="1450" y="1470"/>
                    </a:lnTo>
                    <a:lnTo>
                      <a:pt x="1489" y="1439"/>
                    </a:lnTo>
                    <a:lnTo>
                      <a:pt x="1526" y="1405"/>
                    </a:lnTo>
                    <a:lnTo>
                      <a:pt x="1563" y="1370"/>
                    </a:lnTo>
                    <a:lnTo>
                      <a:pt x="1597" y="1337"/>
                    </a:lnTo>
                    <a:lnTo>
                      <a:pt x="1631" y="1299"/>
                    </a:lnTo>
                    <a:lnTo>
                      <a:pt x="1665" y="1263"/>
                    </a:lnTo>
                    <a:lnTo>
                      <a:pt x="1697" y="1227"/>
                    </a:lnTo>
                    <a:lnTo>
                      <a:pt x="1729" y="1190"/>
                    </a:lnTo>
                    <a:lnTo>
                      <a:pt x="1760" y="1151"/>
                    </a:lnTo>
                    <a:lnTo>
                      <a:pt x="1789" y="1111"/>
                    </a:lnTo>
                    <a:lnTo>
                      <a:pt x="1819" y="1070"/>
                    </a:lnTo>
                    <a:lnTo>
                      <a:pt x="1846" y="1028"/>
                    </a:lnTo>
                    <a:lnTo>
                      <a:pt x="1873" y="990"/>
                    </a:lnTo>
                    <a:lnTo>
                      <a:pt x="1898" y="948"/>
                    </a:lnTo>
                    <a:lnTo>
                      <a:pt x="1922" y="904"/>
                    </a:lnTo>
                    <a:lnTo>
                      <a:pt x="1946" y="860"/>
                    </a:lnTo>
                    <a:lnTo>
                      <a:pt x="1969" y="819"/>
                    </a:lnTo>
                    <a:lnTo>
                      <a:pt x="1988" y="772"/>
                    </a:lnTo>
                    <a:lnTo>
                      <a:pt x="2007" y="728"/>
                    </a:lnTo>
                    <a:lnTo>
                      <a:pt x="2027" y="681"/>
                    </a:lnTo>
                    <a:lnTo>
                      <a:pt x="2047" y="638"/>
                    </a:lnTo>
                    <a:lnTo>
                      <a:pt x="2061" y="591"/>
                    </a:lnTo>
                    <a:lnTo>
                      <a:pt x="2076" y="543"/>
                    </a:lnTo>
                    <a:lnTo>
                      <a:pt x="2090" y="496"/>
                    </a:lnTo>
                    <a:lnTo>
                      <a:pt x="2102" y="448"/>
                    </a:lnTo>
                    <a:lnTo>
                      <a:pt x="2114" y="401"/>
                    </a:lnTo>
                    <a:lnTo>
                      <a:pt x="2125" y="352"/>
                    </a:lnTo>
                    <a:lnTo>
                      <a:pt x="2135" y="303"/>
                    </a:lnTo>
                    <a:lnTo>
                      <a:pt x="2142" y="251"/>
                    </a:lnTo>
                    <a:lnTo>
                      <a:pt x="2149" y="203"/>
                    </a:lnTo>
                    <a:lnTo>
                      <a:pt x="2154" y="151"/>
                    </a:lnTo>
                    <a:lnTo>
                      <a:pt x="2156" y="103"/>
                    </a:lnTo>
                    <a:lnTo>
                      <a:pt x="2159" y="51"/>
                    </a:lnTo>
                    <a:lnTo>
                      <a:pt x="2159" y="0"/>
                    </a:lnTo>
                    <a:lnTo>
                      <a:pt x="2100" y="0"/>
                    </a:lnTo>
                    <a:lnTo>
                      <a:pt x="2100" y="49"/>
                    </a:lnTo>
                    <a:lnTo>
                      <a:pt x="2098" y="101"/>
                    </a:lnTo>
                    <a:lnTo>
                      <a:pt x="2093" y="149"/>
                    </a:lnTo>
                    <a:lnTo>
                      <a:pt x="2090" y="198"/>
                    </a:lnTo>
                    <a:lnTo>
                      <a:pt x="2083" y="244"/>
                    </a:lnTo>
                    <a:lnTo>
                      <a:pt x="2076" y="293"/>
                    </a:lnTo>
                    <a:lnTo>
                      <a:pt x="2066" y="342"/>
                    </a:lnTo>
                    <a:lnTo>
                      <a:pt x="2059" y="389"/>
                    </a:lnTo>
                    <a:lnTo>
                      <a:pt x="2047" y="435"/>
                    </a:lnTo>
                    <a:lnTo>
                      <a:pt x="2035" y="484"/>
                    </a:lnTo>
                    <a:lnTo>
                      <a:pt x="2019" y="528"/>
                    </a:lnTo>
                    <a:lnTo>
                      <a:pt x="2005" y="574"/>
                    </a:lnTo>
                    <a:lnTo>
                      <a:pt x="1990" y="619"/>
                    </a:lnTo>
                    <a:lnTo>
                      <a:pt x="1973" y="665"/>
                    </a:lnTo>
                    <a:lnTo>
                      <a:pt x="1954" y="709"/>
                    </a:lnTo>
                    <a:lnTo>
                      <a:pt x="1934" y="752"/>
                    </a:lnTo>
                    <a:lnTo>
                      <a:pt x="1914" y="794"/>
                    </a:lnTo>
                    <a:lnTo>
                      <a:pt x="1893" y="838"/>
                    </a:lnTo>
                    <a:lnTo>
                      <a:pt x="1870" y="880"/>
                    </a:lnTo>
                    <a:lnTo>
                      <a:pt x="1846" y="921"/>
                    </a:lnTo>
                    <a:lnTo>
                      <a:pt x="1822" y="963"/>
                    </a:lnTo>
                    <a:lnTo>
                      <a:pt x="1795" y="1002"/>
                    </a:lnTo>
                    <a:lnTo>
                      <a:pt x="1768" y="1040"/>
                    </a:lnTo>
                    <a:lnTo>
                      <a:pt x="1741" y="1080"/>
                    </a:lnTo>
                    <a:lnTo>
                      <a:pt x="1712" y="1119"/>
                    </a:lnTo>
                    <a:lnTo>
                      <a:pt x="1682" y="1156"/>
                    </a:lnTo>
                    <a:lnTo>
                      <a:pt x="1651" y="1192"/>
                    </a:lnTo>
                    <a:lnTo>
                      <a:pt x="1621" y="1229"/>
                    </a:lnTo>
                    <a:lnTo>
                      <a:pt x="1587" y="1266"/>
                    </a:lnTo>
                    <a:lnTo>
                      <a:pt x="1556" y="1299"/>
                    </a:lnTo>
                    <a:lnTo>
                      <a:pt x="1518" y="1334"/>
                    </a:lnTo>
                    <a:lnTo>
                      <a:pt x="1484" y="1368"/>
                    </a:lnTo>
                    <a:lnTo>
                      <a:pt x="1447" y="1400"/>
                    </a:lnTo>
                    <a:lnTo>
                      <a:pt x="1411" y="1432"/>
                    </a:lnTo>
                    <a:lnTo>
                      <a:pt x="1374" y="1461"/>
                    </a:lnTo>
                    <a:lnTo>
                      <a:pt x="1335" y="1493"/>
                    </a:lnTo>
                    <a:lnTo>
                      <a:pt x="1296" y="1522"/>
                    </a:lnTo>
                    <a:lnTo>
                      <a:pt x="1257" y="1549"/>
                    </a:lnTo>
                    <a:lnTo>
                      <a:pt x="1215" y="1576"/>
                    </a:lnTo>
                    <a:lnTo>
                      <a:pt x="1174" y="1603"/>
                    </a:lnTo>
                    <a:lnTo>
                      <a:pt x="1132" y="1629"/>
                    </a:lnTo>
                    <a:lnTo>
                      <a:pt x="1088" y="1653"/>
                    </a:lnTo>
                    <a:lnTo>
                      <a:pt x="1044" y="1679"/>
                    </a:lnTo>
                    <a:lnTo>
                      <a:pt x="1000" y="1700"/>
                    </a:lnTo>
                    <a:lnTo>
                      <a:pt x="956" y="1722"/>
                    </a:lnTo>
                    <a:lnTo>
                      <a:pt x="910" y="1745"/>
                    </a:lnTo>
                    <a:lnTo>
                      <a:pt x="863" y="1764"/>
                    </a:lnTo>
                    <a:lnTo>
                      <a:pt x="816" y="1781"/>
                    </a:lnTo>
                    <a:lnTo>
                      <a:pt x="770" y="1800"/>
                    </a:lnTo>
                    <a:lnTo>
                      <a:pt x="721" y="1817"/>
                    </a:lnTo>
                    <a:lnTo>
                      <a:pt x="673" y="1833"/>
                    </a:lnTo>
                    <a:lnTo>
                      <a:pt x="624" y="1847"/>
                    </a:lnTo>
                    <a:lnTo>
                      <a:pt x="574" y="1862"/>
                    </a:lnTo>
                    <a:lnTo>
                      <a:pt x="526" y="1874"/>
                    </a:lnTo>
                    <a:lnTo>
                      <a:pt x="474" y="1886"/>
                    </a:lnTo>
                    <a:lnTo>
                      <a:pt x="424" y="1895"/>
                    </a:lnTo>
                    <a:lnTo>
                      <a:pt x="372" y="1905"/>
                    </a:lnTo>
                    <a:lnTo>
                      <a:pt x="320" y="1912"/>
                    </a:lnTo>
                    <a:lnTo>
                      <a:pt x="267" y="1921"/>
                    </a:lnTo>
                    <a:lnTo>
                      <a:pt x="215" y="1925"/>
                    </a:lnTo>
                    <a:lnTo>
                      <a:pt x="161" y="1930"/>
                    </a:lnTo>
                    <a:lnTo>
                      <a:pt x="108" y="1933"/>
                    </a:lnTo>
                    <a:lnTo>
                      <a:pt x="54" y="1935"/>
                    </a:lnTo>
                    <a:lnTo>
                      <a:pt x="0" y="1935"/>
                    </a:lnTo>
                    <a:lnTo>
                      <a:pt x="0" y="198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6" name="Freeform 78"/>
              <p:cNvSpPr>
                <a:spLocks/>
              </p:cNvSpPr>
              <p:nvPr/>
            </p:nvSpPr>
            <p:spPr bwMode="auto">
              <a:xfrm>
                <a:off x="1949" y="2315"/>
                <a:ext cx="718" cy="663"/>
              </a:xfrm>
              <a:custGeom>
                <a:avLst/>
                <a:gdLst/>
                <a:ahLst/>
                <a:cxnLst>
                  <a:cxn ang="0">
                    <a:pos x="3" y="103"/>
                  </a:cxn>
                  <a:cxn ang="0">
                    <a:pos x="17" y="251"/>
                  </a:cxn>
                  <a:cxn ang="0">
                    <a:pos x="44" y="401"/>
                  </a:cxn>
                  <a:cxn ang="0">
                    <a:pos x="81" y="543"/>
                  </a:cxn>
                  <a:cxn ang="0">
                    <a:pos x="129" y="681"/>
                  </a:cxn>
                  <a:cxn ang="0">
                    <a:pos x="191" y="819"/>
                  </a:cxn>
                  <a:cxn ang="0">
                    <a:pos x="262" y="948"/>
                  </a:cxn>
                  <a:cxn ang="0">
                    <a:pos x="340" y="1070"/>
                  </a:cxn>
                  <a:cxn ang="0">
                    <a:pos x="428" y="1190"/>
                  </a:cxn>
                  <a:cxn ang="0">
                    <a:pos x="525" y="1299"/>
                  </a:cxn>
                  <a:cxn ang="0">
                    <a:pos x="634" y="1405"/>
                  </a:cxn>
                  <a:cxn ang="0">
                    <a:pos x="746" y="1503"/>
                  </a:cxn>
                  <a:cxn ang="0">
                    <a:pos x="867" y="1593"/>
                  </a:cxn>
                  <a:cxn ang="0">
                    <a:pos x="995" y="1676"/>
                  </a:cxn>
                  <a:cxn ang="0">
                    <a:pos x="1130" y="1747"/>
                  </a:cxn>
                  <a:cxn ang="0">
                    <a:pos x="1271" y="1812"/>
                  </a:cxn>
                  <a:cxn ang="0">
                    <a:pos x="1415" y="1869"/>
                  </a:cxn>
                  <a:cxn ang="0">
                    <a:pos x="1567" y="1912"/>
                  </a:cxn>
                  <a:cxn ang="0">
                    <a:pos x="1723" y="1950"/>
                  </a:cxn>
                  <a:cxn ang="0">
                    <a:pos x="1882" y="1974"/>
                  </a:cxn>
                  <a:cxn ang="0">
                    <a:pos x="2046" y="1986"/>
                  </a:cxn>
                  <a:cxn ang="0">
                    <a:pos x="2156" y="1935"/>
                  </a:cxn>
                  <a:cxn ang="0">
                    <a:pos x="1994" y="1930"/>
                  </a:cxn>
                  <a:cxn ang="0">
                    <a:pos x="1838" y="1912"/>
                  </a:cxn>
                  <a:cxn ang="0">
                    <a:pos x="1685" y="1886"/>
                  </a:cxn>
                  <a:cxn ang="0">
                    <a:pos x="1533" y="1847"/>
                  </a:cxn>
                  <a:cxn ang="0">
                    <a:pos x="1389" y="1800"/>
                  </a:cxn>
                  <a:cxn ang="0">
                    <a:pos x="1249" y="1745"/>
                  </a:cxn>
                  <a:cxn ang="0">
                    <a:pos x="1113" y="1679"/>
                  </a:cxn>
                  <a:cxn ang="0">
                    <a:pos x="985" y="1603"/>
                  </a:cxn>
                  <a:cxn ang="0">
                    <a:pos x="863" y="1522"/>
                  </a:cxn>
                  <a:cxn ang="0">
                    <a:pos x="748" y="1432"/>
                  </a:cxn>
                  <a:cxn ang="0">
                    <a:pos x="638" y="1334"/>
                  </a:cxn>
                  <a:cxn ang="0">
                    <a:pos x="537" y="1229"/>
                  </a:cxn>
                  <a:cxn ang="0">
                    <a:pos x="447" y="1119"/>
                  </a:cxn>
                  <a:cxn ang="0">
                    <a:pos x="362" y="1002"/>
                  </a:cxn>
                  <a:cxn ang="0">
                    <a:pos x="288" y="880"/>
                  </a:cxn>
                  <a:cxn ang="0">
                    <a:pos x="225" y="752"/>
                  </a:cxn>
                  <a:cxn ang="0">
                    <a:pos x="169" y="619"/>
                  </a:cxn>
                  <a:cxn ang="0">
                    <a:pos x="124" y="484"/>
                  </a:cxn>
                  <a:cxn ang="0">
                    <a:pos x="91" y="342"/>
                  </a:cxn>
                  <a:cxn ang="0">
                    <a:pos x="69" y="198"/>
                  </a:cxn>
                  <a:cxn ang="0">
                    <a:pos x="58" y="49"/>
                  </a:cxn>
                </a:cxnLst>
                <a:rect l="0" t="0" r="r" b="b"/>
                <a:pathLst>
                  <a:path w="2156" h="1988">
                    <a:moveTo>
                      <a:pt x="0" y="0"/>
                    </a:moveTo>
                    <a:lnTo>
                      <a:pt x="0" y="51"/>
                    </a:lnTo>
                    <a:lnTo>
                      <a:pt x="3" y="103"/>
                    </a:lnTo>
                    <a:lnTo>
                      <a:pt x="5" y="151"/>
                    </a:lnTo>
                    <a:lnTo>
                      <a:pt x="10" y="203"/>
                    </a:lnTo>
                    <a:lnTo>
                      <a:pt x="17" y="251"/>
                    </a:lnTo>
                    <a:lnTo>
                      <a:pt x="24" y="303"/>
                    </a:lnTo>
                    <a:lnTo>
                      <a:pt x="34" y="352"/>
                    </a:lnTo>
                    <a:lnTo>
                      <a:pt x="44" y="401"/>
                    </a:lnTo>
                    <a:lnTo>
                      <a:pt x="53" y="448"/>
                    </a:lnTo>
                    <a:lnTo>
                      <a:pt x="69" y="496"/>
                    </a:lnTo>
                    <a:lnTo>
                      <a:pt x="81" y="543"/>
                    </a:lnTo>
                    <a:lnTo>
                      <a:pt x="95" y="591"/>
                    </a:lnTo>
                    <a:lnTo>
                      <a:pt x="112" y="638"/>
                    </a:lnTo>
                    <a:lnTo>
                      <a:pt x="129" y="681"/>
                    </a:lnTo>
                    <a:lnTo>
                      <a:pt x="150" y="728"/>
                    </a:lnTo>
                    <a:lnTo>
                      <a:pt x="169" y="772"/>
                    </a:lnTo>
                    <a:lnTo>
                      <a:pt x="191" y="819"/>
                    </a:lnTo>
                    <a:lnTo>
                      <a:pt x="212" y="860"/>
                    </a:lnTo>
                    <a:lnTo>
                      <a:pt x="237" y="904"/>
                    </a:lnTo>
                    <a:lnTo>
                      <a:pt x="262" y="948"/>
                    </a:lnTo>
                    <a:lnTo>
                      <a:pt x="286" y="990"/>
                    </a:lnTo>
                    <a:lnTo>
                      <a:pt x="313" y="1028"/>
                    </a:lnTo>
                    <a:lnTo>
                      <a:pt x="340" y="1070"/>
                    </a:lnTo>
                    <a:lnTo>
                      <a:pt x="369" y="1111"/>
                    </a:lnTo>
                    <a:lnTo>
                      <a:pt x="399" y="1151"/>
                    </a:lnTo>
                    <a:lnTo>
                      <a:pt x="428" y="1190"/>
                    </a:lnTo>
                    <a:lnTo>
                      <a:pt x="459" y="1227"/>
                    </a:lnTo>
                    <a:lnTo>
                      <a:pt x="494" y="1263"/>
                    </a:lnTo>
                    <a:lnTo>
                      <a:pt x="525" y="1299"/>
                    </a:lnTo>
                    <a:lnTo>
                      <a:pt x="560" y="1337"/>
                    </a:lnTo>
                    <a:lnTo>
                      <a:pt x="596" y="1370"/>
                    </a:lnTo>
                    <a:lnTo>
                      <a:pt x="634" y="1405"/>
                    </a:lnTo>
                    <a:lnTo>
                      <a:pt x="670" y="1439"/>
                    </a:lnTo>
                    <a:lnTo>
                      <a:pt x="706" y="1470"/>
                    </a:lnTo>
                    <a:lnTo>
                      <a:pt x="746" y="1503"/>
                    </a:lnTo>
                    <a:lnTo>
                      <a:pt x="784" y="1534"/>
                    </a:lnTo>
                    <a:lnTo>
                      <a:pt x="826" y="1563"/>
                    </a:lnTo>
                    <a:lnTo>
                      <a:pt x="867" y="1593"/>
                    </a:lnTo>
                    <a:lnTo>
                      <a:pt x="909" y="1622"/>
                    </a:lnTo>
                    <a:lnTo>
                      <a:pt x="951" y="1649"/>
                    </a:lnTo>
                    <a:lnTo>
                      <a:pt x="995" y="1676"/>
                    </a:lnTo>
                    <a:lnTo>
                      <a:pt x="1039" y="1700"/>
                    </a:lnTo>
                    <a:lnTo>
                      <a:pt x="1083" y="1724"/>
                    </a:lnTo>
                    <a:lnTo>
                      <a:pt x="1130" y="1747"/>
                    </a:lnTo>
                    <a:lnTo>
                      <a:pt x="1176" y="1771"/>
                    </a:lnTo>
                    <a:lnTo>
                      <a:pt x="1222" y="1793"/>
                    </a:lnTo>
                    <a:lnTo>
                      <a:pt x="1271" y="1812"/>
                    </a:lnTo>
                    <a:lnTo>
                      <a:pt x="1318" y="1833"/>
                    </a:lnTo>
                    <a:lnTo>
                      <a:pt x="1367" y="1850"/>
                    </a:lnTo>
                    <a:lnTo>
                      <a:pt x="1415" y="1869"/>
                    </a:lnTo>
                    <a:lnTo>
                      <a:pt x="1467" y="1883"/>
                    </a:lnTo>
                    <a:lnTo>
                      <a:pt x="1519" y="1898"/>
                    </a:lnTo>
                    <a:lnTo>
                      <a:pt x="1567" y="1912"/>
                    </a:lnTo>
                    <a:lnTo>
                      <a:pt x="1619" y="1925"/>
                    </a:lnTo>
                    <a:lnTo>
                      <a:pt x="1669" y="1938"/>
                    </a:lnTo>
                    <a:lnTo>
                      <a:pt x="1723" y="1950"/>
                    </a:lnTo>
                    <a:lnTo>
                      <a:pt x="1778" y="1957"/>
                    </a:lnTo>
                    <a:lnTo>
                      <a:pt x="1828" y="1967"/>
                    </a:lnTo>
                    <a:lnTo>
                      <a:pt x="1882" y="1974"/>
                    </a:lnTo>
                    <a:lnTo>
                      <a:pt x="1937" y="1979"/>
                    </a:lnTo>
                    <a:lnTo>
                      <a:pt x="1992" y="1983"/>
                    </a:lnTo>
                    <a:lnTo>
                      <a:pt x="2046" y="1986"/>
                    </a:lnTo>
                    <a:lnTo>
                      <a:pt x="2103" y="1988"/>
                    </a:lnTo>
                    <a:lnTo>
                      <a:pt x="2156" y="1988"/>
                    </a:lnTo>
                    <a:lnTo>
                      <a:pt x="2156" y="1935"/>
                    </a:lnTo>
                    <a:lnTo>
                      <a:pt x="2103" y="1935"/>
                    </a:lnTo>
                    <a:lnTo>
                      <a:pt x="2049" y="1933"/>
                    </a:lnTo>
                    <a:lnTo>
                      <a:pt x="1994" y="1930"/>
                    </a:lnTo>
                    <a:lnTo>
                      <a:pt x="1944" y="1925"/>
                    </a:lnTo>
                    <a:lnTo>
                      <a:pt x="1890" y="1921"/>
                    </a:lnTo>
                    <a:lnTo>
                      <a:pt x="1838" y="1912"/>
                    </a:lnTo>
                    <a:lnTo>
                      <a:pt x="1787" y="1905"/>
                    </a:lnTo>
                    <a:lnTo>
                      <a:pt x="1736" y="1895"/>
                    </a:lnTo>
                    <a:lnTo>
                      <a:pt x="1685" y="1886"/>
                    </a:lnTo>
                    <a:lnTo>
                      <a:pt x="1633" y="1874"/>
                    </a:lnTo>
                    <a:lnTo>
                      <a:pt x="1584" y="1862"/>
                    </a:lnTo>
                    <a:lnTo>
                      <a:pt x="1533" y="1847"/>
                    </a:lnTo>
                    <a:lnTo>
                      <a:pt x="1484" y="1833"/>
                    </a:lnTo>
                    <a:lnTo>
                      <a:pt x="1438" y="1817"/>
                    </a:lnTo>
                    <a:lnTo>
                      <a:pt x="1389" y="1800"/>
                    </a:lnTo>
                    <a:lnTo>
                      <a:pt x="1342" y="1781"/>
                    </a:lnTo>
                    <a:lnTo>
                      <a:pt x="1294" y="1764"/>
                    </a:lnTo>
                    <a:lnTo>
                      <a:pt x="1249" y="1745"/>
                    </a:lnTo>
                    <a:lnTo>
                      <a:pt x="1203" y="1722"/>
                    </a:lnTo>
                    <a:lnTo>
                      <a:pt x="1159" y="1700"/>
                    </a:lnTo>
                    <a:lnTo>
                      <a:pt x="1113" y="1679"/>
                    </a:lnTo>
                    <a:lnTo>
                      <a:pt x="1071" y="1653"/>
                    </a:lnTo>
                    <a:lnTo>
                      <a:pt x="1026" y="1629"/>
                    </a:lnTo>
                    <a:lnTo>
                      <a:pt x="985" y="1603"/>
                    </a:lnTo>
                    <a:lnTo>
                      <a:pt x="943" y="1576"/>
                    </a:lnTo>
                    <a:lnTo>
                      <a:pt x="902" y="1549"/>
                    </a:lnTo>
                    <a:lnTo>
                      <a:pt x="863" y="1522"/>
                    </a:lnTo>
                    <a:lnTo>
                      <a:pt x="824" y="1493"/>
                    </a:lnTo>
                    <a:lnTo>
                      <a:pt x="784" y="1461"/>
                    </a:lnTo>
                    <a:lnTo>
                      <a:pt x="748" y="1432"/>
                    </a:lnTo>
                    <a:lnTo>
                      <a:pt x="712" y="1400"/>
                    </a:lnTo>
                    <a:lnTo>
                      <a:pt x="675" y="1368"/>
                    </a:lnTo>
                    <a:lnTo>
                      <a:pt x="638" y="1334"/>
                    </a:lnTo>
                    <a:lnTo>
                      <a:pt x="604" y="1299"/>
                    </a:lnTo>
                    <a:lnTo>
                      <a:pt x="572" y="1266"/>
                    </a:lnTo>
                    <a:lnTo>
                      <a:pt x="537" y="1229"/>
                    </a:lnTo>
                    <a:lnTo>
                      <a:pt x="506" y="1192"/>
                    </a:lnTo>
                    <a:lnTo>
                      <a:pt x="477" y="1156"/>
                    </a:lnTo>
                    <a:lnTo>
                      <a:pt x="447" y="1119"/>
                    </a:lnTo>
                    <a:lnTo>
                      <a:pt x="418" y="1080"/>
                    </a:lnTo>
                    <a:lnTo>
                      <a:pt x="389" y="1040"/>
                    </a:lnTo>
                    <a:lnTo>
                      <a:pt x="362" y="1002"/>
                    </a:lnTo>
                    <a:lnTo>
                      <a:pt x="337" y="963"/>
                    </a:lnTo>
                    <a:lnTo>
                      <a:pt x="313" y="921"/>
                    </a:lnTo>
                    <a:lnTo>
                      <a:pt x="288" y="880"/>
                    </a:lnTo>
                    <a:lnTo>
                      <a:pt x="266" y="838"/>
                    </a:lnTo>
                    <a:lnTo>
                      <a:pt x="245" y="794"/>
                    </a:lnTo>
                    <a:lnTo>
                      <a:pt x="225" y="752"/>
                    </a:lnTo>
                    <a:lnTo>
                      <a:pt x="203" y="709"/>
                    </a:lnTo>
                    <a:lnTo>
                      <a:pt x="186" y="665"/>
                    </a:lnTo>
                    <a:lnTo>
                      <a:pt x="169" y="619"/>
                    </a:lnTo>
                    <a:lnTo>
                      <a:pt x="154" y="574"/>
                    </a:lnTo>
                    <a:lnTo>
                      <a:pt x="136" y="528"/>
                    </a:lnTo>
                    <a:lnTo>
                      <a:pt x="124" y="484"/>
                    </a:lnTo>
                    <a:lnTo>
                      <a:pt x="112" y="435"/>
                    </a:lnTo>
                    <a:lnTo>
                      <a:pt x="100" y="389"/>
                    </a:lnTo>
                    <a:lnTo>
                      <a:pt x="91" y="342"/>
                    </a:lnTo>
                    <a:lnTo>
                      <a:pt x="83" y="293"/>
                    </a:lnTo>
                    <a:lnTo>
                      <a:pt x="76" y="244"/>
                    </a:lnTo>
                    <a:lnTo>
                      <a:pt x="69" y="198"/>
                    </a:lnTo>
                    <a:lnTo>
                      <a:pt x="64" y="149"/>
                    </a:lnTo>
                    <a:lnTo>
                      <a:pt x="62" y="101"/>
                    </a:lnTo>
                    <a:lnTo>
                      <a:pt x="58" y="49"/>
                    </a:lnTo>
                    <a:lnTo>
                      <a:pt x="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7" name="Freeform 79"/>
              <p:cNvSpPr>
                <a:spLocks/>
              </p:cNvSpPr>
              <p:nvPr/>
            </p:nvSpPr>
            <p:spPr bwMode="auto">
              <a:xfrm>
                <a:off x="1949" y="1653"/>
                <a:ext cx="718" cy="662"/>
              </a:xfrm>
              <a:custGeom>
                <a:avLst/>
                <a:gdLst/>
                <a:ahLst/>
                <a:cxnLst>
                  <a:cxn ang="0">
                    <a:pos x="2046" y="3"/>
                  </a:cxn>
                  <a:cxn ang="0">
                    <a:pos x="1882" y="15"/>
                  </a:cxn>
                  <a:cxn ang="0">
                    <a:pos x="1723" y="39"/>
                  </a:cxn>
                  <a:cxn ang="0">
                    <a:pos x="1567" y="75"/>
                  </a:cxn>
                  <a:cxn ang="0">
                    <a:pos x="1415" y="120"/>
                  </a:cxn>
                  <a:cxn ang="0">
                    <a:pos x="1271" y="174"/>
                  </a:cxn>
                  <a:cxn ang="0">
                    <a:pos x="1130" y="239"/>
                  </a:cxn>
                  <a:cxn ang="0">
                    <a:pos x="995" y="312"/>
                  </a:cxn>
                  <a:cxn ang="0">
                    <a:pos x="867" y="395"/>
                  </a:cxn>
                  <a:cxn ang="0">
                    <a:pos x="746" y="486"/>
                  </a:cxn>
                  <a:cxn ang="0">
                    <a:pos x="634" y="581"/>
                  </a:cxn>
                  <a:cxn ang="0">
                    <a:pos x="525" y="689"/>
                  </a:cxn>
                  <a:cxn ang="0">
                    <a:pos x="428" y="799"/>
                  </a:cxn>
                  <a:cxn ang="0">
                    <a:pos x="340" y="916"/>
                  </a:cxn>
                  <a:cxn ang="0">
                    <a:pos x="262" y="1041"/>
                  </a:cxn>
                  <a:cxn ang="0">
                    <a:pos x="191" y="1170"/>
                  </a:cxn>
                  <a:cxn ang="0">
                    <a:pos x="129" y="1305"/>
                  </a:cxn>
                  <a:cxn ang="0">
                    <a:pos x="81" y="1443"/>
                  </a:cxn>
                  <a:cxn ang="0">
                    <a:pos x="44" y="1588"/>
                  </a:cxn>
                  <a:cxn ang="0">
                    <a:pos x="17" y="1735"/>
                  </a:cxn>
                  <a:cxn ang="0">
                    <a:pos x="3" y="1885"/>
                  </a:cxn>
                  <a:cxn ang="0">
                    <a:pos x="58" y="1988"/>
                  </a:cxn>
                  <a:cxn ang="0">
                    <a:pos x="64" y="1839"/>
                  </a:cxn>
                  <a:cxn ang="0">
                    <a:pos x="83" y="1693"/>
                  </a:cxn>
                  <a:cxn ang="0">
                    <a:pos x="112" y="1551"/>
                  </a:cxn>
                  <a:cxn ang="0">
                    <a:pos x="154" y="1414"/>
                  </a:cxn>
                  <a:cxn ang="0">
                    <a:pos x="203" y="1279"/>
                  </a:cxn>
                  <a:cxn ang="0">
                    <a:pos x="266" y="1151"/>
                  </a:cxn>
                  <a:cxn ang="0">
                    <a:pos x="337" y="1025"/>
                  </a:cxn>
                  <a:cxn ang="0">
                    <a:pos x="418" y="908"/>
                  </a:cxn>
                  <a:cxn ang="0">
                    <a:pos x="506" y="794"/>
                  </a:cxn>
                  <a:cxn ang="0">
                    <a:pos x="604" y="689"/>
                  </a:cxn>
                  <a:cxn ang="0">
                    <a:pos x="712" y="588"/>
                  </a:cxn>
                  <a:cxn ang="0">
                    <a:pos x="824" y="495"/>
                  </a:cxn>
                  <a:cxn ang="0">
                    <a:pos x="943" y="410"/>
                  </a:cxn>
                  <a:cxn ang="0">
                    <a:pos x="1071" y="334"/>
                  </a:cxn>
                  <a:cxn ang="0">
                    <a:pos x="1203" y="266"/>
                  </a:cxn>
                  <a:cxn ang="0">
                    <a:pos x="1342" y="205"/>
                  </a:cxn>
                  <a:cxn ang="0">
                    <a:pos x="1484" y="156"/>
                  </a:cxn>
                  <a:cxn ang="0">
                    <a:pos x="1633" y="115"/>
                  </a:cxn>
                  <a:cxn ang="0">
                    <a:pos x="1787" y="83"/>
                  </a:cxn>
                  <a:cxn ang="0">
                    <a:pos x="1944" y="63"/>
                  </a:cxn>
                  <a:cxn ang="0">
                    <a:pos x="2103" y="53"/>
                  </a:cxn>
                </a:cxnLst>
                <a:rect l="0" t="0" r="r" b="b"/>
                <a:pathLst>
                  <a:path w="2156" h="1988">
                    <a:moveTo>
                      <a:pt x="2156" y="0"/>
                    </a:moveTo>
                    <a:lnTo>
                      <a:pt x="2103" y="0"/>
                    </a:lnTo>
                    <a:lnTo>
                      <a:pt x="2046" y="3"/>
                    </a:lnTo>
                    <a:lnTo>
                      <a:pt x="1992" y="5"/>
                    </a:lnTo>
                    <a:lnTo>
                      <a:pt x="1937" y="10"/>
                    </a:lnTo>
                    <a:lnTo>
                      <a:pt x="1882" y="15"/>
                    </a:lnTo>
                    <a:lnTo>
                      <a:pt x="1828" y="22"/>
                    </a:lnTo>
                    <a:lnTo>
                      <a:pt x="1778" y="29"/>
                    </a:lnTo>
                    <a:lnTo>
                      <a:pt x="1723" y="39"/>
                    </a:lnTo>
                    <a:lnTo>
                      <a:pt x="1669" y="51"/>
                    </a:lnTo>
                    <a:lnTo>
                      <a:pt x="1619" y="61"/>
                    </a:lnTo>
                    <a:lnTo>
                      <a:pt x="1567" y="75"/>
                    </a:lnTo>
                    <a:lnTo>
                      <a:pt x="1519" y="88"/>
                    </a:lnTo>
                    <a:lnTo>
                      <a:pt x="1467" y="103"/>
                    </a:lnTo>
                    <a:lnTo>
                      <a:pt x="1415" y="120"/>
                    </a:lnTo>
                    <a:lnTo>
                      <a:pt x="1367" y="136"/>
                    </a:lnTo>
                    <a:lnTo>
                      <a:pt x="1318" y="156"/>
                    </a:lnTo>
                    <a:lnTo>
                      <a:pt x="1271" y="174"/>
                    </a:lnTo>
                    <a:lnTo>
                      <a:pt x="1222" y="195"/>
                    </a:lnTo>
                    <a:lnTo>
                      <a:pt x="1176" y="217"/>
                    </a:lnTo>
                    <a:lnTo>
                      <a:pt x="1130" y="239"/>
                    </a:lnTo>
                    <a:lnTo>
                      <a:pt x="1083" y="264"/>
                    </a:lnTo>
                    <a:lnTo>
                      <a:pt x="1039" y="288"/>
                    </a:lnTo>
                    <a:lnTo>
                      <a:pt x="995" y="312"/>
                    </a:lnTo>
                    <a:lnTo>
                      <a:pt x="951" y="340"/>
                    </a:lnTo>
                    <a:lnTo>
                      <a:pt x="909" y="366"/>
                    </a:lnTo>
                    <a:lnTo>
                      <a:pt x="867" y="395"/>
                    </a:lnTo>
                    <a:lnTo>
                      <a:pt x="826" y="425"/>
                    </a:lnTo>
                    <a:lnTo>
                      <a:pt x="784" y="454"/>
                    </a:lnTo>
                    <a:lnTo>
                      <a:pt x="746" y="486"/>
                    </a:lnTo>
                    <a:lnTo>
                      <a:pt x="706" y="516"/>
                    </a:lnTo>
                    <a:lnTo>
                      <a:pt x="670" y="550"/>
                    </a:lnTo>
                    <a:lnTo>
                      <a:pt x="634" y="581"/>
                    </a:lnTo>
                    <a:lnTo>
                      <a:pt x="596" y="618"/>
                    </a:lnTo>
                    <a:lnTo>
                      <a:pt x="560" y="652"/>
                    </a:lnTo>
                    <a:lnTo>
                      <a:pt x="525" y="689"/>
                    </a:lnTo>
                    <a:lnTo>
                      <a:pt x="494" y="723"/>
                    </a:lnTo>
                    <a:lnTo>
                      <a:pt x="459" y="762"/>
                    </a:lnTo>
                    <a:lnTo>
                      <a:pt x="428" y="799"/>
                    </a:lnTo>
                    <a:lnTo>
                      <a:pt x="399" y="837"/>
                    </a:lnTo>
                    <a:lnTo>
                      <a:pt x="369" y="877"/>
                    </a:lnTo>
                    <a:lnTo>
                      <a:pt x="340" y="916"/>
                    </a:lnTo>
                    <a:lnTo>
                      <a:pt x="313" y="958"/>
                    </a:lnTo>
                    <a:lnTo>
                      <a:pt x="286" y="999"/>
                    </a:lnTo>
                    <a:lnTo>
                      <a:pt x="262" y="1041"/>
                    </a:lnTo>
                    <a:lnTo>
                      <a:pt x="237" y="1084"/>
                    </a:lnTo>
                    <a:lnTo>
                      <a:pt x="212" y="1126"/>
                    </a:lnTo>
                    <a:lnTo>
                      <a:pt x="191" y="1170"/>
                    </a:lnTo>
                    <a:lnTo>
                      <a:pt x="169" y="1217"/>
                    </a:lnTo>
                    <a:lnTo>
                      <a:pt x="150" y="1260"/>
                    </a:lnTo>
                    <a:lnTo>
                      <a:pt x="129" y="1305"/>
                    </a:lnTo>
                    <a:lnTo>
                      <a:pt x="112" y="1351"/>
                    </a:lnTo>
                    <a:lnTo>
                      <a:pt x="95" y="1397"/>
                    </a:lnTo>
                    <a:lnTo>
                      <a:pt x="81" y="1443"/>
                    </a:lnTo>
                    <a:lnTo>
                      <a:pt x="69" y="1493"/>
                    </a:lnTo>
                    <a:lnTo>
                      <a:pt x="53" y="1538"/>
                    </a:lnTo>
                    <a:lnTo>
                      <a:pt x="44" y="1588"/>
                    </a:lnTo>
                    <a:lnTo>
                      <a:pt x="34" y="1636"/>
                    </a:lnTo>
                    <a:lnTo>
                      <a:pt x="24" y="1685"/>
                    </a:lnTo>
                    <a:lnTo>
                      <a:pt x="17" y="1735"/>
                    </a:lnTo>
                    <a:lnTo>
                      <a:pt x="10" y="1785"/>
                    </a:lnTo>
                    <a:lnTo>
                      <a:pt x="5" y="1835"/>
                    </a:lnTo>
                    <a:lnTo>
                      <a:pt x="3" y="1885"/>
                    </a:lnTo>
                    <a:lnTo>
                      <a:pt x="0" y="1937"/>
                    </a:lnTo>
                    <a:lnTo>
                      <a:pt x="0" y="1988"/>
                    </a:lnTo>
                    <a:lnTo>
                      <a:pt x="58" y="1988"/>
                    </a:lnTo>
                    <a:lnTo>
                      <a:pt x="58" y="1937"/>
                    </a:lnTo>
                    <a:lnTo>
                      <a:pt x="62" y="1888"/>
                    </a:lnTo>
                    <a:lnTo>
                      <a:pt x="64" y="1839"/>
                    </a:lnTo>
                    <a:lnTo>
                      <a:pt x="69" y="1790"/>
                    </a:lnTo>
                    <a:lnTo>
                      <a:pt x="76" y="1742"/>
                    </a:lnTo>
                    <a:lnTo>
                      <a:pt x="83" y="1693"/>
                    </a:lnTo>
                    <a:lnTo>
                      <a:pt x="91" y="1647"/>
                    </a:lnTo>
                    <a:lnTo>
                      <a:pt x="100" y="1600"/>
                    </a:lnTo>
                    <a:lnTo>
                      <a:pt x="112" y="1551"/>
                    </a:lnTo>
                    <a:lnTo>
                      <a:pt x="124" y="1505"/>
                    </a:lnTo>
                    <a:lnTo>
                      <a:pt x="136" y="1460"/>
                    </a:lnTo>
                    <a:lnTo>
                      <a:pt x="154" y="1414"/>
                    </a:lnTo>
                    <a:lnTo>
                      <a:pt x="169" y="1367"/>
                    </a:lnTo>
                    <a:lnTo>
                      <a:pt x="186" y="1324"/>
                    </a:lnTo>
                    <a:lnTo>
                      <a:pt x="203" y="1279"/>
                    </a:lnTo>
                    <a:lnTo>
                      <a:pt x="225" y="1236"/>
                    </a:lnTo>
                    <a:lnTo>
                      <a:pt x="245" y="1192"/>
                    </a:lnTo>
                    <a:lnTo>
                      <a:pt x="266" y="1151"/>
                    </a:lnTo>
                    <a:lnTo>
                      <a:pt x="288" y="1108"/>
                    </a:lnTo>
                    <a:lnTo>
                      <a:pt x="313" y="1067"/>
                    </a:lnTo>
                    <a:lnTo>
                      <a:pt x="337" y="1025"/>
                    </a:lnTo>
                    <a:lnTo>
                      <a:pt x="362" y="987"/>
                    </a:lnTo>
                    <a:lnTo>
                      <a:pt x="389" y="948"/>
                    </a:lnTo>
                    <a:lnTo>
                      <a:pt x="418" y="908"/>
                    </a:lnTo>
                    <a:lnTo>
                      <a:pt x="447" y="870"/>
                    </a:lnTo>
                    <a:lnTo>
                      <a:pt x="477" y="833"/>
                    </a:lnTo>
                    <a:lnTo>
                      <a:pt x="506" y="794"/>
                    </a:lnTo>
                    <a:lnTo>
                      <a:pt x="537" y="759"/>
                    </a:lnTo>
                    <a:lnTo>
                      <a:pt x="572" y="723"/>
                    </a:lnTo>
                    <a:lnTo>
                      <a:pt x="604" y="689"/>
                    </a:lnTo>
                    <a:lnTo>
                      <a:pt x="638" y="654"/>
                    </a:lnTo>
                    <a:lnTo>
                      <a:pt x="675" y="621"/>
                    </a:lnTo>
                    <a:lnTo>
                      <a:pt x="712" y="588"/>
                    </a:lnTo>
                    <a:lnTo>
                      <a:pt x="748" y="557"/>
                    </a:lnTo>
                    <a:lnTo>
                      <a:pt x="784" y="525"/>
                    </a:lnTo>
                    <a:lnTo>
                      <a:pt x="824" y="495"/>
                    </a:lnTo>
                    <a:lnTo>
                      <a:pt x="863" y="466"/>
                    </a:lnTo>
                    <a:lnTo>
                      <a:pt x="902" y="437"/>
                    </a:lnTo>
                    <a:lnTo>
                      <a:pt x="943" y="410"/>
                    </a:lnTo>
                    <a:lnTo>
                      <a:pt x="985" y="383"/>
                    </a:lnTo>
                    <a:lnTo>
                      <a:pt x="1026" y="359"/>
                    </a:lnTo>
                    <a:lnTo>
                      <a:pt x="1071" y="334"/>
                    </a:lnTo>
                    <a:lnTo>
                      <a:pt x="1113" y="310"/>
                    </a:lnTo>
                    <a:lnTo>
                      <a:pt x="1159" y="288"/>
                    </a:lnTo>
                    <a:lnTo>
                      <a:pt x="1203" y="266"/>
                    </a:lnTo>
                    <a:lnTo>
                      <a:pt x="1249" y="244"/>
                    </a:lnTo>
                    <a:lnTo>
                      <a:pt x="1294" y="224"/>
                    </a:lnTo>
                    <a:lnTo>
                      <a:pt x="1342" y="205"/>
                    </a:lnTo>
                    <a:lnTo>
                      <a:pt x="1389" y="188"/>
                    </a:lnTo>
                    <a:lnTo>
                      <a:pt x="1438" y="171"/>
                    </a:lnTo>
                    <a:lnTo>
                      <a:pt x="1484" y="156"/>
                    </a:lnTo>
                    <a:lnTo>
                      <a:pt x="1533" y="141"/>
                    </a:lnTo>
                    <a:lnTo>
                      <a:pt x="1584" y="127"/>
                    </a:lnTo>
                    <a:lnTo>
                      <a:pt x="1633" y="115"/>
                    </a:lnTo>
                    <a:lnTo>
                      <a:pt x="1685" y="103"/>
                    </a:lnTo>
                    <a:lnTo>
                      <a:pt x="1736" y="93"/>
                    </a:lnTo>
                    <a:lnTo>
                      <a:pt x="1787" y="83"/>
                    </a:lnTo>
                    <a:lnTo>
                      <a:pt x="1838" y="75"/>
                    </a:lnTo>
                    <a:lnTo>
                      <a:pt x="1890" y="68"/>
                    </a:lnTo>
                    <a:lnTo>
                      <a:pt x="1944" y="63"/>
                    </a:lnTo>
                    <a:lnTo>
                      <a:pt x="1994" y="58"/>
                    </a:lnTo>
                    <a:lnTo>
                      <a:pt x="2049" y="56"/>
                    </a:lnTo>
                    <a:lnTo>
                      <a:pt x="2103" y="53"/>
                    </a:lnTo>
                    <a:lnTo>
                      <a:pt x="2156" y="53"/>
                    </a:lnTo>
                    <a:lnTo>
                      <a:pt x="2156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8" name="Freeform 80"/>
              <p:cNvSpPr>
                <a:spLocks/>
              </p:cNvSpPr>
              <p:nvPr/>
            </p:nvSpPr>
            <p:spPr bwMode="auto">
              <a:xfrm>
                <a:off x="636" y="1300"/>
                <a:ext cx="164" cy="152"/>
              </a:xfrm>
              <a:custGeom>
                <a:avLst/>
                <a:gdLst/>
                <a:ahLst/>
                <a:cxnLst>
                  <a:cxn ang="0">
                    <a:pos x="271" y="2"/>
                  </a:cxn>
                  <a:cxn ang="0">
                    <a:pos x="309" y="10"/>
                  </a:cxn>
                  <a:cxn ang="0">
                    <a:pos x="342" y="20"/>
                  </a:cxn>
                  <a:cxn ang="0">
                    <a:pos x="375" y="34"/>
                  </a:cxn>
                  <a:cxn ang="0">
                    <a:pos x="404" y="54"/>
                  </a:cxn>
                  <a:cxn ang="0">
                    <a:pos x="428" y="76"/>
                  </a:cxn>
                  <a:cxn ang="0">
                    <a:pos x="451" y="103"/>
                  </a:cxn>
                  <a:cxn ang="0">
                    <a:pos x="468" y="132"/>
                  </a:cxn>
                  <a:cxn ang="0">
                    <a:pos x="482" y="161"/>
                  </a:cxn>
                  <a:cxn ang="0">
                    <a:pos x="489" y="193"/>
                  </a:cxn>
                  <a:cxn ang="0">
                    <a:pos x="492" y="230"/>
                  </a:cxn>
                  <a:cxn ang="0">
                    <a:pos x="489" y="263"/>
                  </a:cxn>
                  <a:cxn ang="0">
                    <a:pos x="482" y="296"/>
                  </a:cxn>
                  <a:cxn ang="0">
                    <a:pos x="468" y="327"/>
                  </a:cxn>
                  <a:cxn ang="0">
                    <a:pos x="451" y="357"/>
                  </a:cxn>
                  <a:cxn ang="0">
                    <a:pos x="428" y="381"/>
                  </a:cxn>
                  <a:cxn ang="0">
                    <a:pos x="404" y="406"/>
                  </a:cxn>
                  <a:cxn ang="0">
                    <a:pos x="375" y="422"/>
                  </a:cxn>
                  <a:cxn ang="0">
                    <a:pos x="342" y="440"/>
                  </a:cxn>
                  <a:cxn ang="0">
                    <a:pos x="309" y="450"/>
                  </a:cxn>
                  <a:cxn ang="0">
                    <a:pos x="271" y="455"/>
                  </a:cxn>
                  <a:cxn ang="0">
                    <a:pos x="233" y="457"/>
                  </a:cxn>
                  <a:cxn ang="0">
                    <a:pos x="197" y="452"/>
                  </a:cxn>
                  <a:cxn ang="0">
                    <a:pos x="162" y="443"/>
                  </a:cxn>
                  <a:cxn ang="0">
                    <a:pos x="128" y="430"/>
                  </a:cxn>
                  <a:cxn ang="0">
                    <a:pos x="98" y="410"/>
                  </a:cxn>
                  <a:cxn ang="0">
                    <a:pos x="71" y="391"/>
                  </a:cxn>
                  <a:cxn ang="0">
                    <a:pos x="50" y="364"/>
                  </a:cxn>
                  <a:cxn ang="0">
                    <a:pos x="30" y="337"/>
                  </a:cxn>
                  <a:cxn ang="0">
                    <a:pos x="15" y="308"/>
                  </a:cxn>
                  <a:cxn ang="0">
                    <a:pos x="5" y="277"/>
                  </a:cxn>
                  <a:cxn ang="0">
                    <a:pos x="0" y="239"/>
                  </a:cxn>
                  <a:cxn ang="0">
                    <a:pos x="0" y="206"/>
                  </a:cxn>
                  <a:cxn ang="0">
                    <a:pos x="8" y="173"/>
                  </a:cxn>
                  <a:cxn ang="0">
                    <a:pos x="20" y="139"/>
                  </a:cxn>
                  <a:cxn ang="0">
                    <a:pos x="35" y="113"/>
                  </a:cxn>
                  <a:cxn ang="0">
                    <a:pos x="57" y="85"/>
                  </a:cxn>
                  <a:cxn ang="0">
                    <a:pos x="81" y="61"/>
                  </a:cxn>
                  <a:cxn ang="0">
                    <a:pos x="108" y="39"/>
                  </a:cxn>
                  <a:cxn ang="0">
                    <a:pos x="140" y="25"/>
                  </a:cxn>
                  <a:cxn ang="0">
                    <a:pos x="174" y="13"/>
                  </a:cxn>
                  <a:cxn ang="0">
                    <a:pos x="209" y="6"/>
                  </a:cxn>
                  <a:cxn ang="0">
                    <a:pos x="247" y="0"/>
                  </a:cxn>
                </a:cxnLst>
                <a:rect l="0" t="0" r="r" b="b"/>
                <a:pathLst>
                  <a:path w="492" h="457">
                    <a:moveTo>
                      <a:pt x="247" y="0"/>
                    </a:moveTo>
                    <a:lnTo>
                      <a:pt x="259" y="2"/>
                    </a:lnTo>
                    <a:lnTo>
                      <a:pt x="271" y="2"/>
                    </a:lnTo>
                    <a:lnTo>
                      <a:pt x="284" y="6"/>
                    </a:lnTo>
                    <a:lnTo>
                      <a:pt x="297" y="8"/>
                    </a:lnTo>
                    <a:lnTo>
                      <a:pt x="309" y="10"/>
                    </a:lnTo>
                    <a:lnTo>
                      <a:pt x="318" y="13"/>
                    </a:lnTo>
                    <a:lnTo>
                      <a:pt x="330" y="15"/>
                    </a:lnTo>
                    <a:lnTo>
                      <a:pt x="342" y="20"/>
                    </a:lnTo>
                    <a:lnTo>
                      <a:pt x="352" y="25"/>
                    </a:lnTo>
                    <a:lnTo>
                      <a:pt x="365" y="30"/>
                    </a:lnTo>
                    <a:lnTo>
                      <a:pt x="375" y="34"/>
                    </a:lnTo>
                    <a:lnTo>
                      <a:pt x="384" y="39"/>
                    </a:lnTo>
                    <a:lnTo>
                      <a:pt x="394" y="47"/>
                    </a:lnTo>
                    <a:lnTo>
                      <a:pt x="404" y="54"/>
                    </a:lnTo>
                    <a:lnTo>
                      <a:pt x="411" y="61"/>
                    </a:lnTo>
                    <a:lnTo>
                      <a:pt x="421" y="68"/>
                    </a:lnTo>
                    <a:lnTo>
                      <a:pt x="428" y="76"/>
                    </a:lnTo>
                    <a:lnTo>
                      <a:pt x="436" y="85"/>
                    </a:lnTo>
                    <a:lnTo>
                      <a:pt x="443" y="93"/>
                    </a:lnTo>
                    <a:lnTo>
                      <a:pt x="451" y="103"/>
                    </a:lnTo>
                    <a:lnTo>
                      <a:pt x="458" y="113"/>
                    </a:lnTo>
                    <a:lnTo>
                      <a:pt x="463" y="122"/>
                    </a:lnTo>
                    <a:lnTo>
                      <a:pt x="468" y="132"/>
                    </a:lnTo>
                    <a:lnTo>
                      <a:pt x="475" y="139"/>
                    </a:lnTo>
                    <a:lnTo>
                      <a:pt x="477" y="151"/>
                    </a:lnTo>
                    <a:lnTo>
                      <a:pt x="482" y="161"/>
                    </a:lnTo>
                    <a:lnTo>
                      <a:pt x="484" y="173"/>
                    </a:lnTo>
                    <a:lnTo>
                      <a:pt x="487" y="184"/>
                    </a:lnTo>
                    <a:lnTo>
                      <a:pt x="489" y="193"/>
                    </a:lnTo>
                    <a:lnTo>
                      <a:pt x="492" y="206"/>
                    </a:lnTo>
                    <a:lnTo>
                      <a:pt x="492" y="218"/>
                    </a:lnTo>
                    <a:lnTo>
                      <a:pt x="492" y="230"/>
                    </a:lnTo>
                    <a:lnTo>
                      <a:pt x="492" y="239"/>
                    </a:lnTo>
                    <a:lnTo>
                      <a:pt x="492" y="251"/>
                    </a:lnTo>
                    <a:lnTo>
                      <a:pt x="489" y="263"/>
                    </a:lnTo>
                    <a:lnTo>
                      <a:pt x="487" y="277"/>
                    </a:lnTo>
                    <a:lnTo>
                      <a:pt x="484" y="286"/>
                    </a:lnTo>
                    <a:lnTo>
                      <a:pt x="482" y="296"/>
                    </a:lnTo>
                    <a:lnTo>
                      <a:pt x="477" y="308"/>
                    </a:lnTo>
                    <a:lnTo>
                      <a:pt x="475" y="318"/>
                    </a:lnTo>
                    <a:lnTo>
                      <a:pt x="468" y="327"/>
                    </a:lnTo>
                    <a:lnTo>
                      <a:pt x="463" y="337"/>
                    </a:lnTo>
                    <a:lnTo>
                      <a:pt x="458" y="347"/>
                    </a:lnTo>
                    <a:lnTo>
                      <a:pt x="451" y="357"/>
                    </a:lnTo>
                    <a:lnTo>
                      <a:pt x="443" y="364"/>
                    </a:lnTo>
                    <a:lnTo>
                      <a:pt x="436" y="374"/>
                    </a:lnTo>
                    <a:lnTo>
                      <a:pt x="428" y="381"/>
                    </a:lnTo>
                    <a:lnTo>
                      <a:pt x="421" y="391"/>
                    </a:lnTo>
                    <a:lnTo>
                      <a:pt x="411" y="396"/>
                    </a:lnTo>
                    <a:lnTo>
                      <a:pt x="404" y="406"/>
                    </a:lnTo>
                    <a:lnTo>
                      <a:pt x="394" y="410"/>
                    </a:lnTo>
                    <a:lnTo>
                      <a:pt x="384" y="418"/>
                    </a:lnTo>
                    <a:lnTo>
                      <a:pt x="375" y="422"/>
                    </a:lnTo>
                    <a:lnTo>
                      <a:pt x="365" y="430"/>
                    </a:lnTo>
                    <a:lnTo>
                      <a:pt x="352" y="434"/>
                    </a:lnTo>
                    <a:lnTo>
                      <a:pt x="342" y="440"/>
                    </a:lnTo>
                    <a:lnTo>
                      <a:pt x="330" y="443"/>
                    </a:lnTo>
                    <a:lnTo>
                      <a:pt x="318" y="448"/>
                    </a:lnTo>
                    <a:lnTo>
                      <a:pt x="309" y="450"/>
                    </a:lnTo>
                    <a:lnTo>
                      <a:pt x="297" y="452"/>
                    </a:lnTo>
                    <a:lnTo>
                      <a:pt x="284" y="455"/>
                    </a:lnTo>
                    <a:lnTo>
                      <a:pt x="271" y="455"/>
                    </a:lnTo>
                    <a:lnTo>
                      <a:pt x="259" y="457"/>
                    </a:lnTo>
                    <a:lnTo>
                      <a:pt x="247" y="457"/>
                    </a:lnTo>
                    <a:lnTo>
                      <a:pt x="233" y="457"/>
                    </a:lnTo>
                    <a:lnTo>
                      <a:pt x="221" y="455"/>
                    </a:lnTo>
                    <a:lnTo>
                      <a:pt x="209" y="455"/>
                    </a:lnTo>
                    <a:lnTo>
                      <a:pt x="197" y="452"/>
                    </a:lnTo>
                    <a:lnTo>
                      <a:pt x="183" y="450"/>
                    </a:lnTo>
                    <a:lnTo>
                      <a:pt x="174" y="448"/>
                    </a:lnTo>
                    <a:lnTo>
                      <a:pt x="162" y="443"/>
                    </a:lnTo>
                    <a:lnTo>
                      <a:pt x="150" y="440"/>
                    </a:lnTo>
                    <a:lnTo>
                      <a:pt x="140" y="434"/>
                    </a:lnTo>
                    <a:lnTo>
                      <a:pt x="128" y="430"/>
                    </a:lnTo>
                    <a:lnTo>
                      <a:pt x="118" y="422"/>
                    </a:lnTo>
                    <a:lnTo>
                      <a:pt x="108" y="418"/>
                    </a:lnTo>
                    <a:lnTo>
                      <a:pt x="98" y="410"/>
                    </a:lnTo>
                    <a:lnTo>
                      <a:pt x="88" y="406"/>
                    </a:lnTo>
                    <a:lnTo>
                      <a:pt x="81" y="396"/>
                    </a:lnTo>
                    <a:lnTo>
                      <a:pt x="71" y="391"/>
                    </a:lnTo>
                    <a:lnTo>
                      <a:pt x="64" y="381"/>
                    </a:lnTo>
                    <a:lnTo>
                      <a:pt x="57" y="374"/>
                    </a:lnTo>
                    <a:lnTo>
                      <a:pt x="50" y="364"/>
                    </a:lnTo>
                    <a:lnTo>
                      <a:pt x="42" y="357"/>
                    </a:lnTo>
                    <a:lnTo>
                      <a:pt x="35" y="347"/>
                    </a:lnTo>
                    <a:lnTo>
                      <a:pt x="30" y="337"/>
                    </a:lnTo>
                    <a:lnTo>
                      <a:pt x="25" y="327"/>
                    </a:lnTo>
                    <a:lnTo>
                      <a:pt x="20" y="318"/>
                    </a:lnTo>
                    <a:lnTo>
                      <a:pt x="15" y="308"/>
                    </a:lnTo>
                    <a:lnTo>
                      <a:pt x="10" y="296"/>
                    </a:lnTo>
                    <a:lnTo>
                      <a:pt x="8" y="286"/>
                    </a:lnTo>
                    <a:lnTo>
                      <a:pt x="5" y="277"/>
                    </a:lnTo>
                    <a:lnTo>
                      <a:pt x="3" y="263"/>
                    </a:lnTo>
                    <a:lnTo>
                      <a:pt x="0" y="251"/>
                    </a:lnTo>
                    <a:lnTo>
                      <a:pt x="0" y="239"/>
                    </a:lnTo>
                    <a:lnTo>
                      <a:pt x="0" y="230"/>
                    </a:lnTo>
                    <a:lnTo>
                      <a:pt x="0" y="218"/>
                    </a:lnTo>
                    <a:lnTo>
                      <a:pt x="0" y="206"/>
                    </a:lnTo>
                    <a:lnTo>
                      <a:pt x="3" y="193"/>
                    </a:lnTo>
                    <a:lnTo>
                      <a:pt x="5" y="184"/>
                    </a:lnTo>
                    <a:lnTo>
                      <a:pt x="8" y="173"/>
                    </a:lnTo>
                    <a:lnTo>
                      <a:pt x="10" y="161"/>
                    </a:lnTo>
                    <a:lnTo>
                      <a:pt x="15" y="151"/>
                    </a:lnTo>
                    <a:lnTo>
                      <a:pt x="20" y="139"/>
                    </a:lnTo>
                    <a:lnTo>
                      <a:pt x="25" y="132"/>
                    </a:lnTo>
                    <a:lnTo>
                      <a:pt x="30" y="122"/>
                    </a:lnTo>
                    <a:lnTo>
                      <a:pt x="35" y="113"/>
                    </a:lnTo>
                    <a:lnTo>
                      <a:pt x="42" y="103"/>
                    </a:lnTo>
                    <a:lnTo>
                      <a:pt x="50" y="93"/>
                    </a:lnTo>
                    <a:lnTo>
                      <a:pt x="57" y="85"/>
                    </a:lnTo>
                    <a:lnTo>
                      <a:pt x="64" y="76"/>
                    </a:lnTo>
                    <a:lnTo>
                      <a:pt x="71" y="68"/>
                    </a:lnTo>
                    <a:lnTo>
                      <a:pt x="81" y="61"/>
                    </a:lnTo>
                    <a:lnTo>
                      <a:pt x="88" y="54"/>
                    </a:lnTo>
                    <a:lnTo>
                      <a:pt x="98" y="47"/>
                    </a:lnTo>
                    <a:lnTo>
                      <a:pt x="108" y="39"/>
                    </a:lnTo>
                    <a:lnTo>
                      <a:pt x="118" y="34"/>
                    </a:lnTo>
                    <a:lnTo>
                      <a:pt x="128" y="30"/>
                    </a:lnTo>
                    <a:lnTo>
                      <a:pt x="140" y="25"/>
                    </a:lnTo>
                    <a:lnTo>
                      <a:pt x="150" y="20"/>
                    </a:lnTo>
                    <a:lnTo>
                      <a:pt x="162" y="15"/>
                    </a:lnTo>
                    <a:lnTo>
                      <a:pt x="174" y="13"/>
                    </a:lnTo>
                    <a:lnTo>
                      <a:pt x="183" y="10"/>
                    </a:lnTo>
                    <a:lnTo>
                      <a:pt x="197" y="8"/>
                    </a:lnTo>
                    <a:lnTo>
                      <a:pt x="209" y="6"/>
                    </a:lnTo>
                    <a:lnTo>
                      <a:pt x="221" y="2"/>
                    </a:lnTo>
                    <a:lnTo>
                      <a:pt x="233" y="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9" name="Freeform 81"/>
              <p:cNvSpPr>
                <a:spLocks noEditPoints="1"/>
              </p:cNvSpPr>
              <p:nvPr/>
            </p:nvSpPr>
            <p:spPr bwMode="auto">
              <a:xfrm>
                <a:off x="634" y="1298"/>
                <a:ext cx="168" cy="156"/>
              </a:xfrm>
              <a:custGeom>
                <a:avLst/>
                <a:gdLst/>
                <a:ahLst/>
                <a:cxnLst>
                  <a:cxn ang="0">
                    <a:pos x="280" y="2"/>
                  </a:cxn>
                  <a:cxn ang="0">
                    <a:pos x="316" y="9"/>
                  </a:cxn>
                  <a:cxn ang="0">
                    <a:pos x="323" y="25"/>
                  </a:cxn>
                  <a:cxn ang="0">
                    <a:pos x="362" y="25"/>
                  </a:cxn>
                  <a:cxn ang="0">
                    <a:pos x="373" y="30"/>
                  </a:cxn>
                  <a:cxn ang="0">
                    <a:pos x="397" y="57"/>
                  </a:cxn>
                  <a:cxn ang="0">
                    <a:pos x="413" y="72"/>
                  </a:cxn>
                  <a:cxn ang="0">
                    <a:pos x="422" y="79"/>
                  </a:cxn>
                  <a:cxn ang="0">
                    <a:pos x="454" y="94"/>
                  </a:cxn>
                  <a:cxn ang="0">
                    <a:pos x="461" y="105"/>
                  </a:cxn>
                  <a:cxn ang="0">
                    <a:pos x="468" y="141"/>
                  </a:cxn>
                  <a:cxn ang="0">
                    <a:pos x="478" y="160"/>
                  </a:cxn>
                  <a:cxn ang="0">
                    <a:pos x="482" y="168"/>
                  </a:cxn>
                  <a:cxn ang="0">
                    <a:pos x="501" y="198"/>
                  </a:cxn>
                  <a:cxn ang="0">
                    <a:pos x="504" y="212"/>
                  </a:cxn>
                  <a:cxn ang="0">
                    <a:pos x="504" y="259"/>
                  </a:cxn>
                  <a:cxn ang="0">
                    <a:pos x="499" y="284"/>
                  </a:cxn>
                  <a:cxn ang="0">
                    <a:pos x="482" y="300"/>
                  </a:cxn>
                  <a:cxn ang="0">
                    <a:pos x="478" y="337"/>
                  </a:cxn>
                  <a:cxn ang="0">
                    <a:pos x="474" y="346"/>
                  </a:cxn>
                  <a:cxn ang="0">
                    <a:pos x="445" y="366"/>
                  </a:cxn>
                  <a:cxn ang="0">
                    <a:pos x="446" y="384"/>
                  </a:cxn>
                  <a:cxn ang="0">
                    <a:pos x="427" y="397"/>
                  </a:cxn>
                  <a:cxn ang="0">
                    <a:pos x="414" y="416"/>
                  </a:cxn>
                  <a:cxn ang="0">
                    <a:pos x="404" y="421"/>
                  </a:cxn>
                  <a:cxn ang="0">
                    <a:pos x="368" y="431"/>
                  </a:cxn>
                  <a:cxn ang="0">
                    <a:pos x="362" y="447"/>
                  </a:cxn>
                  <a:cxn ang="0">
                    <a:pos x="336" y="449"/>
                  </a:cxn>
                  <a:cxn ang="0">
                    <a:pos x="316" y="462"/>
                  </a:cxn>
                  <a:cxn ang="0">
                    <a:pos x="292" y="467"/>
                  </a:cxn>
                  <a:cxn ang="0">
                    <a:pos x="265" y="469"/>
                  </a:cxn>
                  <a:cxn ang="0">
                    <a:pos x="238" y="469"/>
                  </a:cxn>
                  <a:cxn ang="0">
                    <a:pos x="215" y="461"/>
                  </a:cxn>
                  <a:cxn ang="0">
                    <a:pos x="178" y="459"/>
                  </a:cxn>
                  <a:cxn ang="0">
                    <a:pos x="169" y="442"/>
                  </a:cxn>
                  <a:cxn ang="0">
                    <a:pos x="149" y="435"/>
                  </a:cxn>
                  <a:cxn ang="0">
                    <a:pos x="127" y="423"/>
                  </a:cxn>
                  <a:cxn ang="0">
                    <a:pos x="118" y="419"/>
                  </a:cxn>
                  <a:cxn ang="0">
                    <a:pos x="82" y="405"/>
                  </a:cxn>
                  <a:cxn ang="0">
                    <a:pos x="75" y="402"/>
                  </a:cxn>
                  <a:cxn ang="0">
                    <a:pos x="58" y="384"/>
                  </a:cxn>
                  <a:cxn ang="0">
                    <a:pos x="44" y="367"/>
                  </a:cxn>
                  <a:cxn ang="0">
                    <a:pos x="47" y="350"/>
                  </a:cxn>
                  <a:cxn ang="0">
                    <a:pos x="15" y="317"/>
                  </a:cxn>
                  <a:cxn ang="0">
                    <a:pos x="10" y="303"/>
                  </a:cxn>
                  <a:cxn ang="0">
                    <a:pos x="12" y="256"/>
                  </a:cxn>
                  <a:cxn ang="0">
                    <a:pos x="0" y="236"/>
                  </a:cxn>
                  <a:cxn ang="0">
                    <a:pos x="12" y="213"/>
                  </a:cxn>
                  <a:cxn ang="0">
                    <a:pos x="20" y="180"/>
                  </a:cxn>
                  <a:cxn ang="0">
                    <a:pos x="11" y="164"/>
                  </a:cxn>
                  <a:cxn ang="0">
                    <a:pos x="37" y="141"/>
                  </a:cxn>
                  <a:cxn ang="0">
                    <a:pos x="36" y="116"/>
                  </a:cxn>
                  <a:cxn ang="0">
                    <a:pos x="56" y="99"/>
                  </a:cxn>
                  <a:cxn ang="0">
                    <a:pos x="66" y="78"/>
                  </a:cxn>
                  <a:cxn ang="0">
                    <a:pos x="74" y="69"/>
                  </a:cxn>
                  <a:cxn ang="0">
                    <a:pos x="108" y="57"/>
                  </a:cxn>
                  <a:cxn ang="0">
                    <a:pos x="122" y="35"/>
                  </a:cxn>
                  <a:cxn ang="0">
                    <a:pos x="146" y="31"/>
                  </a:cxn>
                  <a:cxn ang="0">
                    <a:pos x="166" y="15"/>
                  </a:cxn>
                  <a:cxn ang="0">
                    <a:pos x="178" y="13"/>
                  </a:cxn>
                  <a:cxn ang="0">
                    <a:pos x="228" y="15"/>
                  </a:cxn>
                  <a:cxn ang="0">
                    <a:pos x="238" y="2"/>
                  </a:cxn>
                </a:cxnLst>
                <a:rect l="0" t="0" r="r" b="b"/>
                <a:pathLst>
                  <a:path w="504" h="469">
                    <a:moveTo>
                      <a:pt x="254" y="0"/>
                    </a:moveTo>
                    <a:lnTo>
                      <a:pt x="266" y="2"/>
                    </a:lnTo>
                    <a:lnTo>
                      <a:pt x="264" y="15"/>
                    </a:lnTo>
                    <a:lnTo>
                      <a:pt x="252" y="13"/>
                    </a:lnTo>
                    <a:lnTo>
                      <a:pt x="254" y="0"/>
                    </a:lnTo>
                    <a:close/>
                    <a:moveTo>
                      <a:pt x="265" y="15"/>
                    </a:moveTo>
                    <a:lnTo>
                      <a:pt x="265" y="15"/>
                    </a:lnTo>
                    <a:lnTo>
                      <a:pt x="264" y="15"/>
                    </a:lnTo>
                    <a:lnTo>
                      <a:pt x="265" y="8"/>
                    </a:lnTo>
                    <a:lnTo>
                      <a:pt x="265" y="15"/>
                    </a:lnTo>
                    <a:close/>
                    <a:moveTo>
                      <a:pt x="265" y="2"/>
                    </a:moveTo>
                    <a:lnTo>
                      <a:pt x="277" y="2"/>
                    </a:lnTo>
                    <a:lnTo>
                      <a:pt x="277" y="15"/>
                    </a:lnTo>
                    <a:lnTo>
                      <a:pt x="265" y="15"/>
                    </a:lnTo>
                    <a:lnTo>
                      <a:pt x="265" y="2"/>
                    </a:lnTo>
                    <a:close/>
                    <a:moveTo>
                      <a:pt x="277" y="2"/>
                    </a:moveTo>
                    <a:lnTo>
                      <a:pt x="279" y="2"/>
                    </a:lnTo>
                    <a:lnTo>
                      <a:pt x="280" y="2"/>
                    </a:lnTo>
                    <a:lnTo>
                      <a:pt x="277" y="8"/>
                    </a:lnTo>
                    <a:lnTo>
                      <a:pt x="277" y="2"/>
                    </a:lnTo>
                    <a:close/>
                    <a:moveTo>
                      <a:pt x="280" y="2"/>
                    </a:moveTo>
                    <a:lnTo>
                      <a:pt x="292" y="5"/>
                    </a:lnTo>
                    <a:lnTo>
                      <a:pt x="289" y="17"/>
                    </a:lnTo>
                    <a:lnTo>
                      <a:pt x="276" y="15"/>
                    </a:lnTo>
                    <a:lnTo>
                      <a:pt x="280" y="2"/>
                    </a:lnTo>
                    <a:close/>
                    <a:moveTo>
                      <a:pt x="292" y="5"/>
                    </a:moveTo>
                    <a:lnTo>
                      <a:pt x="304" y="7"/>
                    </a:lnTo>
                    <a:lnTo>
                      <a:pt x="301" y="20"/>
                    </a:lnTo>
                    <a:lnTo>
                      <a:pt x="289" y="17"/>
                    </a:lnTo>
                    <a:lnTo>
                      <a:pt x="292" y="5"/>
                    </a:lnTo>
                    <a:close/>
                    <a:moveTo>
                      <a:pt x="304" y="7"/>
                    </a:moveTo>
                    <a:lnTo>
                      <a:pt x="316" y="9"/>
                    </a:lnTo>
                    <a:lnTo>
                      <a:pt x="313" y="22"/>
                    </a:lnTo>
                    <a:lnTo>
                      <a:pt x="301" y="20"/>
                    </a:lnTo>
                    <a:lnTo>
                      <a:pt x="304" y="7"/>
                    </a:lnTo>
                    <a:close/>
                    <a:moveTo>
                      <a:pt x="316" y="9"/>
                    </a:moveTo>
                    <a:lnTo>
                      <a:pt x="316" y="9"/>
                    </a:lnTo>
                    <a:lnTo>
                      <a:pt x="316" y="9"/>
                    </a:lnTo>
                    <a:lnTo>
                      <a:pt x="315" y="16"/>
                    </a:lnTo>
                    <a:lnTo>
                      <a:pt x="316" y="9"/>
                    </a:lnTo>
                    <a:close/>
                    <a:moveTo>
                      <a:pt x="316" y="9"/>
                    </a:moveTo>
                    <a:lnTo>
                      <a:pt x="326" y="13"/>
                    </a:lnTo>
                    <a:lnTo>
                      <a:pt x="323" y="25"/>
                    </a:lnTo>
                    <a:lnTo>
                      <a:pt x="313" y="22"/>
                    </a:lnTo>
                    <a:lnTo>
                      <a:pt x="316" y="9"/>
                    </a:lnTo>
                    <a:close/>
                    <a:moveTo>
                      <a:pt x="323" y="25"/>
                    </a:moveTo>
                    <a:lnTo>
                      <a:pt x="323" y="25"/>
                    </a:lnTo>
                    <a:lnTo>
                      <a:pt x="323" y="25"/>
                    </a:lnTo>
                    <a:lnTo>
                      <a:pt x="324" y="19"/>
                    </a:lnTo>
                    <a:lnTo>
                      <a:pt x="323" y="25"/>
                    </a:lnTo>
                    <a:close/>
                    <a:moveTo>
                      <a:pt x="325" y="13"/>
                    </a:moveTo>
                    <a:lnTo>
                      <a:pt x="338" y="15"/>
                    </a:lnTo>
                    <a:lnTo>
                      <a:pt x="335" y="27"/>
                    </a:lnTo>
                    <a:lnTo>
                      <a:pt x="323" y="25"/>
                    </a:lnTo>
                    <a:lnTo>
                      <a:pt x="325" y="13"/>
                    </a:lnTo>
                    <a:close/>
                    <a:moveTo>
                      <a:pt x="338" y="15"/>
                    </a:moveTo>
                    <a:lnTo>
                      <a:pt x="338" y="15"/>
                    </a:lnTo>
                    <a:lnTo>
                      <a:pt x="339" y="16"/>
                    </a:lnTo>
                    <a:lnTo>
                      <a:pt x="336" y="21"/>
                    </a:lnTo>
                    <a:lnTo>
                      <a:pt x="338" y="15"/>
                    </a:lnTo>
                    <a:close/>
                    <a:moveTo>
                      <a:pt x="339" y="16"/>
                    </a:moveTo>
                    <a:lnTo>
                      <a:pt x="351" y="20"/>
                    </a:lnTo>
                    <a:lnTo>
                      <a:pt x="346" y="32"/>
                    </a:lnTo>
                    <a:lnTo>
                      <a:pt x="334" y="27"/>
                    </a:lnTo>
                    <a:lnTo>
                      <a:pt x="339" y="16"/>
                    </a:lnTo>
                    <a:close/>
                    <a:moveTo>
                      <a:pt x="351" y="20"/>
                    </a:moveTo>
                    <a:lnTo>
                      <a:pt x="351" y="21"/>
                    </a:lnTo>
                    <a:lnTo>
                      <a:pt x="351" y="21"/>
                    </a:lnTo>
                    <a:lnTo>
                      <a:pt x="348" y="26"/>
                    </a:lnTo>
                    <a:lnTo>
                      <a:pt x="351" y="20"/>
                    </a:lnTo>
                    <a:close/>
                    <a:moveTo>
                      <a:pt x="351" y="21"/>
                    </a:moveTo>
                    <a:lnTo>
                      <a:pt x="362" y="25"/>
                    </a:lnTo>
                    <a:lnTo>
                      <a:pt x="355" y="36"/>
                    </a:lnTo>
                    <a:lnTo>
                      <a:pt x="346" y="31"/>
                    </a:lnTo>
                    <a:lnTo>
                      <a:pt x="351" y="21"/>
                    </a:lnTo>
                    <a:close/>
                    <a:moveTo>
                      <a:pt x="356" y="36"/>
                    </a:moveTo>
                    <a:lnTo>
                      <a:pt x="355" y="36"/>
                    </a:lnTo>
                    <a:lnTo>
                      <a:pt x="355" y="36"/>
                    </a:lnTo>
                    <a:lnTo>
                      <a:pt x="358" y="31"/>
                    </a:lnTo>
                    <a:lnTo>
                      <a:pt x="356" y="36"/>
                    </a:lnTo>
                    <a:close/>
                    <a:moveTo>
                      <a:pt x="361" y="25"/>
                    </a:moveTo>
                    <a:lnTo>
                      <a:pt x="373" y="30"/>
                    </a:lnTo>
                    <a:lnTo>
                      <a:pt x="369" y="41"/>
                    </a:lnTo>
                    <a:lnTo>
                      <a:pt x="356" y="36"/>
                    </a:lnTo>
                    <a:lnTo>
                      <a:pt x="361" y="25"/>
                    </a:lnTo>
                    <a:close/>
                    <a:moveTo>
                      <a:pt x="373" y="30"/>
                    </a:moveTo>
                    <a:lnTo>
                      <a:pt x="374" y="30"/>
                    </a:lnTo>
                    <a:lnTo>
                      <a:pt x="374" y="30"/>
                    </a:lnTo>
                    <a:lnTo>
                      <a:pt x="371" y="36"/>
                    </a:lnTo>
                    <a:lnTo>
                      <a:pt x="373" y="30"/>
                    </a:lnTo>
                    <a:close/>
                    <a:moveTo>
                      <a:pt x="374" y="30"/>
                    </a:moveTo>
                    <a:lnTo>
                      <a:pt x="383" y="35"/>
                    </a:lnTo>
                    <a:lnTo>
                      <a:pt x="378" y="46"/>
                    </a:lnTo>
                    <a:lnTo>
                      <a:pt x="368" y="41"/>
                    </a:lnTo>
                    <a:lnTo>
                      <a:pt x="374" y="30"/>
                    </a:lnTo>
                    <a:close/>
                    <a:moveTo>
                      <a:pt x="383" y="35"/>
                    </a:moveTo>
                    <a:lnTo>
                      <a:pt x="393" y="40"/>
                    </a:lnTo>
                    <a:lnTo>
                      <a:pt x="388" y="51"/>
                    </a:lnTo>
                    <a:lnTo>
                      <a:pt x="378" y="46"/>
                    </a:lnTo>
                    <a:lnTo>
                      <a:pt x="383" y="35"/>
                    </a:lnTo>
                    <a:close/>
                    <a:moveTo>
                      <a:pt x="393" y="40"/>
                    </a:moveTo>
                    <a:lnTo>
                      <a:pt x="394" y="40"/>
                    </a:lnTo>
                    <a:lnTo>
                      <a:pt x="394" y="40"/>
                    </a:lnTo>
                    <a:lnTo>
                      <a:pt x="390" y="45"/>
                    </a:lnTo>
                    <a:lnTo>
                      <a:pt x="393" y="40"/>
                    </a:lnTo>
                    <a:close/>
                    <a:moveTo>
                      <a:pt x="394" y="40"/>
                    </a:moveTo>
                    <a:lnTo>
                      <a:pt x="404" y="48"/>
                    </a:lnTo>
                    <a:lnTo>
                      <a:pt x="397" y="57"/>
                    </a:lnTo>
                    <a:lnTo>
                      <a:pt x="387" y="50"/>
                    </a:lnTo>
                    <a:lnTo>
                      <a:pt x="394" y="40"/>
                    </a:lnTo>
                    <a:close/>
                    <a:moveTo>
                      <a:pt x="404" y="48"/>
                    </a:moveTo>
                    <a:lnTo>
                      <a:pt x="413" y="55"/>
                    </a:lnTo>
                    <a:lnTo>
                      <a:pt x="406" y="65"/>
                    </a:lnTo>
                    <a:lnTo>
                      <a:pt x="397" y="57"/>
                    </a:lnTo>
                    <a:lnTo>
                      <a:pt x="404" y="48"/>
                    </a:lnTo>
                    <a:close/>
                    <a:moveTo>
                      <a:pt x="413" y="55"/>
                    </a:moveTo>
                    <a:lnTo>
                      <a:pt x="414" y="55"/>
                    </a:lnTo>
                    <a:lnTo>
                      <a:pt x="414" y="56"/>
                    </a:lnTo>
                    <a:lnTo>
                      <a:pt x="410" y="60"/>
                    </a:lnTo>
                    <a:lnTo>
                      <a:pt x="413" y="55"/>
                    </a:lnTo>
                    <a:close/>
                    <a:moveTo>
                      <a:pt x="414" y="56"/>
                    </a:moveTo>
                    <a:lnTo>
                      <a:pt x="421" y="63"/>
                    </a:lnTo>
                    <a:lnTo>
                      <a:pt x="413" y="71"/>
                    </a:lnTo>
                    <a:lnTo>
                      <a:pt x="405" y="64"/>
                    </a:lnTo>
                    <a:lnTo>
                      <a:pt x="414" y="56"/>
                    </a:lnTo>
                    <a:close/>
                    <a:moveTo>
                      <a:pt x="413" y="72"/>
                    </a:moveTo>
                    <a:lnTo>
                      <a:pt x="413" y="71"/>
                    </a:lnTo>
                    <a:lnTo>
                      <a:pt x="413" y="71"/>
                    </a:lnTo>
                    <a:lnTo>
                      <a:pt x="417" y="67"/>
                    </a:lnTo>
                    <a:lnTo>
                      <a:pt x="413" y="72"/>
                    </a:lnTo>
                    <a:close/>
                    <a:moveTo>
                      <a:pt x="421" y="62"/>
                    </a:moveTo>
                    <a:lnTo>
                      <a:pt x="430" y="69"/>
                    </a:lnTo>
                    <a:lnTo>
                      <a:pt x="423" y="79"/>
                    </a:lnTo>
                    <a:lnTo>
                      <a:pt x="413" y="72"/>
                    </a:lnTo>
                    <a:lnTo>
                      <a:pt x="421" y="62"/>
                    </a:lnTo>
                    <a:close/>
                    <a:moveTo>
                      <a:pt x="430" y="69"/>
                    </a:moveTo>
                    <a:lnTo>
                      <a:pt x="431" y="70"/>
                    </a:lnTo>
                    <a:lnTo>
                      <a:pt x="431" y="70"/>
                    </a:lnTo>
                    <a:lnTo>
                      <a:pt x="427" y="74"/>
                    </a:lnTo>
                    <a:lnTo>
                      <a:pt x="430" y="69"/>
                    </a:lnTo>
                    <a:close/>
                    <a:moveTo>
                      <a:pt x="431" y="70"/>
                    </a:moveTo>
                    <a:lnTo>
                      <a:pt x="438" y="77"/>
                    </a:lnTo>
                    <a:lnTo>
                      <a:pt x="430" y="86"/>
                    </a:lnTo>
                    <a:lnTo>
                      <a:pt x="422" y="79"/>
                    </a:lnTo>
                    <a:lnTo>
                      <a:pt x="431" y="70"/>
                    </a:lnTo>
                    <a:close/>
                    <a:moveTo>
                      <a:pt x="438" y="77"/>
                    </a:moveTo>
                    <a:lnTo>
                      <a:pt x="438" y="78"/>
                    </a:lnTo>
                    <a:lnTo>
                      <a:pt x="439" y="78"/>
                    </a:lnTo>
                    <a:lnTo>
                      <a:pt x="434" y="82"/>
                    </a:lnTo>
                    <a:lnTo>
                      <a:pt x="438" y="77"/>
                    </a:lnTo>
                    <a:close/>
                    <a:moveTo>
                      <a:pt x="439" y="78"/>
                    </a:moveTo>
                    <a:lnTo>
                      <a:pt x="447" y="88"/>
                    </a:lnTo>
                    <a:lnTo>
                      <a:pt x="436" y="95"/>
                    </a:lnTo>
                    <a:lnTo>
                      <a:pt x="429" y="85"/>
                    </a:lnTo>
                    <a:lnTo>
                      <a:pt x="439" y="78"/>
                    </a:lnTo>
                    <a:close/>
                    <a:moveTo>
                      <a:pt x="437" y="95"/>
                    </a:moveTo>
                    <a:lnTo>
                      <a:pt x="437" y="95"/>
                    </a:lnTo>
                    <a:lnTo>
                      <a:pt x="436" y="95"/>
                    </a:lnTo>
                    <a:lnTo>
                      <a:pt x="442" y="91"/>
                    </a:lnTo>
                    <a:lnTo>
                      <a:pt x="437" y="95"/>
                    </a:lnTo>
                    <a:close/>
                    <a:moveTo>
                      <a:pt x="446" y="87"/>
                    </a:moveTo>
                    <a:lnTo>
                      <a:pt x="454" y="94"/>
                    </a:lnTo>
                    <a:lnTo>
                      <a:pt x="445" y="104"/>
                    </a:lnTo>
                    <a:lnTo>
                      <a:pt x="437" y="95"/>
                    </a:lnTo>
                    <a:lnTo>
                      <a:pt x="446" y="87"/>
                    </a:lnTo>
                    <a:close/>
                    <a:moveTo>
                      <a:pt x="454" y="94"/>
                    </a:moveTo>
                    <a:lnTo>
                      <a:pt x="454" y="94"/>
                    </a:lnTo>
                    <a:lnTo>
                      <a:pt x="454" y="95"/>
                    </a:lnTo>
                    <a:lnTo>
                      <a:pt x="449" y="99"/>
                    </a:lnTo>
                    <a:lnTo>
                      <a:pt x="454" y="94"/>
                    </a:lnTo>
                    <a:close/>
                    <a:moveTo>
                      <a:pt x="454" y="95"/>
                    </a:moveTo>
                    <a:lnTo>
                      <a:pt x="461" y="105"/>
                    </a:lnTo>
                    <a:lnTo>
                      <a:pt x="452" y="113"/>
                    </a:lnTo>
                    <a:lnTo>
                      <a:pt x="445" y="103"/>
                    </a:lnTo>
                    <a:lnTo>
                      <a:pt x="454" y="95"/>
                    </a:lnTo>
                    <a:close/>
                    <a:moveTo>
                      <a:pt x="461" y="105"/>
                    </a:moveTo>
                    <a:lnTo>
                      <a:pt x="469" y="115"/>
                    </a:lnTo>
                    <a:lnTo>
                      <a:pt x="459" y="122"/>
                    </a:lnTo>
                    <a:lnTo>
                      <a:pt x="452" y="113"/>
                    </a:lnTo>
                    <a:lnTo>
                      <a:pt x="461" y="105"/>
                    </a:lnTo>
                    <a:close/>
                    <a:moveTo>
                      <a:pt x="469" y="115"/>
                    </a:moveTo>
                    <a:lnTo>
                      <a:pt x="469" y="116"/>
                    </a:lnTo>
                    <a:lnTo>
                      <a:pt x="469" y="116"/>
                    </a:lnTo>
                    <a:lnTo>
                      <a:pt x="464" y="119"/>
                    </a:lnTo>
                    <a:lnTo>
                      <a:pt x="469" y="115"/>
                    </a:lnTo>
                    <a:close/>
                    <a:moveTo>
                      <a:pt x="469" y="116"/>
                    </a:moveTo>
                    <a:lnTo>
                      <a:pt x="474" y="126"/>
                    </a:lnTo>
                    <a:lnTo>
                      <a:pt x="463" y="131"/>
                    </a:lnTo>
                    <a:lnTo>
                      <a:pt x="458" y="121"/>
                    </a:lnTo>
                    <a:lnTo>
                      <a:pt x="469" y="116"/>
                    </a:lnTo>
                    <a:close/>
                    <a:moveTo>
                      <a:pt x="474" y="126"/>
                    </a:moveTo>
                    <a:lnTo>
                      <a:pt x="479" y="135"/>
                    </a:lnTo>
                    <a:lnTo>
                      <a:pt x="468" y="141"/>
                    </a:lnTo>
                    <a:lnTo>
                      <a:pt x="463" y="131"/>
                    </a:lnTo>
                    <a:lnTo>
                      <a:pt x="474" y="126"/>
                    </a:lnTo>
                    <a:close/>
                    <a:moveTo>
                      <a:pt x="469" y="142"/>
                    </a:moveTo>
                    <a:lnTo>
                      <a:pt x="469" y="142"/>
                    </a:lnTo>
                    <a:lnTo>
                      <a:pt x="468" y="141"/>
                    </a:lnTo>
                    <a:lnTo>
                      <a:pt x="474" y="138"/>
                    </a:lnTo>
                    <a:lnTo>
                      <a:pt x="469" y="142"/>
                    </a:lnTo>
                    <a:close/>
                    <a:moveTo>
                      <a:pt x="478" y="134"/>
                    </a:moveTo>
                    <a:lnTo>
                      <a:pt x="485" y="141"/>
                    </a:lnTo>
                    <a:lnTo>
                      <a:pt x="477" y="150"/>
                    </a:lnTo>
                    <a:lnTo>
                      <a:pt x="469" y="142"/>
                    </a:lnTo>
                    <a:lnTo>
                      <a:pt x="478" y="134"/>
                    </a:lnTo>
                    <a:close/>
                    <a:moveTo>
                      <a:pt x="485" y="141"/>
                    </a:moveTo>
                    <a:lnTo>
                      <a:pt x="486" y="142"/>
                    </a:lnTo>
                    <a:lnTo>
                      <a:pt x="487" y="144"/>
                    </a:lnTo>
                    <a:lnTo>
                      <a:pt x="481" y="145"/>
                    </a:lnTo>
                    <a:lnTo>
                      <a:pt x="485" y="141"/>
                    </a:lnTo>
                    <a:close/>
                    <a:moveTo>
                      <a:pt x="487" y="144"/>
                    </a:moveTo>
                    <a:lnTo>
                      <a:pt x="489" y="156"/>
                    </a:lnTo>
                    <a:lnTo>
                      <a:pt x="477" y="159"/>
                    </a:lnTo>
                    <a:lnTo>
                      <a:pt x="475" y="146"/>
                    </a:lnTo>
                    <a:lnTo>
                      <a:pt x="487" y="144"/>
                    </a:lnTo>
                    <a:close/>
                    <a:moveTo>
                      <a:pt x="478" y="160"/>
                    </a:moveTo>
                    <a:lnTo>
                      <a:pt x="477" y="159"/>
                    </a:lnTo>
                    <a:lnTo>
                      <a:pt x="477" y="159"/>
                    </a:lnTo>
                    <a:lnTo>
                      <a:pt x="483" y="157"/>
                    </a:lnTo>
                    <a:lnTo>
                      <a:pt x="478" y="160"/>
                    </a:lnTo>
                    <a:close/>
                    <a:moveTo>
                      <a:pt x="489" y="155"/>
                    </a:moveTo>
                    <a:lnTo>
                      <a:pt x="493" y="164"/>
                    </a:lnTo>
                    <a:lnTo>
                      <a:pt x="483" y="170"/>
                    </a:lnTo>
                    <a:lnTo>
                      <a:pt x="478" y="160"/>
                    </a:lnTo>
                    <a:lnTo>
                      <a:pt x="489" y="155"/>
                    </a:lnTo>
                    <a:close/>
                    <a:moveTo>
                      <a:pt x="493" y="164"/>
                    </a:moveTo>
                    <a:lnTo>
                      <a:pt x="494" y="165"/>
                    </a:lnTo>
                    <a:lnTo>
                      <a:pt x="494" y="166"/>
                    </a:lnTo>
                    <a:lnTo>
                      <a:pt x="488" y="167"/>
                    </a:lnTo>
                    <a:lnTo>
                      <a:pt x="493" y="164"/>
                    </a:lnTo>
                    <a:close/>
                    <a:moveTo>
                      <a:pt x="494" y="166"/>
                    </a:moveTo>
                    <a:lnTo>
                      <a:pt x="496" y="178"/>
                    </a:lnTo>
                    <a:lnTo>
                      <a:pt x="485" y="180"/>
                    </a:lnTo>
                    <a:lnTo>
                      <a:pt x="482" y="168"/>
                    </a:lnTo>
                    <a:lnTo>
                      <a:pt x="494" y="166"/>
                    </a:lnTo>
                    <a:close/>
                    <a:moveTo>
                      <a:pt x="485" y="181"/>
                    </a:moveTo>
                    <a:lnTo>
                      <a:pt x="485" y="180"/>
                    </a:lnTo>
                    <a:lnTo>
                      <a:pt x="485" y="180"/>
                    </a:lnTo>
                    <a:lnTo>
                      <a:pt x="490" y="179"/>
                    </a:lnTo>
                    <a:lnTo>
                      <a:pt x="485" y="181"/>
                    </a:lnTo>
                    <a:close/>
                    <a:moveTo>
                      <a:pt x="496" y="178"/>
                    </a:moveTo>
                    <a:lnTo>
                      <a:pt x="499" y="188"/>
                    </a:lnTo>
                    <a:lnTo>
                      <a:pt x="487" y="191"/>
                    </a:lnTo>
                    <a:lnTo>
                      <a:pt x="485" y="181"/>
                    </a:lnTo>
                    <a:lnTo>
                      <a:pt x="496" y="178"/>
                    </a:lnTo>
                    <a:close/>
                    <a:moveTo>
                      <a:pt x="499" y="188"/>
                    </a:moveTo>
                    <a:lnTo>
                      <a:pt x="501" y="198"/>
                    </a:lnTo>
                    <a:lnTo>
                      <a:pt x="489" y="201"/>
                    </a:lnTo>
                    <a:lnTo>
                      <a:pt x="487" y="191"/>
                    </a:lnTo>
                    <a:lnTo>
                      <a:pt x="499" y="188"/>
                    </a:lnTo>
                    <a:close/>
                    <a:moveTo>
                      <a:pt x="501" y="198"/>
                    </a:moveTo>
                    <a:lnTo>
                      <a:pt x="501" y="198"/>
                    </a:lnTo>
                    <a:lnTo>
                      <a:pt x="501" y="198"/>
                    </a:lnTo>
                    <a:lnTo>
                      <a:pt x="495" y="199"/>
                    </a:lnTo>
                    <a:lnTo>
                      <a:pt x="501" y="198"/>
                    </a:lnTo>
                    <a:close/>
                    <a:moveTo>
                      <a:pt x="501" y="198"/>
                    </a:moveTo>
                    <a:lnTo>
                      <a:pt x="504" y="210"/>
                    </a:lnTo>
                    <a:lnTo>
                      <a:pt x="492" y="213"/>
                    </a:lnTo>
                    <a:lnTo>
                      <a:pt x="489" y="201"/>
                    </a:lnTo>
                    <a:lnTo>
                      <a:pt x="501" y="198"/>
                    </a:lnTo>
                    <a:close/>
                    <a:moveTo>
                      <a:pt x="504" y="210"/>
                    </a:moveTo>
                    <a:lnTo>
                      <a:pt x="504" y="211"/>
                    </a:lnTo>
                    <a:lnTo>
                      <a:pt x="504" y="212"/>
                    </a:lnTo>
                    <a:lnTo>
                      <a:pt x="498" y="212"/>
                    </a:lnTo>
                    <a:lnTo>
                      <a:pt x="504" y="210"/>
                    </a:lnTo>
                    <a:close/>
                    <a:moveTo>
                      <a:pt x="504" y="212"/>
                    </a:moveTo>
                    <a:lnTo>
                      <a:pt x="504" y="224"/>
                    </a:lnTo>
                    <a:lnTo>
                      <a:pt x="492" y="224"/>
                    </a:lnTo>
                    <a:lnTo>
                      <a:pt x="492" y="212"/>
                    </a:lnTo>
                    <a:lnTo>
                      <a:pt x="504" y="212"/>
                    </a:lnTo>
                    <a:close/>
                    <a:moveTo>
                      <a:pt x="504" y="224"/>
                    </a:moveTo>
                    <a:lnTo>
                      <a:pt x="504" y="236"/>
                    </a:lnTo>
                    <a:lnTo>
                      <a:pt x="492" y="236"/>
                    </a:lnTo>
                    <a:lnTo>
                      <a:pt x="492" y="224"/>
                    </a:lnTo>
                    <a:lnTo>
                      <a:pt x="504" y="224"/>
                    </a:lnTo>
                    <a:close/>
                    <a:moveTo>
                      <a:pt x="504" y="236"/>
                    </a:moveTo>
                    <a:lnTo>
                      <a:pt x="504" y="245"/>
                    </a:lnTo>
                    <a:lnTo>
                      <a:pt x="492" y="245"/>
                    </a:lnTo>
                    <a:lnTo>
                      <a:pt x="492" y="236"/>
                    </a:lnTo>
                    <a:lnTo>
                      <a:pt x="504" y="236"/>
                    </a:lnTo>
                    <a:close/>
                    <a:moveTo>
                      <a:pt x="504" y="245"/>
                    </a:moveTo>
                    <a:lnTo>
                      <a:pt x="504" y="257"/>
                    </a:lnTo>
                    <a:lnTo>
                      <a:pt x="492" y="257"/>
                    </a:lnTo>
                    <a:lnTo>
                      <a:pt x="492" y="245"/>
                    </a:lnTo>
                    <a:lnTo>
                      <a:pt x="504" y="245"/>
                    </a:lnTo>
                    <a:close/>
                    <a:moveTo>
                      <a:pt x="504" y="257"/>
                    </a:moveTo>
                    <a:lnTo>
                      <a:pt x="504" y="258"/>
                    </a:lnTo>
                    <a:lnTo>
                      <a:pt x="504" y="259"/>
                    </a:lnTo>
                    <a:lnTo>
                      <a:pt x="498" y="257"/>
                    </a:lnTo>
                    <a:lnTo>
                      <a:pt x="504" y="257"/>
                    </a:lnTo>
                    <a:close/>
                    <a:moveTo>
                      <a:pt x="504" y="259"/>
                    </a:moveTo>
                    <a:lnTo>
                      <a:pt x="501" y="272"/>
                    </a:lnTo>
                    <a:lnTo>
                      <a:pt x="489" y="268"/>
                    </a:lnTo>
                    <a:lnTo>
                      <a:pt x="492" y="256"/>
                    </a:lnTo>
                    <a:lnTo>
                      <a:pt x="504" y="259"/>
                    </a:lnTo>
                    <a:close/>
                    <a:moveTo>
                      <a:pt x="501" y="272"/>
                    </a:moveTo>
                    <a:lnTo>
                      <a:pt x="499" y="284"/>
                    </a:lnTo>
                    <a:lnTo>
                      <a:pt x="487" y="281"/>
                    </a:lnTo>
                    <a:lnTo>
                      <a:pt x="489" y="268"/>
                    </a:lnTo>
                    <a:lnTo>
                      <a:pt x="501" y="272"/>
                    </a:lnTo>
                    <a:close/>
                    <a:moveTo>
                      <a:pt x="499" y="284"/>
                    </a:moveTo>
                    <a:lnTo>
                      <a:pt x="499" y="284"/>
                    </a:lnTo>
                    <a:lnTo>
                      <a:pt x="499" y="284"/>
                    </a:lnTo>
                    <a:lnTo>
                      <a:pt x="493" y="283"/>
                    </a:lnTo>
                    <a:lnTo>
                      <a:pt x="499" y="284"/>
                    </a:lnTo>
                    <a:close/>
                    <a:moveTo>
                      <a:pt x="499" y="284"/>
                    </a:moveTo>
                    <a:lnTo>
                      <a:pt x="496" y="294"/>
                    </a:lnTo>
                    <a:lnTo>
                      <a:pt x="485" y="291"/>
                    </a:lnTo>
                    <a:lnTo>
                      <a:pt x="487" y="281"/>
                    </a:lnTo>
                    <a:lnTo>
                      <a:pt x="499" y="284"/>
                    </a:lnTo>
                    <a:close/>
                    <a:moveTo>
                      <a:pt x="496" y="294"/>
                    </a:moveTo>
                    <a:lnTo>
                      <a:pt x="494" y="303"/>
                    </a:lnTo>
                    <a:lnTo>
                      <a:pt x="482" y="300"/>
                    </a:lnTo>
                    <a:lnTo>
                      <a:pt x="485" y="291"/>
                    </a:lnTo>
                    <a:lnTo>
                      <a:pt x="496" y="294"/>
                    </a:lnTo>
                    <a:close/>
                    <a:moveTo>
                      <a:pt x="494" y="303"/>
                    </a:moveTo>
                    <a:lnTo>
                      <a:pt x="494" y="304"/>
                    </a:lnTo>
                    <a:lnTo>
                      <a:pt x="494" y="304"/>
                    </a:lnTo>
                    <a:lnTo>
                      <a:pt x="488" y="302"/>
                    </a:lnTo>
                    <a:lnTo>
                      <a:pt x="494" y="303"/>
                    </a:lnTo>
                    <a:close/>
                    <a:moveTo>
                      <a:pt x="494" y="304"/>
                    </a:moveTo>
                    <a:lnTo>
                      <a:pt x="489" y="316"/>
                    </a:lnTo>
                    <a:lnTo>
                      <a:pt x="478" y="312"/>
                    </a:lnTo>
                    <a:lnTo>
                      <a:pt x="482" y="300"/>
                    </a:lnTo>
                    <a:lnTo>
                      <a:pt x="494" y="304"/>
                    </a:lnTo>
                    <a:close/>
                    <a:moveTo>
                      <a:pt x="477" y="312"/>
                    </a:moveTo>
                    <a:lnTo>
                      <a:pt x="477" y="312"/>
                    </a:lnTo>
                    <a:lnTo>
                      <a:pt x="478" y="312"/>
                    </a:lnTo>
                    <a:lnTo>
                      <a:pt x="483" y="314"/>
                    </a:lnTo>
                    <a:lnTo>
                      <a:pt x="477" y="312"/>
                    </a:lnTo>
                    <a:close/>
                    <a:moveTo>
                      <a:pt x="489" y="315"/>
                    </a:moveTo>
                    <a:lnTo>
                      <a:pt x="487" y="325"/>
                    </a:lnTo>
                    <a:lnTo>
                      <a:pt x="475" y="322"/>
                    </a:lnTo>
                    <a:lnTo>
                      <a:pt x="477" y="312"/>
                    </a:lnTo>
                    <a:lnTo>
                      <a:pt x="489" y="315"/>
                    </a:lnTo>
                    <a:close/>
                    <a:moveTo>
                      <a:pt x="487" y="325"/>
                    </a:moveTo>
                    <a:lnTo>
                      <a:pt x="486" y="326"/>
                    </a:lnTo>
                    <a:lnTo>
                      <a:pt x="486" y="327"/>
                    </a:lnTo>
                    <a:lnTo>
                      <a:pt x="481" y="324"/>
                    </a:lnTo>
                    <a:lnTo>
                      <a:pt x="487" y="325"/>
                    </a:lnTo>
                    <a:close/>
                    <a:moveTo>
                      <a:pt x="486" y="327"/>
                    </a:moveTo>
                    <a:lnTo>
                      <a:pt x="478" y="337"/>
                    </a:lnTo>
                    <a:lnTo>
                      <a:pt x="469" y="330"/>
                    </a:lnTo>
                    <a:lnTo>
                      <a:pt x="476" y="320"/>
                    </a:lnTo>
                    <a:lnTo>
                      <a:pt x="486" y="327"/>
                    </a:lnTo>
                    <a:close/>
                    <a:moveTo>
                      <a:pt x="468" y="331"/>
                    </a:moveTo>
                    <a:lnTo>
                      <a:pt x="468" y="330"/>
                    </a:lnTo>
                    <a:lnTo>
                      <a:pt x="469" y="330"/>
                    </a:lnTo>
                    <a:lnTo>
                      <a:pt x="474" y="333"/>
                    </a:lnTo>
                    <a:lnTo>
                      <a:pt x="468" y="331"/>
                    </a:lnTo>
                    <a:close/>
                    <a:moveTo>
                      <a:pt x="479" y="336"/>
                    </a:moveTo>
                    <a:lnTo>
                      <a:pt x="474" y="346"/>
                    </a:lnTo>
                    <a:lnTo>
                      <a:pt x="463" y="340"/>
                    </a:lnTo>
                    <a:lnTo>
                      <a:pt x="468" y="331"/>
                    </a:lnTo>
                    <a:lnTo>
                      <a:pt x="479" y="336"/>
                    </a:lnTo>
                    <a:close/>
                    <a:moveTo>
                      <a:pt x="474" y="346"/>
                    </a:moveTo>
                    <a:lnTo>
                      <a:pt x="469" y="355"/>
                    </a:lnTo>
                    <a:lnTo>
                      <a:pt x="458" y="350"/>
                    </a:lnTo>
                    <a:lnTo>
                      <a:pt x="463" y="340"/>
                    </a:lnTo>
                    <a:lnTo>
                      <a:pt x="474" y="346"/>
                    </a:lnTo>
                    <a:close/>
                    <a:moveTo>
                      <a:pt x="469" y="355"/>
                    </a:moveTo>
                    <a:lnTo>
                      <a:pt x="469" y="356"/>
                    </a:lnTo>
                    <a:lnTo>
                      <a:pt x="469" y="356"/>
                    </a:lnTo>
                    <a:lnTo>
                      <a:pt x="464" y="353"/>
                    </a:lnTo>
                    <a:lnTo>
                      <a:pt x="469" y="355"/>
                    </a:lnTo>
                    <a:close/>
                    <a:moveTo>
                      <a:pt x="469" y="356"/>
                    </a:moveTo>
                    <a:lnTo>
                      <a:pt x="461" y="367"/>
                    </a:lnTo>
                    <a:lnTo>
                      <a:pt x="452" y="360"/>
                    </a:lnTo>
                    <a:lnTo>
                      <a:pt x="459" y="349"/>
                    </a:lnTo>
                    <a:lnTo>
                      <a:pt x="469" y="356"/>
                    </a:lnTo>
                    <a:close/>
                    <a:moveTo>
                      <a:pt x="461" y="367"/>
                    </a:moveTo>
                    <a:lnTo>
                      <a:pt x="461" y="367"/>
                    </a:lnTo>
                    <a:lnTo>
                      <a:pt x="461" y="367"/>
                    </a:lnTo>
                    <a:lnTo>
                      <a:pt x="457" y="363"/>
                    </a:lnTo>
                    <a:lnTo>
                      <a:pt x="461" y="367"/>
                    </a:lnTo>
                    <a:close/>
                    <a:moveTo>
                      <a:pt x="461" y="367"/>
                    </a:moveTo>
                    <a:lnTo>
                      <a:pt x="454" y="375"/>
                    </a:lnTo>
                    <a:lnTo>
                      <a:pt x="445" y="366"/>
                    </a:lnTo>
                    <a:lnTo>
                      <a:pt x="452" y="359"/>
                    </a:lnTo>
                    <a:lnTo>
                      <a:pt x="461" y="367"/>
                    </a:lnTo>
                    <a:close/>
                    <a:moveTo>
                      <a:pt x="445" y="367"/>
                    </a:moveTo>
                    <a:lnTo>
                      <a:pt x="445" y="366"/>
                    </a:lnTo>
                    <a:lnTo>
                      <a:pt x="445" y="366"/>
                    </a:lnTo>
                    <a:lnTo>
                      <a:pt x="449" y="370"/>
                    </a:lnTo>
                    <a:lnTo>
                      <a:pt x="445" y="367"/>
                    </a:lnTo>
                    <a:close/>
                    <a:moveTo>
                      <a:pt x="454" y="374"/>
                    </a:moveTo>
                    <a:lnTo>
                      <a:pt x="447" y="384"/>
                    </a:lnTo>
                    <a:lnTo>
                      <a:pt x="436" y="377"/>
                    </a:lnTo>
                    <a:lnTo>
                      <a:pt x="445" y="367"/>
                    </a:lnTo>
                    <a:lnTo>
                      <a:pt x="454" y="374"/>
                    </a:lnTo>
                    <a:close/>
                    <a:moveTo>
                      <a:pt x="447" y="384"/>
                    </a:moveTo>
                    <a:lnTo>
                      <a:pt x="447" y="384"/>
                    </a:lnTo>
                    <a:lnTo>
                      <a:pt x="446" y="384"/>
                    </a:lnTo>
                    <a:lnTo>
                      <a:pt x="442" y="380"/>
                    </a:lnTo>
                    <a:lnTo>
                      <a:pt x="447" y="384"/>
                    </a:lnTo>
                    <a:close/>
                    <a:moveTo>
                      <a:pt x="446" y="384"/>
                    </a:moveTo>
                    <a:lnTo>
                      <a:pt x="438" y="392"/>
                    </a:lnTo>
                    <a:lnTo>
                      <a:pt x="430" y="383"/>
                    </a:lnTo>
                    <a:lnTo>
                      <a:pt x="437" y="376"/>
                    </a:lnTo>
                    <a:lnTo>
                      <a:pt x="446" y="384"/>
                    </a:lnTo>
                    <a:close/>
                    <a:moveTo>
                      <a:pt x="429" y="384"/>
                    </a:moveTo>
                    <a:lnTo>
                      <a:pt x="429" y="383"/>
                    </a:lnTo>
                    <a:lnTo>
                      <a:pt x="430" y="383"/>
                    </a:lnTo>
                    <a:lnTo>
                      <a:pt x="434" y="387"/>
                    </a:lnTo>
                    <a:lnTo>
                      <a:pt x="429" y="384"/>
                    </a:lnTo>
                    <a:close/>
                    <a:moveTo>
                      <a:pt x="439" y="391"/>
                    </a:moveTo>
                    <a:lnTo>
                      <a:pt x="431" y="401"/>
                    </a:lnTo>
                    <a:lnTo>
                      <a:pt x="422" y="393"/>
                    </a:lnTo>
                    <a:lnTo>
                      <a:pt x="429" y="384"/>
                    </a:lnTo>
                    <a:lnTo>
                      <a:pt x="439" y="391"/>
                    </a:lnTo>
                    <a:close/>
                    <a:moveTo>
                      <a:pt x="431" y="401"/>
                    </a:moveTo>
                    <a:lnTo>
                      <a:pt x="431" y="402"/>
                    </a:lnTo>
                    <a:lnTo>
                      <a:pt x="429" y="402"/>
                    </a:lnTo>
                    <a:lnTo>
                      <a:pt x="427" y="397"/>
                    </a:lnTo>
                    <a:lnTo>
                      <a:pt x="431" y="401"/>
                    </a:lnTo>
                    <a:close/>
                    <a:moveTo>
                      <a:pt x="429" y="402"/>
                    </a:moveTo>
                    <a:lnTo>
                      <a:pt x="420" y="407"/>
                    </a:lnTo>
                    <a:lnTo>
                      <a:pt x="414" y="396"/>
                    </a:lnTo>
                    <a:lnTo>
                      <a:pt x="424" y="392"/>
                    </a:lnTo>
                    <a:lnTo>
                      <a:pt x="429" y="402"/>
                    </a:lnTo>
                    <a:close/>
                    <a:moveTo>
                      <a:pt x="412" y="398"/>
                    </a:moveTo>
                    <a:lnTo>
                      <a:pt x="413" y="397"/>
                    </a:lnTo>
                    <a:lnTo>
                      <a:pt x="414" y="396"/>
                    </a:lnTo>
                    <a:lnTo>
                      <a:pt x="417" y="402"/>
                    </a:lnTo>
                    <a:lnTo>
                      <a:pt x="412" y="398"/>
                    </a:lnTo>
                    <a:close/>
                    <a:moveTo>
                      <a:pt x="422" y="405"/>
                    </a:moveTo>
                    <a:lnTo>
                      <a:pt x="415" y="415"/>
                    </a:lnTo>
                    <a:lnTo>
                      <a:pt x="405" y="408"/>
                    </a:lnTo>
                    <a:lnTo>
                      <a:pt x="412" y="398"/>
                    </a:lnTo>
                    <a:lnTo>
                      <a:pt x="422" y="405"/>
                    </a:lnTo>
                    <a:close/>
                    <a:moveTo>
                      <a:pt x="415" y="415"/>
                    </a:moveTo>
                    <a:lnTo>
                      <a:pt x="414" y="416"/>
                    </a:lnTo>
                    <a:lnTo>
                      <a:pt x="412" y="417"/>
                    </a:lnTo>
                    <a:lnTo>
                      <a:pt x="410" y="412"/>
                    </a:lnTo>
                    <a:lnTo>
                      <a:pt x="415" y="415"/>
                    </a:lnTo>
                    <a:close/>
                    <a:moveTo>
                      <a:pt x="412" y="417"/>
                    </a:moveTo>
                    <a:lnTo>
                      <a:pt x="403" y="422"/>
                    </a:lnTo>
                    <a:lnTo>
                      <a:pt x="397" y="411"/>
                    </a:lnTo>
                    <a:lnTo>
                      <a:pt x="407" y="406"/>
                    </a:lnTo>
                    <a:lnTo>
                      <a:pt x="412" y="417"/>
                    </a:lnTo>
                    <a:close/>
                    <a:moveTo>
                      <a:pt x="397" y="412"/>
                    </a:moveTo>
                    <a:lnTo>
                      <a:pt x="397" y="411"/>
                    </a:lnTo>
                    <a:lnTo>
                      <a:pt x="397" y="411"/>
                    </a:lnTo>
                    <a:lnTo>
                      <a:pt x="400" y="416"/>
                    </a:lnTo>
                    <a:lnTo>
                      <a:pt x="397" y="412"/>
                    </a:lnTo>
                    <a:close/>
                    <a:moveTo>
                      <a:pt x="404" y="421"/>
                    </a:moveTo>
                    <a:lnTo>
                      <a:pt x="394" y="428"/>
                    </a:lnTo>
                    <a:lnTo>
                      <a:pt x="387" y="419"/>
                    </a:lnTo>
                    <a:lnTo>
                      <a:pt x="397" y="412"/>
                    </a:lnTo>
                    <a:lnTo>
                      <a:pt x="404" y="421"/>
                    </a:lnTo>
                    <a:close/>
                    <a:moveTo>
                      <a:pt x="394" y="428"/>
                    </a:moveTo>
                    <a:lnTo>
                      <a:pt x="394" y="429"/>
                    </a:lnTo>
                    <a:lnTo>
                      <a:pt x="393" y="429"/>
                    </a:lnTo>
                    <a:lnTo>
                      <a:pt x="390" y="424"/>
                    </a:lnTo>
                    <a:lnTo>
                      <a:pt x="394" y="428"/>
                    </a:lnTo>
                    <a:close/>
                    <a:moveTo>
                      <a:pt x="393" y="429"/>
                    </a:moveTo>
                    <a:lnTo>
                      <a:pt x="383" y="434"/>
                    </a:lnTo>
                    <a:lnTo>
                      <a:pt x="378" y="423"/>
                    </a:lnTo>
                    <a:lnTo>
                      <a:pt x="388" y="418"/>
                    </a:lnTo>
                    <a:lnTo>
                      <a:pt x="393" y="429"/>
                    </a:lnTo>
                    <a:close/>
                    <a:moveTo>
                      <a:pt x="377" y="424"/>
                    </a:moveTo>
                    <a:lnTo>
                      <a:pt x="378" y="423"/>
                    </a:lnTo>
                    <a:lnTo>
                      <a:pt x="378" y="423"/>
                    </a:lnTo>
                    <a:lnTo>
                      <a:pt x="381" y="428"/>
                    </a:lnTo>
                    <a:lnTo>
                      <a:pt x="377" y="424"/>
                    </a:lnTo>
                    <a:close/>
                    <a:moveTo>
                      <a:pt x="384" y="433"/>
                    </a:moveTo>
                    <a:lnTo>
                      <a:pt x="375" y="440"/>
                    </a:lnTo>
                    <a:lnTo>
                      <a:pt x="368" y="431"/>
                    </a:lnTo>
                    <a:lnTo>
                      <a:pt x="377" y="424"/>
                    </a:lnTo>
                    <a:lnTo>
                      <a:pt x="384" y="433"/>
                    </a:lnTo>
                    <a:close/>
                    <a:moveTo>
                      <a:pt x="375" y="440"/>
                    </a:moveTo>
                    <a:lnTo>
                      <a:pt x="374" y="441"/>
                    </a:lnTo>
                    <a:lnTo>
                      <a:pt x="373" y="441"/>
                    </a:lnTo>
                    <a:lnTo>
                      <a:pt x="371" y="436"/>
                    </a:lnTo>
                    <a:lnTo>
                      <a:pt x="375" y="440"/>
                    </a:lnTo>
                    <a:close/>
                    <a:moveTo>
                      <a:pt x="373" y="441"/>
                    </a:moveTo>
                    <a:lnTo>
                      <a:pt x="361" y="447"/>
                    </a:lnTo>
                    <a:lnTo>
                      <a:pt x="356" y="435"/>
                    </a:lnTo>
                    <a:lnTo>
                      <a:pt x="369" y="430"/>
                    </a:lnTo>
                    <a:lnTo>
                      <a:pt x="373" y="441"/>
                    </a:lnTo>
                    <a:close/>
                    <a:moveTo>
                      <a:pt x="355" y="435"/>
                    </a:moveTo>
                    <a:lnTo>
                      <a:pt x="355" y="435"/>
                    </a:lnTo>
                    <a:lnTo>
                      <a:pt x="356" y="435"/>
                    </a:lnTo>
                    <a:lnTo>
                      <a:pt x="358" y="440"/>
                    </a:lnTo>
                    <a:lnTo>
                      <a:pt x="355" y="435"/>
                    </a:lnTo>
                    <a:close/>
                    <a:moveTo>
                      <a:pt x="362" y="447"/>
                    </a:moveTo>
                    <a:lnTo>
                      <a:pt x="351" y="452"/>
                    </a:lnTo>
                    <a:lnTo>
                      <a:pt x="346" y="440"/>
                    </a:lnTo>
                    <a:lnTo>
                      <a:pt x="355" y="435"/>
                    </a:lnTo>
                    <a:lnTo>
                      <a:pt x="362" y="447"/>
                    </a:lnTo>
                    <a:close/>
                    <a:moveTo>
                      <a:pt x="351" y="452"/>
                    </a:moveTo>
                    <a:lnTo>
                      <a:pt x="350" y="452"/>
                    </a:lnTo>
                    <a:lnTo>
                      <a:pt x="350" y="452"/>
                    </a:lnTo>
                    <a:lnTo>
                      <a:pt x="348" y="446"/>
                    </a:lnTo>
                    <a:lnTo>
                      <a:pt x="351" y="452"/>
                    </a:lnTo>
                    <a:close/>
                    <a:moveTo>
                      <a:pt x="350" y="452"/>
                    </a:moveTo>
                    <a:lnTo>
                      <a:pt x="338" y="455"/>
                    </a:lnTo>
                    <a:lnTo>
                      <a:pt x="335" y="442"/>
                    </a:lnTo>
                    <a:lnTo>
                      <a:pt x="347" y="439"/>
                    </a:lnTo>
                    <a:lnTo>
                      <a:pt x="350" y="452"/>
                    </a:lnTo>
                    <a:close/>
                    <a:moveTo>
                      <a:pt x="334" y="442"/>
                    </a:moveTo>
                    <a:lnTo>
                      <a:pt x="335" y="442"/>
                    </a:lnTo>
                    <a:lnTo>
                      <a:pt x="335" y="442"/>
                    </a:lnTo>
                    <a:lnTo>
                      <a:pt x="336" y="449"/>
                    </a:lnTo>
                    <a:lnTo>
                      <a:pt x="334" y="442"/>
                    </a:lnTo>
                    <a:close/>
                    <a:moveTo>
                      <a:pt x="339" y="454"/>
                    </a:moveTo>
                    <a:lnTo>
                      <a:pt x="326" y="459"/>
                    </a:lnTo>
                    <a:lnTo>
                      <a:pt x="322" y="448"/>
                    </a:lnTo>
                    <a:lnTo>
                      <a:pt x="334" y="442"/>
                    </a:lnTo>
                    <a:lnTo>
                      <a:pt x="339" y="454"/>
                    </a:lnTo>
                    <a:close/>
                    <a:moveTo>
                      <a:pt x="326" y="459"/>
                    </a:moveTo>
                    <a:lnTo>
                      <a:pt x="326" y="459"/>
                    </a:lnTo>
                    <a:lnTo>
                      <a:pt x="326" y="459"/>
                    </a:lnTo>
                    <a:lnTo>
                      <a:pt x="324" y="454"/>
                    </a:lnTo>
                    <a:lnTo>
                      <a:pt x="326" y="459"/>
                    </a:lnTo>
                    <a:close/>
                    <a:moveTo>
                      <a:pt x="326" y="459"/>
                    </a:moveTo>
                    <a:lnTo>
                      <a:pt x="316" y="462"/>
                    </a:lnTo>
                    <a:lnTo>
                      <a:pt x="313" y="450"/>
                    </a:lnTo>
                    <a:lnTo>
                      <a:pt x="323" y="448"/>
                    </a:lnTo>
                    <a:lnTo>
                      <a:pt x="326" y="459"/>
                    </a:lnTo>
                    <a:close/>
                    <a:moveTo>
                      <a:pt x="316" y="462"/>
                    </a:moveTo>
                    <a:lnTo>
                      <a:pt x="316" y="462"/>
                    </a:lnTo>
                    <a:lnTo>
                      <a:pt x="316" y="462"/>
                    </a:lnTo>
                    <a:lnTo>
                      <a:pt x="315" y="456"/>
                    </a:lnTo>
                    <a:lnTo>
                      <a:pt x="316" y="462"/>
                    </a:lnTo>
                    <a:close/>
                    <a:moveTo>
                      <a:pt x="316" y="462"/>
                    </a:moveTo>
                    <a:lnTo>
                      <a:pt x="304" y="464"/>
                    </a:lnTo>
                    <a:lnTo>
                      <a:pt x="301" y="452"/>
                    </a:lnTo>
                    <a:lnTo>
                      <a:pt x="313" y="450"/>
                    </a:lnTo>
                    <a:lnTo>
                      <a:pt x="316" y="462"/>
                    </a:lnTo>
                    <a:close/>
                    <a:moveTo>
                      <a:pt x="304" y="464"/>
                    </a:moveTo>
                    <a:lnTo>
                      <a:pt x="292" y="467"/>
                    </a:lnTo>
                    <a:lnTo>
                      <a:pt x="289" y="455"/>
                    </a:lnTo>
                    <a:lnTo>
                      <a:pt x="301" y="452"/>
                    </a:lnTo>
                    <a:lnTo>
                      <a:pt x="304" y="464"/>
                    </a:lnTo>
                    <a:close/>
                    <a:moveTo>
                      <a:pt x="292" y="467"/>
                    </a:moveTo>
                    <a:lnTo>
                      <a:pt x="291" y="467"/>
                    </a:lnTo>
                    <a:lnTo>
                      <a:pt x="290" y="467"/>
                    </a:lnTo>
                    <a:lnTo>
                      <a:pt x="290" y="461"/>
                    </a:lnTo>
                    <a:lnTo>
                      <a:pt x="292" y="467"/>
                    </a:lnTo>
                    <a:close/>
                    <a:moveTo>
                      <a:pt x="290" y="467"/>
                    </a:moveTo>
                    <a:lnTo>
                      <a:pt x="277" y="467"/>
                    </a:lnTo>
                    <a:lnTo>
                      <a:pt x="277" y="455"/>
                    </a:lnTo>
                    <a:lnTo>
                      <a:pt x="290" y="455"/>
                    </a:lnTo>
                    <a:lnTo>
                      <a:pt x="290" y="467"/>
                    </a:lnTo>
                    <a:close/>
                    <a:moveTo>
                      <a:pt x="276" y="455"/>
                    </a:moveTo>
                    <a:lnTo>
                      <a:pt x="277" y="455"/>
                    </a:lnTo>
                    <a:lnTo>
                      <a:pt x="277" y="455"/>
                    </a:lnTo>
                    <a:lnTo>
                      <a:pt x="277" y="461"/>
                    </a:lnTo>
                    <a:lnTo>
                      <a:pt x="276" y="455"/>
                    </a:lnTo>
                    <a:close/>
                    <a:moveTo>
                      <a:pt x="280" y="467"/>
                    </a:moveTo>
                    <a:lnTo>
                      <a:pt x="266" y="469"/>
                    </a:lnTo>
                    <a:lnTo>
                      <a:pt x="264" y="457"/>
                    </a:lnTo>
                    <a:lnTo>
                      <a:pt x="276" y="455"/>
                    </a:lnTo>
                    <a:lnTo>
                      <a:pt x="280" y="467"/>
                    </a:lnTo>
                    <a:close/>
                    <a:moveTo>
                      <a:pt x="266" y="469"/>
                    </a:moveTo>
                    <a:lnTo>
                      <a:pt x="266" y="469"/>
                    </a:lnTo>
                    <a:lnTo>
                      <a:pt x="265" y="469"/>
                    </a:lnTo>
                    <a:lnTo>
                      <a:pt x="265" y="463"/>
                    </a:lnTo>
                    <a:lnTo>
                      <a:pt x="266" y="469"/>
                    </a:lnTo>
                    <a:close/>
                    <a:moveTo>
                      <a:pt x="265" y="469"/>
                    </a:moveTo>
                    <a:lnTo>
                      <a:pt x="253" y="469"/>
                    </a:lnTo>
                    <a:lnTo>
                      <a:pt x="253" y="457"/>
                    </a:lnTo>
                    <a:lnTo>
                      <a:pt x="265" y="457"/>
                    </a:lnTo>
                    <a:lnTo>
                      <a:pt x="265" y="469"/>
                    </a:lnTo>
                    <a:close/>
                    <a:moveTo>
                      <a:pt x="253" y="469"/>
                    </a:moveTo>
                    <a:lnTo>
                      <a:pt x="239" y="469"/>
                    </a:lnTo>
                    <a:lnTo>
                      <a:pt x="239" y="457"/>
                    </a:lnTo>
                    <a:lnTo>
                      <a:pt x="253" y="457"/>
                    </a:lnTo>
                    <a:lnTo>
                      <a:pt x="253" y="469"/>
                    </a:lnTo>
                    <a:close/>
                    <a:moveTo>
                      <a:pt x="239" y="469"/>
                    </a:moveTo>
                    <a:lnTo>
                      <a:pt x="238" y="469"/>
                    </a:lnTo>
                    <a:lnTo>
                      <a:pt x="238" y="469"/>
                    </a:lnTo>
                    <a:lnTo>
                      <a:pt x="239" y="463"/>
                    </a:lnTo>
                    <a:lnTo>
                      <a:pt x="239" y="469"/>
                    </a:lnTo>
                    <a:close/>
                    <a:moveTo>
                      <a:pt x="238" y="469"/>
                    </a:moveTo>
                    <a:lnTo>
                      <a:pt x="225" y="467"/>
                    </a:lnTo>
                    <a:lnTo>
                      <a:pt x="228" y="455"/>
                    </a:lnTo>
                    <a:lnTo>
                      <a:pt x="240" y="457"/>
                    </a:lnTo>
                    <a:lnTo>
                      <a:pt x="238" y="469"/>
                    </a:lnTo>
                    <a:close/>
                    <a:moveTo>
                      <a:pt x="227" y="455"/>
                    </a:moveTo>
                    <a:lnTo>
                      <a:pt x="227" y="455"/>
                    </a:lnTo>
                    <a:lnTo>
                      <a:pt x="228" y="455"/>
                    </a:lnTo>
                    <a:lnTo>
                      <a:pt x="227" y="461"/>
                    </a:lnTo>
                    <a:lnTo>
                      <a:pt x="227" y="455"/>
                    </a:lnTo>
                    <a:close/>
                    <a:moveTo>
                      <a:pt x="227" y="467"/>
                    </a:moveTo>
                    <a:lnTo>
                      <a:pt x="215" y="467"/>
                    </a:lnTo>
                    <a:lnTo>
                      <a:pt x="215" y="455"/>
                    </a:lnTo>
                    <a:lnTo>
                      <a:pt x="227" y="455"/>
                    </a:lnTo>
                    <a:lnTo>
                      <a:pt x="227" y="467"/>
                    </a:lnTo>
                    <a:close/>
                    <a:moveTo>
                      <a:pt x="215" y="467"/>
                    </a:moveTo>
                    <a:lnTo>
                      <a:pt x="214" y="467"/>
                    </a:lnTo>
                    <a:lnTo>
                      <a:pt x="213" y="467"/>
                    </a:lnTo>
                    <a:lnTo>
                      <a:pt x="215" y="461"/>
                    </a:lnTo>
                    <a:lnTo>
                      <a:pt x="215" y="467"/>
                    </a:lnTo>
                    <a:close/>
                    <a:moveTo>
                      <a:pt x="213" y="467"/>
                    </a:moveTo>
                    <a:lnTo>
                      <a:pt x="201" y="464"/>
                    </a:lnTo>
                    <a:lnTo>
                      <a:pt x="204" y="452"/>
                    </a:lnTo>
                    <a:lnTo>
                      <a:pt x="216" y="455"/>
                    </a:lnTo>
                    <a:lnTo>
                      <a:pt x="213" y="467"/>
                    </a:lnTo>
                    <a:close/>
                    <a:moveTo>
                      <a:pt x="201" y="464"/>
                    </a:moveTo>
                    <a:lnTo>
                      <a:pt x="188" y="462"/>
                    </a:lnTo>
                    <a:lnTo>
                      <a:pt x="191" y="450"/>
                    </a:lnTo>
                    <a:lnTo>
                      <a:pt x="204" y="452"/>
                    </a:lnTo>
                    <a:lnTo>
                      <a:pt x="201" y="464"/>
                    </a:lnTo>
                    <a:close/>
                    <a:moveTo>
                      <a:pt x="188" y="462"/>
                    </a:moveTo>
                    <a:lnTo>
                      <a:pt x="188" y="462"/>
                    </a:lnTo>
                    <a:lnTo>
                      <a:pt x="188" y="462"/>
                    </a:lnTo>
                    <a:lnTo>
                      <a:pt x="189" y="456"/>
                    </a:lnTo>
                    <a:lnTo>
                      <a:pt x="188" y="462"/>
                    </a:lnTo>
                    <a:close/>
                    <a:moveTo>
                      <a:pt x="188" y="462"/>
                    </a:moveTo>
                    <a:lnTo>
                      <a:pt x="178" y="459"/>
                    </a:lnTo>
                    <a:lnTo>
                      <a:pt x="181" y="448"/>
                    </a:lnTo>
                    <a:lnTo>
                      <a:pt x="191" y="450"/>
                    </a:lnTo>
                    <a:lnTo>
                      <a:pt x="188" y="462"/>
                    </a:lnTo>
                    <a:close/>
                    <a:moveTo>
                      <a:pt x="178" y="459"/>
                    </a:moveTo>
                    <a:lnTo>
                      <a:pt x="178" y="459"/>
                    </a:lnTo>
                    <a:lnTo>
                      <a:pt x="178" y="459"/>
                    </a:lnTo>
                    <a:lnTo>
                      <a:pt x="180" y="454"/>
                    </a:lnTo>
                    <a:lnTo>
                      <a:pt x="178" y="459"/>
                    </a:lnTo>
                    <a:close/>
                    <a:moveTo>
                      <a:pt x="178" y="459"/>
                    </a:moveTo>
                    <a:lnTo>
                      <a:pt x="165" y="454"/>
                    </a:lnTo>
                    <a:lnTo>
                      <a:pt x="170" y="442"/>
                    </a:lnTo>
                    <a:lnTo>
                      <a:pt x="182" y="448"/>
                    </a:lnTo>
                    <a:lnTo>
                      <a:pt x="178" y="459"/>
                    </a:lnTo>
                    <a:close/>
                    <a:moveTo>
                      <a:pt x="169" y="442"/>
                    </a:moveTo>
                    <a:lnTo>
                      <a:pt x="169" y="442"/>
                    </a:lnTo>
                    <a:lnTo>
                      <a:pt x="170" y="442"/>
                    </a:lnTo>
                    <a:lnTo>
                      <a:pt x="168" y="449"/>
                    </a:lnTo>
                    <a:lnTo>
                      <a:pt x="169" y="442"/>
                    </a:lnTo>
                    <a:close/>
                    <a:moveTo>
                      <a:pt x="167" y="455"/>
                    </a:moveTo>
                    <a:lnTo>
                      <a:pt x="154" y="452"/>
                    </a:lnTo>
                    <a:lnTo>
                      <a:pt x="157" y="439"/>
                    </a:lnTo>
                    <a:lnTo>
                      <a:pt x="169" y="442"/>
                    </a:lnTo>
                    <a:lnTo>
                      <a:pt x="167" y="455"/>
                    </a:lnTo>
                    <a:close/>
                    <a:moveTo>
                      <a:pt x="154" y="452"/>
                    </a:moveTo>
                    <a:lnTo>
                      <a:pt x="154" y="452"/>
                    </a:lnTo>
                    <a:lnTo>
                      <a:pt x="153" y="452"/>
                    </a:lnTo>
                    <a:lnTo>
                      <a:pt x="156" y="446"/>
                    </a:lnTo>
                    <a:lnTo>
                      <a:pt x="154" y="452"/>
                    </a:lnTo>
                    <a:close/>
                    <a:moveTo>
                      <a:pt x="153" y="452"/>
                    </a:moveTo>
                    <a:lnTo>
                      <a:pt x="143" y="447"/>
                    </a:lnTo>
                    <a:lnTo>
                      <a:pt x="149" y="435"/>
                    </a:lnTo>
                    <a:lnTo>
                      <a:pt x="158" y="440"/>
                    </a:lnTo>
                    <a:lnTo>
                      <a:pt x="153" y="452"/>
                    </a:lnTo>
                    <a:close/>
                    <a:moveTo>
                      <a:pt x="148" y="435"/>
                    </a:moveTo>
                    <a:lnTo>
                      <a:pt x="149" y="435"/>
                    </a:lnTo>
                    <a:lnTo>
                      <a:pt x="149" y="435"/>
                    </a:lnTo>
                    <a:lnTo>
                      <a:pt x="146" y="440"/>
                    </a:lnTo>
                    <a:lnTo>
                      <a:pt x="148" y="435"/>
                    </a:lnTo>
                    <a:close/>
                    <a:moveTo>
                      <a:pt x="144" y="447"/>
                    </a:moveTo>
                    <a:lnTo>
                      <a:pt x="132" y="441"/>
                    </a:lnTo>
                    <a:lnTo>
                      <a:pt x="136" y="430"/>
                    </a:lnTo>
                    <a:lnTo>
                      <a:pt x="148" y="435"/>
                    </a:lnTo>
                    <a:lnTo>
                      <a:pt x="144" y="447"/>
                    </a:lnTo>
                    <a:close/>
                    <a:moveTo>
                      <a:pt x="132" y="441"/>
                    </a:moveTo>
                    <a:lnTo>
                      <a:pt x="131" y="441"/>
                    </a:lnTo>
                    <a:lnTo>
                      <a:pt x="130" y="440"/>
                    </a:lnTo>
                    <a:lnTo>
                      <a:pt x="134" y="436"/>
                    </a:lnTo>
                    <a:lnTo>
                      <a:pt x="132" y="441"/>
                    </a:lnTo>
                    <a:close/>
                    <a:moveTo>
                      <a:pt x="130" y="440"/>
                    </a:moveTo>
                    <a:lnTo>
                      <a:pt x="121" y="433"/>
                    </a:lnTo>
                    <a:lnTo>
                      <a:pt x="128" y="424"/>
                    </a:lnTo>
                    <a:lnTo>
                      <a:pt x="138" y="431"/>
                    </a:lnTo>
                    <a:lnTo>
                      <a:pt x="130" y="440"/>
                    </a:lnTo>
                    <a:close/>
                    <a:moveTo>
                      <a:pt x="127" y="423"/>
                    </a:moveTo>
                    <a:lnTo>
                      <a:pt x="127" y="423"/>
                    </a:lnTo>
                    <a:lnTo>
                      <a:pt x="128" y="424"/>
                    </a:lnTo>
                    <a:lnTo>
                      <a:pt x="124" y="428"/>
                    </a:lnTo>
                    <a:lnTo>
                      <a:pt x="127" y="423"/>
                    </a:lnTo>
                    <a:close/>
                    <a:moveTo>
                      <a:pt x="122" y="434"/>
                    </a:moveTo>
                    <a:lnTo>
                      <a:pt x="111" y="429"/>
                    </a:lnTo>
                    <a:lnTo>
                      <a:pt x="117" y="418"/>
                    </a:lnTo>
                    <a:lnTo>
                      <a:pt x="127" y="423"/>
                    </a:lnTo>
                    <a:lnTo>
                      <a:pt x="122" y="434"/>
                    </a:lnTo>
                    <a:close/>
                    <a:moveTo>
                      <a:pt x="111" y="429"/>
                    </a:moveTo>
                    <a:lnTo>
                      <a:pt x="111" y="429"/>
                    </a:lnTo>
                    <a:lnTo>
                      <a:pt x="110" y="428"/>
                    </a:lnTo>
                    <a:lnTo>
                      <a:pt x="114" y="424"/>
                    </a:lnTo>
                    <a:lnTo>
                      <a:pt x="111" y="429"/>
                    </a:lnTo>
                    <a:close/>
                    <a:moveTo>
                      <a:pt x="110" y="428"/>
                    </a:moveTo>
                    <a:lnTo>
                      <a:pt x="100" y="421"/>
                    </a:lnTo>
                    <a:lnTo>
                      <a:pt x="108" y="412"/>
                    </a:lnTo>
                    <a:lnTo>
                      <a:pt x="118" y="419"/>
                    </a:lnTo>
                    <a:lnTo>
                      <a:pt x="110" y="428"/>
                    </a:lnTo>
                    <a:close/>
                    <a:moveTo>
                      <a:pt x="107" y="411"/>
                    </a:moveTo>
                    <a:lnTo>
                      <a:pt x="107" y="411"/>
                    </a:lnTo>
                    <a:lnTo>
                      <a:pt x="108" y="412"/>
                    </a:lnTo>
                    <a:lnTo>
                      <a:pt x="104" y="416"/>
                    </a:lnTo>
                    <a:lnTo>
                      <a:pt x="107" y="411"/>
                    </a:lnTo>
                    <a:close/>
                    <a:moveTo>
                      <a:pt x="101" y="422"/>
                    </a:moveTo>
                    <a:lnTo>
                      <a:pt x="92" y="417"/>
                    </a:lnTo>
                    <a:lnTo>
                      <a:pt x="97" y="406"/>
                    </a:lnTo>
                    <a:lnTo>
                      <a:pt x="107" y="411"/>
                    </a:lnTo>
                    <a:lnTo>
                      <a:pt x="101" y="422"/>
                    </a:lnTo>
                    <a:close/>
                    <a:moveTo>
                      <a:pt x="92" y="417"/>
                    </a:moveTo>
                    <a:lnTo>
                      <a:pt x="90" y="416"/>
                    </a:lnTo>
                    <a:lnTo>
                      <a:pt x="89" y="415"/>
                    </a:lnTo>
                    <a:lnTo>
                      <a:pt x="94" y="412"/>
                    </a:lnTo>
                    <a:lnTo>
                      <a:pt x="92" y="417"/>
                    </a:lnTo>
                    <a:close/>
                    <a:moveTo>
                      <a:pt x="89" y="415"/>
                    </a:moveTo>
                    <a:lnTo>
                      <a:pt x="82" y="405"/>
                    </a:lnTo>
                    <a:lnTo>
                      <a:pt x="92" y="398"/>
                    </a:lnTo>
                    <a:lnTo>
                      <a:pt x="99" y="408"/>
                    </a:lnTo>
                    <a:lnTo>
                      <a:pt x="89" y="415"/>
                    </a:lnTo>
                    <a:close/>
                    <a:moveTo>
                      <a:pt x="90" y="396"/>
                    </a:moveTo>
                    <a:lnTo>
                      <a:pt x="91" y="397"/>
                    </a:lnTo>
                    <a:lnTo>
                      <a:pt x="92" y="398"/>
                    </a:lnTo>
                    <a:lnTo>
                      <a:pt x="87" y="402"/>
                    </a:lnTo>
                    <a:lnTo>
                      <a:pt x="90" y="396"/>
                    </a:lnTo>
                    <a:close/>
                    <a:moveTo>
                      <a:pt x="84" y="407"/>
                    </a:moveTo>
                    <a:lnTo>
                      <a:pt x="75" y="402"/>
                    </a:lnTo>
                    <a:lnTo>
                      <a:pt x="80" y="392"/>
                    </a:lnTo>
                    <a:lnTo>
                      <a:pt x="90" y="396"/>
                    </a:lnTo>
                    <a:lnTo>
                      <a:pt x="84" y="407"/>
                    </a:lnTo>
                    <a:close/>
                    <a:moveTo>
                      <a:pt x="75" y="402"/>
                    </a:moveTo>
                    <a:lnTo>
                      <a:pt x="73" y="402"/>
                    </a:lnTo>
                    <a:lnTo>
                      <a:pt x="73" y="401"/>
                    </a:lnTo>
                    <a:lnTo>
                      <a:pt x="77" y="397"/>
                    </a:lnTo>
                    <a:lnTo>
                      <a:pt x="75" y="402"/>
                    </a:lnTo>
                    <a:close/>
                    <a:moveTo>
                      <a:pt x="73" y="401"/>
                    </a:moveTo>
                    <a:lnTo>
                      <a:pt x="65" y="391"/>
                    </a:lnTo>
                    <a:lnTo>
                      <a:pt x="75" y="384"/>
                    </a:lnTo>
                    <a:lnTo>
                      <a:pt x="82" y="393"/>
                    </a:lnTo>
                    <a:lnTo>
                      <a:pt x="73" y="401"/>
                    </a:lnTo>
                    <a:close/>
                    <a:moveTo>
                      <a:pt x="74" y="383"/>
                    </a:moveTo>
                    <a:lnTo>
                      <a:pt x="75" y="383"/>
                    </a:lnTo>
                    <a:lnTo>
                      <a:pt x="75" y="384"/>
                    </a:lnTo>
                    <a:lnTo>
                      <a:pt x="70" y="387"/>
                    </a:lnTo>
                    <a:lnTo>
                      <a:pt x="74" y="383"/>
                    </a:lnTo>
                    <a:close/>
                    <a:moveTo>
                      <a:pt x="66" y="392"/>
                    </a:moveTo>
                    <a:lnTo>
                      <a:pt x="59" y="384"/>
                    </a:lnTo>
                    <a:lnTo>
                      <a:pt x="67" y="376"/>
                    </a:lnTo>
                    <a:lnTo>
                      <a:pt x="74" y="383"/>
                    </a:lnTo>
                    <a:lnTo>
                      <a:pt x="66" y="392"/>
                    </a:lnTo>
                    <a:close/>
                    <a:moveTo>
                      <a:pt x="59" y="384"/>
                    </a:moveTo>
                    <a:lnTo>
                      <a:pt x="58" y="384"/>
                    </a:lnTo>
                    <a:lnTo>
                      <a:pt x="58" y="384"/>
                    </a:lnTo>
                    <a:lnTo>
                      <a:pt x="63" y="380"/>
                    </a:lnTo>
                    <a:lnTo>
                      <a:pt x="59" y="384"/>
                    </a:lnTo>
                    <a:close/>
                    <a:moveTo>
                      <a:pt x="58" y="384"/>
                    </a:moveTo>
                    <a:lnTo>
                      <a:pt x="51" y="374"/>
                    </a:lnTo>
                    <a:lnTo>
                      <a:pt x="60" y="367"/>
                    </a:lnTo>
                    <a:lnTo>
                      <a:pt x="68" y="377"/>
                    </a:lnTo>
                    <a:lnTo>
                      <a:pt x="58" y="384"/>
                    </a:lnTo>
                    <a:close/>
                    <a:moveTo>
                      <a:pt x="60" y="366"/>
                    </a:moveTo>
                    <a:lnTo>
                      <a:pt x="60" y="366"/>
                    </a:lnTo>
                    <a:lnTo>
                      <a:pt x="60" y="367"/>
                    </a:lnTo>
                    <a:lnTo>
                      <a:pt x="56" y="370"/>
                    </a:lnTo>
                    <a:lnTo>
                      <a:pt x="60" y="366"/>
                    </a:lnTo>
                    <a:close/>
                    <a:moveTo>
                      <a:pt x="51" y="375"/>
                    </a:moveTo>
                    <a:lnTo>
                      <a:pt x="44" y="367"/>
                    </a:lnTo>
                    <a:lnTo>
                      <a:pt x="53" y="359"/>
                    </a:lnTo>
                    <a:lnTo>
                      <a:pt x="60" y="366"/>
                    </a:lnTo>
                    <a:lnTo>
                      <a:pt x="51" y="375"/>
                    </a:lnTo>
                    <a:close/>
                    <a:moveTo>
                      <a:pt x="44" y="367"/>
                    </a:moveTo>
                    <a:lnTo>
                      <a:pt x="44" y="367"/>
                    </a:lnTo>
                    <a:lnTo>
                      <a:pt x="44" y="367"/>
                    </a:lnTo>
                    <a:lnTo>
                      <a:pt x="48" y="363"/>
                    </a:lnTo>
                    <a:lnTo>
                      <a:pt x="44" y="367"/>
                    </a:lnTo>
                    <a:close/>
                    <a:moveTo>
                      <a:pt x="44" y="367"/>
                    </a:moveTo>
                    <a:lnTo>
                      <a:pt x="36" y="356"/>
                    </a:lnTo>
                    <a:lnTo>
                      <a:pt x="46" y="349"/>
                    </a:lnTo>
                    <a:lnTo>
                      <a:pt x="53" y="360"/>
                    </a:lnTo>
                    <a:lnTo>
                      <a:pt x="44" y="367"/>
                    </a:lnTo>
                    <a:close/>
                    <a:moveTo>
                      <a:pt x="36" y="356"/>
                    </a:moveTo>
                    <a:lnTo>
                      <a:pt x="36" y="356"/>
                    </a:lnTo>
                    <a:lnTo>
                      <a:pt x="36" y="355"/>
                    </a:lnTo>
                    <a:lnTo>
                      <a:pt x="41" y="353"/>
                    </a:lnTo>
                    <a:lnTo>
                      <a:pt x="36" y="356"/>
                    </a:lnTo>
                    <a:close/>
                    <a:moveTo>
                      <a:pt x="36" y="355"/>
                    </a:moveTo>
                    <a:lnTo>
                      <a:pt x="30" y="346"/>
                    </a:lnTo>
                    <a:lnTo>
                      <a:pt x="42" y="340"/>
                    </a:lnTo>
                    <a:lnTo>
                      <a:pt x="47" y="350"/>
                    </a:lnTo>
                    <a:lnTo>
                      <a:pt x="36" y="355"/>
                    </a:lnTo>
                    <a:close/>
                    <a:moveTo>
                      <a:pt x="30" y="346"/>
                    </a:moveTo>
                    <a:lnTo>
                      <a:pt x="25" y="336"/>
                    </a:lnTo>
                    <a:lnTo>
                      <a:pt x="37" y="331"/>
                    </a:lnTo>
                    <a:lnTo>
                      <a:pt x="42" y="340"/>
                    </a:lnTo>
                    <a:lnTo>
                      <a:pt x="30" y="346"/>
                    </a:lnTo>
                    <a:close/>
                    <a:moveTo>
                      <a:pt x="25" y="336"/>
                    </a:moveTo>
                    <a:lnTo>
                      <a:pt x="20" y="326"/>
                    </a:lnTo>
                    <a:lnTo>
                      <a:pt x="31" y="321"/>
                    </a:lnTo>
                    <a:lnTo>
                      <a:pt x="37" y="331"/>
                    </a:lnTo>
                    <a:lnTo>
                      <a:pt x="25" y="336"/>
                    </a:lnTo>
                    <a:close/>
                    <a:moveTo>
                      <a:pt x="20" y="326"/>
                    </a:moveTo>
                    <a:lnTo>
                      <a:pt x="15" y="317"/>
                    </a:lnTo>
                    <a:lnTo>
                      <a:pt x="26" y="311"/>
                    </a:lnTo>
                    <a:lnTo>
                      <a:pt x="31" y="321"/>
                    </a:lnTo>
                    <a:lnTo>
                      <a:pt x="20" y="326"/>
                    </a:lnTo>
                    <a:close/>
                    <a:moveTo>
                      <a:pt x="15" y="317"/>
                    </a:moveTo>
                    <a:lnTo>
                      <a:pt x="15" y="317"/>
                    </a:lnTo>
                    <a:lnTo>
                      <a:pt x="15" y="316"/>
                    </a:lnTo>
                    <a:lnTo>
                      <a:pt x="21" y="314"/>
                    </a:lnTo>
                    <a:lnTo>
                      <a:pt x="15" y="317"/>
                    </a:lnTo>
                    <a:close/>
                    <a:moveTo>
                      <a:pt x="15" y="316"/>
                    </a:moveTo>
                    <a:lnTo>
                      <a:pt x="10" y="304"/>
                    </a:lnTo>
                    <a:lnTo>
                      <a:pt x="22" y="300"/>
                    </a:lnTo>
                    <a:lnTo>
                      <a:pt x="26" y="312"/>
                    </a:lnTo>
                    <a:lnTo>
                      <a:pt x="15" y="316"/>
                    </a:lnTo>
                    <a:close/>
                    <a:moveTo>
                      <a:pt x="10" y="304"/>
                    </a:moveTo>
                    <a:lnTo>
                      <a:pt x="10" y="304"/>
                    </a:lnTo>
                    <a:lnTo>
                      <a:pt x="10" y="303"/>
                    </a:lnTo>
                    <a:lnTo>
                      <a:pt x="16" y="302"/>
                    </a:lnTo>
                    <a:lnTo>
                      <a:pt x="10" y="304"/>
                    </a:lnTo>
                    <a:close/>
                    <a:moveTo>
                      <a:pt x="10" y="303"/>
                    </a:moveTo>
                    <a:lnTo>
                      <a:pt x="8" y="294"/>
                    </a:lnTo>
                    <a:lnTo>
                      <a:pt x="19" y="291"/>
                    </a:lnTo>
                    <a:lnTo>
                      <a:pt x="22" y="300"/>
                    </a:lnTo>
                    <a:lnTo>
                      <a:pt x="10" y="303"/>
                    </a:lnTo>
                    <a:close/>
                    <a:moveTo>
                      <a:pt x="8" y="294"/>
                    </a:moveTo>
                    <a:lnTo>
                      <a:pt x="5" y="284"/>
                    </a:lnTo>
                    <a:lnTo>
                      <a:pt x="17" y="281"/>
                    </a:lnTo>
                    <a:lnTo>
                      <a:pt x="19" y="291"/>
                    </a:lnTo>
                    <a:lnTo>
                      <a:pt x="8" y="294"/>
                    </a:lnTo>
                    <a:close/>
                    <a:moveTo>
                      <a:pt x="5" y="284"/>
                    </a:moveTo>
                    <a:lnTo>
                      <a:pt x="5" y="284"/>
                    </a:lnTo>
                    <a:lnTo>
                      <a:pt x="5" y="284"/>
                    </a:lnTo>
                    <a:lnTo>
                      <a:pt x="11" y="283"/>
                    </a:lnTo>
                    <a:lnTo>
                      <a:pt x="5" y="284"/>
                    </a:lnTo>
                    <a:close/>
                    <a:moveTo>
                      <a:pt x="5" y="284"/>
                    </a:moveTo>
                    <a:lnTo>
                      <a:pt x="3" y="272"/>
                    </a:lnTo>
                    <a:lnTo>
                      <a:pt x="15" y="268"/>
                    </a:lnTo>
                    <a:lnTo>
                      <a:pt x="17" y="281"/>
                    </a:lnTo>
                    <a:lnTo>
                      <a:pt x="5" y="284"/>
                    </a:lnTo>
                    <a:close/>
                    <a:moveTo>
                      <a:pt x="3" y="272"/>
                    </a:moveTo>
                    <a:lnTo>
                      <a:pt x="0" y="259"/>
                    </a:lnTo>
                    <a:lnTo>
                      <a:pt x="12" y="256"/>
                    </a:lnTo>
                    <a:lnTo>
                      <a:pt x="15" y="268"/>
                    </a:lnTo>
                    <a:lnTo>
                      <a:pt x="3" y="272"/>
                    </a:lnTo>
                    <a:close/>
                    <a:moveTo>
                      <a:pt x="0" y="259"/>
                    </a:moveTo>
                    <a:lnTo>
                      <a:pt x="0" y="258"/>
                    </a:lnTo>
                    <a:lnTo>
                      <a:pt x="0" y="257"/>
                    </a:lnTo>
                    <a:lnTo>
                      <a:pt x="6" y="257"/>
                    </a:lnTo>
                    <a:lnTo>
                      <a:pt x="0" y="259"/>
                    </a:lnTo>
                    <a:close/>
                    <a:moveTo>
                      <a:pt x="0" y="257"/>
                    </a:moveTo>
                    <a:lnTo>
                      <a:pt x="0" y="245"/>
                    </a:lnTo>
                    <a:lnTo>
                      <a:pt x="12" y="245"/>
                    </a:lnTo>
                    <a:lnTo>
                      <a:pt x="12" y="257"/>
                    </a:lnTo>
                    <a:lnTo>
                      <a:pt x="0" y="257"/>
                    </a:lnTo>
                    <a:close/>
                    <a:moveTo>
                      <a:pt x="0" y="245"/>
                    </a:moveTo>
                    <a:lnTo>
                      <a:pt x="0" y="236"/>
                    </a:lnTo>
                    <a:lnTo>
                      <a:pt x="12" y="236"/>
                    </a:lnTo>
                    <a:lnTo>
                      <a:pt x="12" y="245"/>
                    </a:lnTo>
                    <a:lnTo>
                      <a:pt x="0" y="245"/>
                    </a:lnTo>
                    <a:close/>
                    <a:moveTo>
                      <a:pt x="0" y="236"/>
                    </a:moveTo>
                    <a:lnTo>
                      <a:pt x="0" y="224"/>
                    </a:lnTo>
                    <a:lnTo>
                      <a:pt x="12" y="224"/>
                    </a:lnTo>
                    <a:lnTo>
                      <a:pt x="12" y="236"/>
                    </a:lnTo>
                    <a:lnTo>
                      <a:pt x="0" y="236"/>
                    </a:lnTo>
                    <a:close/>
                    <a:moveTo>
                      <a:pt x="0" y="224"/>
                    </a:moveTo>
                    <a:lnTo>
                      <a:pt x="0" y="212"/>
                    </a:lnTo>
                    <a:lnTo>
                      <a:pt x="12" y="212"/>
                    </a:lnTo>
                    <a:lnTo>
                      <a:pt x="12" y="224"/>
                    </a:lnTo>
                    <a:lnTo>
                      <a:pt x="0" y="224"/>
                    </a:lnTo>
                    <a:close/>
                    <a:moveTo>
                      <a:pt x="0" y="212"/>
                    </a:moveTo>
                    <a:lnTo>
                      <a:pt x="0" y="211"/>
                    </a:lnTo>
                    <a:lnTo>
                      <a:pt x="0" y="210"/>
                    </a:lnTo>
                    <a:lnTo>
                      <a:pt x="6" y="212"/>
                    </a:lnTo>
                    <a:lnTo>
                      <a:pt x="0" y="212"/>
                    </a:lnTo>
                    <a:close/>
                    <a:moveTo>
                      <a:pt x="0" y="210"/>
                    </a:moveTo>
                    <a:lnTo>
                      <a:pt x="3" y="198"/>
                    </a:lnTo>
                    <a:lnTo>
                      <a:pt x="15" y="201"/>
                    </a:lnTo>
                    <a:lnTo>
                      <a:pt x="12" y="213"/>
                    </a:lnTo>
                    <a:lnTo>
                      <a:pt x="0" y="210"/>
                    </a:lnTo>
                    <a:close/>
                    <a:moveTo>
                      <a:pt x="3" y="198"/>
                    </a:moveTo>
                    <a:lnTo>
                      <a:pt x="3" y="198"/>
                    </a:lnTo>
                    <a:lnTo>
                      <a:pt x="3" y="198"/>
                    </a:lnTo>
                    <a:lnTo>
                      <a:pt x="9" y="199"/>
                    </a:lnTo>
                    <a:lnTo>
                      <a:pt x="3" y="198"/>
                    </a:lnTo>
                    <a:close/>
                    <a:moveTo>
                      <a:pt x="3" y="198"/>
                    </a:moveTo>
                    <a:lnTo>
                      <a:pt x="5" y="188"/>
                    </a:lnTo>
                    <a:lnTo>
                      <a:pt x="17" y="191"/>
                    </a:lnTo>
                    <a:lnTo>
                      <a:pt x="15" y="201"/>
                    </a:lnTo>
                    <a:lnTo>
                      <a:pt x="3" y="198"/>
                    </a:lnTo>
                    <a:close/>
                    <a:moveTo>
                      <a:pt x="5" y="188"/>
                    </a:moveTo>
                    <a:lnTo>
                      <a:pt x="8" y="178"/>
                    </a:lnTo>
                    <a:lnTo>
                      <a:pt x="19" y="181"/>
                    </a:lnTo>
                    <a:lnTo>
                      <a:pt x="17" y="191"/>
                    </a:lnTo>
                    <a:lnTo>
                      <a:pt x="5" y="188"/>
                    </a:lnTo>
                    <a:close/>
                    <a:moveTo>
                      <a:pt x="20" y="180"/>
                    </a:moveTo>
                    <a:lnTo>
                      <a:pt x="20" y="180"/>
                    </a:lnTo>
                    <a:lnTo>
                      <a:pt x="19" y="181"/>
                    </a:lnTo>
                    <a:lnTo>
                      <a:pt x="14" y="179"/>
                    </a:lnTo>
                    <a:lnTo>
                      <a:pt x="20" y="180"/>
                    </a:lnTo>
                    <a:close/>
                    <a:moveTo>
                      <a:pt x="8" y="178"/>
                    </a:moveTo>
                    <a:lnTo>
                      <a:pt x="10" y="166"/>
                    </a:lnTo>
                    <a:lnTo>
                      <a:pt x="22" y="168"/>
                    </a:lnTo>
                    <a:lnTo>
                      <a:pt x="20" y="180"/>
                    </a:lnTo>
                    <a:lnTo>
                      <a:pt x="8" y="178"/>
                    </a:lnTo>
                    <a:close/>
                    <a:moveTo>
                      <a:pt x="10" y="166"/>
                    </a:moveTo>
                    <a:lnTo>
                      <a:pt x="10" y="165"/>
                    </a:lnTo>
                    <a:lnTo>
                      <a:pt x="11" y="164"/>
                    </a:lnTo>
                    <a:lnTo>
                      <a:pt x="16" y="167"/>
                    </a:lnTo>
                    <a:lnTo>
                      <a:pt x="10" y="166"/>
                    </a:lnTo>
                    <a:close/>
                    <a:moveTo>
                      <a:pt x="11" y="164"/>
                    </a:moveTo>
                    <a:lnTo>
                      <a:pt x="15" y="155"/>
                    </a:lnTo>
                    <a:lnTo>
                      <a:pt x="26" y="160"/>
                    </a:lnTo>
                    <a:lnTo>
                      <a:pt x="21" y="170"/>
                    </a:lnTo>
                    <a:lnTo>
                      <a:pt x="11" y="164"/>
                    </a:lnTo>
                    <a:close/>
                    <a:moveTo>
                      <a:pt x="26" y="160"/>
                    </a:moveTo>
                    <a:lnTo>
                      <a:pt x="26" y="160"/>
                    </a:lnTo>
                    <a:lnTo>
                      <a:pt x="26" y="160"/>
                    </a:lnTo>
                    <a:lnTo>
                      <a:pt x="21" y="157"/>
                    </a:lnTo>
                    <a:lnTo>
                      <a:pt x="26" y="160"/>
                    </a:lnTo>
                    <a:close/>
                    <a:moveTo>
                      <a:pt x="15" y="155"/>
                    </a:moveTo>
                    <a:lnTo>
                      <a:pt x="20" y="143"/>
                    </a:lnTo>
                    <a:lnTo>
                      <a:pt x="31" y="148"/>
                    </a:lnTo>
                    <a:lnTo>
                      <a:pt x="26" y="160"/>
                    </a:lnTo>
                    <a:lnTo>
                      <a:pt x="15" y="155"/>
                    </a:lnTo>
                    <a:close/>
                    <a:moveTo>
                      <a:pt x="20" y="143"/>
                    </a:moveTo>
                    <a:lnTo>
                      <a:pt x="20" y="142"/>
                    </a:lnTo>
                    <a:lnTo>
                      <a:pt x="21" y="142"/>
                    </a:lnTo>
                    <a:lnTo>
                      <a:pt x="26" y="145"/>
                    </a:lnTo>
                    <a:lnTo>
                      <a:pt x="20" y="143"/>
                    </a:lnTo>
                    <a:close/>
                    <a:moveTo>
                      <a:pt x="21" y="142"/>
                    </a:moveTo>
                    <a:lnTo>
                      <a:pt x="25" y="135"/>
                    </a:lnTo>
                    <a:lnTo>
                      <a:pt x="37" y="141"/>
                    </a:lnTo>
                    <a:lnTo>
                      <a:pt x="31" y="149"/>
                    </a:lnTo>
                    <a:lnTo>
                      <a:pt x="21" y="142"/>
                    </a:lnTo>
                    <a:close/>
                    <a:moveTo>
                      <a:pt x="37" y="141"/>
                    </a:moveTo>
                    <a:lnTo>
                      <a:pt x="37" y="141"/>
                    </a:lnTo>
                    <a:lnTo>
                      <a:pt x="37" y="141"/>
                    </a:lnTo>
                    <a:lnTo>
                      <a:pt x="31" y="138"/>
                    </a:lnTo>
                    <a:lnTo>
                      <a:pt x="37" y="141"/>
                    </a:lnTo>
                    <a:close/>
                    <a:moveTo>
                      <a:pt x="25" y="135"/>
                    </a:moveTo>
                    <a:lnTo>
                      <a:pt x="30" y="126"/>
                    </a:lnTo>
                    <a:lnTo>
                      <a:pt x="42" y="131"/>
                    </a:lnTo>
                    <a:lnTo>
                      <a:pt x="37" y="141"/>
                    </a:lnTo>
                    <a:lnTo>
                      <a:pt x="25" y="135"/>
                    </a:lnTo>
                    <a:close/>
                    <a:moveTo>
                      <a:pt x="30" y="126"/>
                    </a:moveTo>
                    <a:lnTo>
                      <a:pt x="36" y="116"/>
                    </a:lnTo>
                    <a:lnTo>
                      <a:pt x="47" y="121"/>
                    </a:lnTo>
                    <a:lnTo>
                      <a:pt x="42" y="131"/>
                    </a:lnTo>
                    <a:lnTo>
                      <a:pt x="30" y="126"/>
                    </a:lnTo>
                    <a:close/>
                    <a:moveTo>
                      <a:pt x="36" y="116"/>
                    </a:moveTo>
                    <a:lnTo>
                      <a:pt x="36" y="116"/>
                    </a:lnTo>
                    <a:lnTo>
                      <a:pt x="36" y="115"/>
                    </a:lnTo>
                    <a:lnTo>
                      <a:pt x="41" y="119"/>
                    </a:lnTo>
                    <a:lnTo>
                      <a:pt x="36" y="116"/>
                    </a:lnTo>
                    <a:close/>
                    <a:moveTo>
                      <a:pt x="36" y="115"/>
                    </a:moveTo>
                    <a:lnTo>
                      <a:pt x="44" y="105"/>
                    </a:lnTo>
                    <a:lnTo>
                      <a:pt x="53" y="113"/>
                    </a:lnTo>
                    <a:lnTo>
                      <a:pt x="46" y="122"/>
                    </a:lnTo>
                    <a:lnTo>
                      <a:pt x="36" y="115"/>
                    </a:lnTo>
                    <a:close/>
                    <a:moveTo>
                      <a:pt x="44" y="105"/>
                    </a:moveTo>
                    <a:lnTo>
                      <a:pt x="51" y="95"/>
                    </a:lnTo>
                    <a:lnTo>
                      <a:pt x="60" y="103"/>
                    </a:lnTo>
                    <a:lnTo>
                      <a:pt x="53" y="113"/>
                    </a:lnTo>
                    <a:lnTo>
                      <a:pt x="44" y="105"/>
                    </a:lnTo>
                    <a:close/>
                    <a:moveTo>
                      <a:pt x="51" y="95"/>
                    </a:moveTo>
                    <a:lnTo>
                      <a:pt x="51" y="94"/>
                    </a:lnTo>
                    <a:lnTo>
                      <a:pt x="51" y="94"/>
                    </a:lnTo>
                    <a:lnTo>
                      <a:pt x="56" y="99"/>
                    </a:lnTo>
                    <a:lnTo>
                      <a:pt x="51" y="95"/>
                    </a:lnTo>
                    <a:close/>
                    <a:moveTo>
                      <a:pt x="51" y="94"/>
                    </a:moveTo>
                    <a:lnTo>
                      <a:pt x="59" y="87"/>
                    </a:lnTo>
                    <a:lnTo>
                      <a:pt x="67" y="95"/>
                    </a:lnTo>
                    <a:lnTo>
                      <a:pt x="60" y="104"/>
                    </a:lnTo>
                    <a:lnTo>
                      <a:pt x="51" y="94"/>
                    </a:lnTo>
                    <a:close/>
                    <a:moveTo>
                      <a:pt x="68" y="95"/>
                    </a:moveTo>
                    <a:lnTo>
                      <a:pt x="67" y="95"/>
                    </a:lnTo>
                    <a:lnTo>
                      <a:pt x="67" y="95"/>
                    </a:lnTo>
                    <a:lnTo>
                      <a:pt x="63" y="91"/>
                    </a:lnTo>
                    <a:lnTo>
                      <a:pt x="68" y="95"/>
                    </a:lnTo>
                    <a:close/>
                    <a:moveTo>
                      <a:pt x="58" y="88"/>
                    </a:moveTo>
                    <a:lnTo>
                      <a:pt x="65" y="78"/>
                    </a:lnTo>
                    <a:lnTo>
                      <a:pt x="75" y="85"/>
                    </a:lnTo>
                    <a:lnTo>
                      <a:pt x="68" y="95"/>
                    </a:lnTo>
                    <a:lnTo>
                      <a:pt x="58" y="88"/>
                    </a:lnTo>
                    <a:close/>
                    <a:moveTo>
                      <a:pt x="65" y="78"/>
                    </a:moveTo>
                    <a:lnTo>
                      <a:pt x="66" y="78"/>
                    </a:lnTo>
                    <a:lnTo>
                      <a:pt x="66" y="77"/>
                    </a:lnTo>
                    <a:lnTo>
                      <a:pt x="70" y="82"/>
                    </a:lnTo>
                    <a:lnTo>
                      <a:pt x="65" y="78"/>
                    </a:lnTo>
                    <a:close/>
                    <a:moveTo>
                      <a:pt x="66" y="77"/>
                    </a:moveTo>
                    <a:lnTo>
                      <a:pt x="73" y="70"/>
                    </a:lnTo>
                    <a:lnTo>
                      <a:pt x="82" y="79"/>
                    </a:lnTo>
                    <a:lnTo>
                      <a:pt x="74" y="86"/>
                    </a:lnTo>
                    <a:lnTo>
                      <a:pt x="66" y="77"/>
                    </a:lnTo>
                    <a:close/>
                    <a:moveTo>
                      <a:pt x="73" y="70"/>
                    </a:moveTo>
                    <a:lnTo>
                      <a:pt x="73" y="70"/>
                    </a:lnTo>
                    <a:lnTo>
                      <a:pt x="74" y="69"/>
                    </a:lnTo>
                    <a:lnTo>
                      <a:pt x="77" y="74"/>
                    </a:lnTo>
                    <a:lnTo>
                      <a:pt x="73" y="70"/>
                    </a:lnTo>
                    <a:close/>
                    <a:moveTo>
                      <a:pt x="74" y="69"/>
                    </a:moveTo>
                    <a:lnTo>
                      <a:pt x="83" y="62"/>
                    </a:lnTo>
                    <a:lnTo>
                      <a:pt x="91" y="72"/>
                    </a:lnTo>
                    <a:lnTo>
                      <a:pt x="81" y="79"/>
                    </a:lnTo>
                    <a:lnTo>
                      <a:pt x="74" y="69"/>
                    </a:lnTo>
                    <a:close/>
                    <a:moveTo>
                      <a:pt x="91" y="71"/>
                    </a:moveTo>
                    <a:lnTo>
                      <a:pt x="91" y="71"/>
                    </a:lnTo>
                    <a:lnTo>
                      <a:pt x="91" y="72"/>
                    </a:lnTo>
                    <a:lnTo>
                      <a:pt x="87" y="67"/>
                    </a:lnTo>
                    <a:lnTo>
                      <a:pt x="91" y="71"/>
                    </a:lnTo>
                    <a:close/>
                    <a:moveTo>
                      <a:pt x="83" y="63"/>
                    </a:moveTo>
                    <a:lnTo>
                      <a:pt x="90" y="56"/>
                    </a:lnTo>
                    <a:lnTo>
                      <a:pt x="99" y="64"/>
                    </a:lnTo>
                    <a:lnTo>
                      <a:pt x="91" y="71"/>
                    </a:lnTo>
                    <a:lnTo>
                      <a:pt x="83" y="63"/>
                    </a:lnTo>
                    <a:close/>
                    <a:moveTo>
                      <a:pt x="90" y="56"/>
                    </a:moveTo>
                    <a:lnTo>
                      <a:pt x="90" y="55"/>
                    </a:lnTo>
                    <a:lnTo>
                      <a:pt x="91" y="55"/>
                    </a:lnTo>
                    <a:lnTo>
                      <a:pt x="94" y="60"/>
                    </a:lnTo>
                    <a:lnTo>
                      <a:pt x="90" y="56"/>
                    </a:lnTo>
                    <a:close/>
                    <a:moveTo>
                      <a:pt x="91" y="55"/>
                    </a:moveTo>
                    <a:lnTo>
                      <a:pt x="100" y="48"/>
                    </a:lnTo>
                    <a:lnTo>
                      <a:pt x="108" y="57"/>
                    </a:lnTo>
                    <a:lnTo>
                      <a:pt x="98" y="65"/>
                    </a:lnTo>
                    <a:lnTo>
                      <a:pt x="91" y="55"/>
                    </a:lnTo>
                    <a:close/>
                    <a:moveTo>
                      <a:pt x="100" y="48"/>
                    </a:moveTo>
                    <a:lnTo>
                      <a:pt x="110" y="40"/>
                    </a:lnTo>
                    <a:lnTo>
                      <a:pt x="118" y="50"/>
                    </a:lnTo>
                    <a:lnTo>
                      <a:pt x="108" y="57"/>
                    </a:lnTo>
                    <a:lnTo>
                      <a:pt x="100" y="48"/>
                    </a:lnTo>
                    <a:close/>
                    <a:moveTo>
                      <a:pt x="110" y="40"/>
                    </a:moveTo>
                    <a:lnTo>
                      <a:pt x="111" y="40"/>
                    </a:lnTo>
                    <a:lnTo>
                      <a:pt x="111" y="40"/>
                    </a:lnTo>
                    <a:lnTo>
                      <a:pt x="114" y="45"/>
                    </a:lnTo>
                    <a:lnTo>
                      <a:pt x="110" y="40"/>
                    </a:lnTo>
                    <a:close/>
                    <a:moveTo>
                      <a:pt x="111" y="40"/>
                    </a:moveTo>
                    <a:lnTo>
                      <a:pt x="122" y="35"/>
                    </a:lnTo>
                    <a:lnTo>
                      <a:pt x="127" y="46"/>
                    </a:lnTo>
                    <a:lnTo>
                      <a:pt x="117" y="51"/>
                    </a:lnTo>
                    <a:lnTo>
                      <a:pt x="111" y="40"/>
                    </a:lnTo>
                    <a:close/>
                    <a:moveTo>
                      <a:pt x="122" y="35"/>
                    </a:moveTo>
                    <a:lnTo>
                      <a:pt x="131" y="30"/>
                    </a:lnTo>
                    <a:lnTo>
                      <a:pt x="137" y="41"/>
                    </a:lnTo>
                    <a:lnTo>
                      <a:pt x="127" y="46"/>
                    </a:lnTo>
                    <a:lnTo>
                      <a:pt x="122" y="35"/>
                    </a:lnTo>
                    <a:close/>
                    <a:moveTo>
                      <a:pt x="131" y="30"/>
                    </a:moveTo>
                    <a:lnTo>
                      <a:pt x="131" y="30"/>
                    </a:lnTo>
                    <a:lnTo>
                      <a:pt x="132" y="30"/>
                    </a:lnTo>
                    <a:lnTo>
                      <a:pt x="134" y="36"/>
                    </a:lnTo>
                    <a:lnTo>
                      <a:pt x="131" y="30"/>
                    </a:lnTo>
                    <a:close/>
                    <a:moveTo>
                      <a:pt x="132" y="30"/>
                    </a:moveTo>
                    <a:lnTo>
                      <a:pt x="144" y="25"/>
                    </a:lnTo>
                    <a:lnTo>
                      <a:pt x="148" y="36"/>
                    </a:lnTo>
                    <a:lnTo>
                      <a:pt x="136" y="41"/>
                    </a:lnTo>
                    <a:lnTo>
                      <a:pt x="132" y="30"/>
                    </a:lnTo>
                    <a:close/>
                    <a:moveTo>
                      <a:pt x="149" y="36"/>
                    </a:moveTo>
                    <a:lnTo>
                      <a:pt x="149" y="36"/>
                    </a:lnTo>
                    <a:lnTo>
                      <a:pt x="148" y="36"/>
                    </a:lnTo>
                    <a:lnTo>
                      <a:pt x="146" y="31"/>
                    </a:lnTo>
                    <a:lnTo>
                      <a:pt x="149" y="36"/>
                    </a:lnTo>
                    <a:close/>
                    <a:moveTo>
                      <a:pt x="143" y="25"/>
                    </a:moveTo>
                    <a:lnTo>
                      <a:pt x="153" y="21"/>
                    </a:lnTo>
                    <a:lnTo>
                      <a:pt x="158" y="31"/>
                    </a:lnTo>
                    <a:lnTo>
                      <a:pt x="149" y="36"/>
                    </a:lnTo>
                    <a:lnTo>
                      <a:pt x="143" y="25"/>
                    </a:lnTo>
                    <a:close/>
                    <a:moveTo>
                      <a:pt x="153" y="21"/>
                    </a:moveTo>
                    <a:lnTo>
                      <a:pt x="153" y="21"/>
                    </a:lnTo>
                    <a:lnTo>
                      <a:pt x="153" y="20"/>
                    </a:lnTo>
                    <a:lnTo>
                      <a:pt x="156" y="26"/>
                    </a:lnTo>
                    <a:lnTo>
                      <a:pt x="153" y="21"/>
                    </a:lnTo>
                    <a:close/>
                    <a:moveTo>
                      <a:pt x="153" y="20"/>
                    </a:moveTo>
                    <a:lnTo>
                      <a:pt x="165" y="16"/>
                    </a:lnTo>
                    <a:lnTo>
                      <a:pt x="170" y="27"/>
                    </a:lnTo>
                    <a:lnTo>
                      <a:pt x="158" y="32"/>
                    </a:lnTo>
                    <a:lnTo>
                      <a:pt x="153" y="20"/>
                    </a:lnTo>
                    <a:close/>
                    <a:moveTo>
                      <a:pt x="165" y="16"/>
                    </a:moveTo>
                    <a:lnTo>
                      <a:pt x="166" y="15"/>
                    </a:lnTo>
                    <a:lnTo>
                      <a:pt x="167" y="15"/>
                    </a:lnTo>
                    <a:lnTo>
                      <a:pt x="168" y="21"/>
                    </a:lnTo>
                    <a:lnTo>
                      <a:pt x="165" y="16"/>
                    </a:lnTo>
                    <a:close/>
                    <a:moveTo>
                      <a:pt x="167" y="15"/>
                    </a:moveTo>
                    <a:lnTo>
                      <a:pt x="179" y="13"/>
                    </a:lnTo>
                    <a:lnTo>
                      <a:pt x="181" y="25"/>
                    </a:lnTo>
                    <a:lnTo>
                      <a:pt x="169" y="27"/>
                    </a:lnTo>
                    <a:lnTo>
                      <a:pt x="167" y="15"/>
                    </a:lnTo>
                    <a:close/>
                    <a:moveTo>
                      <a:pt x="181" y="25"/>
                    </a:moveTo>
                    <a:lnTo>
                      <a:pt x="181" y="25"/>
                    </a:lnTo>
                    <a:lnTo>
                      <a:pt x="181" y="25"/>
                    </a:lnTo>
                    <a:lnTo>
                      <a:pt x="180" y="19"/>
                    </a:lnTo>
                    <a:lnTo>
                      <a:pt x="181" y="25"/>
                    </a:lnTo>
                    <a:close/>
                    <a:moveTo>
                      <a:pt x="178" y="13"/>
                    </a:moveTo>
                    <a:lnTo>
                      <a:pt x="188" y="9"/>
                    </a:lnTo>
                    <a:lnTo>
                      <a:pt x="191" y="22"/>
                    </a:lnTo>
                    <a:lnTo>
                      <a:pt x="181" y="25"/>
                    </a:lnTo>
                    <a:lnTo>
                      <a:pt x="178" y="13"/>
                    </a:lnTo>
                    <a:close/>
                    <a:moveTo>
                      <a:pt x="188" y="9"/>
                    </a:moveTo>
                    <a:lnTo>
                      <a:pt x="188" y="9"/>
                    </a:lnTo>
                    <a:lnTo>
                      <a:pt x="188" y="9"/>
                    </a:lnTo>
                    <a:lnTo>
                      <a:pt x="189" y="16"/>
                    </a:lnTo>
                    <a:lnTo>
                      <a:pt x="188" y="9"/>
                    </a:lnTo>
                    <a:close/>
                    <a:moveTo>
                      <a:pt x="188" y="9"/>
                    </a:moveTo>
                    <a:lnTo>
                      <a:pt x="201" y="7"/>
                    </a:lnTo>
                    <a:lnTo>
                      <a:pt x="204" y="20"/>
                    </a:lnTo>
                    <a:lnTo>
                      <a:pt x="191" y="22"/>
                    </a:lnTo>
                    <a:lnTo>
                      <a:pt x="188" y="9"/>
                    </a:lnTo>
                    <a:close/>
                    <a:moveTo>
                      <a:pt x="201" y="7"/>
                    </a:moveTo>
                    <a:lnTo>
                      <a:pt x="213" y="5"/>
                    </a:lnTo>
                    <a:lnTo>
                      <a:pt x="216" y="17"/>
                    </a:lnTo>
                    <a:lnTo>
                      <a:pt x="204" y="20"/>
                    </a:lnTo>
                    <a:lnTo>
                      <a:pt x="201" y="7"/>
                    </a:lnTo>
                    <a:close/>
                    <a:moveTo>
                      <a:pt x="213" y="5"/>
                    </a:moveTo>
                    <a:lnTo>
                      <a:pt x="225" y="2"/>
                    </a:lnTo>
                    <a:lnTo>
                      <a:pt x="228" y="15"/>
                    </a:lnTo>
                    <a:lnTo>
                      <a:pt x="216" y="17"/>
                    </a:lnTo>
                    <a:lnTo>
                      <a:pt x="213" y="5"/>
                    </a:lnTo>
                    <a:close/>
                    <a:moveTo>
                      <a:pt x="225" y="2"/>
                    </a:moveTo>
                    <a:lnTo>
                      <a:pt x="226" y="2"/>
                    </a:lnTo>
                    <a:lnTo>
                      <a:pt x="227" y="2"/>
                    </a:lnTo>
                    <a:lnTo>
                      <a:pt x="227" y="8"/>
                    </a:lnTo>
                    <a:lnTo>
                      <a:pt x="225" y="2"/>
                    </a:lnTo>
                    <a:close/>
                    <a:moveTo>
                      <a:pt x="227" y="2"/>
                    </a:moveTo>
                    <a:lnTo>
                      <a:pt x="239" y="2"/>
                    </a:lnTo>
                    <a:lnTo>
                      <a:pt x="239" y="15"/>
                    </a:lnTo>
                    <a:lnTo>
                      <a:pt x="227" y="15"/>
                    </a:lnTo>
                    <a:lnTo>
                      <a:pt x="227" y="2"/>
                    </a:lnTo>
                    <a:close/>
                    <a:moveTo>
                      <a:pt x="240" y="15"/>
                    </a:moveTo>
                    <a:lnTo>
                      <a:pt x="239" y="15"/>
                    </a:lnTo>
                    <a:lnTo>
                      <a:pt x="239" y="15"/>
                    </a:lnTo>
                    <a:lnTo>
                      <a:pt x="239" y="8"/>
                    </a:lnTo>
                    <a:lnTo>
                      <a:pt x="240" y="15"/>
                    </a:lnTo>
                    <a:close/>
                    <a:moveTo>
                      <a:pt x="238" y="2"/>
                    </a:moveTo>
                    <a:lnTo>
                      <a:pt x="252" y="0"/>
                    </a:lnTo>
                    <a:lnTo>
                      <a:pt x="254" y="13"/>
                    </a:lnTo>
                    <a:lnTo>
                      <a:pt x="240" y="15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0" name="Freeform 82"/>
              <p:cNvSpPr>
                <a:spLocks/>
              </p:cNvSpPr>
              <p:nvPr/>
            </p:nvSpPr>
            <p:spPr bwMode="auto">
              <a:xfrm>
                <a:off x="2781" y="1547"/>
                <a:ext cx="188" cy="311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565" y="79"/>
                  </a:cxn>
                  <a:cxn ang="0">
                    <a:pos x="276" y="934"/>
                  </a:cxn>
                  <a:cxn ang="0">
                    <a:pos x="245" y="922"/>
                  </a:cxn>
                  <a:cxn ang="0">
                    <a:pos x="210" y="909"/>
                  </a:cxn>
                  <a:cxn ang="0">
                    <a:pos x="176" y="896"/>
                  </a:cxn>
                  <a:cxn ang="0">
                    <a:pos x="139" y="887"/>
                  </a:cxn>
                  <a:cxn ang="0">
                    <a:pos x="105" y="877"/>
                  </a:cxn>
                  <a:cxn ang="0">
                    <a:pos x="71" y="868"/>
                  </a:cxn>
                  <a:cxn ang="0">
                    <a:pos x="34" y="860"/>
                  </a:cxn>
                  <a:cxn ang="0">
                    <a:pos x="0" y="853"/>
                  </a:cxn>
                  <a:cxn ang="0">
                    <a:pos x="286" y="0"/>
                  </a:cxn>
                </a:cxnLst>
                <a:rect l="0" t="0" r="r" b="b"/>
                <a:pathLst>
                  <a:path w="565" h="934">
                    <a:moveTo>
                      <a:pt x="286" y="0"/>
                    </a:moveTo>
                    <a:lnTo>
                      <a:pt x="565" y="79"/>
                    </a:lnTo>
                    <a:lnTo>
                      <a:pt x="276" y="934"/>
                    </a:lnTo>
                    <a:lnTo>
                      <a:pt x="245" y="922"/>
                    </a:lnTo>
                    <a:lnTo>
                      <a:pt x="210" y="909"/>
                    </a:lnTo>
                    <a:lnTo>
                      <a:pt x="176" y="896"/>
                    </a:lnTo>
                    <a:lnTo>
                      <a:pt x="139" y="887"/>
                    </a:lnTo>
                    <a:lnTo>
                      <a:pt x="105" y="877"/>
                    </a:lnTo>
                    <a:lnTo>
                      <a:pt x="71" y="868"/>
                    </a:lnTo>
                    <a:lnTo>
                      <a:pt x="34" y="860"/>
                    </a:lnTo>
                    <a:lnTo>
                      <a:pt x="0" y="853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1" name="Freeform 83"/>
              <p:cNvSpPr>
                <a:spLocks noEditPoints="1"/>
              </p:cNvSpPr>
              <p:nvPr/>
            </p:nvSpPr>
            <p:spPr bwMode="auto">
              <a:xfrm>
                <a:off x="2778" y="1545"/>
                <a:ext cx="194" cy="316"/>
              </a:xfrm>
              <a:custGeom>
                <a:avLst/>
                <a:gdLst/>
                <a:ahLst/>
                <a:cxnLst>
                  <a:cxn ang="0">
                    <a:pos x="575" y="78"/>
                  </a:cxn>
                  <a:cxn ang="0">
                    <a:pos x="292" y="11"/>
                  </a:cxn>
                  <a:cxn ang="0">
                    <a:pos x="575" y="78"/>
                  </a:cxn>
                  <a:cxn ang="0">
                    <a:pos x="579" y="85"/>
                  </a:cxn>
                  <a:cxn ang="0">
                    <a:pos x="575" y="78"/>
                  </a:cxn>
                  <a:cxn ang="0">
                    <a:pos x="290" y="941"/>
                  </a:cxn>
                  <a:cxn ang="0">
                    <a:pos x="567" y="82"/>
                  </a:cxn>
                  <a:cxn ang="0">
                    <a:pos x="290" y="941"/>
                  </a:cxn>
                  <a:cxn ang="0">
                    <a:pos x="282" y="944"/>
                  </a:cxn>
                  <a:cxn ang="0">
                    <a:pos x="290" y="941"/>
                  </a:cxn>
                  <a:cxn ang="0">
                    <a:pos x="251" y="932"/>
                  </a:cxn>
                  <a:cxn ang="0">
                    <a:pos x="286" y="933"/>
                  </a:cxn>
                  <a:cxn ang="0">
                    <a:pos x="255" y="920"/>
                  </a:cxn>
                  <a:cxn ang="0">
                    <a:pos x="255" y="920"/>
                  </a:cxn>
                  <a:cxn ang="0">
                    <a:pos x="255" y="920"/>
                  </a:cxn>
                  <a:cxn ang="0">
                    <a:pos x="216" y="919"/>
                  </a:cxn>
                  <a:cxn ang="0">
                    <a:pos x="255" y="920"/>
                  </a:cxn>
                  <a:cxn ang="0">
                    <a:pos x="216" y="919"/>
                  </a:cxn>
                  <a:cxn ang="0">
                    <a:pos x="186" y="896"/>
                  </a:cxn>
                  <a:cxn ang="0">
                    <a:pos x="216" y="919"/>
                  </a:cxn>
                  <a:cxn ang="0">
                    <a:pos x="186" y="896"/>
                  </a:cxn>
                  <a:cxn ang="0">
                    <a:pos x="184" y="901"/>
                  </a:cxn>
                  <a:cxn ang="0">
                    <a:pos x="183" y="907"/>
                  </a:cxn>
                  <a:cxn ang="0">
                    <a:pos x="149" y="886"/>
                  </a:cxn>
                  <a:cxn ang="0">
                    <a:pos x="183" y="907"/>
                  </a:cxn>
                  <a:cxn ang="0">
                    <a:pos x="145" y="898"/>
                  </a:cxn>
                  <a:cxn ang="0">
                    <a:pos x="147" y="892"/>
                  </a:cxn>
                  <a:cxn ang="0">
                    <a:pos x="145" y="898"/>
                  </a:cxn>
                  <a:cxn ang="0">
                    <a:pos x="115" y="876"/>
                  </a:cxn>
                  <a:cxn ang="0">
                    <a:pos x="145" y="898"/>
                  </a:cxn>
                  <a:cxn ang="0">
                    <a:pos x="77" y="878"/>
                  </a:cxn>
                  <a:cxn ang="0">
                    <a:pos x="115" y="876"/>
                  </a:cxn>
                  <a:cxn ang="0">
                    <a:pos x="80" y="867"/>
                  </a:cxn>
                  <a:cxn ang="0">
                    <a:pos x="80" y="867"/>
                  </a:cxn>
                  <a:cxn ang="0">
                    <a:pos x="80" y="867"/>
                  </a:cxn>
                  <a:cxn ang="0">
                    <a:pos x="41" y="871"/>
                  </a:cxn>
                  <a:cxn ang="0">
                    <a:pos x="80" y="867"/>
                  </a:cxn>
                  <a:cxn ang="0">
                    <a:pos x="41" y="871"/>
                  </a:cxn>
                  <a:cxn ang="0">
                    <a:pos x="41" y="871"/>
                  </a:cxn>
                  <a:cxn ang="0">
                    <a:pos x="41" y="871"/>
                  </a:cxn>
                  <a:cxn ang="0">
                    <a:pos x="7" y="864"/>
                  </a:cxn>
                  <a:cxn ang="0">
                    <a:pos x="44" y="859"/>
                  </a:cxn>
                  <a:cxn ang="0">
                    <a:pos x="7" y="864"/>
                  </a:cxn>
                  <a:cxn ang="0">
                    <a:pos x="3" y="856"/>
                  </a:cxn>
                  <a:cxn ang="0">
                    <a:pos x="7" y="864"/>
                  </a:cxn>
                  <a:cxn ang="0">
                    <a:pos x="288" y="3"/>
                  </a:cxn>
                  <a:cxn ang="0">
                    <a:pos x="14" y="860"/>
                  </a:cxn>
                </a:cxnLst>
                <a:rect l="0" t="0" r="r" b="b"/>
                <a:pathLst>
                  <a:path w="581" h="947">
                    <a:moveTo>
                      <a:pt x="296" y="0"/>
                    </a:moveTo>
                    <a:lnTo>
                      <a:pt x="575" y="78"/>
                    </a:lnTo>
                    <a:lnTo>
                      <a:pt x="572" y="89"/>
                    </a:lnTo>
                    <a:lnTo>
                      <a:pt x="292" y="11"/>
                    </a:lnTo>
                    <a:lnTo>
                      <a:pt x="296" y="0"/>
                    </a:lnTo>
                    <a:close/>
                    <a:moveTo>
                      <a:pt x="575" y="78"/>
                    </a:moveTo>
                    <a:lnTo>
                      <a:pt x="581" y="79"/>
                    </a:lnTo>
                    <a:lnTo>
                      <a:pt x="579" y="85"/>
                    </a:lnTo>
                    <a:lnTo>
                      <a:pt x="573" y="84"/>
                    </a:lnTo>
                    <a:lnTo>
                      <a:pt x="575" y="78"/>
                    </a:lnTo>
                    <a:close/>
                    <a:moveTo>
                      <a:pt x="579" y="85"/>
                    </a:moveTo>
                    <a:lnTo>
                      <a:pt x="290" y="941"/>
                    </a:lnTo>
                    <a:lnTo>
                      <a:pt x="279" y="937"/>
                    </a:lnTo>
                    <a:lnTo>
                      <a:pt x="567" y="82"/>
                    </a:lnTo>
                    <a:lnTo>
                      <a:pt x="579" y="85"/>
                    </a:lnTo>
                    <a:close/>
                    <a:moveTo>
                      <a:pt x="290" y="941"/>
                    </a:moveTo>
                    <a:lnTo>
                      <a:pt x="288" y="947"/>
                    </a:lnTo>
                    <a:lnTo>
                      <a:pt x="282" y="944"/>
                    </a:lnTo>
                    <a:lnTo>
                      <a:pt x="284" y="939"/>
                    </a:lnTo>
                    <a:lnTo>
                      <a:pt x="290" y="941"/>
                    </a:lnTo>
                    <a:close/>
                    <a:moveTo>
                      <a:pt x="282" y="944"/>
                    </a:moveTo>
                    <a:lnTo>
                      <a:pt x="251" y="932"/>
                    </a:lnTo>
                    <a:lnTo>
                      <a:pt x="255" y="920"/>
                    </a:lnTo>
                    <a:lnTo>
                      <a:pt x="286" y="933"/>
                    </a:lnTo>
                    <a:lnTo>
                      <a:pt x="282" y="944"/>
                    </a:lnTo>
                    <a:close/>
                    <a:moveTo>
                      <a:pt x="255" y="920"/>
                    </a:moveTo>
                    <a:lnTo>
                      <a:pt x="255" y="920"/>
                    </a:lnTo>
                    <a:lnTo>
                      <a:pt x="255" y="920"/>
                    </a:lnTo>
                    <a:lnTo>
                      <a:pt x="253" y="927"/>
                    </a:lnTo>
                    <a:lnTo>
                      <a:pt x="255" y="920"/>
                    </a:lnTo>
                    <a:close/>
                    <a:moveTo>
                      <a:pt x="251" y="932"/>
                    </a:moveTo>
                    <a:lnTo>
                      <a:pt x="216" y="919"/>
                    </a:lnTo>
                    <a:lnTo>
                      <a:pt x="220" y="908"/>
                    </a:lnTo>
                    <a:lnTo>
                      <a:pt x="255" y="920"/>
                    </a:lnTo>
                    <a:lnTo>
                      <a:pt x="251" y="932"/>
                    </a:lnTo>
                    <a:close/>
                    <a:moveTo>
                      <a:pt x="216" y="919"/>
                    </a:moveTo>
                    <a:lnTo>
                      <a:pt x="182" y="907"/>
                    </a:lnTo>
                    <a:lnTo>
                      <a:pt x="186" y="896"/>
                    </a:lnTo>
                    <a:lnTo>
                      <a:pt x="220" y="908"/>
                    </a:lnTo>
                    <a:lnTo>
                      <a:pt x="216" y="919"/>
                    </a:lnTo>
                    <a:close/>
                    <a:moveTo>
                      <a:pt x="186" y="896"/>
                    </a:moveTo>
                    <a:lnTo>
                      <a:pt x="186" y="896"/>
                    </a:lnTo>
                    <a:lnTo>
                      <a:pt x="186" y="896"/>
                    </a:lnTo>
                    <a:lnTo>
                      <a:pt x="184" y="901"/>
                    </a:lnTo>
                    <a:lnTo>
                      <a:pt x="186" y="896"/>
                    </a:lnTo>
                    <a:close/>
                    <a:moveTo>
                      <a:pt x="183" y="907"/>
                    </a:moveTo>
                    <a:lnTo>
                      <a:pt x="146" y="898"/>
                    </a:lnTo>
                    <a:lnTo>
                      <a:pt x="149" y="886"/>
                    </a:lnTo>
                    <a:lnTo>
                      <a:pt x="186" y="896"/>
                    </a:lnTo>
                    <a:lnTo>
                      <a:pt x="183" y="907"/>
                    </a:lnTo>
                    <a:close/>
                    <a:moveTo>
                      <a:pt x="146" y="898"/>
                    </a:moveTo>
                    <a:lnTo>
                      <a:pt x="145" y="898"/>
                    </a:lnTo>
                    <a:lnTo>
                      <a:pt x="145" y="898"/>
                    </a:lnTo>
                    <a:lnTo>
                      <a:pt x="147" y="892"/>
                    </a:lnTo>
                    <a:lnTo>
                      <a:pt x="146" y="898"/>
                    </a:lnTo>
                    <a:close/>
                    <a:moveTo>
                      <a:pt x="145" y="898"/>
                    </a:moveTo>
                    <a:lnTo>
                      <a:pt x="112" y="888"/>
                    </a:lnTo>
                    <a:lnTo>
                      <a:pt x="115" y="876"/>
                    </a:lnTo>
                    <a:lnTo>
                      <a:pt x="149" y="886"/>
                    </a:lnTo>
                    <a:lnTo>
                      <a:pt x="145" y="898"/>
                    </a:lnTo>
                    <a:close/>
                    <a:moveTo>
                      <a:pt x="112" y="888"/>
                    </a:moveTo>
                    <a:lnTo>
                      <a:pt x="77" y="878"/>
                    </a:lnTo>
                    <a:lnTo>
                      <a:pt x="80" y="867"/>
                    </a:lnTo>
                    <a:lnTo>
                      <a:pt x="115" y="876"/>
                    </a:lnTo>
                    <a:lnTo>
                      <a:pt x="112" y="888"/>
                    </a:lnTo>
                    <a:close/>
                    <a:moveTo>
                      <a:pt x="80" y="867"/>
                    </a:moveTo>
                    <a:lnTo>
                      <a:pt x="80" y="867"/>
                    </a:lnTo>
                    <a:lnTo>
                      <a:pt x="80" y="867"/>
                    </a:lnTo>
                    <a:lnTo>
                      <a:pt x="79" y="873"/>
                    </a:lnTo>
                    <a:lnTo>
                      <a:pt x="80" y="867"/>
                    </a:lnTo>
                    <a:close/>
                    <a:moveTo>
                      <a:pt x="77" y="878"/>
                    </a:moveTo>
                    <a:lnTo>
                      <a:pt x="41" y="871"/>
                    </a:lnTo>
                    <a:lnTo>
                      <a:pt x="43" y="859"/>
                    </a:lnTo>
                    <a:lnTo>
                      <a:pt x="80" y="867"/>
                    </a:lnTo>
                    <a:lnTo>
                      <a:pt x="77" y="878"/>
                    </a:lnTo>
                    <a:close/>
                    <a:moveTo>
                      <a:pt x="41" y="871"/>
                    </a:moveTo>
                    <a:lnTo>
                      <a:pt x="42" y="871"/>
                    </a:lnTo>
                    <a:lnTo>
                      <a:pt x="41" y="871"/>
                    </a:lnTo>
                    <a:lnTo>
                      <a:pt x="42" y="865"/>
                    </a:lnTo>
                    <a:lnTo>
                      <a:pt x="41" y="871"/>
                    </a:lnTo>
                    <a:close/>
                    <a:moveTo>
                      <a:pt x="41" y="871"/>
                    </a:moveTo>
                    <a:lnTo>
                      <a:pt x="7" y="864"/>
                    </a:lnTo>
                    <a:lnTo>
                      <a:pt x="10" y="852"/>
                    </a:lnTo>
                    <a:lnTo>
                      <a:pt x="44" y="859"/>
                    </a:lnTo>
                    <a:lnTo>
                      <a:pt x="41" y="871"/>
                    </a:lnTo>
                    <a:close/>
                    <a:moveTo>
                      <a:pt x="7" y="864"/>
                    </a:moveTo>
                    <a:lnTo>
                      <a:pt x="0" y="863"/>
                    </a:lnTo>
                    <a:lnTo>
                      <a:pt x="3" y="856"/>
                    </a:lnTo>
                    <a:lnTo>
                      <a:pt x="8" y="858"/>
                    </a:lnTo>
                    <a:lnTo>
                      <a:pt x="7" y="864"/>
                    </a:lnTo>
                    <a:close/>
                    <a:moveTo>
                      <a:pt x="3" y="856"/>
                    </a:moveTo>
                    <a:lnTo>
                      <a:pt x="288" y="3"/>
                    </a:lnTo>
                    <a:lnTo>
                      <a:pt x="300" y="7"/>
                    </a:lnTo>
                    <a:lnTo>
                      <a:pt x="14" y="860"/>
                    </a:lnTo>
                    <a:lnTo>
                      <a:pt x="3" y="85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2" name="Freeform 84"/>
              <p:cNvSpPr>
                <a:spLocks noEditPoints="1"/>
              </p:cNvSpPr>
              <p:nvPr/>
            </p:nvSpPr>
            <p:spPr bwMode="auto">
              <a:xfrm>
                <a:off x="4491" y="1491"/>
                <a:ext cx="42" cy="1143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124" y="0"/>
                  </a:cxn>
                  <a:cxn ang="0">
                    <a:pos x="117" y="281"/>
                  </a:cxn>
                  <a:cxn ang="0">
                    <a:pos x="109" y="281"/>
                  </a:cxn>
                  <a:cxn ang="0">
                    <a:pos x="104" y="281"/>
                  </a:cxn>
                  <a:cxn ang="0">
                    <a:pos x="97" y="278"/>
                  </a:cxn>
                  <a:cxn ang="0">
                    <a:pos x="88" y="278"/>
                  </a:cxn>
                  <a:cxn ang="0">
                    <a:pos x="80" y="278"/>
                  </a:cxn>
                  <a:cxn ang="0">
                    <a:pos x="75" y="278"/>
                  </a:cxn>
                  <a:cxn ang="0">
                    <a:pos x="68" y="278"/>
                  </a:cxn>
                  <a:cxn ang="0">
                    <a:pos x="59" y="278"/>
                  </a:cxn>
                  <a:cxn ang="0">
                    <a:pos x="66" y="0"/>
                  </a:cxn>
                  <a:cxn ang="0">
                    <a:pos x="63" y="3149"/>
                  </a:cxn>
                  <a:cxn ang="0">
                    <a:pos x="59" y="3429"/>
                  </a:cxn>
                  <a:cxn ang="0">
                    <a:pos x="0" y="3429"/>
                  </a:cxn>
                  <a:cxn ang="0">
                    <a:pos x="4" y="3149"/>
                  </a:cxn>
                  <a:cxn ang="0">
                    <a:pos x="14" y="3149"/>
                  </a:cxn>
                  <a:cxn ang="0">
                    <a:pos x="19" y="3149"/>
                  </a:cxn>
                  <a:cxn ang="0">
                    <a:pos x="26" y="3149"/>
                  </a:cxn>
                  <a:cxn ang="0">
                    <a:pos x="33" y="3149"/>
                  </a:cxn>
                  <a:cxn ang="0">
                    <a:pos x="43" y="3149"/>
                  </a:cxn>
                  <a:cxn ang="0">
                    <a:pos x="49" y="3149"/>
                  </a:cxn>
                  <a:cxn ang="0">
                    <a:pos x="56" y="3149"/>
                  </a:cxn>
                  <a:cxn ang="0">
                    <a:pos x="63" y="3149"/>
                  </a:cxn>
                </a:cxnLst>
                <a:rect l="0" t="0" r="r" b="b"/>
                <a:pathLst>
                  <a:path w="124" h="3429">
                    <a:moveTo>
                      <a:pt x="66" y="0"/>
                    </a:moveTo>
                    <a:lnTo>
                      <a:pt x="124" y="0"/>
                    </a:lnTo>
                    <a:lnTo>
                      <a:pt x="117" y="281"/>
                    </a:lnTo>
                    <a:lnTo>
                      <a:pt x="109" y="281"/>
                    </a:lnTo>
                    <a:lnTo>
                      <a:pt x="104" y="281"/>
                    </a:lnTo>
                    <a:lnTo>
                      <a:pt x="97" y="278"/>
                    </a:lnTo>
                    <a:lnTo>
                      <a:pt x="88" y="278"/>
                    </a:lnTo>
                    <a:lnTo>
                      <a:pt x="80" y="278"/>
                    </a:lnTo>
                    <a:lnTo>
                      <a:pt x="75" y="278"/>
                    </a:lnTo>
                    <a:lnTo>
                      <a:pt x="68" y="278"/>
                    </a:lnTo>
                    <a:lnTo>
                      <a:pt x="59" y="278"/>
                    </a:lnTo>
                    <a:lnTo>
                      <a:pt x="66" y="0"/>
                    </a:lnTo>
                    <a:close/>
                    <a:moveTo>
                      <a:pt x="63" y="3149"/>
                    </a:moveTo>
                    <a:lnTo>
                      <a:pt x="59" y="3429"/>
                    </a:lnTo>
                    <a:lnTo>
                      <a:pt x="0" y="3429"/>
                    </a:lnTo>
                    <a:lnTo>
                      <a:pt x="4" y="3149"/>
                    </a:lnTo>
                    <a:lnTo>
                      <a:pt x="14" y="3149"/>
                    </a:lnTo>
                    <a:lnTo>
                      <a:pt x="19" y="3149"/>
                    </a:lnTo>
                    <a:lnTo>
                      <a:pt x="26" y="3149"/>
                    </a:lnTo>
                    <a:lnTo>
                      <a:pt x="33" y="3149"/>
                    </a:lnTo>
                    <a:lnTo>
                      <a:pt x="43" y="3149"/>
                    </a:lnTo>
                    <a:lnTo>
                      <a:pt x="49" y="3149"/>
                    </a:lnTo>
                    <a:lnTo>
                      <a:pt x="56" y="3149"/>
                    </a:lnTo>
                    <a:lnTo>
                      <a:pt x="63" y="314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3" name="Freeform 85"/>
              <p:cNvSpPr>
                <a:spLocks noEditPoints="1"/>
              </p:cNvSpPr>
              <p:nvPr/>
            </p:nvSpPr>
            <p:spPr bwMode="auto">
              <a:xfrm>
                <a:off x="4509" y="1489"/>
                <a:ext cx="26" cy="9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4" y="12"/>
                  </a:cxn>
                  <a:cxn ang="0">
                    <a:pos x="72" y="0"/>
                  </a:cxn>
                  <a:cxn ang="0">
                    <a:pos x="79" y="6"/>
                  </a:cxn>
                  <a:cxn ang="0">
                    <a:pos x="72" y="0"/>
                  </a:cxn>
                  <a:cxn ang="0">
                    <a:pos x="71" y="287"/>
                  </a:cxn>
                  <a:cxn ang="0">
                    <a:pos x="66" y="6"/>
                  </a:cxn>
                  <a:cxn ang="0">
                    <a:pos x="71" y="287"/>
                  </a:cxn>
                  <a:cxn ang="0">
                    <a:pos x="65" y="293"/>
                  </a:cxn>
                  <a:cxn ang="0">
                    <a:pos x="71" y="287"/>
                  </a:cxn>
                  <a:cxn ang="0">
                    <a:pos x="57" y="293"/>
                  </a:cxn>
                  <a:cxn ang="0">
                    <a:pos x="65" y="281"/>
                  </a:cxn>
                  <a:cxn ang="0">
                    <a:pos x="57" y="293"/>
                  </a:cxn>
                  <a:cxn ang="0">
                    <a:pos x="52" y="281"/>
                  </a:cxn>
                  <a:cxn ang="0">
                    <a:pos x="57" y="293"/>
                  </a:cxn>
                  <a:cxn ang="0">
                    <a:pos x="52" y="293"/>
                  </a:cxn>
                  <a:cxn ang="0">
                    <a:pos x="52" y="287"/>
                  </a:cxn>
                  <a:cxn ang="0">
                    <a:pos x="51" y="293"/>
                  </a:cxn>
                  <a:cxn ang="0">
                    <a:pos x="47" y="279"/>
                  </a:cxn>
                  <a:cxn ang="0">
                    <a:pos x="51" y="293"/>
                  </a:cxn>
                  <a:cxn ang="0">
                    <a:pos x="46" y="278"/>
                  </a:cxn>
                  <a:cxn ang="0">
                    <a:pos x="45" y="284"/>
                  </a:cxn>
                  <a:cxn ang="0">
                    <a:pos x="45" y="290"/>
                  </a:cxn>
                  <a:cxn ang="0">
                    <a:pos x="36" y="278"/>
                  </a:cxn>
                  <a:cxn ang="0">
                    <a:pos x="45" y="290"/>
                  </a:cxn>
                  <a:cxn ang="0">
                    <a:pos x="28" y="290"/>
                  </a:cxn>
                  <a:cxn ang="0">
                    <a:pos x="36" y="278"/>
                  </a:cxn>
                  <a:cxn ang="0">
                    <a:pos x="28" y="290"/>
                  </a:cxn>
                  <a:cxn ang="0">
                    <a:pos x="23" y="278"/>
                  </a:cxn>
                  <a:cxn ang="0">
                    <a:pos x="28" y="290"/>
                  </a:cxn>
                  <a:cxn ang="0">
                    <a:pos x="16" y="290"/>
                  </a:cxn>
                  <a:cxn ang="0">
                    <a:pos x="23" y="278"/>
                  </a:cxn>
                  <a:cxn ang="0">
                    <a:pos x="16" y="290"/>
                  </a:cxn>
                  <a:cxn ang="0">
                    <a:pos x="7" y="278"/>
                  </a:cxn>
                  <a:cxn ang="0">
                    <a:pos x="16" y="290"/>
                  </a:cxn>
                  <a:cxn ang="0">
                    <a:pos x="0" y="290"/>
                  </a:cxn>
                  <a:cxn ang="0">
                    <a:pos x="7" y="284"/>
                  </a:cxn>
                  <a:cxn ang="0">
                    <a:pos x="1" y="284"/>
                  </a:cxn>
                  <a:cxn ang="0">
                    <a:pos x="20" y="6"/>
                  </a:cxn>
                  <a:cxn ang="0">
                    <a:pos x="1" y="284"/>
                  </a:cxn>
                </a:cxnLst>
                <a:rect l="0" t="0" r="r" b="b"/>
                <a:pathLst>
                  <a:path w="79" h="293">
                    <a:moveTo>
                      <a:pt x="14" y="0"/>
                    </a:moveTo>
                    <a:lnTo>
                      <a:pt x="72" y="0"/>
                    </a:lnTo>
                    <a:lnTo>
                      <a:pt x="72" y="12"/>
                    </a:lnTo>
                    <a:lnTo>
                      <a:pt x="14" y="12"/>
                    </a:lnTo>
                    <a:lnTo>
                      <a:pt x="14" y="0"/>
                    </a:lnTo>
                    <a:close/>
                    <a:moveTo>
                      <a:pt x="72" y="0"/>
                    </a:moveTo>
                    <a:lnTo>
                      <a:pt x="79" y="0"/>
                    </a:lnTo>
                    <a:lnTo>
                      <a:pt x="79" y="6"/>
                    </a:lnTo>
                    <a:lnTo>
                      <a:pt x="72" y="6"/>
                    </a:lnTo>
                    <a:lnTo>
                      <a:pt x="72" y="0"/>
                    </a:lnTo>
                    <a:close/>
                    <a:moveTo>
                      <a:pt x="79" y="6"/>
                    </a:moveTo>
                    <a:lnTo>
                      <a:pt x="71" y="287"/>
                    </a:lnTo>
                    <a:lnTo>
                      <a:pt x="59" y="287"/>
                    </a:lnTo>
                    <a:lnTo>
                      <a:pt x="66" y="6"/>
                    </a:lnTo>
                    <a:lnTo>
                      <a:pt x="79" y="6"/>
                    </a:lnTo>
                    <a:close/>
                    <a:moveTo>
                      <a:pt x="71" y="287"/>
                    </a:moveTo>
                    <a:lnTo>
                      <a:pt x="70" y="293"/>
                    </a:lnTo>
                    <a:lnTo>
                      <a:pt x="65" y="293"/>
                    </a:lnTo>
                    <a:lnTo>
                      <a:pt x="65" y="287"/>
                    </a:lnTo>
                    <a:lnTo>
                      <a:pt x="71" y="287"/>
                    </a:lnTo>
                    <a:close/>
                    <a:moveTo>
                      <a:pt x="65" y="293"/>
                    </a:moveTo>
                    <a:lnTo>
                      <a:pt x="57" y="293"/>
                    </a:lnTo>
                    <a:lnTo>
                      <a:pt x="57" y="281"/>
                    </a:lnTo>
                    <a:lnTo>
                      <a:pt x="65" y="281"/>
                    </a:lnTo>
                    <a:lnTo>
                      <a:pt x="65" y="293"/>
                    </a:lnTo>
                    <a:close/>
                    <a:moveTo>
                      <a:pt x="57" y="293"/>
                    </a:moveTo>
                    <a:lnTo>
                      <a:pt x="52" y="293"/>
                    </a:lnTo>
                    <a:lnTo>
                      <a:pt x="52" y="281"/>
                    </a:lnTo>
                    <a:lnTo>
                      <a:pt x="57" y="281"/>
                    </a:lnTo>
                    <a:lnTo>
                      <a:pt x="57" y="293"/>
                    </a:lnTo>
                    <a:close/>
                    <a:moveTo>
                      <a:pt x="52" y="293"/>
                    </a:moveTo>
                    <a:lnTo>
                      <a:pt x="52" y="293"/>
                    </a:lnTo>
                    <a:lnTo>
                      <a:pt x="51" y="293"/>
                    </a:lnTo>
                    <a:lnTo>
                      <a:pt x="52" y="287"/>
                    </a:lnTo>
                    <a:lnTo>
                      <a:pt x="52" y="293"/>
                    </a:lnTo>
                    <a:close/>
                    <a:moveTo>
                      <a:pt x="51" y="293"/>
                    </a:moveTo>
                    <a:lnTo>
                      <a:pt x="43" y="290"/>
                    </a:lnTo>
                    <a:lnTo>
                      <a:pt x="47" y="279"/>
                    </a:lnTo>
                    <a:lnTo>
                      <a:pt x="54" y="281"/>
                    </a:lnTo>
                    <a:lnTo>
                      <a:pt x="51" y="293"/>
                    </a:lnTo>
                    <a:close/>
                    <a:moveTo>
                      <a:pt x="45" y="278"/>
                    </a:moveTo>
                    <a:lnTo>
                      <a:pt x="46" y="278"/>
                    </a:lnTo>
                    <a:lnTo>
                      <a:pt x="47" y="279"/>
                    </a:lnTo>
                    <a:lnTo>
                      <a:pt x="45" y="284"/>
                    </a:lnTo>
                    <a:lnTo>
                      <a:pt x="45" y="278"/>
                    </a:lnTo>
                    <a:close/>
                    <a:moveTo>
                      <a:pt x="45" y="290"/>
                    </a:moveTo>
                    <a:lnTo>
                      <a:pt x="36" y="290"/>
                    </a:lnTo>
                    <a:lnTo>
                      <a:pt x="36" y="278"/>
                    </a:lnTo>
                    <a:lnTo>
                      <a:pt x="45" y="278"/>
                    </a:lnTo>
                    <a:lnTo>
                      <a:pt x="45" y="290"/>
                    </a:lnTo>
                    <a:close/>
                    <a:moveTo>
                      <a:pt x="36" y="290"/>
                    </a:moveTo>
                    <a:lnTo>
                      <a:pt x="28" y="290"/>
                    </a:lnTo>
                    <a:lnTo>
                      <a:pt x="28" y="278"/>
                    </a:lnTo>
                    <a:lnTo>
                      <a:pt x="36" y="278"/>
                    </a:lnTo>
                    <a:lnTo>
                      <a:pt x="36" y="290"/>
                    </a:lnTo>
                    <a:close/>
                    <a:moveTo>
                      <a:pt x="28" y="290"/>
                    </a:moveTo>
                    <a:lnTo>
                      <a:pt x="23" y="290"/>
                    </a:lnTo>
                    <a:lnTo>
                      <a:pt x="23" y="278"/>
                    </a:lnTo>
                    <a:lnTo>
                      <a:pt x="28" y="278"/>
                    </a:lnTo>
                    <a:lnTo>
                      <a:pt x="28" y="290"/>
                    </a:lnTo>
                    <a:close/>
                    <a:moveTo>
                      <a:pt x="23" y="290"/>
                    </a:moveTo>
                    <a:lnTo>
                      <a:pt x="16" y="290"/>
                    </a:lnTo>
                    <a:lnTo>
                      <a:pt x="16" y="278"/>
                    </a:lnTo>
                    <a:lnTo>
                      <a:pt x="23" y="278"/>
                    </a:lnTo>
                    <a:lnTo>
                      <a:pt x="23" y="290"/>
                    </a:lnTo>
                    <a:close/>
                    <a:moveTo>
                      <a:pt x="16" y="290"/>
                    </a:moveTo>
                    <a:lnTo>
                      <a:pt x="7" y="290"/>
                    </a:lnTo>
                    <a:lnTo>
                      <a:pt x="7" y="278"/>
                    </a:lnTo>
                    <a:lnTo>
                      <a:pt x="16" y="278"/>
                    </a:lnTo>
                    <a:lnTo>
                      <a:pt x="16" y="290"/>
                    </a:lnTo>
                    <a:close/>
                    <a:moveTo>
                      <a:pt x="7" y="290"/>
                    </a:moveTo>
                    <a:lnTo>
                      <a:pt x="0" y="290"/>
                    </a:lnTo>
                    <a:lnTo>
                      <a:pt x="1" y="284"/>
                    </a:lnTo>
                    <a:lnTo>
                      <a:pt x="7" y="284"/>
                    </a:lnTo>
                    <a:lnTo>
                      <a:pt x="7" y="290"/>
                    </a:lnTo>
                    <a:close/>
                    <a:moveTo>
                      <a:pt x="1" y="284"/>
                    </a:moveTo>
                    <a:lnTo>
                      <a:pt x="8" y="6"/>
                    </a:lnTo>
                    <a:lnTo>
                      <a:pt x="20" y="6"/>
                    </a:lnTo>
                    <a:lnTo>
                      <a:pt x="13" y="285"/>
                    </a:lnTo>
                    <a:lnTo>
                      <a:pt x="1" y="28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4" name="Freeform 86"/>
              <p:cNvSpPr>
                <a:spLocks noEditPoints="1"/>
              </p:cNvSpPr>
              <p:nvPr/>
            </p:nvSpPr>
            <p:spPr bwMode="auto">
              <a:xfrm>
                <a:off x="4489" y="2539"/>
                <a:ext cx="25" cy="98"/>
              </a:xfrm>
              <a:custGeom>
                <a:avLst/>
                <a:gdLst/>
                <a:ahLst/>
                <a:cxnLst>
                  <a:cxn ang="0">
                    <a:pos x="72" y="286"/>
                  </a:cxn>
                  <a:cxn ang="0">
                    <a:pos x="64" y="5"/>
                  </a:cxn>
                  <a:cxn ang="0">
                    <a:pos x="72" y="286"/>
                  </a:cxn>
                  <a:cxn ang="0">
                    <a:pos x="66" y="293"/>
                  </a:cxn>
                  <a:cxn ang="0">
                    <a:pos x="72" y="286"/>
                  </a:cxn>
                  <a:cxn ang="0">
                    <a:pos x="7" y="293"/>
                  </a:cxn>
                  <a:cxn ang="0">
                    <a:pos x="66" y="280"/>
                  </a:cxn>
                  <a:cxn ang="0">
                    <a:pos x="7" y="293"/>
                  </a:cxn>
                  <a:cxn ang="0">
                    <a:pos x="1" y="286"/>
                  </a:cxn>
                  <a:cxn ang="0">
                    <a:pos x="7" y="293"/>
                  </a:cxn>
                  <a:cxn ang="0">
                    <a:pos x="5" y="5"/>
                  </a:cxn>
                  <a:cxn ang="0">
                    <a:pos x="13" y="286"/>
                  </a:cxn>
                  <a:cxn ang="0">
                    <a:pos x="5" y="5"/>
                  </a:cxn>
                  <a:cxn ang="0">
                    <a:pos x="11" y="0"/>
                  </a:cxn>
                  <a:cxn ang="0">
                    <a:pos x="5" y="5"/>
                  </a:cxn>
                  <a:cxn ang="0">
                    <a:pos x="21" y="0"/>
                  </a:cxn>
                  <a:cxn ang="0">
                    <a:pos x="11" y="12"/>
                  </a:cxn>
                  <a:cxn ang="0">
                    <a:pos x="21" y="0"/>
                  </a:cxn>
                  <a:cxn ang="0">
                    <a:pos x="26" y="12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26" y="12"/>
                  </a:cxn>
                  <a:cxn ang="0">
                    <a:pos x="33" y="0"/>
                  </a:cxn>
                  <a:cxn ang="0">
                    <a:pos x="40" y="12"/>
                  </a:cxn>
                  <a:cxn ang="0">
                    <a:pos x="33" y="0"/>
                  </a:cxn>
                  <a:cxn ang="0">
                    <a:pos x="50" y="0"/>
                  </a:cxn>
                  <a:cxn ang="0">
                    <a:pos x="40" y="12"/>
                  </a:cxn>
                  <a:cxn ang="0">
                    <a:pos x="50" y="0"/>
                  </a:cxn>
                  <a:cxn ang="0">
                    <a:pos x="56" y="12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56" y="12"/>
                  </a:cxn>
                  <a:cxn ang="0">
                    <a:pos x="63" y="0"/>
                  </a:cxn>
                  <a:cxn ang="0">
                    <a:pos x="70" y="12"/>
                  </a:cxn>
                  <a:cxn ang="0">
                    <a:pos x="63" y="0"/>
                  </a:cxn>
                </a:cxnLst>
                <a:rect l="0" t="0" r="r" b="b"/>
                <a:pathLst>
                  <a:path w="76" h="293">
                    <a:moveTo>
                      <a:pt x="76" y="6"/>
                    </a:moveTo>
                    <a:lnTo>
                      <a:pt x="72" y="286"/>
                    </a:lnTo>
                    <a:lnTo>
                      <a:pt x="60" y="286"/>
                    </a:lnTo>
                    <a:lnTo>
                      <a:pt x="64" y="5"/>
                    </a:lnTo>
                    <a:lnTo>
                      <a:pt x="76" y="6"/>
                    </a:lnTo>
                    <a:close/>
                    <a:moveTo>
                      <a:pt x="72" y="286"/>
                    </a:moveTo>
                    <a:lnTo>
                      <a:pt x="72" y="293"/>
                    </a:lnTo>
                    <a:lnTo>
                      <a:pt x="66" y="293"/>
                    </a:lnTo>
                    <a:lnTo>
                      <a:pt x="66" y="286"/>
                    </a:lnTo>
                    <a:lnTo>
                      <a:pt x="72" y="286"/>
                    </a:lnTo>
                    <a:close/>
                    <a:moveTo>
                      <a:pt x="66" y="293"/>
                    </a:moveTo>
                    <a:lnTo>
                      <a:pt x="7" y="293"/>
                    </a:lnTo>
                    <a:lnTo>
                      <a:pt x="7" y="280"/>
                    </a:lnTo>
                    <a:lnTo>
                      <a:pt x="66" y="280"/>
                    </a:lnTo>
                    <a:lnTo>
                      <a:pt x="66" y="293"/>
                    </a:lnTo>
                    <a:close/>
                    <a:moveTo>
                      <a:pt x="7" y="293"/>
                    </a:moveTo>
                    <a:lnTo>
                      <a:pt x="0" y="293"/>
                    </a:lnTo>
                    <a:lnTo>
                      <a:pt x="1" y="286"/>
                    </a:lnTo>
                    <a:lnTo>
                      <a:pt x="7" y="286"/>
                    </a:lnTo>
                    <a:lnTo>
                      <a:pt x="7" y="293"/>
                    </a:lnTo>
                    <a:close/>
                    <a:moveTo>
                      <a:pt x="1" y="286"/>
                    </a:moveTo>
                    <a:lnTo>
                      <a:pt x="5" y="5"/>
                    </a:lnTo>
                    <a:lnTo>
                      <a:pt x="18" y="6"/>
                    </a:lnTo>
                    <a:lnTo>
                      <a:pt x="13" y="286"/>
                    </a:lnTo>
                    <a:lnTo>
                      <a:pt x="1" y="286"/>
                    </a:lnTo>
                    <a:close/>
                    <a:moveTo>
                      <a:pt x="5" y="5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5" y="5"/>
                    </a:lnTo>
                    <a:close/>
                    <a:moveTo>
                      <a:pt x="11" y="0"/>
                    </a:moveTo>
                    <a:lnTo>
                      <a:pt x="21" y="0"/>
                    </a:lnTo>
                    <a:lnTo>
                      <a:pt x="21" y="12"/>
                    </a:lnTo>
                    <a:lnTo>
                      <a:pt x="11" y="12"/>
                    </a:lnTo>
                    <a:lnTo>
                      <a:pt x="11" y="0"/>
                    </a:lnTo>
                    <a:close/>
                    <a:moveTo>
                      <a:pt x="21" y="0"/>
                    </a:moveTo>
                    <a:lnTo>
                      <a:pt x="26" y="0"/>
                    </a:lnTo>
                    <a:lnTo>
                      <a:pt x="26" y="12"/>
                    </a:lnTo>
                    <a:lnTo>
                      <a:pt x="21" y="12"/>
                    </a:lnTo>
                    <a:lnTo>
                      <a:pt x="21" y="0"/>
                    </a:lnTo>
                    <a:close/>
                    <a:moveTo>
                      <a:pt x="26" y="0"/>
                    </a:moveTo>
                    <a:lnTo>
                      <a:pt x="33" y="0"/>
                    </a:lnTo>
                    <a:lnTo>
                      <a:pt x="33" y="12"/>
                    </a:lnTo>
                    <a:lnTo>
                      <a:pt x="26" y="12"/>
                    </a:lnTo>
                    <a:lnTo>
                      <a:pt x="26" y="0"/>
                    </a:lnTo>
                    <a:close/>
                    <a:moveTo>
                      <a:pt x="33" y="0"/>
                    </a:moveTo>
                    <a:lnTo>
                      <a:pt x="40" y="0"/>
                    </a:lnTo>
                    <a:lnTo>
                      <a:pt x="40" y="12"/>
                    </a:lnTo>
                    <a:lnTo>
                      <a:pt x="33" y="12"/>
                    </a:lnTo>
                    <a:lnTo>
                      <a:pt x="33" y="0"/>
                    </a:lnTo>
                    <a:close/>
                    <a:moveTo>
                      <a:pt x="40" y="0"/>
                    </a:moveTo>
                    <a:lnTo>
                      <a:pt x="50" y="0"/>
                    </a:lnTo>
                    <a:lnTo>
                      <a:pt x="50" y="12"/>
                    </a:lnTo>
                    <a:lnTo>
                      <a:pt x="40" y="12"/>
                    </a:lnTo>
                    <a:lnTo>
                      <a:pt x="40" y="0"/>
                    </a:lnTo>
                    <a:close/>
                    <a:moveTo>
                      <a:pt x="50" y="0"/>
                    </a:moveTo>
                    <a:lnTo>
                      <a:pt x="56" y="0"/>
                    </a:lnTo>
                    <a:lnTo>
                      <a:pt x="56" y="12"/>
                    </a:lnTo>
                    <a:lnTo>
                      <a:pt x="50" y="12"/>
                    </a:lnTo>
                    <a:lnTo>
                      <a:pt x="50" y="0"/>
                    </a:lnTo>
                    <a:close/>
                    <a:moveTo>
                      <a:pt x="56" y="0"/>
                    </a:moveTo>
                    <a:lnTo>
                      <a:pt x="63" y="0"/>
                    </a:lnTo>
                    <a:lnTo>
                      <a:pt x="63" y="12"/>
                    </a:lnTo>
                    <a:lnTo>
                      <a:pt x="56" y="12"/>
                    </a:lnTo>
                    <a:lnTo>
                      <a:pt x="56" y="0"/>
                    </a:lnTo>
                    <a:close/>
                    <a:moveTo>
                      <a:pt x="63" y="0"/>
                    </a:moveTo>
                    <a:lnTo>
                      <a:pt x="70" y="0"/>
                    </a:lnTo>
                    <a:lnTo>
                      <a:pt x="70" y="12"/>
                    </a:lnTo>
                    <a:lnTo>
                      <a:pt x="63" y="1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5" name="Freeform 87"/>
              <p:cNvSpPr>
                <a:spLocks noEditPoints="1"/>
              </p:cNvSpPr>
              <p:nvPr/>
            </p:nvSpPr>
            <p:spPr bwMode="auto">
              <a:xfrm>
                <a:off x="3892" y="2043"/>
                <a:ext cx="1240" cy="3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2" y="0"/>
                  </a:cxn>
                  <a:cxn ang="0">
                    <a:pos x="304" y="7"/>
                  </a:cxn>
                  <a:cxn ang="0">
                    <a:pos x="304" y="12"/>
                  </a:cxn>
                  <a:cxn ang="0">
                    <a:pos x="304" y="20"/>
                  </a:cxn>
                  <a:cxn ang="0">
                    <a:pos x="304" y="27"/>
                  </a:cxn>
                  <a:cxn ang="0">
                    <a:pos x="304" y="34"/>
                  </a:cxn>
                  <a:cxn ang="0">
                    <a:pos x="304" y="42"/>
                  </a:cxn>
                  <a:cxn ang="0">
                    <a:pos x="304" y="47"/>
                  </a:cxn>
                  <a:cxn ang="0">
                    <a:pos x="304" y="54"/>
                  </a:cxn>
                  <a:cxn ang="0">
                    <a:pos x="304" y="62"/>
                  </a:cxn>
                  <a:cxn ang="0">
                    <a:pos x="0" y="57"/>
                  </a:cxn>
                  <a:cxn ang="0">
                    <a:pos x="3417" y="57"/>
                  </a:cxn>
                  <a:cxn ang="0">
                    <a:pos x="3720" y="62"/>
                  </a:cxn>
                  <a:cxn ang="0">
                    <a:pos x="3720" y="115"/>
                  </a:cxn>
                  <a:cxn ang="0">
                    <a:pos x="3417" y="110"/>
                  </a:cxn>
                  <a:cxn ang="0">
                    <a:pos x="3417" y="103"/>
                  </a:cxn>
                  <a:cxn ang="0">
                    <a:pos x="3417" y="98"/>
                  </a:cxn>
                  <a:cxn ang="0">
                    <a:pos x="3417" y="91"/>
                  </a:cxn>
                  <a:cxn ang="0">
                    <a:pos x="3417" y="83"/>
                  </a:cxn>
                  <a:cxn ang="0">
                    <a:pos x="3417" y="76"/>
                  </a:cxn>
                  <a:cxn ang="0">
                    <a:pos x="3417" y="71"/>
                  </a:cxn>
                  <a:cxn ang="0">
                    <a:pos x="3417" y="64"/>
                  </a:cxn>
                  <a:cxn ang="0">
                    <a:pos x="3417" y="57"/>
                  </a:cxn>
                </a:cxnLst>
                <a:rect l="0" t="0" r="r" b="b"/>
                <a:pathLst>
                  <a:path w="3720" h="115">
                    <a:moveTo>
                      <a:pt x="0" y="57"/>
                    </a:moveTo>
                    <a:lnTo>
                      <a:pt x="2" y="0"/>
                    </a:lnTo>
                    <a:lnTo>
                      <a:pt x="304" y="7"/>
                    </a:lnTo>
                    <a:lnTo>
                      <a:pt x="304" y="12"/>
                    </a:lnTo>
                    <a:lnTo>
                      <a:pt x="304" y="20"/>
                    </a:lnTo>
                    <a:lnTo>
                      <a:pt x="304" y="27"/>
                    </a:lnTo>
                    <a:lnTo>
                      <a:pt x="304" y="34"/>
                    </a:lnTo>
                    <a:lnTo>
                      <a:pt x="304" y="42"/>
                    </a:lnTo>
                    <a:lnTo>
                      <a:pt x="304" y="47"/>
                    </a:lnTo>
                    <a:lnTo>
                      <a:pt x="304" y="54"/>
                    </a:lnTo>
                    <a:lnTo>
                      <a:pt x="304" y="62"/>
                    </a:lnTo>
                    <a:lnTo>
                      <a:pt x="0" y="57"/>
                    </a:lnTo>
                    <a:close/>
                    <a:moveTo>
                      <a:pt x="3417" y="57"/>
                    </a:moveTo>
                    <a:lnTo>
                      <a:pt x="3720" y="62"/>
                    </a:lnTo>
                    <a:lnTo>
                      <a:pt x="3720" y="115"/>
                    </a:lnTo>
                    <a:lnTo>
                      <a:pt x="3417" y="110"/>
                    </a:lnTo>
                    <a:lnTo>
                      <a:pt x="3417" y="103"/>
                    </a:lnTo>
                    <a:lnTo>
                      <a:pt x="3417" y="98"/>
                    </a:lnTo>
                    <a:lnTo>
                      <a:pt x="3417" y="91"/>
                    </a:lnTo>
                    <a:lnTo>
                      <a:pt x="3417" y="83"/>
                    </a:lnTo>
                    <a:lnTo>
                      <a:pt x="3417" y="76"/>
                    </a:lnTo>
                    <a:lnTo>
                      <a:pt x="3417" y="71"/>
                    </a:lnTo>
                    <a:lnTo>
                      <a:pt x="3417" y="64"/>
                    </a:lnTo>
                    <a:lnTo>
                      <a:pt x="3417" y="5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6" name="Freeform 88"/>
              <p:cNvSpPr>
                <a:spLocks noEditPoints="1"/>
              </p:cNvSpPr>
              <p:nvPr/>
            </p:nvSpPr>
            <p:spPr bwMode="auto">
              <a:xfrm>
                <a:off x="3889" y="2041"/>
                <a:ext cx="106" cy="25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13" y="63"/>
                  </a:cxn>
                  <a:cxn ang="0">
                    <a:pos x="3" y="6"/>
                  </a:cxn>
                  <a:cxn ang="0">
                    <a:pos x="9" y="0"/>
                  </a:cxn>
                  <a:cxn ang="0">
                    <a:pos x="3" y="6"/>
                  </a:cxn>
                  <a:cxn ang="0">
                    <a:pos x="311" y="7"/>
                  </a:cxn>
                  <a:cxn ang="0">
                    <a:pos x="9" y="12"/>
                  </a:cxn>
                  <a:cxn ang="0">
                    <a:pos x="311" y="7"/>
                  </a:cxn>
                  <a:cxn ang="0">
                    <a:pos x="318" y="13"/>
                  </a:cxn>
                  <a:cxn ang="0">
                    <a:pos x="311" y="7"/>
                  </a:cxn>
                  <a:cxn ang="0">
                    <a:pos x="318" y="18"/>
                  </a:cxn>
                  <a:cxn ang="0">
                    <a:pos x="305" y="13"/>
                  </a:cxn>
                  <a:cxn ang="0">
                    <a:pos x="318" y="18"/>
                  </a:cxn>
                  <a:cxn ang="0">
                    <a:pos x="305" y="26"/>
                  </a:cxn>
                  <a:cxn ang="0">
                    <a:pos x="318" y="18"/>
                  </a:cxn>
                  <a:cxn ang="0">
                    <a:pos x="318" y="33"/>
                  </a:cxn>
                  <a:cxn ang="0">
                    <a:pos x="305" y="26"/>
                  </a:cxn>
                  <a:cxn ang="0">
                    <a:pos x="318" y="33"/>
                  </a:cxn>
                  <a:cxn ang="0">
                    <a:pos x="305" y="40"/>
                  </a:cxn>
                  <a:cxn ang="0">
                    <a:pos x="318" y="33"/>
                  </a:cxn>
                  <a:cxn ang="0">
                    <a:pos x="318" y="48"/>
                  </a:cxn>
                  <a:cxn ang="0">
                    <a:pos x="305" y="40"/>
                  </a:cxn>
                  <a:cxn ang="0">
                    <a:pos x="318" y="48"/>
                  </a:cxn>
                  <a:cxn ang="0">
                    <a:pos x="305" y="53"/>
                  </a:cxn>
                  <a:cxn ang="0">
                    <a:pos x="318" y="48"/>
                  </a:cxn>
                  <a:cxn ang="0">
                    <a:pos x="318" y="60"/>
                  </a:cxn>
                  <a:cxn ang="0">
                    <a:pos x="305" y="53"/>
                  </a:cxn>
                  <a:cxn ang="0">
                    <a:pos x="318" y="60"/>
                  </a:cxn>
                  <a:cxn ang="0">
                    <a:pos x="305" y="68"/>
                  </a:cxn>
                  <a:cxn ang="0">
                    <a:pos x="318" y="60"/>
                  </a:cxn>
                  <a:cxn ang="0">
                    <a:pos x="318" y="74"/>
                  </a:cxn>
                  <a:cxn ang="0">
                    <a:pos x="311" y="68"/>
                  </a:cxn>
                  <a:cxn ang="0">
                    <a:pos x="311" y="74"/>
                  </a:cxn>
                  <a:cxn ang="0">
                    <a:pos x="7" y="57"/>
                  </a:cxn>
                  <a:cxn ang="0">
                    <a:pos x="311" y="74"/>
                  </a:cxn>
                </a:cxnLst>
                <a:rect l="0" t="0" r="r" b="b"/>
                <a:pathLst>
                  <a:path w="318" h="74">
                    <a:moveTo>
                      <a:pt x="0" y="63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3" y="63"/>
                    </a:lnTo>
                    <a:lnTo>
                      <a:pt x="0" y="63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3" y="6"/>
                    </a:lnTo>
                    <a:close/>
                    <a:moveTo>
                      <a:pt x="9" y="0"/>
                    </a:moveTo>
                    <a:lnTo>
                      <a:pt x="311" y="7"/>
                    </a:lnTo>
                    <a:lnTo>
                      <a:pt x="311" y="20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  <a:moveTo>
                      <a:pt x="311" y="7"/>
                    </a:moveTo>
                    <a:lnTo>
                      <a:pt x="318" y="8"/>
                    </a:lnTo>
                    <a:lnTo>
                      <a:pt x="318" y="13"/>
                    </a:lnTo>
                    <a:lnTo>
                      <a:pt x="311" y="13"/>
                    </a:lnTo>
                    <a:lnTo>
                      <a:pt x="311" y="7"/>
                    </a:lnTo>
                    <a:close/>
                    <a:moveTo>
                      <a:pt x="318" y="13"/>
                    </a:moveTo>
                    <a:lnTo>
                      <a:pt x="318" y="18"/>
                    </a:lnTo>
                    <a:lnTo>
                      <a:pt x="305" y="18"/>
                    </a:lnTo>
                    <a:lnTo>
                      <a:pt x="305" y="13"/>
                    </a:lnTo>
                    <a:lnTo>
                      <a:pt x="318" y="13"/>
                    </a:lnTo>
                    <a:close/>
                    <a:moveTo>
                      <a:pt x="318" y="18"/>
                    </a:moveTo>
                    <a:lnTo>
                      <a:pt x="318" y="26"/>
                    </a:lnTo>
                    <a:lnTo>
                      <a:pt x="305" y="26"/>
                    </a:lnTo>
                    <a:lnTo>
                      <a:pt x="305" y="18"/>
                    </a:lnTo>
                    <a:lnTo>
                      <a:pt x="318" y="18"/>
                    </a:lnTo>
                    <a:close/>
                    <a:moveTo>
                      <a:pt x="318" y="26"/>
                    </a:moveTo>
                    <a:lnTo>
                      <a:pt x="318" y="33"/>
                    </a:lnTo>
                    <a:lnTo>
                      <a:pt x="305" y="33"/>
                    </a:lnTo>
                    <a:lnTo>
                      <a:pt x="305" y="26"/>
                    </a:lnTo>
                    <a:lnTo>
                      <a:pt x="318" y="26"/>
                    </a:lnTo>
                    <a:close/>
                    <a:moveTo>
                      <a:pt x="318" y="33"/>
                    </a:moveTo>
                    <a:lnTo>
                      <a:pt x="318" y="40"/>
                    </a:lnTo>
                    <a:lnTo>
                      <a:pt x="305" y="40"/>
                    </a:lnTo>
                    <a:lnTo>
                      <a:pt x="305" y="33"/>
                    </a:lnTo>
                    <a:lnTo>
                      <a:pt x="318" y="33"/>
                    </a:lnTo>
                    <a:close/>
                    <a:moveTo>
                      <a:pt x="318" y="40"/>
                    </a:moveTo>
                    <a:lnTo>
                      <a:pt x="318" y="48"/>
                    </a:lnTo>
                    <a:lnTo>
                      <a:pt x="305" y="48"/>
                    </a:lnTo>
                    <a:lnTo>
                      <a:pt x="305" y="40"/>
                    </a:lnTo>
                    <a:lnTo>
                      <a:pt x="318" y="40"/>
                    </a:lnTo>
                    <a:close/>
                    <a:moveTo>
                      <a:pt x="318" y="48"/>
                    </a:moveTo>
                    <a:lnTo>
                      <a:pt x="318" y="53"/>
                    </a:lnTo>
                    <a:lnTo>
                      <a:pt x="305" y="53"/>
                    </a:lnTo>
                    <a:lnTo>
                      <a:pt x="305" y="48"/>
                    </a:lnTo>
                    <a:lnTo>
                      <a:pt x="318" y="48"/>
                    </a:lnTo>
                    <a:close/>
                    <a:moveTo>
                      <a:pt x="318" y="53"/>
                    </a:moveTo>
                    <a:lnTo>
                      <a:pt x="318" y="60"/>
                    </a:lnTo>
                    <a:lnTo>
                      <a:pt x="305" y="60"/>
                    </a:lnTo>
                    <a:lnTo>
                      <a:pt x="305" y="53"/>
                    </a:lnTo>
                    <a:lnTo>
                      <a:pt x="318" y="53"/>
                    </a:lnTo>
                    <a:close/>
                    <a:moveTo>
                      <a:pt x="318" y="60"/>
                    </a:moveTo>
                    <a:lnTo>
                      <a:pt x="318" y="68"/>
                    </a:lnTo>
                    <a:lnTo>
                      <a:pt x="305" y="68"/>
                    </a:lnTo>
                    <a:lnTo>
                      <a:pt x="305" y="60"/>
                    </a:lnTo>
                    <a:lnTo>
                      <a:pt x="318" y="60"/>
                    </a:lnTo>
                    <a:close/>
                    <a:moveTo>
                      <a:pt x="318" y="68"/>
                    </a:moveTo>
                    <a:lnTo>
                      <a:pt x="318" y="74"/>
                    </a:lnTo>
                    <a:lnTo>
                      <a:pt x="311" y="74"/>
                    </a:lnTo>
                    <a:lnTo>
                      <a:pt x="311" y="68"/>
                    </a:lnTo>
                    <a:lnTo>
                      <a:pt x="318" y="68"/>
                    </a:lnTo>
                    <a:close/>
                    <a:moveTo>
                      <a:pt x="311" y="74"/>
                    </a:moveTo>
                    <a:lnTo>
                      <a:pt x="6" y="69"/>
                    </a:lnTo>
                    <a:lnTo>
                      <a:pt x="7" y="57"/>
                    </a:lnTo>
                    <a:lnTo>
                      <a:pt x="311" y="62"/>
                    </a:lnTo>
                    <a:lnTo>
                      <a:pt x="311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7" name="Freeform 89"/>
              <p:cNvSpPr>
                <a:spLocks noEditPoints="1"/>
              </p:cNvSpPr>
              <p:nvPr/>
            </p:nvSpPr>
            <p:spPr bwMode="auto">
              <a:xfrm>
                <a:off x="5029" y="2060"/>
                <a:ext cx="105" cy="24"/>
              </a:xfrm>
              <a:custGeom>
                <a:avLst/>
                <a:gdLst/>
                <a:ahLst/>
                <a:cxnLst>
                  <a:cxn ang="0">
                    <a:pos x="310" y="5"/>
                  </a:cxn>
                  <a:cxn ang="0">
                    <a:pos x="6" y="12"/>
                  </a:cxn>
                  <a:cxn ang="0">
                    <a:pos x="310" y="5"/>
                  </a:cxn>
                  <a:cxn ang="0">
                    <a:pos x="316" y="11"/>
                  </a:cxn>
                  <a:cxn ang="0">
                    <a:pos x="310" y="5"/>
                  </a:cxn>
                  <a:cxn ang="0">
                    <a:pos x="316" y="64"/>
                  </a:cxn>
                  <a:cxn ang="0">
                    <a:pos x="303" y="11"/>
                  </a:cxn>
                  <a:cxn ang="0">
                    <a:pos x="316" y="64"/>
                  </a:cxn>
                  <a:cxn ang="0">
                    <a:pos x="309" y="70"/>
                  </a:cxn>
                  <a:cxn ang="0">
                    <a:pos x="316" y="64"/>
                  </a:cxn>
                  <a:cxn ang="0">
                    <a:pos x="6" y="65"/>
                  </a:cxn>
                  <a:cxn ang="0">
                    <a:pos x="310" y="58"/>
                  </a:cxn>
                  <a:cxn ang="0">
                    <a:pos x="6" y="65"/>
                  </a:cxn>
                  <a:cxn ang="0">
                    <a:pos x="0" y="59"/>
                  </a:cxn>
                  <a:cxn ang="0">
                    <a:pos x="6" y="65"/>
                  </a:cxn>
                  <a:cxn ang="0">
                    <a:pos x="0" y="52"/>
                  </a:cxn>
                  <a:cxn ang="0">
                    <a:pos x="12" y="59"/>
                  </a:cxn>
                  <a:cxn ang="0">
                    <a:pos x="0" y="52"/>
                  </a:cxn>
                  <a:cxn ang="0">
                    <a:pos x="12" y="47"/>
                  </a:cxn>
                  <a:cxn ang="0">
                    <a:pos x="0" y="52"/>
                  </a:cxn>
                  <a:cxn ang="0">
                    <a:pos x="0" y="40"/>
                  </a:cxn>
                  <a:cxn ang="0">
                    <a:pos x="12" y="47"/>
                  </a:cxn>
                  <a:cxn ang="0">
                    <a:pos x="0" y="40"/>
                  </a:cxn>
                  <a:cxn ang="0">
                    <a:pos x="12" y="32"/>
                  </a:cxn>
                  <a:cxn ang="0">
                    <a:pos x="0" y="40"/>
                  </a:cxn>
                  <a:cxn ang="0">
                    <a:pos x="0" y="25"/>
                  </a:cxn>
                  <a:cxn ang="0">
                    <a:pos x="12" y="32"/>
                  </a:cxn>
                  <a:cxn ang="0">
                    <a:pos x="0" y="25"/>
                  </a:cxn>
                  <a:cxn ang="0">
                    <a:pos x="12" y="20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12" y="20"/>
                  </a:cxn>
                  <a:cxn ang="0">
                    <a:pos x="0" y="13"/>
                  </a:cxn>
                  <a:cxn ang="0">
                    <a:pos x="12" y="6"/>
                  </a:cxn>
                  <a:cxn ang="0">
                    <a:pos x="0" y="13"/>
                  </a:cxn>
                </a:cxnLst>
                <a:rect l="0" t="0" r="r" b="b"/>
                <a:pathLst>
                  <a:path w="316" h="70">
                    <a:moveTo>
                      <a:pt x="6" y="0"/>
                    </a:moveTo>
                    <a:lnTo>
                      <a:pt x="310" y="5"/>
                    </a:lnTo>
                    <a:lnTo>
                      <a:pt x="309" y="17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310" y="5"/>
                    </a:moveTo>
                    <a:lnTo>
                      <a:pt x="316" y="5"/>
                    </a:lnTo>
                    <a:lnTo>
                      <a:pt x="316" y="11"/>
                    </a:lnTo>
                    <a:lnTo>
                      <a:pt x="309" y="11"/>
                    </a:lnTo>
                    <a:lnTo>
                      <a:pt x="310" y="5"/>
                    </a:lnTo>
                    <a:close/>
                    <a:moveTo>
                      <a:pt x="316" y="11"/>
                    </a:moveTo>
                    <a:lnTo>
                      <a:pt x="316" y="64"/>
                    </a:lnTo>
                    <a:lnTo>
                      <a:pt x="303" y="64"/>
                    </a:lnTo>
                    <a:lnTo>
                      <a:pt x="303" y="11"/>
                    </a:lnTo>
                    <a:lnTo>
                      <a:pt x="316" y="11"/>
                    </a:lnTo>
                    <a:close/>
                    <a:moveTo>
                      <a:pt x="316" y="64"/>
                    </a:moveTo>
                    <a:lnTo>
                      <a:pt x="316" y="70"/>
                    </a:lnTo>
                    <a:lnTo>
                      <a:pt x="309" y="70"/>
                    </a:lnTo>
                    <a:lnTo>
                      <a:pt x="309" y="64"/>
                    </a:lnTo>
                    <a:lnTo>
                      <a:pt x="316" y="64"/>
                    </a:lnTo>
                    <a:close/>
                    <a:moveTo>
                      <a:pt x="309" y="70"/>
                    </a:moveTo>
                    <a:lnTo>
                      <a:pt x="6" y="65"/>
                    </a:lnTo>
                    <a:lnTo>
                      <a:pt x="6" y="53"/>
                    </a:lnTo>
                    <a:lnTo>
                      <a:pt x="310" y="58"/>
                    </a:lnTo>
                    <a:lnTo>
                      <a:pt x="309" y="70"/>
                    </a:lnTo>
                    <a:close/>
                    <a:moveTo>
                      <a:pt x="6" y="65"/>
                    </a:moveTo>
                    <a:lnTo>
                      <a:pt x="0" y="65"/>
                    </a:lnTo>
                    <a:lnTo>
                      <a:pt x="0" y="59"/>
                    </a:lnTo>
                    <a:lnTo>
                      <a:pt x="6" y="59"/>
                    </a:lnTo>
                    <a:lnTo>
                      <a:pt x="6" y="65"/>
                    </a:lnTo>
                    <a:close/>
                    <a:moveTo>
                      <a:pt x="0" y="59"/>
                    </a:moveTo>
                    <a:lnTo>
                      <a:pt x="0" y="52"/>
                    </a:lnTo>
                    <a:lnTo>
                      <a:pt x="12" y="52"/>
                    </a:lnTo>
                    <a:lnTo>
                      <a:pt x="12" y="59"/>
                    </a:lnTo>
                    <a:lnTo>
                      <a:pt x="0" y="59"/>
                    </a:lnTo>
                    <a:close/>
                    <a:moveTo>
                      <a:pt x="0" y="52"/>
                    </a:moveTo>
                    <a:lnTo>
                      <a:pt x="0" y="47"/>
                    </a:lnTo>
                    <a:lnTo>
                      <a:pt x="12" y="47"/>
                    </a:lnTo>
                    <a:lnTo>
                      <a:pt x="12" y="52"/>
                    </a:lnTo>
                    <a:lnTo>
                      <a:pt x="0" y="52"/>
                    </a:lnTo>
                    <a:close/>
                    <a:moveTo>
                      <a:pt x="0" y="47"/>
                    </a:moveTo>
                    <a:lnTo>
                      <a:pt x="0" y="40"/>
                    </a:lnTo>
                    <a:lnTo>
                      <a:pt x="12" y="40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  <a:moveTo>
                      <a:pt x="0" y="40"/>
                    </a:moveTo>
                    <a:lnTo>
                      <a:pt x="0" y="32"/>
                    </a:lnTo>
                    <a:lnTo>
                      <a:pt x="12" y="32"/>
                    </a:lnTo>
                    <a:lnTo>
                      <a:pt x="12" y="40"/>
                    </a:lnTo>
                    <a:lnTo>
                      <a:pt x="0" y="40"/>
                    </a:lnTo>
                    <a:close/>
                    <a:moveTo>
                      <a:pt x="0" y="32"/>
                    </a:moveTo>
                    <a:lnTo>
                      <a:pt x="0" y="25"/>
                    </a:lnTo>
                    <a:lnTo>
                      <a:pt x="12" y="25"/>
                    </a:lnTo>
                    <a:lnTo>
                      <a:pt x="12" y="32"/>
                    </a:lnTo>
                    <a:lnTo>
                      <a:pt x="0" y="32"/>
                    </a:lnTo>
                    <a:close/>
                    <a:moveTo>
                      <a:pt x="0" y="25"/>
                    </a:moveTo>
                    <a:lnTo>
                      <a:pt x="0" y="20"/>
                    </a:lnTo>
                    <a:lnTo>
                      <a:pt x="12" y="20"/>
                    </a:lnTo>
                    <a:lnTo>
                      <a:pt x="12" y="25"/>
                    </a:lnTo>
                    <a:lnTo>
                      <a:pt x="0" y="25"/>
                    </a:lnTo>
                    <a:close/>
                    <a:moveTo>
                      <a:pt x="0" y="20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8" name="Freeform 90"/>
              <p:cNvSpPr>
                <a:spLocks noEditPoints="1"/>
              </p:cNvSpPr>
              <p:nvPr/>
            </p:nvSpPr>
            <p:spPr bwMode="auto">
              <a:xfrm>
                <a:off x="3975" y="1568"/>
                <a:ext cx="826" cy="761"/>
              </a:xfrm>
              <a:custGeom>
                <a:avLst/>
                <a:gdLst/>
                <a:ahLst/>
                <a:cxnLst>
                  <a:cxn ang="0">
                    <a:pos x="51" y="2284"/>
                  </a:cxn>
                  <a:cxn ang="0">
                    <a:pos x="0" y="2234"/>
                  </a:cxn>
                  <a:cxn ang="0">
                    <a:pos x="266" y="1989"/>
                  </a:cxn>
                  <a:cxn ang="0">
                    <a:pos x="271" y="1996"/>
                  </a:cxn>
                  <a:cxn ang="0">
                    <a:pos x="276" y="2003"/>
                  </a:cxn>
                  <a:cxn ang="0">
                    <a:pos x="281" y="2010"/>
                  </a:cxn>
                  <a:cxn ang="0">
                    <a:pos x="288" y="2018"/>
                  </a:cxn>
                  <a:cxn ang="0">
                    <a:pos x="293" y="2025"/>
                  </a:cxn>
                  <a:cxn ang="0">
                    <a:pos x="299" y="2032"/>
                  </a:cxn>
                  <a:cxn ang="0">
                    <a:pos x="304" y="2037"/>
                  </a:cxn>
                  <a:cxn ang="0">
                    <a:pos x="308" y="2044"/>
                  </a:cxn>
                  <a:cxn ang="0">
                    <a:pos x="51" y="2284"/>
                  </a:cxn>
                  <a:cxn ang="0">
                    <a:pos x="2156" y="247"/>
                  </a:cxn>
                  <a:cxn ang="0">
                    <a:pos x="2425" y="0"/>
                  </a:cxn>
                  <a:cxn ang="0">
                    <a:pos x="2476" y="48"/>
                  </a:cxn>
                  <a:cxn ang="0">
                    <a:pos x="2217" y="286"/>
                  </a:cxn>
                  <a:cxn ang="0">
                    <a:pos x="2210" y="281"/>
                  </a:cxn>
                  <a:cxn ang="0">
                    <a:pos x="2203" y="276"/>
                  </a:cxn>
                  <a:cxn ang="0">
                    <a:pos x="2195" y="271"/>
                  </a:cxn>
                  <a:cxn ang="0">
                    <a:pos x="2188" y="266"/>
                  </a:cxn>
                  <a:cxn ang="0">
                    <a:pos x="2181" y="261"/>
                  </a:cxn>
                  <a:cxn ang="0">
                    <a:pos x="2174" y="257"/>
                  </a:cxn>
                  <a:cxn ang="0">
                    <a:pos x="2167" y="252"/>
                  </a:cxn>
                  <a:cxn ang="0">
                    <a:pos x="2156" y="247"/>
                  </a:cxn>
                </a:cxnLst>
                <a:rect l="0" t="0" r="r" b="b"/>
                <a:pathLst>
                  <a:path w="2476" h="2284">
                    <a:moveTo>
                      <a:pt x="51" y="2284"/>
                    </a:moveTo>
                    <a:lnTo>
                      <a:pt x="0" y="2234"/>
                    </a:lnTo>
                    <a:lnTo>
                      <a:pt x="266" y="1989"/>
                    </a:lnTo>
                    <a:lnTo>
                      <a:pt x="271" y="1996"/>
                    </a:lnTo>
                    <a:lnTo>
                      <a:pt x="276" y="2003"/>
                    </a:lnTo>
                    <a:lnTo>
                      <a:pt x="281" y="2010"/>
                    </a:lnTo>
                    <a:lnTo>
                      <a:pt x="288" y="2018"/>
                    </a:lnTo>
                    <a:lnTo>
                      <a:pt x="293" y="2025"/>
                    </a:lnTo>
                    <a:lnTo>
                      <a:pt x="299" y="2032"/>
                    </a:lnTo>
                    <a:lnTo>
                      <a:pt x="304" y="2037"/>
                    </a:lnTo>
                    <a:lnTo>
                      <a:pt x="308" y="2044"/>
                    </a:lnTo>
                    <a:lnTo>
                      <a:pt x="51" y="2284"/>
                    </a:lnTo>
                    <a:close/>
                    <a:moveTo>
                      <a:pt x="2156" y="247"/>
                    </a:moveTo>
                    <a:lnTo>
                      <a:pt x="2425" y="0"/>
                    </a:lnTo>
                    <a:lnTo>
                      <a:pt x="2476" y="48"/>
                    </a:lnTo>
                    <a:lnTo>
                      <a:pt x="2217" y="286"/>
                    </a:lnTo>
                    <a:lnTo>
                      <a:pt x="2210" y="281"/>
                    </a:lnTo>
                    <a:lnTo>
                      <a:pt x="2203" y="276"/>
                    </a:lnTo>
                    <a:lnTo>
                      <a:pt x="2195" y="271"/>
                    </a:lnTo>
                    <a:lnTo>
                      <a:pt x="2188" y="266"/>
                    </a:lnTo>
                    <a:lnTo>
                      <a:pt x="2181" y="261"/>
                    </a:lnTo>
                    <a:lnTo>
                      <a:pt x="2174" y="257"/>
                    </a:lnTo>
                    <a:lnTo>
                      <a:pt x="2167" y="252"/>
                    </a:lnTo>
                    <a:lnTo>
                      <a:pt x="2156" y="24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9" name="Freeform 91"/>
              <p:cNvSpPr>
                <a:spLocks noEditPoints="1"/>
              </p:cNvSpPr>
              <p:nvPr/>
            </p:nvSpPr>
            <p:spPr bwMode="auto">
              <a:xfrm>
                <a:off x="3972" y="2205"/>
                <a:ext cx="117" cy="126"/>
              </a:xfrm>
              <a:custGeom>
                <a:avLst/>
                <a:gdLst/>
                <a:ahLst/>
                <a:cxnLst>
                  <a:cxn ang="0">
                    <a:pos x="5" y="328"/>
                  </a:cxn>
                  <a:cxn ang="0">
                    <a:pos x="65" y="368"/>
                  </a:cxn>
                  <a:cxn ang="0">
                    <a:pos x="5" y="328"/>
                  </a:cxn>
                  <a:cxn ang="0">
                    <a:pos x="5" y="319"/>
                  </a:cxn>
                  <a:cxn ang="0">
                    <a:pos x="5" y="328"/>
                  </a:cxn>
                  <a:cxn ang="0">
                    <a:pos x="271" y="73"/>
                  </a:cxn>
                  <a:cxn ang="0">
                    <a:pos x="13" y="328"/>
                  </a:cxn>
                  <a:cxn ang="0">
                    <a:pos x="271" y="73"/>
                  </a:cxn>
                  <a:cxn ang="0">
                    <a:pos x="280" y="74"/>
                  </a:cxn>
                  <a:cxn ang="0">
                    <a:pos x="271" y="73"/>
                  </a:cxn>
                  <a:cxn ang="0">
                    <a:pos x="285" y="82"/>
                  </a:cxn>
                  <a:cxn ang="0">
                    <a:pos x="270" y="81"/>
                  </a:cxn>
                  <a:cxn ang="0">
                    <a:pos x="275" y="88"/>
                  </a:cxn>
                  <a:cxn ang="0">
                    <a:pos x="275" y="88"/>
                  </a:cxn>
                  <a:cxn ang="0">
                    <a:pos x="275" y="88"/>
                  </a:cxn>
                  <a:cxn ang="0">
                    <a:pos x="290" y="89"/>
                  </a:cxn>
                  <a:cxn ang="0">
                    <a:pos x="275" y="88"/>
                  </a:cxn>
                  <a:cxn ang="0">
                    <a:pos x="290" y="89"/>
                  </a:cxn>
                  <a:cxn ang="0">
                    <a:pos x="290" y="89"/>
                  </a:cxn>
                  <a:cxn ang="0">
                    <a:pos x="290" y="89"/>
                  </a:cxn>
                  <a:cxn ang="0">
                    <a:pos x="295" y="96"/>
                  </a:cxn>
                  <a:cxn ang="0">
                    <a:pos x="280" y="95"/>
                  </a:cxn>
                  <a:cxn ang="0">
                    <a:pos x="286" y="104"/>
                  </a:cxn>
                  <a:cxn ang="0">
                    <a:pos x="285" y="103"/>
                  </a:cxn>
                  <a:cxn ang="0">
                    <a:pos x="286" y="104"/>
                  </a:cxn>
                  <a:cxn ang="0">
                    <a:pos x="301" y="102"/>
                  </a:cxn>
                  <a:cxn ang="0">
                    <a:pos x="286" y="104"/>
                  </a:cxn>
                  <a:cxn ang="0">
                    <a:pos x="301" y="102"/>
                  </a:cxn>
                  <a:cxn ang="0">
                    <a:pos x="302" y="103"/>
                  </a:cxn>
                  <a:cxn ang="0">
                    <a:pos x="301" y="102"/>
                  </a:cxn>
                  <a:cxn ang="0">
                    <a:pos x="308" y="110"/>
                  </a:cxn>
                  <a:cxn ang="0">
                    <a:pos x="292" y="110"/>
                  </a:cxn>
                  <a:cxn ang="0">
                    <a:pos x="308" y="110"/>
                  </a:cxn>
                  <a:cxn ang="0">
                    <a:pos x="308" y="111"/>
                  </a:cxn>
                  <a:cxn ang="0">
                    <a:pos x="308" y="110"/>
                  </a:cxn>
                  <a:cxn ang="0">
                    <a:pos x="313" y="118"/>
                  </a:cxn>
                  <a:cxn ang="0">
                    <a:pos x="297" y="117"/>
                  </a:cxn>
                  <a:cxn ang="0">
                    <a:pos x="303" y="125"/>
                  </a:cxn>
                  <a:cxn ang="0">
                    <a:pos x="302" y="124"/>
                  </a:cxn>
                  <a:cxn ang="0">
                    <a:pos x="303" y="125"/>
                  </a:cxn>
                  <a:cxn ang="0">
                    <a:pos x="317" y="122"/>
                  </a:cxn>
                  <a:cxn ang="0">
                    <a:pos x="303" y="125"/>
                  </a:cxn>
                  <a:cxn ang="0">
                    <a:pos x="317" y="122"/>
                  </a:cxn>
                  <a:cxn ang="0">
                    <a:pos x="318" y="123"/>
                  </a:cxn>
                  <a:cxn ang="0">
                    <a:pos x="317" y="122"/>
                  </a:cxn>
                  <a:cxn ang="0">
                    <a:pos x="322" y="130"/>
                  </a:cxn>
                  <a:cxn ang="0">
                    <a:pos x="308" y="129"/>
                  </a:cxn>
                  <a:cxn ang="0">
                    <a:pos x="322" y="130"/>
                  </a:cxn>
                  <a:cxn ang="0">
                    <a:pos x="322" y="138"/>
                  </a:cxn>
                  <a:cxn ang="0">
                    <a:pos x="322" y="130"/>
                  </a:cxn>
                  <a:cxn ang="0">
                    <a:pos x="65" y="377"/>
                  </a:cxn>
                  <a:cxn ang="0">
                    <a:pos x="313" y="129"/>
                  </a:cxn>
                </a:cxnLst>
                <a:rect l="0" t="0" r="r" b="b"/>
                <a:pathLst>
                  <a:path w="349" h="377">
                    <a:moveTo>
                      <a:pt x="56" y="377"/>
                    </a:moveTo>
                    <a:lnTo>
                      <a:pt x="5" y="328"/>
                    </a:lnTo>
                    <a:lnTo>
                      <a:pt x="13" y="319"/>
                    </a:lnTo>
                    <a:lnTo>
                      <a:pt x="65" y="368"/>
                    </a:lnTo>
                    <a:lnTo>
                      <a:pt x="56" y="377"/>
                    </a:lnTo>
                    <a:close/>
                    <a:moveTo>
                      <a:pt x="5" y="328"/>
                    </a:moveTo>
                    <a:lnTo>
                      <a:pt x="0" y="323"/>
                    </a:lnTo>
                    <a:lnTo>
                      <a:pt x="5" y="319"/>
                    </a:lnTo>
                    <a:lnTo>
                      <a:pt x="9" y="323"/>
                    </a:lnTo>
                    <a:lnTo>
                      <a:pt x="5" y="328"/>
                    </a:lnTo>
                    <a:close/>
                    <a:moveTo>
                      <a:pt x="5" y="319"/>
                    </a:moveTo>
                    <a:lnTo>
                      <a:pt x="271" y="73"/>
                    </a:lnTo>
                    <a:lnTo>
                      <a:pt x="280" y="82"/>
                    </a:lnTo>
                    <a:lnTo>
                      <a:pt x="13" y="328"/>
                    </a:lnTo>
                    <a:lnTo>
                      <a:pt x="5" y="319"/>
                    </a:lnTo>
                    <a:close/>
                    <a:moveTo>
                      <a:pt x="271" y="73"/>
                    </a:moveTo>
                    <a:lnTo>
                      <a:pt x="277" y="67"/>
                    </a:lnTo>
                    <a:lnTo>
                      <a:pt x="280" y="74"/>
                    </a:lnTo>
                    <a:lnTo>
                      <a:pt x="275" y="78"/>
                    </a:lnTo>
                    <a:lnTo>
                      <a:pt x="271" y="73"/>
                    </a:lnTo>
                    <a:close/>
                    <a:moveTo>
                      <a:pt x="280" y="74"/>
                    </a:moveTo>
                    <a:lnTo>
                      <a:pt x="285" y="82"/>
                    </a:lnTo>
                    <a:lnTo>
                      <a:pt x="275" y="88"/>
                    </a:lnTo>
                    <a:lnTo>
                      <a:pt x="270" y="81"/>
                    </a:lnTo>
                    <a:lnTo>
                      <a:pt x="280" y="74"/>
                    </a:lnTo>
                    <a:close/>
                    <a:moveTo>
                      <a:pt x="275" y="88"/>
                    </a:moveTo>
                    <a:lnTo>
                      <a:pt x="216" y="0"/>
                    </a:lnTo>
                    <a:lnTo>
                      <a:pt x="275" y="88"/>
                    </a:lnTo>
                    <a:lnTo>
                      <a:pt x="280" y="85"/>
                    </a:lnTo>
                    <a:lnTo>
                      <a:pt x="275" y="88"/>
                    </a:lnTo>
                    <a:close/>
                    <a:moveTo>
                      <a:pt x="285" y="82"/>
                    </a:moveTo>
                    <a:lnTo>
                      <a:pt x="290" y="89"/>
                    </a:lnTo>
                    <a:lnTo>
                      <a:pt x="280" y="95"/>
                    </a:lnTo>
                    <a:lnTo>
                      <a:pt x="275" y="88"/>
                    </a:lnTo>
                    <a:lnTo>
                      <a:pt x="285" y="82"/>
                    </a:lnTo>
                    <a:close/>
                    <a:moveTo>
                      <a:pt x="290" y="89"/>
                    </a:moveTo>
                    <a:lnTo>
                      <a:pt x="349" y="177"/>
                    </a:lnTo>
                    <a:lnTo>
                      <a:pt x="290" y="89"/>
                    </a:lnTo>
                    <a:lnTo>
                      <a:pt x="285" y="92"/>
                    </a:lnTo>
                    <a:lnTo>
                      <a:pt x="290" y="89"/>
                    </a:lnTo>
                    <a:close/>
                    <a:moveTo>
                      <a:pt x="290" y="89"/>
                    </a:moveTo>
                    <a:lnTo>
                      <a:pt x="295" y="96"/>
                    </a:lnTo>
                    <a:lnTo>
                      <a:pt x="285" y="103"/>
                    </a:lnTo>
                    <a:lnTo>
                      <a:pt x="280" y="95"/>
                    </a:lnTo>
                    <a:lnTo>
                      <a:pt x="290" y="89"/>
                    </a:lnTo>
                    <a:close/>
                    <a:moveTo>
                      <a:pt x="286" y="104"/>
                    </a:moveTo>
                    <a:lnTo>
                      <a:pt x="285" y="103"/>
                    </a:lnTo>
                    <a:lnTo>
                      <a:pt x="285" y="103"/>
                    </a:lnTo>
                    <a:lnTo>
                      <a:pt x="290" y="99"/>
                    </a:lnTo>
                    <a:lnTo>
                      <a:pt x="286" y="104"/>
                    </a:lnTo>
                    <a:close/>
                    <a:moveTo>
                      <a:pt x="294" y="95"/>
                    </a:moveTo>
                    <a:lnTo>
                      <a:pt x="301" y="102"/>
                    </a:lnTo>
                    <a:lnTo>
                      <a:pt x="293" y="111"/>
                    </a:lnTo>
                    <a:lnTo>
                      <a:pt x="286" y="104"/>
                    </a:lnTo>
                    <a:lnTo>
                      <a:pt x="294" y="95"/>
                    </a:lnTo>
                    <a:close/>
                    <a:moveTo>
                      <a:pt x="301" y="102"/>
                    </a:moveTo>
                    <a:lnTo>
                      <a:pt x="302" y="103"/>
                    </a:lnTo>
                    <a:lnTo>
                      <a:pt x="302" y="103"/>
                    </a:lnTo>
                    <a:lnTo>
                      <a:pt x="297" y="107"/>
                    </a:lnTo>
                    <a:lnTo>
                      <a:pt x="301" y="102"/>
                    </a:lnTo>
                    <a:close/>
                    <a:moveTo>
                      <a:pt x="302" y="103"/>
                    </a:moveTo>
                    <a:lnTo>
                      <a:pt x="308" y="110"/>
                    </a:lnTo>
                    <a:lnTo>
                      <a:pt x="297" y="117"/>
                    </a:lnTo>
                    <a:lnTo>
                      <a:pt x="292" y="110"/>
                    </a:lnTo>
                    <a:lnTo>
                      <a:pt x="302" y="103"/>
                    </a:lnTo>
                    <a:close/>
                    <a:moveTo>
                      <a:pt x="308" y="110"/>
                    </a:moveTo>
                    <a:lnTo>
                      <a:pt x="310" y="113"/>
                    </a:lnTo>
                    <a:lnTo>
                      <a:pt x="308" y="111"/>
                    </a:lnTo>
                    <a:lnTo>
                      <a:pt x="302" y="114"/>
                    </a:lnTo>
                    <a:lnTo>
                      <a:pt x="308" y="110"/>
                    </a:lnTo>
                    <a:close/>
                    <a:moveTo>
                      <a:pt x="308" y="111"/>
                    </a:moveTo>
                    <a:lnTo>
                      <a:pt x="313" y="118"/>
                    </a:lnTo>
                    <a:lnTo>
                      <a:pt x="302" y="124"/>
                    </a:lnTo>
                    <a:lnTo>
                      <a:pt x="297" y="117"/>
                    </a:lnTo>
                    <a:lnTo>
                      <a:pt x="308" y="111"/>
                    </a:lnTo>
                    <a:close/>
                    <a:moveTo>
                      <a:pt x="303" y="125"/>
                    </a:moveTo>
                    <a:lnTo>
                      <a:pt x="302" y="125"/>
                    </a:lnTo>
                    <a:lnTo>
                      <a:pt x="302" y="124"/>
                    </a:lnTo>
                    <a:lnTo>
                      <a:pt x="308" y="121"/>
                    </a:lnTo>
                    <a:lnTo>
                      <a:pt x="303" y="125"/>
                    </a:lnTo>
                    <a:close/>
                    <a:moveTo>
                      <a:pt x="312" y="117"/>
                    </a:moveTo>
                    <a:lnTo>
                      <a:pt x="317" y="122"/>
                    </a:lnTo>
                    <a:lnTo>
                      <a:pt x="308" y="130"/>
                    </a:lnTo>
                    <a:lnTo>
                      <a:pt x="303" y="125"/>
                    </a:lnTo>
                    <a:lnTo>
                      <a:pt x="312" y="117"/>
                    </a:lnTo>
                    <a:close/>
                    <a:moveTo>
                      <a:pt x="317" y="122"/>
                    </a:moveTo>
                    <a:lnTo>
                      <a:pt x="317" y="122"/>
                    </a:lnTo>
                    <a:lnTo>
                      <a:pt x="318" y="123"/>
                    </a:lnTo>
                    <a:lnTo>
                      <a:pt x="313" y="126"/>
                    </a:lnTo>
                    <a:lnTo>
                      <a:pt x="317" y="122"/>
                    </a:lnTo>
                    <a:close/>
                    <a:moveTo>
                      <a:pt x="318" y="123"/>
                    </a:moveTo>
                    <a:lnTo>
                      <a:pt x="322" y="130"/>
                    </a:lnTo>
                    <a:lnTo>
                      <a:pt x="312" y="136"/>
                    </a:lnTo>
                    <a:lnTo>
                      <a:pt x="308" y="129"/>
                    </a:lnTo>
                    <a:lnTo>
                      <a:pt x="318" y="123"/>
                    </a:lnTo>
                    <a:close/>
                    <a:moveTo>
                      <a:pt x="322" y="130"/>
                    </a:moveTo>
                    <a:lnTo>
                      <a:pt x="325" y="134"/>
                    </a:lnTo>
                    <a:lnTo>
                      <a:pt x="322" y="138"/>
                    </a:lnTo>
                    <a:lnTo>
                      <a:pt x="317" y="133"/>
                    </a:lnTo>
                    <a:lnTo>
                      <a:pt x="322" y="130"/>
                    </a:lnTo>
                    <a:close/>
                    <a:moveTo>
                      <a:pt x="322" y="138"/>
                    </a:moveTo>
                    <a:lnTo>
                      <a:pt x="65" y="377"/>
                    </a:lnTo>
                    <a:lnTo>
                      <a:pt x="56" y="368"/>
                    </a:lnTo>
                    <a:lnTo>
                      <a:pt x="313" y="129"/>
                    </a:lnTo>
                    <a:lnTo>
                      <a:pt x="322" y="13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0" name="Freeform 92"/>
              <p:cNvSpPr>
                <a:spLocks noEditPoints="1"/>
              </p:cNvSpPr>
              <p:nvPr/>
            </p:nvSpPr>
            <p:spPr bwMode="auto">
              <a:xfrm>
                <a:off x="4677" y="1565"/>
                <a:ext cx="127" cy="115"/>
              </a:xfrm>
              <a:custGeom>
                <a:avLst/>
                <a:gdLst/>
                <a:ahLst/>
                <a:cxnLst>
                  <a:cxn ang="0">
                    <a:pos x="317" y="4"/>
                  </a:cxn>
                  <a:cxn ang="0">
                    <a:pos x="57" y="259"/>
                  </a:cxn>
                  <a:cxn ang="0">
                    <a:pos x="317" y="4"/>
                  </a:cxn>
                  <a:cxn ang="0">
                    <a:pos x="326" y="4"/>
                  </a:cxn>
                  <a:cxn ang="0">
                    <a:pos x="317" y="4"/>
                  </a:cxn>
                  <a:cxn ang="0">
                    <a:pos x="376" y="52"/>
                  </a:cxn>
                  <a:cxn ang="0">
                    <a:pos x="317" y="12"/>
                  </a:cxn>
                  <a:cxn ang="0">
                    <a:pos x="376" y="52"/>
                  </a:cxn>
                  <a:cxn ang="0">
                    <a:pos x="376" y="61"/>
                  </a:cxn>
                  <a:cxn ang="0">
                    <a:pos x="376" y="52"/>
                  </a:cxn>
                  <a:cxn ang="0">
                    <a:pos x="117" y="298"/>
                  </a:cxn>
                  <a:cxn ang="0">
                    <a:pos x="368" y="52"/>
                  </a:cxn>
                  <a:cxn ang="0">
                    <a:pos x="117" y="298"/>
                  </a:cxn>
                  <a:cxn ang="0">
                    <a:pos x="110" y="299"/>
                  </a:cxn>
                  <a:cxn ang="0">
                    <a:pos x="117" y="298"/>
                  </a:cxn>
                  <a:cxn ang="0">
                    <a:pos x="103" y="294"/>
                  </a:cxn>
                  <a:cxn ang="0">
                    <a:pos x="117" y="289"/>
                  </a:cxn>
                  <a:cxn ang="0">
                    <a:pos x="109" y="284"/>
                  </a:cxn>
                  <a:cxn ang="0">
                    <a:pos x="109" y="284"/>
                  </a:cxn>
                  <a:cxn ang="0">
                    <a:pos x="109" y="284"/>
                  </a:cxn>
                  <a:cxn ang="0">
                    <a:pos x="95" y="289"/>
                  </a:cxn>
                  <a:cxn ang="0">
                    <a:pos x="109" y="284"/>
                  </a:cxn>
                  <a:cxn ang="0">
                    <a:pos x="95" y="289"/>
                  </a:cxn>
                  <a:cxn ang="0">
                    <a:pos x="95" y="289"/>
                  </a:cxn>
                  <a:cxn ang="0">
                    <a:pos x="95" y="289"/>
                  </a:cxn>
                  <a:cxn ang="0">
                    <a:pos x="88" y="284"/>
                  </a:cxn>
                  <a:cxn ang="0">
                    <a:pos x="102" y="279"/>
                  </a:cxn>
                  <a:cxn ang="0">
                    <a:pos x="88" y="284"/>
                  </a:cxn>
                  <a:cxn ang="0">
                    <a:pos x="88" y="284"/>
                  </a:cxn>
                  <a:cxn ang="0">
                    <a:pos x="88" y="284"/>
                  </a:cxn>
                  <a:cxn ang="0">
                    <a:pos x="81" y="279"/>
                  </a:cxn>
                  <a:cxn ang="0">
                    <a:pos x="95" y="274"/>
                  </a:cxn>
                  <a:cxn ang="0">
                    <a:pos x="88" y="269"/>
                  </a:cxn>
                  <a:cxn ang="0">
                    <a:pos x="88" y="269"/>
                  </a:cxn>
                  <a:cxn ang="0">
                    <a:pos x="88" y="269"/>
                  </a:cxn>
                  <a:cxn ang="0">
                    <a:pos x="74" y="274"/>
                  </a:cxn>
                  <a:cxn ang="0">
                    <a:pos x="88" y="269"/>
                  </a:cxn>
                  <a:cxn ang="0">
                    <a:pos x="80" y="264"/>
                  </a:cxn>
                  <a:cxn ang="0">
                    <a:pos x="80" y="264"/>
                  </a:cxn>
                  <a:cxn ang="0">
                    <a:pos x="80" y="264"/>
                  </a:cxn>
                  <a:cxn ang="0">
                    <a:pos x="66" y="270"/>
                  </a:cxn>
                  <a:cxn ang="0">
                    <a:pos x="80" y="264"/>
                  </a:cxn>
                  <a:cxn ang="0">
                    <a:pos x="66" y="270"/>
                  </a:cxn>
                  <a:cxn ang="0">
                    <a:pos x="66" y="270"/>
                  </a:cxn>
                  <a:cxn ang="0">
                    <a:pos x="66" y="270"/>
                  </a:cxn>
                  <a:cxn ang="0">
                    <a:pos x="59" y="265"/>
                  </a:cxn>
                  <a:cxn ang="0">
                    <a:pos x="73" y="260"/>
                  </a:cxn>
                  <a:cxn ang="0">
                    <a:pos x="65" y="254"/>
                  </a:cxn>
                  <a:cxn ang="0">
                    <a:pos x="66" y="255"/>
                  </a:cxn>
                  <a:cxn ang="0">
                    <a:pos x="65" y="254"/>
                  </a:cxn>
                  <a:cxn ang="0">
                    <a:pos x="49" y="260"/>
                  </a:cxn>
                  <a:cxn ang="0">
                    <a:pos x="65" y="254"/>
                  </a:cxn>
                </a:cxnLst>
                <a:rect l="0" t="0" r="r" b="b"/>
                <a:pathLst>
                  <a:path w="382" h="343">
                    <a:moveTo>
                      <a:pt x="48" y="250"/>
                    </a:moveTo>
                    <a:lnTo>
                      <a:pt x="317" y="4"/>
                    </a:lnTo>
                    <a:lnTo>
                      <a:pt x="326" y="13"/>
                    </a:lnTo>
                    <a:lnTo>
                      <a:pt x="57" y="259"/>
                    </a:lnTo>
                    <a:lnTo>
                      <a:pt x="48" y="250"/>
                    </a:lnTo>
                    <a:close/>
                    <a:moveTo>
                      <a:pt x="317" y="4"/>
                    </a:moveTo>
                    <a:lnTo>
                      <a:pt x="322" y="0"/>
                    </a:lnTo>
                    <a:lnTo>
                      <a:pt x="326" y="4"/>
                    </a:lnTo>
                    <a:lnTo>
                      <a:pt x="321" y="8"/>
                    </a:lnTo>
                    <a:lnTo>
                      <a:pt x="317" y="4"/>
                    </a:lnTo>
                    <a:close/>
                    <a:moveTo>
                      <a:pt x="326" y="4"/>
                    </a:moveTo>
                    <a:lnTo>
                      <a:pt x="376" y="52"/>
                    </a:lnTo>
                    <a:lnTo>
                      <a:pt x="368" y="61"/>
                    </a:lnTo>
                    <a:lnTo>
                      <a:pt x="317" y="12"/>
                    </a:lnTo>
                    <a:lnTo>
                      <a:pt x="326" y="4"/>
                    </a:lnTo>
                    <a:close/>
                    <a:moveTo>
                      <a:pt x="376" y="52"/>
                    </a:moveTo>
                    <a:lnTo>
                      <a:pt x="382" y="56"/>
                    </a:lnTo>
                    <a:lnTo>
                      <a:pt x="376" y="61"/>
                    </a:lnTo>
                    <a:lnTo>
                      <a:pt x="372" y="56"/>
                    </a:lnTo>
                    <a:lnTo>
                      <a:pt x="376" y="52"/>
                    </a:lnTo>
                    <a:close/>
                    <a:moveTo>
                      <a:pt x="376" y="61"/>
                    </a:moveTo>
                    <a:lnTo>
                      <a:pt x="117" y="298"/>
                    </a:lnTo>
                    <a:lnTo>
                      <a:pt x="109" y="289"/>
                    </a:lnTo>
                    <a:lnTo>
                      <a:pt x="368" y="52"/>
                    </a:lnTo>
                    <a:lnTo>
                      <a:pt x="376" y="61"/>
                    </a:lnTo>
                    <a:close/>
                    <a:moveTo>
                      <a:pt x="117" y="298"/>
                    </a:moveTo>
                    <a:lnTo>
                      <a:pt x="114" y="301"/>
                    </a:lnTo>
                    <a:lnTo>
                      <a:pt x="110" y="299"/>
                    </a:lnTo>
                    <a:lnTo>
                      <a:pt x="113" y="294"/>
                    </a:lnTo>
                    <a:lnTo>
                      <a:pt x="117" y="298"/>
                    </a:lnTo>
                    <a:close/>
                    <a:moveTo>
                      <a:pt x="110" y="299"/>
                    </a:moveTo>
                    <a:lnTo>
                      <a:pt x="103" y="294"/>
                    </a:lnTo>
                    <a:lnTo>
                      <a:pt x="109" y="284"/>
                    </a:lnTo>
                    <a:lnTo>
                      <a:pt x="117" y="289"/>
                    </a:lnTo>
                    <a:lnTo>
                      <a:pt x="110" y="299"/>
                    </a:lnTo>
                    <a:close/>
                    <a:moveTo>
                      <a:pt x="109" y="284"/>
                    </a:moveTo>
                    <a:lnTo>
                      <a:pt x="106" y="282"/>
                    </a:lnTo>
                    <a:lnTo>
                      <a:pt x="109" y="284"/>
                    </a:lnTo>
                    <a:lnTo>
                      <a:pt x="106" y="289"/>
                    </a:lnTo>
                    <a:lnTo>
                      <a:pt x="109" y="284"/>
                    </a:lnTo>
                    <a:close/>
                    <a:moveTo>
                      <a:pt x="103" y="294"/>
                    </a:moveTo>
                    <a:lnTo>
                      <a:pt x="95" y="289"/>
                    </a:lnTo>
                    <a:lnTo>
                      <a:pt x="102" y="279"/>
                    </a:lnTo>
                    <a:lnTo>
                      <a:pt x="109" y="284"/>
                    </a:lnTo>
                    <a:lnTo>
                      <a:pt x="103" y="294"/>
                    </a:lnTo>
                    <a:close/>
                    <a:moveTo>
                      <a:pt x="95" y="289"/>
                    </a:moveTo>
                    <a:lnTo>
                      <a:pt x="59" y="265"/>
                    </a:lnTo>
                    <a:lnTo>
                      <a:pt x="95" y="289"/>
                    </a:lnTo>
                    <a:lnTo>
                      <a:pt x="99" y="284"/>
                    </a:lnTo>
                    <a:lnTo>
                      <a:pt x="95" y="289"/>
                    </a:lnTo>
                    <a:close/>
                    <a:moveTo>
                      <a:pt x="95" y="289"/>
                    </a:moveTo>
                    <a:lnTo>
                      <a:pt x="88" y="284"/>
                    </a:lnTo>
                    <a:lnTo>
                      <a:pt x="95" y="274"/>
                    </a:lnTo>
                    <a:lnTo>
                      <a:pt x="102" y="279"/>
                    </a:lnTo>
                    <a:lnTo>
                      <a:pt x="95" y="289"/>
                    </a:lnTo>
                    <a:close/>
                    <a:moveTo>
                      <a:pt x="88" y="284"/>
                    </a:moveTo>
                    <a:lnTo>
                      <a:pt x="176" y="343"/>
                    </a:lnTo>
                    <a:lnTo>
                      <a:pt x="88" y="284"/>
                    </a:lnTo>
                    <a:lnTo>
                      <a:pt x="91" y="279"/>
                    </a:lnTo>
                    <a:lnTo>
                      <a:pt x="88" y="284"/>
                    </a:lnTo>
                    <a:close/>
                    <a:moveTo>
                      <a:pt x="88" y="284"/>
                    </a:moveTo>
                    <a:lnTo>
                      <a:pt x="81" y="279"/>
                    </a:lnTo>
                    <a:lnTo>
                      <a:pt x="88" y="269"/>
                    </a:lnTo>
                    <a:lnTo>
                      <a:pt x="95" y="274"/>
                    </a:lnTo>
                    <a:lnTo>
                      <a:pt x="88" y="284"/>
                    </a:lnTo>
                    <a:close/>
                    <a:moveTo>
                      <a:pt x="88" y="269"/>
                    </a:moveTo>
                    <a:lnTo>
                      <a:pt x="0" y="210"/>
                    </a:lnTo>
                    <a:lnTo>
                      <a:pt x="88" y="269"/>
                    </a:lnTo>
                    <a:lnTo>
                      <a:pt x="84" y="274"/>
                    </a:lnTo>
                    <a:lnTo>
                      <a:pt x="88" y="269"/>
                    </a:lnTo>
                    <a:close/>
                    <a:moveTo>
                      <a:pt x="81" y="279"/>
                    </a:moveTo>
                    <a:lnTo>
                      <a:pt x="74" y="274"/>
                    </a:lnTo>
                    <a:lnTo>
                      <a:pt x="80" y="264"/>
                    </a:lnTo>
                    <a:lnTo>
                      <a:pt x="88" y="269"/>
                    </a:lnTo>
                    <a:lnTo>
                      <a:pt x="81" y="279"/>
                    </a:lnTo>
                    <a:close/>
                    <a:moveTo>
                      <a:pt x="80" y="264"/>
                    </a:moveTo>
                    <a:lnTo>
                      <a:pt x="117" y="289"/>
                    </a:lnTo>
                    <a:lnTo>
                      <a:pt x="80" y="264"/>
                    </a:lnTo>
                    <a:lnTo>
                      <a:pt x="77" y="269"/>
                    </a:lnTo>
                    <a:lnTo>
                      <a:pt x="80" y="264"/>
                    </a:lnTo>
                    <a:close/>
                    <a:moveTo>
                      <a:pt x="74" y="274"/>
                    </a:moveTo>
                    <a:lnTo>
                      <a:pt x="66" y="270"/>
                    </a:lnTo>
                    <a:lnTo>
                      <a:pt x="73" y="260"/>
                    </a:lnTo>
                    <a:lnTo>
                      <a:pt x="80" y="264"/>
                    </a:lnTo>
                    <a:lnTo>
                      <a:pt x="74" y="274"/>
                    </a:lnTo>
                    <a:close/>
                    <a:moveTo>
                      <a:pt x="66" y="270"/>
                    </a:moveTo>
                    <a:lnTo>
                      <a:pt x="69" y="272"/>
                    </a:lnTo>
                    <a:lnTo>
                      <a:pt x="66" y="270"/>
                    </a:lnTo>
                    <a:lnTo>
                      <a:pt x="70" y="265"/>
                    </a:lnTo>
                    <a:lnTo>
                      <a:pt x="66" y="270"/>
                    </a:lnTo>
                    <a:close/>
                    <a:moveTo>
                      <a:pt x="66" y="270"/>
                    </a:moveTo>
                    <a:lnTo>
                      <a:pt x="59" y="265"/>
                    </a:lnTo>
                    <a:lnTo>
                      <a:pt x="66" y="255"/>
                    </a:lnTo>
                    <a:lnTo>
                      <a:pt x="73" y="260"/>
                    </a:lnTo>
                    <a:lnTo>
                      <a:pt x="66" y="270"/>
                    </a:lnTo>
                    <a:close/>
                    <a:moveTo>
                      <a:pt x="65" y="254"/>
                    </a:moveTo>
                    <a:lnTo>
                      <a:pt x="65" y="255"/>
                    </a:lnTo>
                    <a:lnTo>
                      <a:pt x="66" y="255"/>
                    </a:lnTo>
                    <a:lnTo>
                      <a:pt x="63" y="260"/>
                    </a:lnTo>
                    <a:lnTo>
                      <a:pt x="65" y="254"/>
                    </a:lnTo>
                    <a:close/>
                    <a:moveTo>
                      <a:pt x="60" y="265"/>
                    </a:moveTo>
                    <a:lnTo>
                      <a:pt x="49" y="260"/>
                    </a:lnTo>
                    <a:lnTo>
                      <a:pt x="55" y="249"/>
                    </a:lnTo>
                    <a:lnTo>
                      <a:pt x="65" y="254"/>
                    </a:lnTo>
                    <a:lnTo>
                      <a:pt x="60" y="26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1" name="Freeform 93"/>
              <p:cNvSpPr>
                <a:spLocks noEditPoints="1"/>
              </p:cNvSpPr>
              <p:nvPr/>
            </p:nvSpPr>
            <p:spPr bwMode="auto">
              <a:xfrm>
                <a:off x="4007" y="1597"/>
                <a:ext cx="825" cy="761"/>
              </a:xfrm>
              <a:custGeom>
                <a:avLst/>
                <a:gdLst/>
                <a:ahLst/>
                <a:cxnLst>
                  <a:cxn ang="0">
                    <a:pos x="50" y="2281"/>
                  </a:cxn>
                  <a:cxn ang="0">
                    <a:pos x="0" y="2234"/>
                  </a:cxn>
                  <a:cxn ang="0">
                    <a:pos x="252" y="2001"/>
                  </a:cxn>
                  <a:cxn ang="0">
                    <a:pos x="257" y="2008"/>
                  </a:cxn>
                  <a:cxn ang="0">
                    <a:pos x="264" y="2015"/>
                  </a:cxn>
                  <a:cxn ang="0">
                    <a:pos x="269" y="2020"/>
                  </a:cxn>
                  <a:cxn ang="0">
                    <a:pos x="276" y="2027"/>
                  </a:cxn>
                  <a:cxn ang="0">
                    <a:pos x="281" y="2034"/>
                  </a:cxn>
                  <a:cxn ang="0">
                    <a:pos x="289" y="2039"/>
                  </a:cxn>
                  <a:cxn ang="0">
                    <a:pos x="294" y="2046"/>
                  </a:cxn>
                  <a:cxn ang="0">
                    <a:pos x="301" y="2051"/>
                  </a:cxn>
                  <a:cxn ang="0">
                    <a:pos x="50" y="2281"/>
                  </a:cxn>
                  <a:cxn ang="0">
                    <a:pos x="2172" y="231"/>
                  </a:cxn>
                  <a:cxn ang="0">
                    <a:pos x="2423" y="0"/>
                  </a:cxn>
                  <a:cxn ang="0">
                    <a:pos x="2475" y="48"/>
                  </a:cxn>
                  <a:cxn ang="0">
                    <a:pos x="2225" y="278"/>
                  </a:cxn>
                  <a:cxn ang="0">
                    <a:pos x="2217" y="271"/>
                  </a:cxn>
                  <a:cxn ang="0">
                    <a:pos x="2213" y="266"/>
                  </a:cxn>
                  <a:cxn ang="0">
                    <a:pos x="2205" y="261"/>
                  </a:cxn>
                  <a:cxn ang="0">
                    <a:pos x="2198" y="254"/>
                  </a:cxn>
                  <a:cxn ang="0">
                    <a:pos x="2191" y="249"/>
                  </a:cxn>
                  <a:cxn ang="0">
                    <a:pos x="2186" y="244"/>
                  </a:cxn>
                  <a:cxn ang="0">
                    <a:pos x="2179" y="236"/>
                  </a:cxn>
                  <a:cxn ang="0">
                    <a:pos x="2172" y="231"/>
                  </a:cxn>
                </a:cxnLst>
                <a:rect l="0" t="0" r="r" b="b"/>
                <a:pathLst>
                  <a:path w="2475" h="2281">
                    <a:moveTo>
                      <a:pt x="50" y="2281"/>
                    </a:moveTo>
                    <a:lnTo>
                      <a:pt x="0" y="2234"/>
                    </a:lnTo>
                    <a:lnTo>
                      <a:pt x="252" y="2001"/>
                    </a:lnTo>
                    <a:lnTo>
                      <a:pt x="257" y="2008"/>
                    </a:lnTo>
                    <a:lnTo>
                      <a:pt x="264" y="2015"/>
                    </a:lnTo>
                    <a:lnTo>
                      <a:pt x="269" y="2020"/>
                    </a:lnTo>
                    <a:lnTo>
                      <a:pt x="276" y="2027"/>
                    </a:lnTo>
                    <a:lnTo>
                      <a:pt x="281" y="2034"/>
                    </a:lnTo>
                    <a:lnTo>
                      <a:pt x="289" y="2039"/>
                    </a:lnTo>
                    <a:lnTo>
                      <a:pt x="294" y="2046"/>
                    </a:lnTo>
                    <a:lnTo>
                      <a:pt x="301" y="2051"/>
                    </a:lnTo>
                    <a:lnTo>
                      <a:pt x="50" y="2281"/>
                    </a:lnTo>
                    <a:close/>
                    <a:moveTo>
                      <a:pt x="2172" y="231"/>
                    </a:moveTo>
                    <a:lnTo>
                      <a:pt x="2423" y="0"/>
                    </a:lnTo>
                    <a:lnTo>
                      <a:pt x="2475" y="48"/>
                    </a:lnTo>
                    <a:lnTo>
                      <a:pt x="2225" y="278"/>
                    </a:lnTo>
                    <a:lnTo>
                      <a:pt x="2217" y="271"/>
                    </a:lnTo>
                    <a:lnTo>
                      <a:pt x="2213" y="266"/>
                    </a:lnTo>
                    <a:lnTo>
                      <a:pt x="2205" y="261"/>
                    </a:lnTo>
                    <a:lnTo>
                      <a:pt x="2198" y="254"/>
                    </a:lnTo>
                    <a:lnTo>
                      <a:pt x="2191" y="249"/>
                    </a:lnTo>
                    <a:lnTo>
                      <a:pt x="2186" y="244"/>
                    </a:lnTo>
                    <a:lnTo>
                      <a:pt x="2179" y="236"/>
                    </a:lnTo>
                    <a:lnTo>
                      <a:pt x="2172" y="231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2" name="Freeform 94"/>
              <p:cNvSpPr>
                <a:spLocks noEditPoints="1"/>
              </p:cNvSpPr>
              <p:nvPr/>
            </p:nvSpPr>
            <p:spPr bwMode="auto">
              <a:xfrm>
                <a:off x="4004" y="2261"/>
                <a:ext cx="107" cy="98"/>
              </a:xfrm>
              <a:custGeom>
                <a:avLst/>
                <a:gdLst/>
                <a:ahLst/>
                <a:cxnLst>
                  <a:cxn ang="0">
                    <a:pos x="4" y="248"/>
                  </a:cxn>
                  <a:cxn ang="0">
                    <a:pos x="62" y="286"/>
                  </a:cxn>
                  <a:cxn ang="0">
                    <a:pos x="4" y="248"/>
                  </a:cxn>
                  <a:cxn ang="0">
                    <a:pos x="4" y="239"/>
                  </a:cxn>
                  <a:cxn ang="0">
                    <a:pos x="4" y="248"/>
                  </a:cxn>
                  <a:cxn ang="0">
                    <a:pos x="256" y="5"/>
                  </a:cxn>
                  <a:cxn ang="0">
                    <a:pos x="12" y="248"/>
                  </a:cxn>
                  <a:cxn ang="0">
                    <a:pos x="256" y="5"/>
                  </a:cxn>
                  <a:cxn ang="0">
                    <a:pos x="265" y="6"/>
                  </a:cxn>
                  <a:cxn ang="0">
                    <a:pos x="256" y="5"/>
                  </a:cxn>
                  <a:cxn ang="0">
                    <a:pos x="270" y="14"/>
                  </a:cxn>
                  <a:cxn ang="0">
                    <a:pos x="255" y="13"/>
                  </a:cxn>
                  <a:cxn ang="0">
                    <a:pos x="261" y="21"/>
                  </a:cxn>
                  <a:cxn ang="0">
                    <a:pos x="260" y="20"/>
                  </a:cxn>
                  <a:cxn ang="0">
                    <a:pos x="261" y="21"/>
                  </a:cxn>
                  <a:cxn ang="0">
                    <a:pos x="276" y="20"/>
                  </a:cxn>
                  <a:cxn ang="0">
                    <a:pos x="261" y="21"/>
                  </a:cxn>
                  <a:cxn ang="0">
                    <a:pos x="276" y="20"/>
                  </a:cxn>
                  <a:cxn ang="0">
                    <a:pos x="276" y="20"/>
                  </a:cxn>
                  <a:cxn ang="0">
                    <a:pos x="276" y="20"/>
                  </a:cxn>
                  <a:cxn ang="0">
                    <a:pos x="281" y="25"/>
                  </a:cxn>
                  <a:cxn ang="0">
                    <a:pos x="268" y="28"/>
                  </a:cxn>
                  <a:cxn ang="0">
                    <a:pos x="273" y="33"/>
                  </a:cxn>
                  <a:cxn ang="0">
                    <a:pos x="273" y="33"/>
                  </a:cxn>
                  <a:cxn ang="0">
                    <a:pos x="273" y="33"/>
                  </a:cxn>
                  <a:cxn ang="0">
                    <a:pos x="288" y="32"/>
                  </a:cxn>
                  <a:cxn ang="0">
                    <a:pos x="273" y="33"/>
                  </a:cxn>
                  <a:cxn ang="0">
                    <a:pos x="288" y="32"/>
                  </a:cxn>
                  <a:cxn ang="0">
                    <a:pos x="289" y="33"/>
                  </a:cxn>
                  <a:cxn ang="0">
                    <a:pos x="288" y="32"/>
                  </a:cxn>
                  <a:cxn ang="0">
                    <a:pos x="295" y="40"/>
                  </a:cxn>
                  <a:cxn ang="0">
                    <a:pos x="279" y="40"/>
                  </a:cxn>
                  <a:cxn ang="0">
                    <a:pos x="286" y="48"/>
                  </a:cxn>
                  <a:cxn ang="0">
                    <a:pos x="284" y="47"/>
                  </a:cxn>
                  <a:cxn ang="0">
                    <a:pos x="286" y="48"/>
                  </a:cxn>
                  <a:cxn ang="0">
                    <a:pos x="301" y="43"/>
                  </a:cxn>
                  <a:cxn ang="0">
                    <a:pos x="286" y="48"/>
                  </a:cxn>
                  <a:cxn ang="0">
                    <a:pos x="301" y="43"/>
                  </a:cxn>
                  <a:cxn ang="0">
                    <a:pos x="302" y="45"/>
                  </a:cxn>
                  <a:cxn ang="0">
                    <a:pos x="301" y="43"/>
                  </a:cxn>
                  <a:cxn ang="0">
                    <a:pos x="307" y="52"/>
                  </a:cxn>
                  <a:cxn ang="0">
                    <a:pos x="292" y="52"/>
                  </a:cxn>
                  <a:cxn ang="0">
                    <a:pos x="299" y="60"/>
                  </a:cxn>
                  <a:cxn ang="0">
                    <a:pos x="297" y="59"/>
                  </a:cxn>
                  <a:cxn ang="0">
                    <a:pos x="299" y="60"/>
                  </a:cxn>
                  <a:cxn ang="0">
                    <a:pos x="313" y="55"/>
                  </a:cxn>
                  <a:cxn ang="0">
                    <a:pos x="299" y="60"/>
                  </a:cxn>
                  <a:cxn ang="0">
                    <a:pos x="313" y="55"/>
                  </a:cxn>
                  <a:cxn ang="0">
                    <a:pos x="313" y="65"/>
                  </a:cxn>
                  <a:cxn ang="0">
                    <a:pos x="313" y="55"/>
                  </a:cxn>
                  <a:cxn ang="0">
                    <a:pos x="62" y="295"/>
                  </a:cxn>
                  <a:cxn ang="0">
                    <a:pos x="305" y="56"/>
                  </a:cxn>
                </a:cxnLst>
                <a:rect l="0" t="0" r="r" b="b"/>
                <a:pathLst>
                  <a:path w="319" h="295">
                    <a:moveTo>
                      <a:pt x="54" y="295"/>
                    </a:moveTo>
                    <a:lnTo>
                      <a:pt x="4" y="248"/>
                    </a:lnTo>
                    <a:lnTo>
                      <a:pt x="13" y="239"/>
                    </a:lnTo>
                    <a:lnTo>
                      <a:pt x="62" y="286"/>
                    </a:lnTo>
                    <a:lnTo>
                      <a:pt x="54" y="295"/>
                    </a:lnTo>
                    <a:close/>
                    <a:moveTo>
                      <a:pt x="4" y="248"/>
                    </a:moveTo>
                    <a:lnTo>
                      <a:pt x="0" y="243"/>
                    </a:lnTo>
                    <a:lnTo>
                      <a:pt x="4" y="239"/>
                    </a:lnTo>
                    <a:lnTo>
                      <a:pt x="8" y="243"/>
                    </a:lnTo>
                    <a:lnTo>
                      <a:pt x="4" y="248"/>
                    </a:lnTo>
                    <a:close/>
                    <a:moveTo>
                      <a:pt x="4" y="239"/>
                    </a:moveTo>
                    <a:lnTo>
                      <a:pt x="256" y="5"/>
                    </a:lnTo>
                    <a:lnTo>
                      <a:pt x="264" y="14"/>
                    </a:lnTo>
                    <a:lnTo>
                      <a:pt x="12" y="248"/>
                    </a:lnTo>
                    <a:lnTo>
                      <a:pt x="4" y="239"/>
                    </a:lnTo>
                    <a:close/>
                    <a:moveTo>
                      <a:pt x="256" y="5"/>
                    </a:moveTo>
                    <a:lnTo>
                      <a:pt x="261" y="0"/>
                    </a:lnTo>
                    <a:lnTo>
                      <a:pt x="265" y="6"/>
                    </a:lnTo>
                    <a:lnTo>
                      <a:pt x="260" y="10"/>
                    </a:lnTo>
                    <a:lnTo>
                      <a:pt x="256" y="5"/>
                    </a:lnTo>
                    <a:close/>
                    <a:moveTo>
                      <a:pt x="265" y="6"/>
                    </a:moveTo>
                    <a:lnTo>
                      <a:pt x="270" y="14"/>
                    </a:lnTo>
                    <a:lnTo>
                      <a:pt x="260" y="20"/>
                    </a:lnTo>
                    <a:lnTo>
                      <a:pt x="255" y="13"/>
                    </a:lnTo>
                    <a:lnTo>
                      <a:pt x="265" y="6"/>
                    </a:lnTo>
                    <a:close/>
                    <a:moveTo>
                      <a:pt x="261" y="21"/>
                    </a:moveTo>
                    <a:lnTo>
                      <a:pt x="260" y="21"/>
                    </a:lnTo>
                    <a:lnTo>
                      <a:pt x="260" y="20"/>
                    </a:lnTo>
                    <a:lnTo>
                      <a:pt x="265" y="17"/>
                    </a:lnTo>
                    <a:lnTo>
                      <a:pt x="261" y="21"/>
                    </a:lnTo>
                    <a:close/>
                    <a:moveTo>
                      <a:pt x="269" y="13"/>
                    </a:moveTo>
                    <a:lnTo>
                      <a:pt x="276" y="20"/>
                    </a:lnTo>
                    <a:lnTo>
                      <a:pt x="268" y="28"/>
                    </a:lnTo>
                    <a:lnTo>
                      <a:pt x="261" y="21"/>
                    </a:lnTo>
                    <a:lnTo>
                      <a:pt x="269" y="13"/>
                    </a:lnTo>
                    <a:close/>
                    <a:moveTo>
                      <a:pt x="276" y="20"/>
                    </a:moveTo>
                    <a:lnTo>
                      <a:pt x="276" y="20"/>
                    </a:lnTo>
                    <a:lnTo>
                      <a:pt x="276" y="20"/>
                    </a:lnTo>
                    <a:lnTo>
                      <a:pt x="272" y="24"/>
                    </a:lnTo>
                    <a:lnTo>
                      <a:pt x="276" y="20"/>
                    </a:lnTo>
                    <a:close/>
                    <a:moveTo>
                      <a:pt x="276" y="20"/>
                    </a:moveTo>
                    <a:lnTo>
                      <a:pt x="281" y="25"/>
                    </a:lnTo>
                    <a:lnTo>
                      <a:pt x="273" y="33"/>
                    </a:lnTo>
                    <a:lnTo>
                      <a:pt x="268" y="28"/>
                    </a:lnTo>
                    <a:lnTo>
                      <a:pt x="276" y="20"/>
                    </a:lnTo>
                    <a:close/>
                    <a:moveTo>
                      <a:pt x="273" y="33"/>
                    </a:moveTo>
                    <a:lnTo>
                      <a:pt x="273" y="33"/>
                    </a:lnTo>
                    <a:lnTo>
                      <a:pt x="273" y="33"/>
                    </a:lnTo>
                    <a:lnTo>
                      <a:pt x="277" y="29"/>
                    </a:lnTo>
                    <a:lnTo>
                      <a:pt x="273" y="33"/>
                    </a:lnTo>
                    <a:close/>
                    <a:moveTo>
                      <a:pt x="281" y="25"/>
                    </a:moveTo>
                    <a:lnTo>
                      <a:pt x="288" y="32"/>
                    </a:lnTo>
                    <a:lnTo>
                      <a:pt x="280" y="40"/>
                    </a:lnTo>
                    <a:lnTo>
                      <a:pt x="273" y="33"/>
                    </a:lnTo>
                    <a:lnTo>
                      <a:pt x="281" y="25"/>
                    </a:lnTo>
                    <a:close/>
                    <a:moveTo>
                      <a:pt x="288" y="32"/>
                    </a:moveTo>
                    <a:lnTo>
                      <a:pt x="289" y="32"/>
                    </a:lnTo>
                    <a:lnTo>
                      <a:pt x="289" y="33"/>
                    </a:lnTo>
                    <a:lnTo>
                      <a:pt x="284" y="36"/>
                    </a:lnTo>
                    <a:lnTo>
                      <a:pt x="288" y="32"/>
                    </a:lnTo>
                    <a:close/>
                    <a:moveTo>
                      <a:pt x="289" y="33"/>
                    </a:moveTo>
                    <a:lnTo>
                      <a:pt x="295" y="40"/>
                    </a:lnTo>
                    <a:lnTo>
                      <a:pt x="284" y="47"/>
                    </a:lnTo>
                    <a:lnTo>
                      <a:pt x="279" y="40"/>
                    </a:lnTo>
                    <a:lnTo>
                      <a:pt x="289" y="33"/>
                    </a:lnTo>
                    <a:close/>
                    <a:moveTo>
                      <a:pt x="286" y="48"/>
                    </a:moveTo>
                    <a:lnTo>
                      <a:pt x="285" y="48"/>
                    </a:lnTo>
                    <a:lnTo>
                      <a:pt x="284" y="47"/>
                    </a:lnTo>
                    <a:lnTo>
                      <a:pt x="289" y="43"/>
                    </a:lnTo>
                    <a:lnTo>
                      <a:pt x="286" y="48"/>
                    </a:lnTo>
                    <a:close/>
                    <a:moveTo>
                      <a:pt x="293" y="38"/>
                    </a:moveTo>
                    <a:lnTo>
                      <a:pt x="301" y="43"/>
                    </a:lnTo>
                    <a:lnTo>
                      <a:pt x="294" y="53"/>
                    </a:lnTo>
                    <a:lnTo>
                      <a:pt x="286" y="48"/>
                    </a:lnTo>
                    <a:lnTo>
                      <a:pt x="293" y="38"/>
                    </a:lnTo>
                    <a:close/>
                    <a:moveTo>
                      <a:pt x="301" y="43"/>
                    </a:moveTo>
                    <a:lnTo>
                      <a:pt x="302" y="44"/>
                    </a:lnTo>
                    <a:lnTo>
                      <a:pt x="302" y="45"/>
                    </a:lnTo>
                    <a:lnTo>
                      <a:pt x="297" y="48"/>
                    </a:lnTo>
                    <a:lnTo>
                      <a:pt x="301" y="43"/>
                    </a:lnTo>
                    <a:close/>
                    <a:moveTo>
                      <a:pt x="302" y="45"/>
                    </a:moveTo>
                    <a:lnTo>
                      <a:pt x="307" y="52"/>
                    </a:lnTo>
                    <a:lnTo>
                      <a:pt x="297" y="59"/>
                    </a:lnTo>
                    <a:lnTo>
                      <a:pt x="292" y="52"/>
                    </a:lnTo>
                    <a:lnTo>
                      <a:pt x="302" y="45"/>
                    </a:lnTo>
                    <a:close/>
                    <a:moveTo>
                      <a:pt x="299" y="60"/>
                    </a:moveTo>
                    <a:lnTo>
                      <a:pt x="298" y="60"/>
                    </a:lnTo>
                    <a:lnTo>
                      <a:pt x="297" y="59"/>
                    </a:lnTo>
                    <a:lnTo>
                      <a:pt x="302" y="55"/>
                    </a:lnTo>
                    <a:lnTo>
                      <a:pt x="299" y="60"/>
                    </a:lnTo>
                    <a:close/>
                    <a:moveTo>
                      <a:pt x="305" y="50"/>
                    </a:moveTo>
                    <a:lnTo>
                      <a:pt x="313" y="55"/>
                    </a:lnTo>
                    <a:lnTo>
                      <a:pt x="306" y="65"/>
                    </a:lnTo>
                    <a:lnTo>
                      <a:pt x="299" y="60"/>
                    </a:lnTo>
                    <a:lnTo>
                      <a:pt x="305" y="50"/>
                    </a:lnTo>
                    <a:close/>
                    <a:moveTo>
                      <a:pt x="313" y="55"/>
                    </a:moveTo>
                    <a:lnTo>
                      <a:pt x="319" y="60"/>
                    </a:lnTo>
                    <a:lnTo>
                      <a:pt x="313" y="65"/>
                    </a:lnTo>
                    <a:lnTo>
                      <a:pt x="309" y="60"/>
                    </a:lnTo>
                    <a:lnTo>
                      <a:pt x="313" y="55"/>
                    </a:lnTo>
                    <a:close/>
                    <a:moveTo>
                      <a:pt x="313" y="65"/>
                    </a:moveTo>
                    <a:lnTo>
                      <a:pt x="62" y="295"/>
                    </a:lnTo>
                    <a:lnTo>
                      <a:pt x="54" y="286"/>
                    </a:lnTo>
                    <a:lnTo>
                      <a:pt x="305" y="56"/>
                    </a:lnTo>
                    <a:lnTo>
                      <a:pt x="313" y="6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3" name="Freeform 95"/>
              <p:cNvSpPr>
                <a:spLocks noEditPoints="1"/>
              </p:cNvSpPr>
              <p:nvPr/>
            </p:nvSpPr>
            <p:spPr bwMode="auto">
              <a:xfrm>
                <a:off x="4729" y="1595"/>
                <a:ext cx="106" cy="98"/>
              </a:xfrm>
              <a:custGeom>
                <a:avLst/>
                <a:gdLst/>
                <a:ahLst/>
                <a:cxnLst>
                  <a:cxn ang="0">
                    <a:pos x="252" y="4"/>
                  </a:cxn>
                  <a:cxn ang="0">
                    <a:pos x="9" y="244"/>
                  </a:cxn>
                  <a:cxn ang="0">
                    <a:pos x="252" y="4"/>
                  </a:cxn>
                  <a:cxn ang="0">
                    <a:pos x="260" y="4"/>
                  </a:cxn>
                  <a:cxn ang="0">
                    <a:pos x="252" y="4"/>
                  </a:cxn>
                  <a:cxn ang="0">
                    <a:pos x="312" y="52"/>
                  </a:cxn>
                  <a:cxn ang="0">
                    <a:pos x="252" y="12"/>
                  </a:cxn>
                  <a:cxn ang="0">
                    <a:pos x="312" y="52"/>
                  </a:cxn>
                  <a:cxn ang="0">
                    <a:pos x="312" y="61"/>
                  </a:cxn>
                  <a:cxn ang="0">
                    <a:pos x="312" y="52"/>
                  </a:cxn>
                  <a:cxn ang="0">
                    <a:pos x="63" y="291"/>
                  </a:cxn>
                  <a:cxn ang="0">
                    <a:pos x="304" y="52"/>
                  </a:cxn>
                  <a:cxn ang="0">
                    <a:pos x="63" y="291"/>
                  </a:cxn>
                  <a:cxn ang="0">
                    <a:pos x="53" y="291"/>
                  </a:cxn>
                  <a:cxn ang="0">
                    <a:pos x="63" y="291"/>
                  </a:cxn>
                  <a:cxn ang="0">
                    <a:pos x="46" y="283"/>
                  </a:cxn>
                  <a:cxn ang="0">
                    <a:pos x="63" y="282"/>
                  </a:cxn>
                  <a:cxn ang="0">
                    <a:pos x="46" y="283"/>
                  </a:cxn>
                  <a:cxn ang="0">
                    <a:pos x="50" y="270"/>
                  </a:cxn>
                  <a:cxn ang="0">
                    <a:pos x="46" y="283"/>
                  </a:cxn>
                  <a:cxn ang="0">
                    <a:pos x="49" y="270"/>
                  </a:cxn>
                  <a:cxn ang="0">
                    <a:pos x="46" y="274"/>
                  </a:cxn>
                  <a:cxn ang="0">
                    <a:pos x="42" y="279"/>
                  </a:cxn>
                  <a:cxn ang="0">
                    <a:pos x="42" y="264"/>
                  </a:cxn>
                  <a:cxn ang="0">
                    <a:pos x="42" y="279"/>
                  </a:cxn>
                  <a:cxn ang="0">
                    <a:pos x="34" y="274"/>
                  </a:cxn>
                  <a:cxn ang="0">
                    <a:pos x="38" y="269"/>
                  </a:cxn>
                  <a:cxn ang="0">
                    <a:pos x="34" y="274"/>
                  </a:cxn>
                  <a:cxn ang="0">
                    <a:pos x="35" y="258"/>
                  </a:cxn>
                  <a:cxn ang="0">
                    <a:pos x="34" y="274"/>
                  </a:cxn>
                  <a:cxn ang="0">
                    <a:pos x="35" y="257"/>
                  </a:cxn>
                  <a:cxn ang="0">
                    <a:pos x="31" y="262"/>
                  </a:cxn>
                  <a:cxn ang="0">
                    <a:pos x="28" y="267"/>
                  </a:cxn>
                  <a:cxn ang="0">
                    <a:pos x="27" y="252"/>
                  </a:cxn>
                  <a:cxn ang="0">
                    <a:pos x="28" y="267"/>
                  </a:cxn>
                  <a:cxn ang="0">
                    <a:pos x="20" y="262"/>
                  </a:cxn>
                  <a:cxn ang="0">
                    <a:pos x="24" y="257"/>
                  </a:cxn>
                  <a:cxn ang="0">
                    <a:pos x="20" y="262"/>
                  </a:cxn>
                  <a:cxn ang="0">
                    <a:pos x="23" y="247"/>
                  </a:cxn>
                  <a:cxn ang="0">
                    <a:pos x="20" y="262"/>
                  </a:cxn>
                  <a:cxn ang="0">
                    <a:pos x="44" y="286"/>
                  </a:cxn>
                  <a:cxn ang="0">
                    <a:pos x="19" y="252"/>
                  </a:cxn>
                  <a:cxn ang="0">
                    <a:pos x="15" y="257"/>
                  </a:cxn>
                  <a:cxn ang="0">
                    <a:pos x="16" y="240"/>
                  </a:cxn>
                  <a:cxn ang="0">
                    <a:pos x="15" y="257"/>
                  </a:cxn>
                  <a:cxn ang="0">
                    <a:pos x="16" y="240"/>
                  </a:cxn>
                  <a:cxn ang="0">
                    <a:pos x="12" y="244"/>
                  </a:cxn>
                  <a:cxn ang="0">
                    <a:pos x="8" y="249"/>
                  </a:cxn>
                  <a:cxn ang="0">
                    <a:pos x="8" y="234"/>
                  </a:cxn>
                  <a:cxn ang="0">
                    <a:pos x="8" y="249"/>
                  </a:cxn>
                </a:cxnLst>
                <a:rect l="0" t="0" r="r" b="b"/>
                <a:pathLst>
                  <a:path w="317" h="295">
                    <a:moveTo>
                      <a:pt x="0" y="235"/>
                    </a:moveTo>
                    <a:lnTo>
                      <a:pt x="252" y="4"/>
                    </a:lnTo>
                    <a:lnTo>
                      <a:pt x="260" y="12"/>
                    </a:lnTo>
                    <a:lnTo>
                      <a:pt x="9" y="244"/>
                    </a:lnTo>
                    <a:lnTo>
                      <a:pt x="0" y="235"/>
                    </a:lnTo>
                    <a:close/>
                    <a:moveTo>
                      <a:pt x="252" y="4"/>
                    </a:moveTo>
                    <a:lnTo>
                      <a:pt x="256" y="0"/>
                    </a:lnTo>
                    <a:lnTo>
                      <a:pt x="260" y="4"/>
                    </a:lnTo>
                    <a:lnTo>
                      <a:pt x="256" y="8"/>
                    </a:lnTo>
                    <a:lnTo>
                      <a:pt x="252" y="4"/>
                    </a:lnTo>
                    <a:close/>
                    <a:moveTo>
                      <a:pt x="260" y="4"/>
                    </a:moveTo>
                    <a:lnTo>
                      <a:pt x="312" y="52"/>
                    </a:lnTo>
                    <a:lnTo>
                      <a:pt x="304" y="61"/>
                    </a:lnTo>
                    <a:lnTo>
                      <a:pt x="252" y="12"/>
                    </a:lnTo>
                    <a:lnTo>
                      <a:pt x="260" y="4"/>
                    </a:lnTo>
                    <a:close/>
                    <a:moveTo>
                      <a:pt x="312" y="52"/>
                    </a:moveTo>
                    <a:lnTo>
                      <a:pt x="317" y="56"/>
                    </a:lnTo>
                    <a:lnTo>
                      <a:pt x="312" y="61"/>
                    </a:lnTo>
                    <a:lnTo>
                      <a:pt x="308" y="56"/>
                    </a:lnTo>
                    <a:lnTo>
                      <a:pt x="312" y="52"/>
                    </a:lnTo>
                    <a:close/>
                    <a:moveTo>
                      <a:pt x="312" y="61"/>
                    </a:moveTo>
                    <a:lnTo>
                      <a:pt x="63" y="291"/>
                    </a:lnTo>
                    <a:lnTo>
                      <a:pt x="54" y="282"/>
                    </a:lnTo>
                    <a:lnTo>
                      <a:pt x="304" y="52"/>
                    </a:lnTo>
                    <a:lnTo>
                      <a:pt x="312" y="61"/>
                    </a:lnTo>
                    <a:close/>
                    <a:moveTo>
                      <a:pt x="63" y="291"/>
                    </a:moveTo>
                    <a:lnTo>
                      <a:pt x="57" y="295"/>
                    </a:lnTo>
                    <a:lnTo>
                      <a:pt x="53" y="291"/>
                    </a:lnTo>
                    <a:lnTo>
                      <a:pt x="58" y="286"/>
                    </a:lnTo>
                    <a:lnTo>
                      <a:pt x="63" y="291"/>
                    </a:lnTo>
                    <a:close/>
                    <a:moveTo>
                      <a:pt x="53" y="291"/>
                    </a:moveTo>
                    <a:lnTo>
                      <a:pt x="46" y="283"/>
                    </a:lnTo>
                    <a:lnTo>
                      <a:pt x="55" y="275"/>
                    </a:lnTo>
                    <a:lnTo>
                      <a:pt x="63" y="282"/>
                    </a:lnTo>
                    <a:lnTo>
                      <a:pt x="53" y="291"/>
                    </a:lnTo>
                    <a:close/>
                    <a:moveTo>
                      <a:pt x="46" y="283"/>
                    </a:moveTo>
                    <a:lnTo>
                      <a:pt x="41" y="278"/>
                    </a:lnTo>
                    <a:lnTo>
                      <a:pt x="50" y="270"/>
                    </a:lnTo>
                    <a:lnTo>
                      <a:pt x="55" y="275"/>
                    </a:lnTo>
                    <a:lnTo>
                      <a:pt x="46" y="283"/>
                    </a:lnTo>
                    <a:close/>
                    <a:moveTo>
                      <a:pt x="49" y="269"/>
                    </a:moveTo>
                    <a:lnTo>
                      <a:pt x="49" y="270"/>
                    </a:lnTo>
                    <a:lnTo>
                      <a:pt x="50" y="270"/>
                    </a:lnTo>
                    <a:lnTo>
                      <a:pt x="46" y="274"/>
                    </a:lnTo>
                    <a:lnTo>
                      <a:pt x="49" y="269"/>
                    </a:lnTo>
                    <a:close/>
                    <a:moveTo>
                      <a:pt x="42" y="279"/>
                    </a:moveTo>
                    <a:lnTo>
                      <a:pt x="35" y="274"/>
                    </a:lnTo>
                    <a:lnTo>
                      <a:pt x="42" y="264"/>
                    </a:lnTo>
                    <a:lnTo>
                      <a:pt x="49" y="269"/>
                    </a:lnTo>
                    <a:lnTo>
                      <a:pt x="42" y="279"/>
                    </a:lnTo>
                    <a:close/>
                    <a:moveTo>
                      <a:pt x="35" y="274"/>
                    </a:moveTo>
                    <a:lnTo>
                      <a:pt x="34" y="274"/>
                    </a:lnTo>
                    <a:lnTo>
                      <a:pt x="34" y="274"/>
                    </a:lnTo>
                    <a:lnTo>
                      <a:pt x="38" y="269"/>
                    </a:lnTo>
                    <a:lnTo>
                      <a:pt x="35" y="274"/>
                    </a:lnTo>
                    <a:close/>
                    <a:moveTo>
                      <a:pt x="34" y="274"/>
                    </a:moveTo>
                    <a:lnTo>
                      <a:pt x="27" y="266"/>
                    </a:lnTo>
                    <a:lnTo>
                      <a:pt x="35" y="258"/>
                    </a:lnTo>
                    <a:lnTo>
                      <a:pt x="43" y="265"/>
                    </a:lnTo>
                    <a:lnTo>
                      <a:pt x="34" y="274"/>
                    </a:lnTo>
                    <a:close/>
                    <a:moveTo>
                      <a:pt x="34" y="257"/>
                    </a:moveTo>
                    <a:lnTo>
                      <a:pt x="35" y="257"/>
                    </a:lnTo>
                    <a:lnTo>
                      <a:pt x="35" y="258"/>
                    </a:lnTo>
                    <a:lnTo>
                      <a:pt x="31" y="262"/>
                    </a:lnTo>
                    <a:lnTo>
                      <a:pt x="34" y="257"/>
                    </a:lnTo>
                    <a:close/>
                    <a:moveTo>
                      <a:pt x="28" y="267"/>
                    </a:moveTo>
                    <a:lnTo>
                      <a:pt x="21" y="262"/>
                    </a:lnTo>
                    <a:lnTo>
                      <a:pt x="27" y="252"/>
                    </a:lnTo>
                    <a:lnTo>
                      <a:pt x="34" y="257"/>
                    </a:lnTo>
                    <a:lnTo>
                      <a:pt x="28" y="267"/>
                    </a:lnTo>
                    <a:close/>
                    <a:moveTo>
                      <a:pt x="21" y="262"/>
                    </a:moveTo>
                    <a:lnTo>
                      <a:pt x="20" y="262"/>
                    </a:lnTo>
                    <a:lnTo>
                      <a:pt x="20" y="262"/>
                    </a:lnTo>
                    <a:lnTo>
                      <a:pt x="24" y="257"/>
                    </a:lnTo>
                    <a:lnTo>
                      <a:pt x="21" y="262"/>
                    </a:lnTo>
                    <a:close/>
                    <a:moveTo>
                      <a:pt x="20" y="262"/>
                    </a:moveTo>
                    <a:lnTo>
                      <a:pt x="15" y="257"/>
                    </a:lnTo>
                    <a:lnTo>
                      <a:pt x="23" y="247"/>
                    </a:lnTo>
                    <a:lnTo>
                      <a:pt x="28" y="253"/>
                    </a:lnTo>
                    <a:lnTo>
                      <a:pt x="20" y="262"/>
                    </a:lnTo>
                    <a:close/>
                    <a:moveTo>
                      <a:pt x="15" y="257"/>
                    </a:moveTo>
                    <a:lnTo>
                      <a:pt x="44" y="286"/>
                    </a:lnTo>
                    <a:lnTo>
                      <a:pt x="15" y="257"/>
                    </a:lnTo>
                    <a:lnTo>
                      <a:pt x="19" y="252"/>
                    </a:lnTo>
                    <a:lnTo>
                      <a:pt x="15" y="257"/>
                    </a:lnTo>
                    <a:close/>
                    <a:moveTo>
                      <a:pt x="15" y="257"/>
                    </a:moveTo>
                    <a:lnTo>
                      <a:pt x="7" y="248"/>
                    </a:lnTo>
                    <a:lnTo>
                      <a:pt x="16" y="240"/>
                    </a:lnTo>
                    <a:lnTo>
                      <a:pt x="23" y="247"/>
                    </a:lnTo>
                    <a:lnTo>
                      <a:pt x="15" y="257"/>
                    </a:lnTo>
                    <a:close/>
                    <a:moveTo>
                      <a:pt x="15" y="239"/>
                    </a:moveTo>
                    <a:lnTo>
                      <a:pt x="16" y="240"/>
                    </a:lnTo>
                    <a:lnTo>
                      <a:pt x="16" y="240"/>
                    </a:lnTo>
                    <a:lnTo>
                      <a:pt x="12" y="244"/>
                    </a:lnTo>
                    <a:lnTo>
                      <a:pt x="15" y="239"/>
                    </a:lnTo>
                    <a:close/>
                    <a:moveTo>
                      <a:pt x="8" y="249"/>
                    </a:moveTo>
                    <a:lnTo>
                      <a:pt x="1" y="244"/>
                    </a:lnTo>
                    <a:lnTo>
                      <a:pt x="8" y="234"/>
                    </a:lnTo>
                    <a:lnTo>
                      <a:pt x="15" y="239"/>
                    </a:lnTo>
                    <a:lnTo>
                      <a:pt x="8" y="24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4" name="Freeform 96"/>
              <p:cNvSpPr>
                <a:spLocks noEditPoints="1"/>
              </p:cNvSpPr>
              <p:nvPr/>
            </p:nvSpPr>
            <p:spPr bwMode="auto">
              <a:xfrm>
                <a:off x="4186" y="1762"/>
                <a:ext cx="825" cy="761"/>
              </a:xfrm>
              <a:custGeom>
                <a:avLst/>
                <a:gdLst/>
                <a:ahLst/>
                <a:cxnLst>
                  <a:cxn ang="0">
                    <a:pos x="51" y="2282"/>
                  </a:cxn>
                  <a:cxn ang="0">
                    <a:pos x="0" y="2236"/>
                  </a:cxn>
                  <a:cxn ang="0">
                    <a:pos x="249" y="2003"/>
                  </a:cxn>
                  <a:cxn ang="0">
                    <a:pos x="257" y="2011"/>
                  </a:cxn>
                  <a:cxn ang="0">
                    <a:pos x="262" y="2016"/>
                  </a:cxn>
                  <a:cxn ang="0">
                    <a:pos x="269" y="2021"/>
                  </a:cxn>
                  <a:cxn ang="0">
                    <a:pos x="274" y="2026"/>
                  </a:cxn>
                  <a:cxn ang="0">
                    <a:pos x="281" y="2031"/>
                  </a:cxn>
                  <a:cxn ang="0">
                    <a:pos x="286" y="2036"/>
                  </a:cxn>
                  <a:cxn ang="0">
                    <a:pos x="291" y="2040"/>
                  </a:cxn>
                  <a:cxn ang="0">
                    <a:pos x="298" y="2045"/>
                  </a:cxn>
                  <a:cxn ang="0">
                    <a:pos x="303" y="2050"/>
                  </a:cxn>
                  <a:cxn ang="0">
                    <a:pos x="51" y="2282"/>
                  </a:cxn>
                  <a:cxn ang="0">
                    <a:pos x="2175" y="230"/>
                  </a:cxn>
                  <a:cxn ang="0">
                    <a:pos x="2425" y="0"/>
                  </a:cxn>
                  <a:cxn ang="0">
                    <a:pos x="2476" y="47"/>
                  </a:cxn>
                  <a:cxn ang="0">
                    <a:pos x="2224" y="279"/>
                  </a:cxn>
                  <a:cxn ang="0">
                    <a:pos x="2220" y="275"/>
                  </a:cxn>
                  <a:cxn ang="0">
                    <a:pos x="2215" y="266"/>
                  </a:cxn>
                  <a:cxn ang="0">
                    <a:pos x="2210" y="262"/>
                  </a:cxn>
                  <a:cxn ang="0">
                    <a:pos x="2203" y="257"/>
                  </a:cxn>
                  <a:cxn ang="0">
                    <a:pos x="2198" y="252"/>
                  </a:cxn>
                  <a:cxn ang="0">
                    <a:pos x="2193" y="247"/>
                  </a:cxn>
                  <a:cxn ang="0">
                    <a:pos x="2188" y="240"/>
                  </a:cxn>
                  <a:cxn ang="0">
                    <a:pos x="2183" y="235"/>
                  </a:cxn>
                  <a:cxn ang="0">
                    <a:pos x="2175" y="230"/>
                  </a:cxn>
                </a:cxnLst>
                <a:rect l="0" t="0" r="r" b="b"/>
                <a:pathLst>
                  <a:path w="2476" h="2282">
                    <a:moveTo>
                      <a:pt x="51" y="2282"/>
                    </a:moveTo>
                    <a:lnTo>
                      <a:pt x="0" y="2236"/>
                    </a:lnTo>
                    <a:lnTo>
                      <a:pt x="249" y="2003"/>
                    </a:lnTo>
                    <a:lnTo>
                      <a:pt x="257" y="2011"/>
                    </a:lnTo>
                    <a:lnTo>
                      <a:pt x="262" y="2016"/>
                    </a:lnTo>
                    <a:lnTo>
                      <a:pt x="269" y="2021"/>
                    </a:lnTo>
                    <a:lnTo>
                      <a:pt x="274" y="2026"/>
                    </a:lnTo>
                    <a:lnTo>
                      <a:pt x="281" y="2031"/>
                    </a:lnTo>
                    <a:lnTo>
                      <a:pt x="286" y="2036"/>
                    </a:lnTo>
                    <a:lnTo>
                      <a:pt x="291" y="2040"/>
                    </a:lnTo>
                    <a:lnTo>
                      <a:pt x="298" y="2045"/>
                    </a:lnTo>
                    <a:lnTo>
                      <a:pt x="303" y="2050"/>
                    </a:lnTo>
                    <a:lnTo>
                      <a:pt x="51" y="2282"/>
                    </a:lnTo>
                    <a:close/>
                    <a:moveTo>
                      <a:pt x="2175" y="230"/>
                    </a:moveTo>
                    <a:lnTo>
                      <a:pt x="2425" y="0"/>
                    </a:lnTo>
                    <a:lnTo>
                      <a:pt x="2476" y="47"/>
                    </a:lnTo>
                    <a:lnTo>
                      <a:pt x="2224" y="279"/>
                    </a:lnTo>
                    <a:lnTo>
                      <a:pt x="2220" y="275"/>
                    </a:lnTo>
                    <a:lnTo>
                      <a:pt x="2215" y="266"/>
                    </a:lnTo>
                    <a:lnTo>
                      <a:pt x="2210" y="262"/>
                    </a:lnTo>
                    <a:lnTo>
                      <a:pt x="2203" y="257"/>
                    </a:lnTo>
                    <a:lnTo>
                      <a:pt x="2198" y="252"/>
                    </a:lnTo>
                    <a:lnTo>
                      <a:pt x="2193" y="247"/>
                    </a:lnTo>
                    <a:lnTo>
                      <a:pt x="2188" y="240"/>
                    </a:lnTo>
                    <a:lnTo>
                      <a:pt x="2183" y="235"/>
                    </a:lnTo>
                    <a:lnTo>
                      <a:pt x="2175" y="23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5" name="Freeform 97"/>
              <p:cNvSpPr>
                <a:spLocks noEditPoints="1"/>
              </p:cNvSpPr>
              <p:nvPr/>
            </p:nvSpPr>
            <p:spPr bwMode="auto">
              <a:xfrm>
                <a:off x="4183" y="2427"/>
                <a:ext cx="106" cy="98"/>
              </a:xfrm>
              <a:custGeom>
                <a:avLst/>
                <a:gdLst/>
                <a:ahLst/>
                <a:cxnLst>
                  <a:cxn ang="0">
                    <a:pos x="5" y="245"/>
                  </a:cxn>
                  <a:cxn ang="0">
                    <a:pos x="64" y="283"/>
                  </a:cxn>
                  <a:cxn ang="0">
                    <a:pos x="5" y="245"/>
                  </a:cxn>
                  <a:cxn ang="0">
                    <a:pos x="5" y="236"/>
                  </a:cxn>
                  <a:cxn ang="0">
                    <a:pos x="5" y="245"/>
                  </a:cxn>
                  <a:cxn ang="0">
                    <a:pos x="254" y="4"/>
                  </a:cxn>
                  <a:cxn ang="0">
                    <a:pos x="13" y="245"/>
                  </a:cxn>
                  <a:cxn ang="0">
                    <a:pos x="254" y="4"/>
                  </a:cxn>
                  <a:cxn ang="0">
                    <a:pos x="263" y="4"/>
                  </a:cxn>
                  <a:cxn ang="0">
                    <a:pos x="254" y="4"/>
                  </a:cxn>
                  <a:cxn ang="0">
                    <a:pos x="270" y="11"/>
                  </a:cxn>
                  <a:cxn ang="0">
                    <a:pos x="254" y="12"/>
                  </a:cxn>
                  <a:cxn ang="0">
                    <a:pos x="270" y="11"/>
                  </a:cxn>
                  <a:cxn ang="0">
                    <a:pos x="266" y="26"/>
                  </a:cxn>
                  <a:cxn ang="0">
                    <a:pos x="270" y="11"/>
                  </a:cxn>
                  <a:cxn ang="0">
                    <a:pos x="267" y="26"/>
                  </a:cxn>
                  <a:cxn ang="0">
                    <a:pos x="271" y="21"/>
                  </a:cxn>
                  <a:cxn ang="0">
                    <a:pos x="274" y="16"/>
                  </a:cxn>
                  <a:cxn ang="0">
                    <a:pos x="274" y="31"/>
                  </a:cxn>
                  <a:cxn ang="0">
                    <a:pos x="274" y="16"/>
                  </a:cxn>
                  <a:cxn ang="0">
                    <a:pos x="282" y="21"/>
                  </a:cxn>
                  <a:cxn ang="0">
                    <a:pos x="278" y="26"/>
                  </a:cxn>
                  <a:cxn ang="0">
                    <a:pos x="282" y="22"/>
                  </a:cxn>
                  <a:cxn ang="0">
                    <a:pos x="278" y="35"/>
                  </a:cxn>
                  <a:cxn ang="0">
                    <a:pos x="282" y="22"/>
                  </a:cxn>
                  <a:cxn ang="0">
                    <a:pos x="279" y="36"/>
                  </a:cxn>
                  <a:cxn ang="0">
                    <a:pos x="283" y="31"/>
                  </a:cxn>
                  <a:cxn ang="0">
                    <a:pos x="286" y="26"/>
                  </a:cxn>
                  <a:cxn ang="0">
                    <a:pos x="287" y="41"/>
                  </a:cxn>
                  <a:cxn ang="0">
                    <a:pos x="286" y="26"/>
                  </a:cxn>
                  <a:cxn ang="0">
                    <a:pos x="294" y="31"/>
                  </a:cxn>
                  <a:cxn ang="0">
                    <a:pos x="290" y="36"/>
                  </a:cxn>
                  <a:cxn ang="0">
                    <a:pos x="294" y="31"/>
                  </a:cxn>
                  <a:cxn ang="0">
                    <a:pos x="290" y="45"/>
                  </a:cxn>
                  <a:cxn ang="0">
                    <a:pos x="294" y="31"/>
                  </a:cxn>
                  <a:cxn ang="0">
                    <a:pos x="299" y="36"/>
                  </a:cxn>
                  <a:cxn ang="0">
                    <a:pos x="295" y="41"/>
                  </a:cxn>
                  <a:cxn ang="0">
                    <a:pos x="299" y="36"/>
                  </a:cxn>
                  <a:cxn ang="0">
                    <a:pos x="295" y="50"/>
                  </a:cxn>
                  <a:cxn ang="0">
                    <a:pos x="299" y="36"/>
                  </a:cxn>
                  <a:cxn ang="0">
                    <a:pos x="296" y="50"/>
                  </a:cxn>
                  <a:cxn ang="0">
                    <a:pos x="300" y="45"/>
                  </a:cxn>
                  <a:cxn ang="0">
                    <a:pos x="303" y="40"/>
                  </a:cxn>
                  <a:cxn ang="0">
                    <a:pos x="303" y="55"/>
                  </a:cxn>
                  <a:cxn ang="0">
                    <a:pos x="303" y="40"/>
                  </a:cxn>
                  <a:cxn ang="0">
                    <a:pos x="311" y="46"/>
                  </a:cxn>
                  <a:cxn ang="0">
                    <a:pos x="307" y="50"/>
                  </a:cxn>
                  <a:cxn ang="0">
                    <a:pos x="311" y="46"/>
                  </a:cxn>
                  <a:cxn ang="0">
                    <a:pos x="307" y="59"/>
                  </a:cxn>
                  <a:cxn ang="0">
                    <a:pos x="311" y="46"/>
                  </a:cxn>
                  <a:cxn ang="0">
                    <a:pos x="320" y="55"/>
                  </a:cxn>
                  <a:cxn ang="0">
                    <a:pos x="312" y="55"/>
                  </a:cxn>
                  <a:cxn ang="0">
                    <a:pos x="316" y="60"/>
                  </a:cxn>
                  <a:cxn ang="0">
                    <a:pos x="56" y="283"/>
                  </a:cxn>
                  <a:cxn ang="0">
                    <a:pos x="316" y="60"/>
                  </a:cxn>
                </a:cxnLst>
                <a:rect l="0" t="0" r="r" b="b"/>
                <a:pathLst>
                  <a:path w="320" h="292">
                    <a:moveTo>
                      <a:pt x="56" y="292"/>
                    </a:moveTo>
                    <a:lnTo>
                      <a:pt x="5" y="245"/>
                    </a:lnTo>
                    <a:lnTo>
                      <a:pt x="13" y="236"/>
                    </a:lnTo>
                    <a:lnTo>
                      <a:pt x="64" y="283"/>
                    </a:lnTo>
                    <a:lnTo>
                      <a:pt x="56" y="292"/>
                    </a:lnTo>
                    <a:close/>
                    <a:moveTo>
                      <a:pt x="5" y="245"/>
                    </a:moveTo>
                    <a:lnTo>
                      <a:pt x="0" y="241"/>
                    </a:lnTo>
                    <a:lnTo>
                      <a:pt x="5" y="236"/>
                    </a:lnTo>
                    <a:lnTo>
                      <a:pt x="9" y="241"/>
                    </a:lnTo>
                    <a:lnTo>
                      <a:pt x="5" y="245"/>
                    </a:lnTo>
                    <a:close/>
                    <a:moveTo>
                      <a:pt x="5" y="236"/>
                    </a:moveTo>
                    <a:lnTo>
                      <a:pt x="254" y="4"/>
                    </a:lnTo>
                    <a:lnTo>
                      <a:pt x="263" y="13"/>
                    </a:lnTo>
                    <a:lnTo>
                      <a:pt x="13" y="245"/>
                    </a:lnTo>
                    <a:lnTo>
                      <a:pt x="5" y="236"/>
                    </a:lnTo>
                    <a:close/>
                    <a:moveTo>
                      <a:pt x="254" y="4"/>
                    </a:moveTo>
                    <a:lnTo>
                      <a:pt x="259" y="0"/>
                    </a:lnTo>
                    <a:lnTo>
                      <a:pt x="263" y="4"/>
                    </a:lnTo>
                    <a:lnTo>
                      <a:pt x="258" y="8"/>
                    </a:lnTo>
                    <a:lnTo>
                      <a:pt x="254" y="4"/>
                    </a:lnTo>
                    <a:close/>
                    <a:moveTo>
                      <a:pt x="263" y="4"/>
                    </a:moveTo>
                    <a:lnTo>
                      <a:pt x="270" y="11"/>
                    </a:lnTo>
                    <a:lnTo>
                      <a:pt x="261" y="21"/>
                    </a:lnTo>
                    <a:lnTo>
                      <a:pt x="254" y="12"/>
                    </a:lnTo>
                    <a:lnTo>
                      <a:pt x="263" y="4"/>
                    </a:lnTo>
                    <a:close/>
                    <a:moveTo>
                      <a:pt x="270" y="11"/>
                    </a:moveTo>
                    <a:lnTo>
                      <a:pt x="275" y="17"/>
                    </a:lnTo>
                    <a:lnTo>
                      <a:pt x="266" y="26"/>
                    </a:lnTo>
                    <a:lnTo>
                      <a:pt x="261" y="21"/>
                    </a:lnTo>
                    <a:lnTo>
                      <a:pt x="270" y="11"/>
                    </a:lnTo>
                    <a:close/>
                    <a:moveTo>
                      <a:pt x="267" y="26"/>
                    </a:moveTo>
                    <a:lnTo>
                      <a:pt x="267" y="26"/>
                    </a:lnTo>
                    <a:lnTo>
                      <a:pt x="266" y="26"/>
                    </a:lnTo>
                    <a:lnTo>
                      <a:pt x="271" y="21"/>
                    </a:lnTo>
                    <a:lnTo>
                      <a:pt x="267" y="26"/>
                    </a:lnTo>
                    <a:close/>
                    <a:moveTo>
                      <a:pt x="274" y="16"/>
                    </a:moveTo>
                    <a:lnTo>
                      <a:pt x="281" y="21"/>
                    </a:lnTo>
                    <a:lnTo>
                      <a:pt x="274" y="31"/>
                    </a:lnTo>
                    <a:lnTo>
                      <a:pt x="267" y="26"/>
                    </a:lnTo>
                    <a:lnTo>
                      <a:pt x="274" y="16"/>
                    </a:lnTo>
                    <a:close/>
                    <a:moveTo>
                      <a:pt x="281" y="21"/>
                    </a:moveTo>
                    <a:lnTo>
                      <a:pt x="282" y="21"/>
                    </a:lnTo>
                    <a:lnTo>
                      <a:pt x="282" y="22"/>
                    </a:lnTo>
                    <a:lnTo>
                      <a:pt x="278" y="26"/>
                    </a:lnTo>
                    <a:lnTo>
                      <a:pt x="281" y="21"/>
                    </a:lnTo>
                    <a:close/>
                    <a:moveTo>
                      <a:pt x="282" y="22"/>
                    </a:moveTo>
                    <a:lnTo>
                      <a:pt x="287" y="27"/>
                    </a:lnTo>
                    <a:lnTo>
                      <a:pt x="278" y="35"/>
                    </a:lnTo>
                    <a:lnTo>
                      <a:pt x="274" y="30"/>
                    </a:lnTo>
                    <a:lnTo>
                      <a:pt x="282" y="22"/>
                    </a:lnTo>
                    <a:close/>
                    <a:moveTo>
                      <a:pt x="279" y="36"/>
                    </a:moveTo>
                    <a:lnTo>
                      <a:pt x="279" y="36"/>
                    </a:lnTo>
                    <a:lnTo>
                      <a:pt x="278" y="35"/>
                    </a:lnTo>
                    <a:lnTo>
                      <a:pt x="283" y="31"/>
                    </a:lnTo>
                    <a:lnTo>
                      <a:pt x="279" y="36"/>
                    </a:lnTo>
                    <a:close/>
                    <a:moveTo>
                      <a:pt x="286" y="26"/>
                    </a:moveTo>
                    <a:lnTo>
                      <a:pt x="293" y="31"/>
                    </a:lnTo>
                    <a:lnTo>
                      <a:pt x="287" y="41"/>
                    </a:lnTo>
                    <a:lnTo>
                      <a:pt x="279" y="36"/>
                    </a:lnTo>
                    <a:lnTo>
                      <a:pt x="286" y="26"/>
                    </a:lnTo>
                    <a:close/>
                    <a:moveTo>
                      <a:pt x="293" y="31"/>
                    </a:moveTo>
                    <a:lnTo>
                      <a:pt x="294" y="31"/>
                    </a:lnTo>
                    <a:lnTo>
                      <a:pt x="294" y="31"/>
                    </a:lnTo>
                    <a:lnTo>
                      <a:pt x="290" y="36"/>
                    </a:lnTo>
                    <a:lnTo>
                      <a:pt x="293" y="31"/>
                    </a:lnTo>
                    <a:close/>
                    <a:moveTo>
                      <a:pt x="294" y="31"/>
                    </a:moveTo>
                    <a:lnTo>
                      <a:pt x="299" y="36"/>
                    </a:lnTo>
                    <a:lnTo>
                      <a:pt x="290" y="45"/>
                    </a:lnTo>
                    <a:lnTo>
                      <a:pt x="286" y="40"/>
                    </a:lnTo>
                    <a:lnTo>
                      <a:pt x="294" y="31"/>
                    </a:lnTo>
                    <a:close/>
                    <a:moveTo>
                      <a:pt x="299" y="36"/>
                    </a:moveTo>
                    <a:lnTo>
                      <a:pt x="299" y="36"/>
                    </a:lnTo>
                    <a:lnTo>
                      <a:pt x="299" y="36"/>
                    </a:lnTo>
                    <a:lnTo>
                      <a:pt x="295" y="41"/>
                    </a:lnTo>
                    <a:lnTo>
                      <a:pt x="299" y="36"/>
                    </a:lnTo>
                    <a:close/>
                    <a:moveTo>
                      <a:pt x="299" y="36"/>
                    </a:moveTo>
                    <a:lnTo>
                      <a:pt x="304" y="41"/>
                    </a:lnTo>
                    <a:lnTo>
                      <a:pt x="295" y="50"/>
                    </a:lnTo>
                    <a:lnTo>
                      <a:pt x="290" y="45"/>
                    </a:lnTo>
                    <a:lnTo>
                      <a:pt x="299" y="36"/>
                    </a:lnTo>
                    <a:close/>
                    <a:moveTo>
                      <a:pt x="296" y="50"/>
                    </a:moveTo>
                    <a:lnTo>
                      <a:pt x="296" y="50"/>
                    </a:lnTo>
                    <a:lnTo>
                      <a:pt x="295" y="50"/>
                    </a:lnTo>
                    <a:lnTo>
                      <a:pt x="300" y="45"/>
                    </a:lnTo>
                    <a:lnTo>
                      <a:pt x="296" y="50"/>
                    </a:lnTo>
                    <a:close/>
                    <a:moveTo>
                      <a:pt x="303" y="40"/>
                    </a:moveTo>
                    <a:lnTo>
                      <a:pt x="310" y="45"/>
                    </a:lnTo>
                    <a:lnTo>
                      <a:pt x="303" y="55"/>
                    </a:lnTo>
                    <a:lnTo>
                      <a:pt x="296" y="50"/>
                    </a:lnTo>
                    <a:lnTo>
                      <a:pt x="303" y="40"/>
                    </a:lnTo>
                    <a:close/>
                    <a:moveTo>
                      <a:pt x="310" y="45"/>
                    </a:moveTo>
                    <a:lnTo>
                      <a:pt x="311" y="46"/>
                    </a:lnTo>
                    <a:lnTo>
                      <a:pt x="311" y="46"/>
                    </a:lnTo>
                    <a:lnTo>
                      <a:pt x="307" y="50"/>
                    </a:lnTo>
                    <a:lnTo>
                      <a:pt x="310" y="45"/>
                    </a:lnTo>
                    <a:close/>
                    <a:moveTo>
                      <a:pt x="311" y="46"/>
                    </a:moveTo>
                    <a:lnTo>
                      <a:pt x="316" y="51"/>
                    </a:lnTo>
                    <a:lnTo>
                      <a:pt x="307" y="59"/>
                    </a:lnTo>
                    <a:lnTo>
                      <a:pt x="303" y="55"/>
                    </a:lnTo>
                    <a:lnTo>
                      <a:pt x="311" y="46"/>
                    </a:lnTo>
                    <a:close/>
                    <a:moveTo>
                      <a:pt x="316" y="51"/>
                    </a:moveTo>
                    <a:lnTo>
                      <a:pt x="320" y="55"/>
                    </a:lnTo>
                    <a:lnTo>
                      <a:pt x="316" y="60"/>
                    </a:lnTo>
                    <a:lnTo>
                      <a:pt x="312" y="55"/>
                    </a:lnTo>
                    <a:lnTo>
                      <a:pt x="316" y="51"/>
                    </a:lnTo>
                    <a:close/>
                    <a:moveTo>
                      <a:pt x="316" y="60"/>
                    </a:moveTo>
                    <a:lnTo>
                      <a:pt x="64" y="292"/>
                    </a:lnTo>
                    <a:lnTo>
                      <a:pt x="56" y="283"/>
                    </a:lnTo>
                    <a:lnTo>
                      <a:pt x="308" y="51"/>
                    </a:lnTo>
                    <a:lnTo>
                      <a:pt x="316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6" name="Freeform 98"/>
              <p:cNvSpPr>
                <a:spLocks noEditPoints="1"/>
              </p:cNvSpPr>
              <p:nvPr/>
            </p:nvSpPr>
            <p:spPr bwMode="auto">
              <a:xfrm>
                <a:off x="4909" y="1760"/>
                <a:ext cx="105" cy="98"/>
              </a:xfrm>
              <a:custGeom>
                <a:avLst/>
                <a:gdLst/>
                <a:ahLst/>
                <a:cxnLst>
                  <a:cxn ang="0">
                    <a:pos x="250" y="4"/>
                  </a:cxn>
                  <a:cxn ang="0">
                    <a:pos x="9" y="243"/>
                  </a:cxn>
                  <a:cxn ang="0">
                    <a:pos x="250" y="4"/>
                  </a:cxn>
                  <a:cxn ang="0">
                    <a:pos x="258" y="4"/>
                  </a:cxn>
                  <a:cxn ang="0">
                    <a:pos x="250" y="4"/>
                  </a:cxn>
                  <a:cxn ang="0">
                    <a:pos x="309" y="51"/>
                  </a:cxn>
                  <a:cxn ang="0">
                    <a:pos x="250" y="13"/>
                  </a:cxn>
                  <a:cxn ang="0">
                    <a:pos x="309" y="51"/>
                  </a:cxn>
                  <a:cxn ang="0">
                    <a:pos x="309" y="60"/>
                  </a:cxn>
                  <a:cxn ang="0">
                    <a:pos x="309" y="51"/>
                  </a:cxn>
                  <a:cxn ang="0">
                    <a:pos x="58" y="292"/>
                  </a:cxn>
                  <a:cxn ang="0">
                    <a:pos x="301" y="51"/>
                  </a:cxn>
                  <a:cxn ang="0">
                    <a:pos x="58" y="292"/>
                  </a:cxn>
                  <a:cxn ang="0">
                    <a:pos x="49" y="292"/>
                  </a:cxn>
                  <a:cxn ang="0">
                    <a:pos x="58" y="292"/>
                  </a:cxn>
                  <a:cxn ang="0">
                    <a:pos x="44" y="287"/>
                  </a:cxn>
                  <a:cxn ang="0">
                    <a:pos x="58" y="283"/>
                  </a:cxn>
                  <a:cxn ang="0">
                    <a:pos x="44" y="287"/>
                  </a:cxn>
                  <a:cxn ang="0">
                    <a:pos x="44" y="286"/>
                  </a:cxn>
                  <a:cxn ang="0">
                    <a:pos x="44" y="287"/>
                  </a:cxn>
                  <a:cxn ang="0">
                    <a:pos x="39" y="279"/>
                  </a:cxn>
                  <a:cxn ang="0">
                    <a:pos x="54" y="279"/>
                  </a:cxn>
                  <a:cxn ang="0">
                    <a:pos x="48" y="270"/>
                  </a:cxn>
                  <a:cxn ang="0">
                    <a:pos x="49" y="271"/>
                  </a:cxn>
                  <a:cxn ang="0">
                    <a:pos x="48" y="270"/>
                  </a:cxn>
                  <a:cxn ang="0">
                    <a:pos x="35" y="274"/>
                  </a:cxn>
                  <a:cxn ang="0">
                    <a:pos x="48" y="270"/>
                  </a:cxn>
                  <a:cxn ang="0">
                    <a:pos x="42" y="265"/>
                  </a:cxn>
                  <a:cxn ang="0">
                    <a:pos x="43" y="265"/>
                  </a:cxn>
                  <a:cxn ang="0">
                    <a:pos x="42" y="265"/>
                  </a:cxn>
                  <a:cxn ang="0">
                    <a:pos x="28" y="270"/>
                  </a:cxn>
                  <a:cxn ang="0">
                    <a:pos x="42" y="265"/>
                  </a:cxn>
                  <a:cxn ang="0">
                    <a:pos x="28" y="270"/>
                  </a:cxn>
                  <a:cxn ang="0">
                    <a:pos x="27" y="269"/>
                  </a:cxn>
                  <a:cxn ang="0">
                    <a:pos x="28" y="270"/>
                  </a:cxn>
                  <a:cxn ang="0">
                    <a:pos x="23" y="264"/>
                  </a:cxn>
                  <a:cxn ang="0">
                    <a:pos x="36" y="260"/>
                  </a:cxn>
                  <a:cxn ang="0">
                    <a:pos x="23" y="264"/>
                  </a:cxn>
                  <a:cxn ang="0">
                    <a:pos x="23" y="264"/>
                  </a:cxn>
                  <a:cxn ang="0">
                    <a:pos x="23" y="264"/>
                  </a:cxn>
                  <a:cxn ang="0">
                    <a:pos x="18" y="259"/>
                  </a:cxn>
                  <a:cxn ang="0">
                    <a:pos x="31" y="256"/>
                  </a:cxn>
                  <a:cxn ang="0">
                    <a:pos x="18" y="259"/>
                  </a:cxn>
                  <a:cxn ang="0">
                    <a:pos x="17" y="258"/>
                  </a:cxn>
                  <a:cxn ang="0">
                    <a:pos x="18" y="259"/>
                  </a:cxn>
                  <a:cxn ang="0">
                    <a:pos x="12" y="251"/>
                  </a:cxn>
                  <a:cxn ang="0">
                    <a:pos x="27" y="252"/>
                  </a:cxn>
                  <a:cxn ang="0">
                    <a:pos x="21" y="244"/>
                  </a:cxn>
                  <a:cxn ang="0">
                    <a:pos x="22" y="245"/>
                  </a:cxn>
                  <a:cxn ang="0">
                    <a:pos x="21" y="244"/>
                  </a:cxn>
                  <a:cxn ang="0">
                    <a:pos x="8" y="247"/>
                  </a:cxn>
                  <a:cxn ang="0">
                    <a:pos x="21" y="244"/>
                  </a:cxn>
                  <a:cxn ang="0">
                    <a:pos x="16" y="238"/>
                  </a:cxn>
                  <a:cxn ang="0">
                    <a:pos x="17" y="239"/>
                  </a:cxn>
                  <a:cxn ang="0">
                    <a:pos x="16" y="238"/>
                  </a:cxn>
                  <a:cxn ang="0">
                    <a:pos x="1" y="243"/>
                  </a:cxn>
                  <a:cxn ang="0">
                    <a:pos x="16" y="238"/>
                  </a:cxn>
                </a:cxnLst>
                <a:rect l="0" t="0" r="r" b="b"/>
                <a:pathLst>
                  <a:path w="314" h="296">
                    <a:moveTo>
                      <a:pt x="0" y="234"/>
                    </a:moveTo>
                    <a:lnTo>
                      <a:pt x="250" y="4"/>
                    </a:lnTo>
                    <a:lnTo>
                      <a:pt x="259" y="13"/>
                    </a:lnTo>
                    <a:lnTo>
                      <a:pt x="9" y="243"/>
                    </a:lnTo>
                    <a:lnTo>
                      <a:pt x="0" y="234"/>
                    </a:lnTo>
                    <a:close/>
                    <a:moveTo>
                      <a:pt x="250" y="4"/>
                    </a:moveTo>
                    <a:lnTo>
                      <a:pt x="254" y="0"/>
                    </a:lnTo>
                    <a:lnTo>
                      <a:pt x="258" y="4"/>
                    </a:lnTo>
                    <a:lnTo>
                      <a:pt x="254" y="8"/>
                    </a:lnTo>
                    <a:lnTo>
                      <a:pt x="250" y="4"/>
                    </a:lnTo>
                    <a:close/>
                    <a:moveTo>
                      <a:pt x="258" y="4"/>
                    </a:moveTo>
                    <a:lnTo>
                      <a:pt x="309" y="51"/>
                    </a:lnTo>
                    <a:lnTo>
                      <a:pt x="301" y="60"/>
                    </a:lnTo>
                    <a:lnTo>
                      <a:pt x="250" y="13"/>
                    </a:lnTo>
                    <a:lnTo>
                      <a:pt x="258" y="4"/>
                    </a:lnTo>
                    <a:close/>
                    <a:moveTo>
                      <a:pt x="309" y="51"/>
                    </a:moveTo>
                    <a:lnTo>
                      <a:pt x="314" y="55"/>
                    </a:lnTo>
                    <a:lnTo>
                      <a:pt x="309" y="60"/>
                    </a:lnTo>
                    <a:lnTo>
                      <a:pt x="305" y="55"/>
                    </a:lnTo>
                    <a:lnTo>
                      <a:pt x="309" y="51"/>
                    </a:lnTo>
                    <a:close/>
                    <a:moveTo>
                      <a:pt x="309" y="60"/>
                    </a:moveTo>
                    <a:lnTo>
                      <a:pt x="58" y="292"/>
                    </a:lnTo>
                    <a:lnTo>
                      <a:pt x="49" y="283"/>
                    </a:lnTo>
                    <a:lnTo>
                      <a:pt x="301" y="51"/>
                    </a:lnTo>
                    <a:lnTo>
                      <a:pt x="309" y="60"/>
                    </a:lnTo>
                    <a:close/>
                    <a:moveTo>
                      <a:pt x="58" y="292"/>
                    </a:moveTo>
                    <a:lnTo>
                      <a:pt x="53" y="296"/>
                    </a:lnTo>
                    <a:lnTo>
                      <a:pt x="49" y="292"/>
                    </a:lnTo>
                    <a:lnTo>
                      <a:pt x="53" y="287"/>
                    </a:lnTo>
                    <a:lnTo>
                      <a:pt x="58" y="292"/>
                    </a:lnTo>
                    <a:close/>
                    <a:moveTo>
                      <a:pt x="49" y="292"/>
                    </a:moveTo>
                    <a:lnTo>
                      <a:pt x="44" y="287"/>
                    </a:lnTo>
                    <a:lnTo>
                      <a:pt x="53" y="278"/>
                    </a:lnTo>
                    <a:lnTo>
                      <a:pt x="58" y="283"/>
                    </a:lnTo>
                    <a:lnTo>
                      <a:pt x="49" y="292"/>
                    </a:lnTo>
                    <a:close/>
                    <a:moveTo>
                      <a:pt x="44" y="287"/>
                    </a:moveTo>
                    <a:lnTo>
                      <a:pt x="44" y="286"/>
                    </a:lnTo>
                    <a:lnTo>
                      <a:pt x="44" y="286"/>
                    </a:lnTo>
                    <a:lnTo>
                      <a:pt x="49" y="283"/>
                    </a:lnTo>
                    <a:lnTo>
                      <a:pt x="44" y="287"/>
                    </a:lnTo>
                    <a:close/>
                    <a:moveTo>
                      <a:pt x="44" y="286"/>
                    </a:moveTo>
                    <a:lnTo>
                      <a:pt x="39" y="279"/>
                    </a:lnTo>
                    <a:lnTo>
                      <a:pt x="49" y="271"/>
                    </a:lnTo>
                    <a:lnTo>
                      <a:pt x="54" y="279"/>
                    </a:lnTo>
                    <a:lnTo>
                      <a:pt x="44" y="286"/>
                    </a:lnTo>
                    <a:close/>
                    <a:moveTo>
                      <a:pt x="48" y="270"/>
                    </a:moveTo>
                    <a:lnTo>
                      <a:pt x="48" y="271"/>
                    </a:lnTo>
                    <a:lnTo>
                      <a:pt x="49" y="271"/>
                    </a:lnTo>
                    <a:lnTo>
                      <a:pt x="44" y="274"/>
                    </a:lnTo>
                    <a:lnTo>
                      <a:pt x="48" y="270"/>
                    </a:lnTo>
                    <a:close/>
                    <a:moveTo>
                      <a:pt x="39" y="280"/>
                    </a:moveTo>
                    <a:lnTo>
                      <a:pt x="35" y="274"/>
                    </a:lnTo>
                    <a:lnTo>
                      <a:pt x="43" y="265"/>
                    </a:lnTo>
                    <a:lnTo>
                      <a:pt x="48" y="270"/>
                    </a:lnTo>
                    <a:lnTo>
                      <a:pt x="39" y="280"/>
                    </a:lnTo>
                    <a:close/>
                    <a:moveTo>
                      <a:pt x="42" y="265"/>
                    </a:moveTo>
                    <a:lnTo>
                      <a:pt x="43" y="265"/>
                    </a:lnTo>
                    <a:lnTo>
                      <a:pt x="43" y="265"/>
                    </a:lnTo>
                    <a:lnTo>
                      <a:pt x="39" y="270"/>
                    </a:lnTo>
                    <a:lnTo>
                      <a:pt x="42" y="265"/>
                    </a:lnTo>
                    <a:close/>
                    <a:moveTo>
                      <a:pt x="36" y="275"/>
                    </a:moveTo>
                    <a:lnTo>
                      <a:pt x="28" y="270"/>
                    </a:lnTo>
                    <a:lnTo>
                      <a:pt x="35" y="260"/>
                    </a:lnTo>
                    <a:lnTo>
                      <a:pt x="42" y="265"/>
                    </a:lnTo>
                    <a:lnTo>
                      <a:pt x="36" y="275"/>
                    </a:lnTo>
                    <a:close/>
                    <a:moveTo>
                      <a:pt x="28" y="270"/>
                    </a:moveTo>
                    <a:lnTo>
                      <a:pt x="28" y="269"/>
                    </a:lnTo>
                    <a:lnTo>
                      <a:pt x="27" y="269"/>
                    </a:lnTo>
                    <a:lnTo>
                      <a:pt x="32" y="265"/>
                    </a:lnTo>
                    <a:lnTo>
                      <a:pt x="28" y="270"/>
                    </a:lnTo>
                    <a:close/>
                    <a:moveTo>
                      <a:pt x="27" y="269"/>
                    </a:moveTo>
                    <a:lnTo>
                      <a:pt x="23" y="264"/>
                    </a:lnTo>
                    <a:lnTo>
                      <a:pt x="31" y="256"/>
                    </a:lnTo>
                    <a:lnTo>
                      <a:pt x="36" y="260"/>
                    </a:lnTo>
                    <a:lnTo>
                      <a:pt x="27" y="269"/>
                    </a:lnTo>
                    <a:close/>
                    <a:moveTo>
                      <a:pt x="23" y="264"/>
                    </a:moveTo>
                    <a:lnTo>
                      <a:pt x="2" y="245"/>
                    </a:lnTo>
                    <a:lnTo>
                      <a:pt x="23" y="264"/>
                    </a:lnTo>
                    <a:lnTo>
                      <a:pt x="27" y="260"/>
                    </a:lnTo>
                    <a:lnTo>
                      <a:pt x="23" y="264"/>
                    </a:lnTo>
                    <a:close/>
                    <a:moveTo>
                      <a:pt x="23" y="264"/>
                    </a:moveTo>
                    <a:lnTo>
                      <a:pt x="18" y="259"/>
                    </a:lnTo>
                    <a:lnTo>
                      <a:pt x="26" y="251"/>
                    </a:lnTo>
                    <a:lnTo>
                      <a:pt x="31" y="256"/>
                    </a:lnTo>
                    <a:lnTo>
                      <a:pt x="23" y="264"/>
                    </a:lnTo>
                    <a:close/>
                    <a:moveTo>
                      <a:pt x="18" y="259"/>
                    </a:moveTo>
                    <a:lnTo>
                      <a:pt x="17" y="259"/>
                    </a:lnTo>
                    <a:lnTo>
                      <a:pt x="17" y="258"/>
                    </a:lnTo>
                    <a:lnTo>
                      <a:pt x="22" y="255"/>
                    </a:lnTo>
                    <a:lnTo>
                      <a:pt x="18" y="259"/>
                    </a:lnTo>
                    <a:close/>
                    <a:moveTo>
                      <a:pt x="17" y="258"/>
                    </a:moveTo>
                    <a:lnTo>
                      <a:pt x="12" y="251"/>
                    </a:lnTo>
                    <a:lnTo>
                      <a:pt x="22" y="245"/>
                    </a:lnTo>
                    <a:lnTo>
                      <a:pt x="27" y="252"/>
                    </a:lnTo>
                    <a:lnTo>
                      <a:pt x="17" y="258"/>
                    </a:lnTo>
                    <a:close/>
                    <a:moveTo>
                      <a:pt x="21" y="244"/>
                    </a:moveTo>
                    <a:lnTo>
                      <a:pt x="22" y="244"/>
                    </a:lnTo>
                    <a:lnTo>
                      <a:pt x="22" y="245"/>
                    </a:lnTo>
                    <a:lnTo>
                      <a:pt x="17" y="248"/>
                    </a:lnTo>
                    <a:lnTo>
                      <a:pt x="21" y="244"/>
                    </a:lnTo>
                    <a:close/>
                    <a:moveTo>
                      <a:pt x="13" y="252"/>
                    </a:moveTo>
                    <a:lnTo>
                      <a:pt x="8" y="247"/>
                    </a:lnTo>
                    <a:lnTo>
                      <a:pt x="17" y="239"/>
                    </a:lnTo>
                    <a:lnTo>
                      <a:pt x="21" y="244"/>
                    </a:lnTo>
                    <a:lnTo>
                      <a:pt x="13" y="252"/>
                    </a:lnTo>
                    <a:close/>
                    <a:moveTo>
                      <a:pt x="16" y="238"/>
                    </a:moveTo>
                    <a:lnTo>
                      <a:pt x="16" y="238"/>
                    </a:lnTo>
                    <a:lnTo>
                      <a:pt x="17" y="239"/>
                    </a:lnTo>
                    <a:lnTo>
                      <a:pt x="12" y="243"/>
                    </a:lnTo>
                    <a:lnTo>
                      <a:pt x="16" y="238"/>
                    </a:lnTo>
                    <a:close/>
                    <a:moveTo>
                      <a:pt x="9" y="248"/>
                    </a:moveTo>
                    <a:lnTo>
                      <a:pt x="1" y="243"/>
                    </a:lnTo>
                    <a:lnTo>
                      <a:pt x="8" y="233"/>
                    </a:lnTo>
                    <a:lnTo>
                      <a:pt x="16" y="238"/>
                    </a:lnTo>
                    <a:lnTo>
                      <a:pt x="9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7" name="Freeform 99"/>
              <p:cNvSpPr>
                <a:spLocks noEditPoints="1"/>
              </p:cNvSpPr>
              <p:nvPr/>
            </p:nvSpPr>
            <p:spPr bwMode="auto">
              <a:xfrm>
                <a:off x="4217" y="1791"/>
                <a:ext cx="826" cy="761"/>
              </a:xfrm>
              <a:custGeom>
                <a:avLst/>
                <a:gdLst/>
                <a:ahLst/>
                <a:cxnLst>
                  <a:cxn ang="0">
                    <a:pos x="51" y="2282"/>
                  </a:cxn>
                  <a:cxn ang="0">
                    <a:pos x="0" y="2235"/>
                  </a:cxn>
                  <a:cxn ang="0">
                    <a:pos x="254" y="2000"/>
                  </a:cxn>
                  <a:cxn ang="0">
                    <a:pos x="262" y="2005"/>
                  </a:cxn>
                  <a:cxn ang="0">
                    <a:pos x="269" y="2011"/>
                  </a:cxn>
                  <a:cxn ang="0">
                    <a:pos x="279" y="2016"/>
                  </a:cxn>
                  <a:cxn ang="0">
                    <a:pos x="286" y="2021"/>
                  </a:cxn>
                  <a:cxn ang="0">
                    <a:pos x="291" y="2025"/>
                  </a:cxn>
                  <a:cxn ang="0">
                    <a:pos x="298" y="2030"/>
                  </a:cxn>
                  <a:cxn ang="0">
                    <a:pos x="309" y="2035"/>
                  </a:cxn>
                  <a:cxn ang="0">
                    <a:pos x="316" y="2040"/>
                  </a:cxn>
                  <a:cxn ang="0">
                    <a:pos x="51" y="2282"/>
                  </a:cxn>
                  <a:cxn ang="0">
                    <a:pos x="2169" y="237"/>
                  </a:cxn>
                  <a:cxn ang="0">
                    <a:pos x="2426" y="0"/>
                  </a:cxn>
                  <a:cxn ang="0">
                    <a:pos x="2476" y="49"/>
                  </a:cxn>
                  <a:cxn ang="0">
                    <a:pos x="2213" y="291"/>
                  </a:cxn>
                  <a:cxn ang="0">
                    <a:pos x="2208" y="284"/>
                  </a:cxn>
                  <a:cxn ang="0">
                    <a:pos x="2203" y="279"/>
                  </a:cxn>
                  <a:cxn ang="0">
                    <a:pos x="2196" y="272"/>
                  </a:cxn>
                  <a:cxn ang="0">
                    <a:pos x="2191" y="263"/>
                  </a:cxn>
                  <a:cxn ang="0">
                    <a:pos x="2186" y="256"/>
                  </a:cxn>
                  <a:cxn ang="0">
                    <a:pos x="2181" y="249"/>
                  </a:cxn>
                  <a:cxn ang="0">
                    <a:pos x="2174" y="242"/>
                  </a:cxn>
                  <a:cxn ang="0">
                    <a:pos x="2169" y="237"/>
                  </a:cxn>
                </a:cxnLst>
                <a:rect l="0" t="0" r="r" b="b"/>
                <a:pathLst>
                  <a:path w="2476" h="2282">
                    <a:moveTo>
                      <a:pt x="51" y="2282"/>
                    </a:moveTo>
                    <a:lnTo>
                      <a:pt x="0" y="2235"/>
                    </a:lnTo>
                    <a:lnTo>
                      <a:pt x="254" y="2000"/>
                    </a:lnTo>
                    <a:lnTo>
                      <a:pt x="262" y="2005"/>
                    </a:lnTo>
                    <a:lnTo>
                      <a:pt x="269" y="2011"/>
                    </a:lnTo>
                    <a:lnTo>
                      <a:pt x="279" y="2016"/>
                    </a:lnTo>
                    <a:lnTo>
                      <a:pt x="286" y="2021"/>
                    </a:lnTo>
                    <a:lnTo>
                      <a:pt x="291" y="2025"/>
                    </a:lnTo>
                    <a:lnTo>
                      <a:pt x="298" y="2030"/>
                    </a:lnTo>
                    <a:lnTo>
                      <a:pt x="309" y="2035"/>
                    </a:lnTo>
                    <a:lnTo>
                      <a:pt x="316" y="2040"/>
                    </a:lnTo>
                    <a:lnTo>
                      <a:pt x="51" y="2282"/>
                    </a:lnTo>
                    <a:close/>
                    <a:moveTo>
                      <a:pt x="2169" y="237"/>
                    </a:moveTo>
                    <a:lnTo>
                      <a:pt x="2426" y="0"/>
                    </a:lnTo>
                    <a:lnTo>
                      <a:pt x="2476" y="49"/>
                    </a:lnTo>
                    <a:lnTo>
                      <a:pt x="2213" y="291"/>
                    </a:lnTo>
                    <a:lnTo>
                      <a:pt x="2208" y="284"/>
                    </a:lnTo>
                    <a:lnTo>
                      <a:pt x="2203" y="279"/>
                    </a:lnTo>
                    <a:lnTo>
                      <a:pt x="2196" y="272"/>
                    </a:lnTo>
                    <a:lnTo>
                      <a:pt x="2191" y="263"/>
                    </a:lnTo>
                    <a:lnTo>
                      <a:pt x="2186" y="256"/>
                    </a:lnTo>
                    <a:lnTo>
                      <a:pt x="2181" y="249"/>
                    </a:lnTo>
                    <a:lnTo>
                      <a:pt x="2174" y="242"/>
                    </a:lnTo>
                    <a:lnTo>
                      <a:pt x="2169" y="23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8" name="Freeform 100"/>
              <p:cNvSpPr>
                <a:spLocks noEditPoints="1"/>
              </p:cNvSpPr>
              <p:nvPr/>
            </p:nvSpPr>
            <p:spPr bwMode="auto">
              <a:xfrm>
                <a:off x="4214" y="2453"/>
                <a:ext cx="112" cy="100"/>
              </a:xfrm>
              <a:custGeom>
                <a:avLst/>
                <a:gdLst/>
                <a:ahLst/>
                <a:cxnLst>
                  <a:cxn ang="0">
                    <a:pos x="5" y="254"/>
                  </a:cxn>
                  <a:cxn ang="0">
                    <a:pos x="64" y="291"/>
                  </a:cxn>
                  <a:cxn ang="0">
                    <a:pos x="5" y="254"/>
                  </a:cxn>
                  <a:cxn ang="0">
                    <a:pos x="5" y="245"/>
                  </a:cxn>
                  <a:cxn ang="0">
                    <a:pos x="5" y="254"/>
                  </a:cxn>
                  <a:cxn ang="0">
                    <a:pos x="259" y="10"/>
                  </a:cxn>
                  <a:cxn ang="0">
                    <a:pos x="13" y="254"/>
                  </a:cxn>
                  <a:cxn ang="0">
                    <a:pos x="259" y="10"/>
                  </a:cxn>
                  <a:cxn ang="0">
                    <a:pos x="267" y="9"/>
                  </a:cxn>
                  <a:cxn ang="0">
                    <a:pos x="259" y="10"/>
                  </a:cxn>
                  <a:cxn ang="0">
                    <a:pos x="274" y="14"/>
                  </a:cxn>
                  <a:cxn ang="0">
                    <a:pos x="260" y="19"/>
                  </a:cxn>
                  <a:cxn ang="0">
                    <a:pos x="267" y="25"/>
                  </a:cxn>
                  <a:cxn ang="0">
                    <a:pos x="267" y="25"/>
                  </a:cxn>
                  <a:cxn ang="0">
                    <a:pos x="267" y="25"/>
                  </a:cxn>
                  <a:cxn ang="0">
                    <a:pos x="281" y="19"/>
                  </a:cxn>
                  <a:cxn ang="0">
                    <a:pos x="267" y="25"/>
                  </a:cxn>
                  <a:cxn ang="0">
                    <a:pos x="275" y="30"/>
                  </a:cxn>
                  <a:cxn ang="0">
                    <a:pos x="275" y="30"/>
                  </a:cxn>
                  <a:cxn ang="0">
                    <a:pos x="275" y="30"/>
                  </a:cxn>
                  <a:cxn ang="0">
                    <a:pos x="290" y="23"/>
                  </a:cxn>
                  <a:cxn ang="0">
                    <a:pos x="275" y="30"/>
                  </a:cxn>
                  <a:cxn ang="0">
                    <a:pos x="290" y="23"/>
                  </a:cxn>
                  <a:cxn ang="0">
                    <a:pos x="291" y="25"/>
                  </a:cxn>
                  <a:cxn ang="0">
                    <a:pos x="290" y="23"/>
                  </a:cxn>
                  <a:cxn ang="0">
                    <a:pos x="298" y="30"/>
                  </a:cxn>
                  <a:cxn ang="0">
                    <a:pos x="284" y="35"/>
                  </a:cxn>
                  <a:cxn ang="0">
                    <a:pos x="298" y="30"/>
                  </a:cxn>
                  <a:cxn ang="0">
                    <a:pos x="299" y="30"/>
                  </a:cxn>
                  <a:cxn ang="0">
                    <a:pos x="298" y="30"/>
                  </a:cxn>
                  <a:cxn ang="0">
                    <a:pos x="304" y="35"/>
                  </a:cxn>
                  <a:cxn ang="0">
                    <a:pos x="291" y="39"/>
                  </a:cxn>
                  <a:cxn ang="0">
                    <a:pos x="296" y="44"/>
                  </a:cxn>
                  <a:cxn ang="0">
                    <a:pos x="295" y="44"/>
                  </a:cxn>
                  <a:cxn ang="0">
                    <a:pos x="296" y="44"/>
                  </a:cxn>
                  <a:cxn ang="0">
                    <a:pos x="311" y="39"/>
                  </a:cxn>
                  <a:cxn ang="0">
                    <a:pos x="296" y="44"/>
                  </a:cxn>
                  <a:cxn ang="0">
                    <a:pos x="304" y="50"/>
                  </a:cxn>
                  <a:cxn ang="0">
                    <a:pos x="304" y="49"/>
                  </a:cxn>
                  <a:cxn ang="0">
                    <a:pos x="304" y="50"/>
                  </a:cxn>
                  <a:cxn ang="0">
                    <a:pos x="320" y="44"/>
                  </a:cxn>
                  <a:cxn ang="0">
                    <a:pos x="304" y="50"/>
                  </a:cxn>
                  <a:cxn ang="0">
                    <a:pos x="320" y="44"/>
                  </a:cxn>
                  <a:cxn ang="0">
                    <a:pos x="321" y="44"/>
                  </a:cxn>
                  <a:cxn ang="0">
                    <a:pos x="320" y="44"/>
                  </a:cxn>
                  <a:cxn ang="0">
                    <a:pos x="328" y="49"/>
                  </a:cxn>
                  <a:cxn ang="0">
                    <a:pos x="314" y="54"/>
                  </a:cxn>
                  <a:cxn ang="0">
                    <a:pos x="328" y="49"/>
                  </a:cxn>
                  <a:cxn ang="0">
                    <a:pos x="329" y="58"/>
                  </a:cxn>
                  <a:cxn ang="0">
                    <a:pos x="328" y="49"/>
                  </a:cxn>
                  <a:cxn ang="0">
                    <a:pos x="64" y="300"/>
                  </a:cxn>
                  <a:cxn ang="0">
                    <a:pos x="321" y="49"/>
                  </a:cxn>
                </a:cxnLst>
                <a:rect l="0" t="0" r="r" b="b"/>
                <a:pathLst>
                  <a:path w="335" h="300">
                    <a:moveTo>
                      <a:pt x="56" y="300"/>
                    </a:moveTo>
                    <a:lnTo>
                      <a:pt x="5" y="254"/>
                    </a:lnTo>
                    <a:lnTo>
                      <a:pt x="13" y="245"/>
                    </a:lnTo>
                    <a:lnTo>
                      <a:pt x="64" y="291"/>
                    </a:lnTo>
                    <a:lnTo>
                      <a:pt x="56" y="300"/>
                    </a:lnTo>
                    <a:close/>
                    <a:moveTo>
                      <a:pt x="5" y="254"/>
                    </a:moveTo>
                    <a:lnTo>
                      <a:pt x="0" y="249"/>
                    </a:lnTo>
                    <a:lnTo>
                      <a:pt x="5" y="245"/>
                    </a:lnTo>
                    <a:lnTo>
                      <a:pt x="9" y="249"/>
                    </a:lnTo>
                    <a:lnTo>
                      <a:pt x="5" y="254"/>
                    </a:lnTo>
                    <a:close/>
                    <a:moveTo>
                      <a:pt x="5" y="245"/>
                    </a:moveTo>
                    <a:lnTo>
                      <a:pt x="259" y="10"/>
                    </a:lnTo>
                    <a:lnTo>
                      <a:pt x="268" y="19"/>
                    </a:lnTo>
                    <a:lnTo>
                      <a:pt x="13" y="254"/>
                    </a:lnTo>
                    <a:lnTo>
                      <a:pt x="5" y="245"/>
                    </a:lnTo>
                    <a:close/>
                    <a:moveTo>
                      <a:pt x="259" y="10"/>
                    </a:moveTo>
                    <a:lnTo>
                      <a:pt x="263" y="7"/>
                    </a:lnTo>
                    <a:lnTo>
                      <a:pt x="267" y="9"/>
                    </a:lnTo>
                    <a:lnTo>
                      <a:pt x="263" y="14"/>
                    </a:lnTo>
                    <a:lnTo>
                      <a:pt x="259" y="10"/>
                    </a:lnTo>
                    <a:close/>
                    <a:moveTo>
                      <a:pt x="267" y="9"/>
                    </a:moveTo>
                    <a:lnTo>
                      <a:pt x="274" y="14"/>
                    </a:lnTo>
                    <a:lnTo>
                      <a:pt x="267" y="25"/>
                    </a:lnTo>
                    <a:lnTo>
                      <a:pt x="260" y="19"/>
                    </a:lnTo>
                    <a:lnTo>
                      <a:pt x="267" y="9"/>
                    </a:lnTo>
                    <a:close/>
                    <a:moveTo>
                      <a:pt x="267" y="25"/>
                    </a:moveTo>
                    <a:lnTo>
                      <a:pt x="231" y="0"/>
                    </a:lnTo>
                    <a:lnTo>
                      <a:pt x="267" y="25"/>
                    </a:lnTo>
                    <a:lnTo>
                      <a:pt x="271" y="19"/>
                    </a:lnTo>
                    <a:lnTo>
                      <a:pt x="267" y="25"/>
                    </a:lnTo>
                    <a:close/>
                    <a:moveTo>
                      <a:pt x="274" y="14"/>
                    </a:moveTo>
                    <a:lnTo>
                      <a:pt x="281" y="19"/>
                    </a:lnTo>
                    <a:lnTo>
                      <a:pt x="275" y="30"/>
                    </a:lnTo>
                    <a:lnTo>
                      <a:pt x="267" y="25"/>
                    </a:lnTo>
                    <a:lnTo>
                      <a:pt x="274" y="14"/>
                    </a:lnTo>
                    <a:close/>
                    <a:moveTo>
                      <a:pt x="275" y="30"/>
                    </a:moveTo>
                    <a:lnTo>
                      <a:pt x="275" y="30"/>
                    </a:lnTo>
                    <a:lnTo>
                      <a:pt x="275" y="30"/>
                    </a:lnTo>
                    <a:lnTo>
                      <a:pt x="278" y="25"/>
                    </a:lnTo>
                    <a:lnTo>
                      <a:pt x="275" y="30"/>
                    </a:lnTo>
                    <a:close/>
                    <a:moveTo>
                      <a:pt x="281" y="19"/>
                    </a:moveTo>
                    <a:lnTo>
                      <a:pt x="290" y="23"/>
                    </a:lnTo>
                    <a:lnTo>
                      <a:pt x="285" y="35"/>
                    </a:lnTo>
                    <a:lnTo>
                      <a:pt x="275" y="30"/>
                    </a:lnTo>
                    <a:lnTo>
                      <a:pt x="281" y="19"/>
                    </a:lnTo>
                    <a:close/>
                    <a:moveTo>
                      <a:pt x="290" y="23"/>
                    </a:moveTo>
                    <a:lnTo>
                      <a:pt x="291" y="25"/>
                    </a:lnTo>
                    <a:lnTo>
                      <a:pt x="291" y="25"/>
                    </a:lnTo>
                    <a:lnTo>
                      <a:pt x="288" y="30"/>
                    </a:lnTo>
                    <a:lnTo>
                      <a:pt x="290" y="23"/>
                    </a:lnTo>
                    <a:close/>
                    <a:moveTo>
                      <a:pt x="291" y="25"/>
                    </a:moveTo>
                    <a:lnTo>
                      <a:pt x="298" y="30"/>
                    </a:lnTo>
                    <a:lnTo>
                      <a:pt x="292" y="40"/>
                    </a:lnTo>
                    <a:lnTo>
                      <a:pt x="284" y="35"/>
                    </a:lnTo>
                    <a:lnTo>
                      <a:pt x="291" y="25"/>
                    </a:lnTo>
                    <a:close/>
                    <a:moveTo>
                      <a:pt x="298" y="30"/>
                    </a:moveTo>
                    <a:lnTo>
                      <a:pt x="299" y="30"/>
                    </a:lnTo>
                    <a:lnTo>
                      <a:pt x="299" y="30"/>
                    </a:lnTo>
                    <a:lnTo>
                      <a:pt x="295" y="35"/>
                    </a:lnTo>
                    <a:lnTo>
                      <a:pt x="298" y="30"/>
                    </a:lnTo>
                    <a:close/>
                    <a:moveTo>
                      <a:pt x="299" y="30"/>
                    </a:moveTo>
                    <a:lnTo>
                      <a:pt x="304" y="35"/>
                    </a:lnTo>
                    <a:lnTo>
                      <a:pt x="295" y="44"/>
                    </a:lnTo>
                    <a:lnTo>
                      <a:pt x="291" y="39"/>
                    </a:lnTo>
                    <a:lnTo>
                      <a:pt x="299" y="30"/>
                    </a:lnTo>
                    <a:close/>
                    <a:moveTo>
                      <a:pt x="296" y="44"/>
                    </a:moveTo>
                    <a:lnTo>
                      <a:pt x="296" y="44"/>
                    </a:lnTo>
                    <a:lnTo>
                      <a:pt x="295" y="44"/>
                    </a:lnTo>
                    <a:lnTo>
                      <a:pt x="300" y="39"/>
                    </a:lnTo>
                    <a:lnTo>
                      <a:pt x="296" y="44"/>
                    </a:lnTo>
                    <a:close/>
                    <a:moveTo>
                      <a:pt x="303" y="34"/>
                    </a:moveTo>
                    <a:lnTo>
                      <a:pt x="311" y="39"/>
                    </a:lnTo>
                    <a:lnTo>
                      <a:pt x="304" y="49"/>
                    </a:lnTo>
                    <a:lnTo>
                      <a:pt x="296" y="44"/>
                    </a:lnTo>
                    <a:lnTo>
                      <a:pt x="303" y="34"/>
                    </a:lnTo>
                    <a:close/>
                    <a:moveTo>
                      <a:pt x="304" y="50"/>
                    </a:moveTo>
                    <a:lnTo>
                      <a:pt x="304" y="50"/>
                    </a:lnTo>
                    <a:lnTo>
                      <a:pt x="304" y="49"/>
                    </a:lnTo>
                    <a:lnTo>
                      <a:pt x="307" y="44"/>
                    </a:lnTo>
                    <a:lnTo>
                      <a:pt x="304" y="50"/>
                    </a:lnTo>
                    <a:close/>
                    <a:moveTo>
                      <a:pt x="311" y="39"/>
                    </a:moveTo>
                    <a:lnTo>
                      <a:pt x="320" y="44"/>
                    </a:lnTo>
                    <a:lnTo>
                      <a:pt x="315" y="54"/>
                    </a:lnTo>
                    <a:lnTo>
                      <a:pt x="304" y="50"/>
                    </a:lnTo>
                    <a:lnTo>
                      <a:pt x="311" y="39"/>
                    </a:lnTo>
                    <a:close/>
                    <a:moveTo>
                      <a:pt x="320" y="44"/>
                    </a:moveTo>
                    <a:lnTo>
                      <a:pt x="321" y="44"/>
                    </a:lnTo>
                    <a:lnTo>
                      <a:pt x="321" y="44"/>
                    </a:lnTo>
                    <a:lnTo>
                      <a:pt x="318" y="49"/>
                    </a:lnTo>
                    <a:lnTo>
                      <a:pt x="320" y="44"/>
                    </a:lnTo>
                    <a:close/>
                    <a:moveTo>
                      <a:pt x="321" y="44"/>
                    </a:moveTo>
                    <a:lnTo>
                      <a:pt x="328" y="49"/>
                    </a:lnTo>
                    <a:lnTo>
                      <a:pt x="322" y="59"/>
                    </a:lnTo>
                    <a:lnTo>
                      <a:pt x="314" y="54"/>
                    </a:lnTo>
                    <a:lnTo>
                      <a:pt x="321" y="44"/>
                    </a:lnTo>
                    <a:close/>
                    <a:moveTo>
                      <a:pt x="328" y="49"/>
                    </a:moveTo>
                    <a:lnTo>
                      <a:pt x="335" y="53"/>
                    </a:lnTo>
                    <a:lnTo>
                      <a:pt x="329" y="58"/>
                    </a:lnTo>
                    <a:lnTo>
                      <a:pt x="325" y="54"/>
                    </a:lnTo>
                    <a:lnTo>
                      <a:pt x="328" y="49"/>
                    </a:lnTo>
                    <a:close/>
                    <a:moveTo>
                      <a:pt x="329" y="58"/>
                    </a:moveTo>
                    <a:lnTo>
                      <a:pt x="64" y="300"/>
                    </a:lnTo>
                    <a:lnTo>
                      <a:pt x="56" y="292"/>
                    </a:lnTo>
                    <a:lnTo>
                      <a:pt x="321" y="49"/>
                    </a:lnTo>
                    <a:lnTo>
                      <a:pt x="329" y="5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9" name="Freeform 101"/>
              <p:cNvSpPr>
                <a:spLocks noEditPoints="1"/>
              </p:cNvSpPr>
              <p:nvPr/>
            </p:nvSpPr>
            <p:spPr bwMode="auto">
              <a:xfrm>
                <a:off x="4939" y="1788"/>
                <a:ext cx="107" cy="117"/>
              </a:xfrm>
              <a:custGeom>
                <a:avLst/>
                <a:gdLst/>
                <a:ahLst/>
                <a:cxnLst>
                  <a:cxn ang="0">
                    <a:pos x="257" y="4"/>
                  </a:cxn>
                  <a:cxn ang="0">
                    <a:pos x="8" y="250"/>
                  </a:cxn>
                  <a:cxn ang="0">
                    <a:pos x="257" y="4"/>
                  </a:cxn>
                  <a:cxn ang="0">
                    <a:pos x="265" y="4"/>
                  </a:cxn>
                  <a:cxn ang="0">
                    <a:pos x="257" y="4"/>
                  </a:cxn>
                  <a:cxn ang="0">
                    <a:pos x="315" y="54"/>
                  </a:cxn>
                  <a:cxn ang="0">
                    <a:pos x="256" y="13"/>
                  </a:cxn>
                  <a:cxn ang="0">
                    <a:pos x="315" y="54"/>
                  </a:cxn>
                  <a:cxn ang="0">
                    <a:pos x="315" y="62"/>
                  </a:cxn>
                  <a:cxn ang="0">
                    <a:pos x="315" y="54"/>
                  </a:cxn>
                  <a:cxn ang="0">
                    <a:pos x="52" y="305"/>
                  </a:cxn>
                  <a:cxn ang="0">
                    <a:pos x="307" y="54"/>
                  </a:cxn>
                  <a:cxn ang="0">
                    <a:pos x="52" y="305"/>
                  </a:cxn>
                  <a:cxn ang="0">
                    <a:pos x="42" y="303"/>
                  </a:cxn>
                  <a:cxn ang="0">
                    <a:pos x="52" y="305"/>
                  </a:cxn>
                  <a:cxn ang="0">
                    <a:pos x="38" y="296"/>
                  </a:cxn>
                  <a:cxn ang="0">
                    <a:pos x="53" y="297"/>
                  </a:cxn>
                  <a:cxn ang="0">
                    <a:pos x="47" y="289"/>
                  </a:cxn>
                  <a:cxn ang="0">
                    <a:pos x="48" y="289"/>
                  </a:cxn>
                  <a:cxn ang="0">
                    <a:pos x="47" y="289"/>
                  </a:cxn>
                  <a:cxn ang="0">
                    <a:pos x="34" y="292"/>
                  </a:cxn>
                  <a:cxn ang="0">
                    <a:pos x="47" y="289"/>
                  </a:cxn>
                  <a:cxn ang="0">
                    <a:pos x="42" y="284"/>
                  </a:cxn>
                  <a:cxn ang="0">
                    <a:pos x="42" y="284"/>
                  </a:cxn>
                  <a:cxn ang="0">
                    <a:pos x="42" y="284"/>
                  </a:cxn>
                  <a:cxn ang="0">
                    <a:pos x="26" y="285"/>
                  </a:cxn>
                  <a:cxn ang="0">
                    <a:pos x="42" y="284"/>
                  </a:cxn>
                  <a:cxn ang="0">
                    <a:pos x="26" y="285"/>
                  </a:cxn>
                  <a:cxn ang="0">
                    <a:pos x="26" y="284"/>
                  </a:cxn>
                  <a:cxn ang="0">
                    <a:pos x="26" y="285"/>
                  </a:cxn>
                  <a:cxn ang="0">
                    <a:pos x="21" y="276"/>
                  </a:cxn>
                  <a:cxn ang="0">
                    <a:pos x="36" y="276"/>
                  </a:cxn>
                  <a:cxn ang="0">
                    <a:pos x="31" y="269"/>
                  </a:cxn>
                  <a:cxn ang="0">
                    <a:pos x="31" y="269"/>
                  </a:cxn>
                  <a:cxn ang="0">
                    <a:pos x="31" y="269"/>
                  </a:cxn>
                  <a:cxn ang="0">
                    <a:pos x="16" y="269"/>
                  </a:cxn>
                  <a:cxn ang="0">
                    <a:pos x="31" y="269"/>
                  </a:cxn>
                  <a:cxn ang="0">
                    <a:pos x="26" y="262"/>
                  </a:cxn>
                  <a:cxn ang="0">
                    <a:pos x="26" y="262"/>
                  </a:cxn>
                  <a:cxn ang="0">
                    <a:pos x="26" y="262"/>
                  </a:cxn>
                  <a:cxn ang="0">
                    <a:pos x="11" y="261"/>
                  </a:cxn>
                  <a:cxn ang="0">
                    <a:pos x="26" y="262"/>
                  </a:cxn>
                  <a:cxn ang="0">
                    <a:pos x="20" y="254"/>
                  </a:cxn>
                  <a:cxn ang="0">
                    <a:pos x="21" y="255"/>
                  </a:cxn>
                  <a:cxn ang="0">
                    <a:pos x="20" y="254"/>
                  </a:cxn>
                  <a:cxn ang="0">
                    <a:pos x="5" y="255"/>
                  </a:cxn>
                  <a:cxn ang="0">
                    <a:pos x="20" y="254"/>
                  </a:cxn>
                  <a:cxn ang="0">
                    <a:pos x="5" y="255"/>
                  </a:cxn>
                  <a:cxn ang="0">
                    <a:pos x="5" y="255"/>
                  </a:cxn>
                  <a:cxn ang="0">
                    <a:pos x="5" y="255"/>
                  </a:cxn>
                  <a:cxn ang="0">
                    <a:pos x="0" y="250"/>
                  </a:cxn>
                  <a:cxn ang="0">
                    <a:pos x="13" y="247"/>
                  </a:cxn>
                </a:cxnLst>
                <a:rect l="0" t="0" r="r" b="b"/>
                <a:pathLst>
                  <a:path w="320" h="350">
                    <a:moveTo>
                      <a:pt x="0" y="241"/>
                    </a:moveTo>
                    <a:lnTo>
                      <a:pt x="257" y="4"/>
                    </a:lnTo>
                    <a:lnTo>
                      <a:pt x="265" y="13"/>
                    </a:lnTo>
                    <a:lnTo>
                      <a:pt x="8" y="250"/>
                    </a:lnTo>
                    <a:lnTo>
                      <a:pt x="0" y="241"/>
                    </a:lnTo>
                    <a:close/>
                    <a:moveTo>
                      <a:pt x="257" y="4"/>
                    </a:moveTo>
                    <a:lnTo>
                      <a:pt x="261" y="0"/>
                    </a:lnTo>
                    <a:lnTo>
                      <a:pt x="265" y="4"/>
                    </a:lnTo>
                    <a:lnTo>
                      <a:pt x="261" y="9"/>
                    </a:lnTo>
                    <a:lnTo>
                      <a:pt x="257" y="4"/>
                    </a:lnTo>
                    <a:close/>
                    <a:moveTo>
                      <a:pt x="265" y="4"/>
                    </a:moveTo>
                    <a:lnTo>
                      <a:pt x="315" y="54"/>
                    </a:lnTo>
                    <a:lnTo>
                      <a:pt x="307" y="62"/>
                    </a:lnTo>
                    <a:lnTo>
                      <a:pt x="256" y="13"/>
                    </a:lnTo>
                    <a:lnTo>
                      <a:pt x="265" y="4"/>
                    </a:lnTo>
                    <a:close/>
                    <a:moveTo>
                      <a:pt x="315" y="54"/>
                    </a:moveTo>
                    <a:lnTo>
                      <a:pt x="320" y="58"/>
                    </a:lnTo>
                    <a:lnTo>
                      <a:pt x="315" y="62"/>
                    </a:lnTo>
                    <a:lnTo>
                      <a:pt x="311" y="58"/>
                    </a:lnTo>
                    <a:lnTo>
                      <a:pt x="315" y="54"/>
                    </a:lnTo>
                    <a:close/>
                    <a:moveTo>
                      <a:pt x="315" y="62"/>
                    </a:moveTo>
                    <a:lnTo>
                      <a:pt x="52" y="305"/>
                    </a:lnTo>
                    <a:lnTo>
                      <a:pt x="43" y="296"/>
                    </a:lnTo>
                    <a:lnTo>
                      <a:pt x="307" y="54"/>
                    </a:lnTo>
                    <a:lnTo>
                      <a:pt x="315" y="62"/>
                    </a:lnTo>
                    <a:close/>
                    <a:moveTo>
                      <a:pt x="52" y="305"/>
                    </a:moveTo>
                    <a:lnTo>
                      <a:pt x="46" y="309"/>
                    </a:lnTo>
                    <a:lnTo>
                      <a:pt x="42" y="303"/>
                    </a:lnTo>
                    <a:lnTo>
                      <a:pt x="48" y="300"/>
                    </a:lnTo>
                    <a:lnTo>
                      <a:pt x="52" y="305"/>
                    </a:lnTo>
                    <a:close/>
                    <a:moveTo>
                      <a:pt x="42" y="303"/>
                    </a:moveTo>
                    <a:lnTo>
                      <a:pt x="38" y="296"/>
                    </a:lnTo>
                    <a:lnTo>
                      <a:pt x="48" y="289"/>
                    </a:lnTo>
                    <a:lnTo>
                      <a:pt x="53" y="297"/>
                    </a:lnTo>
                    <a:lnTo>
                      <a:pt x="42" y="303"/>
                    </a:lnTo>
                    <a:close/>
                    <a:moveTo>
                      <a:pt x="47" y="289"/>
                    </a:moveTo>
                    <a:lnTo>
                      <a:pt x="47" y="289"/>
                    </a:lnTo>
                    <a:lnTo>
                      <a:pt x="48" y="289"/>
                    </a:lnTo>
                    <a:lnTo>
                      <a:pt x="43" y="293"/>
                    </a:lnTo>
                    <a:lnTo>
                      <a:pt x="47" y="289"/>
                    </a:lnTo>
                    <a:close/>
                    <a:moveTo>
                      <a:pt x="38" y="297"/>
                    </a:moveTo>
                    <a:lnTo>
                      <a:pt x="34" y="292"/>
                    </a:lnTo>
                    <a:lnTo>
                      <a:pt x="42" y="284"/>
                    </a:lnTo>
                    <a:lnTo>
                      <a:pt x="47" y="289"/>
                    </a:lnTo>
                    <a:lnTo>
                      <a:pt x="38" y="297"/>
                    </a:lnTo>
                    <a:close/>
                    <a:moveTo>
                      <a:pt x="42" y="284"/>
                    </a:moveTo>
                    <a:lnTo>
                      <a:pt x="71" y="313"/>
                    </a:lnTo>
                    <a:lnTo>
                      <a:pt x="42" y="284"/>
                    </a:lnTo>
                    <a:lnTo>
                      <a:pt x="38" y="288"/>
                    </a:lnTo>
                    <a:lnTo>
                      <a:pt x="42" y="284"/>
                    </a:lnTo>
                    <a:close/>
                    <a:moveTo>
                      <a:pt x="34" y="292"/>
                    </a:moveTo>
                    <a:lnTo>
                      <a:pt x="26" y="285"/>
                    </a:lnTo>
                    <a:lnTo>
                      <a:pt x="35" y="275"/>
                    </a:lnTo>
                    <a:lnTo>
                      <a:pt x="42" y="284"/>
                    </a:lnTo>
                    <a:lnTo>
                      <a:pt x="34" y="292"/>
                    </a:lnTo>
                    <a:close/>
                    <a:moveTo>
                      <a:pt x="26" y="285"/>
                    </a:moveTo>
                    <a:lnTo>
                      <a:pt x="26" y="285"/>
                    </a:lnTo>
                    <a:lnTo>
                      <a:pt x="26" y="284"/>
                    </a:lnTo>
                    <a:lnTo>
                      <a:pt x="31" y="281"/>
                    </a:lnTo>
                    <a:lnTo>
                      <a:pt x="26" y="285"/>
                    </a:lnTo>
                    <a:close/>
                    <a:moveTo>
                      <a:pt x="26" y="284"/>
                    </a:moveTo>
                    <a:lnTo>
                      <a:pt x="21" y="276"/>
                    </a:lnTo>
                    <a:lnTo>
                      <a:pt x="31" y="269"/>
                    </a:lnTo>
                    <a:lnTo>
                      <a:pt x="36" y="276"/>
                    </a:lnTo>
                    <a:lnTo>
                      <a:pt x="26" y="284"/>
                    </a:lnTo>
                    <a:close/>
                    <a:moveTo>
                      <a:pt x="31" y="269"/>
                    </a:moveTo>
                    <a:lnTo>
                      <a:pt x="7" y="233"/>
                    </a:lnTo>
                    <a:lnTo>
                      <a:pt x="31" y="269"/>
                    </a:lnTo>
                    <a:lnTo>
                      <a:pt x="26" y="272"/>
                    </a:lnTo>
                    <a:lnTo>
                      <a:pt x="31" y="269"/>
                    </a:lnTo>
                    <a:close/>
                    <a:moveTo>
                      <a:pt x="21" y="276"/>
                    </a:moveTo>
                    <a:lnTo>
                      <a:pt x="16" y="269"/>
                    </a:lnTo>
                    <a:lnTo>
                      <a:pt x="26" y="262"/>
                    </a:lnTo>
                    <a:lnTo>
                      <a:pt x="31" y="269"/>
                    </a:lnTo>
                    <a:lnTo>
                      <a:pt x="21" y="276"/>
                    </a:lnTo>
                    <a:close/>
                    <a:moveTo>
                      <a:pt x="26" y="262"/>
                    </a:moveTo>
                    <a:lnTo>
                      <a:pt x="85" y="350"/>
                    </a:lnTo>
                    <a:lnTo>
                      <a:pt x="26" y="262"/>
                    </a:lnTo>
                    <a:lnTo>
                      <a:pt x="21" y="265"/>
                    </a:lnTo>
                    <a:lnTo>
                      <a:pt x="26" y="262"/>
                    </a:lnTo>
                    <a:close/>
                    <a:moveTo>
                      <a:pt x="16" y="269"/>
                    </a:moveTo>
                    <a:lnTo>
                      <a:pt x="11" y="261"/>
                    </a:lnTo>
                    <a:lnTo>
                      <a:pt x="21" y="255"/>
                    </a:lnTo>
                    <a:lnTo>
                      <a:pt x="26" y="262"/>
                    </a:lnTo>
                    <a:lnTo>
                      <a:pt x="16" y="269"/>
                    </a:lnTo>
                    <a:close/>
                    <a:moveTo>
                      <a:pt x="20" y="254"/>
                    </a:moveTo>
                    <a:lnTo>
                      <a:pt x="21" y="254"/>
                    </a:lnTo>
                    <a:lnTo>
                      <a:pt x="21" y="255"/>
                    </a:lnTo>
                    <a:lnTo>
                      <a:pt x="16" y="258"/>
                    </a:lnTo>
                    <a:lnTo>
                      <a:pt x="20" y="254"/>
                    </a:lnTo>
                    <a:close/>
                    <a:moveTo>
                      <a:pt x="12" y="262"/>
                    </a:moveTo>
                    <a:lnTo>
                      <a:pt x="5" y="255"/>
                    </a:lnTo>
                    <a:lnTo>
                      <a:pt x="13" y="246"/>
                    </a:lnTo>
                    <a:lnTo>
                      <a:pt x="20" y="254"/>
                    </a:lnTo>
                    <a:lnTo>
                      <a:pt x="12" y="262"/>
                    </a:lnTo>
                    <a:close/>
                    <a:moveTo>
                      <a:pt x="5" y="255"/>
                    </a:moveTo>
                    <a:lnTo>
                      <a:pt x="24" y="274"/>
                    </a:lnTo>
                    <a:lnTo>
                      <a:pt x="5" y="255"/>
                    </a:lnTo>
                    <a:lnTo>
                      <a:pt x="9" y="251"/>
                    </a:lnTo>
                    <a:lnTo>
                      <a:pt x="5" y="255"/>
                    </a:lnTo>
                    <a:close/>
                    <a:moveTo>
                      <a:pt x="5" y="255"/>
                    </a:moveTo>
                    <a:lnTo>
                      <a:pt x="0" y="250"/>
                    </a:lnTo>
                    <a:lnTo>
                      <a:pt x="8" y="242"/>
                    </a:lnTo>
                    <a:lnTo>
                      <a:pt x="13" y="247"/>
                    </a:lnTo>
                    <a:lnTo>
                      <a:pt x="5" y="25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0" name="Freeform 102"/>
              <p:cNvSpPr>
                <a:spLocks/>
              </p:cNvSpPr>
              <p:nvPr/>
            </p:nvSpPr>
            <p:spPr bwMode="auto">
              <a:xfrm>
                <a:off x="3979" y="1814"/>
                <a:ext cx="71" cy="6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9" y="0"/>
                  </a:cxn>
                  <a:cxn ang="0">
                    <a:pos x="213" y="157"/>
                  </a:cxn>
                  <a:cxn ang="0">
                    <a:pos x="174" y="191"/>
                  </a:cxn>
                  <a:cxn ang="0">
                    <a:pos x="0" y="38"/>
                  </a:cxn>
                </a:cxnLst>
                <a:rect l="0" t="0" r="r" b="b"/>
                <a:pathLst>
                  <a:path w="213" h="191">
                    <a:moveTo>
                      <a:pt x="0" y="38"/>
                    </a:moveTo>
                    <a:lnTo>
                      <a:pt x="39" y="0"/>
                    </a:lnTo>
                    <a:lnTo>
                      <a:pt x="213" y="157"/>
                    </a:lnTo>
                    <a:lnTo>
                      <a:pt x="174" y="19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1" name="Freeform 103"/>
              <p:cNvSpPr>
                <a:spLocks noEditPoints="1"/>
              </p:cNvSpPr>
              <p:nvPr/>
            </p:nvSpPr>
            <p:spPr bwMode="auto">
              <a:xfrm>
                <a:off x="3978" y="1811"/>
                <a:ext cx="75" cy="69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9" y="4"/>
                  </a:cxn>
                  <a:cxn ang="0">
                    <a:pos x="48" y="13"/>
                  </a:cxn>
                  <a:cxn ang="0">
                    <a:pos x="8" y="50"/>
                  </a:cxn>
                  <a:cxn ang="0">
                    <a:pos x="0" y="41"/>
                  </a:cxn>
                  <a:cxn ang="0">
                    <a:pos x="39" y="4"/>
                  </a:cxn>
                  <a:cxn ang="0">
                    <a:pos x="43" y="0"/>
                  </a:cxn>
                  <a:cxn ang="0">
                    <a:pos x="48" y="4"/>
                  </a:cxn>
                  <a:cxn ang="0">
                    <a:pos x="43" y="8"/>
                  </a:cxn>
                  <a:cxn ang="0">
                    <a:pos x="39" y="4"/>
                  </a:cxn>
                  <a:cxn ang="0">
                    <a:pos x="48" y="4"/>
                  </a:cxn>
                  <a:cxn ang="0">
                    <a:pos x="221" y="160"/>
                  </a:cxn>
                  <a:cxn ang="0">
                    <a:pos x="213" y="169"/>
                  </a:cxn>
                  <a:cxn ang="0">
                    <a:pos x="39" y="13"/>
                  </a:cxn>
                  <a:cxn ang="0">
                    <a:pos x="48" y="4"/>
                  </a:cxn>
                  <a:cxn ang="0">
                    <a:pos x="221" y="160"/>
                  </a:cxn>
                  <a:cxn ang="0">
                    <a:pos x="226" y="165"/>
                  </a:cxn>
                  <a:cxn ang="0">
                    <a:pos x="221" y="169"/>
                  </a:cxn>
                  <a:cxn ang="0">
                    <a:pos x="217" y="165"/>
                  </a:cxn>
                  <a:cxn ang="0">
                    <a:pos x="221" y="160"/>
                  </a:cxn>
                  <a:cxn ang="0">
                    <a:pos x="221" y="169"/>
                  </a:cxn>
                  <a:cxn ang="0">
                    <a:pos x="182" y="203"/>
                  </a:cxn>
                  <a:cxn ang="0">
                    <a:pos x="174" y="194"/>
                  </a:cxn>
                  <a:cxn ang="0">
                    <a:pos x="213" y="160"/>
                  </a:cxn>
                  <a:cxn ang="0">
                    <a:pos x="221" y="169"/>
                  </a:cxn>
                  <a:cxn ang="0">
                    <a:pos x="182" y="203"/>
                  </a:cxn>
                  <a:cxn ang="0">
                    <a:pos x="178" y="207"/>
                  </a:cxn>
                  <a:cxn ang="0">
                    <a:pos x="174" y="203"/>
                  </a:cxn>
                  <a:cxn ang="0">
                    <a:pos x="178" y="199"/>
                  </a:cxn>
                  <a:cxn ang="0">
                    <a:pos x="182" y="203"/>
                  </a:cxn>
                  <a:cxn ang="0">
                    <a:pos x="174" y="203"/>
                  </a:cxn>
                  <a:cxn ang="0">
                    <a:pos x="0" y="50"/>
                  </a:cxn>
                  <a:cxn ang="0">
                    <a:pos x="8" y="41"/>
                  </a:cxn>
                  <a:cxn ang="0">
                    <a:pos x="182" y="194"/>
                  </a:cxn>
                  <a:cxn ang="0">
                    <a:pos x="174" y="203"/>
                  </a:cxn>
                </a:cxnLst>
                <a:rect l="0" t="0" r="r" b="b"/>
                <a:pathLst>
                  <a:path w="226" h="207">
                    <a:moveTo>
                      <a:pt x="0" y="41"/>
                    </a:moveTo>
                    <a:lnTo>
                      <a:pt x="39" y="4"/>
                    </a:lnTo>
                    <a:lnTo>
                      <a:pt x="48" y="13"/>
                    </a:lnTo>
                    <a:lnTo>
                      <a:pt x="8" y="50"/>
                    </a:lnTo>
                    <a:lnTo>
                      <a:pt x="0" y="41"/>
                    </a:lnTo>
                    <a:close/>
                    <a:moveTo>
                      <a:pt x="39" y="4"/>
                    </a:moveTo>
                    <a:lnTo>
                      <a:pt x="43" y="0"/>
                    </a:lnTo>
                    <a:lnTo>
                      <a:pt x="48" y="4"/>
                    </a:lnTo>
                    <a:lnTo>
                      <a:pt x="43" y="8"/>
                    </a:lnTo>
                    <a:lnTo>
                      <a:pt x="39" y="4"/>
                    </a:lnTo>
                    <a:close/>
                    <a:moveTo>
                      <a:pt x="48" y="4"/>
                    </a:moveTo>
                    <a:lnTo>
                      <a:pt x="221" y="160"/>
                    </a:lnTo>
                    <a:lnTo>
                      <a:pt x="213" y="169"/>
                    </a:lnTo>
                    <a:lnTo>
                      <a:pt x="39" y="13"/>
                    </a:lnTo>
                    <a:lnTo>
                      <a:pt x="48" y="4"/>
                    </a:lnTo>
                    <a:close/>
                    <a:moveTo>
                      <a:pt x="221" y="160"/>
                    </a:moveTo>
                    <a:lnTo>
                      <a:pt x="226" y="165"/>
                    </a:lnTo>
                    <a:lnTo>
                      <a:pt x="221" y="169"/>
                    </a:lnTo>
                    <a:lnTo>
                      <a:pt x="217" y="165"/>
                    </a:lnTo>
                    <a:lnTo>
                      <a:pt x="221" y="160"/>
                    </a:lnTo>
                    <a:close/>
                    <a:moveTo>
                      <a:pt x="221" y="169"/>
                    </a:moveTo>
                    <a:lnTo>
                      <a:pt x="182" y="203"/>
                    </a:lnTo>
                    <a:lnTo>
                      <a:pt x="174" y="194"/>
                    </a:lnTo>
                    <a:lnTo>
                      <a:pt x="213" y="160"/>
                    </a:lnTo>
                    <a:lnTo>
                      <a:pt x="221" y="169"/>
                    </a:lnTo>
                    <a:close/>
                    <a:moveTo>
                      <a:pt x="182" y="203"/>
                    </a:moveTo>
                    <a:lnTo>
                      <a:pt x="178" y="207"/>
                    </a:lnTo>
                    <a:lnTo>
                      <a:pt x="174" y="203"/>
                    </a:lnTo>
                    <a:lnTo>
                      <a:pt x="178" y="199"/>
                    </a:lnTo>
                    <a:lnTo>
                      <a:pt x="182" y="203"/>
                    </a:lnTo>
                    <a:close/>
                    <a:moveTo>
                      <a:pt x="174" y="203"/>
                    </a:moveTo>
                    <a:lnTo>
                      <a:pt x="0" y="50"/>
                    </a:lnTo>
                    <a:lnTo>
                      <a:pt x="8" y="41"/>
                    </a:lnTo>
                    <a:lnTo>
                      <a:pt x="182" y="194"/>
                    </a:lnTo>
                    <a:lnTo>
                      <a:pt x="174" y="20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2" name="Freeform 104"/>
              <p:cNvSpPr>
                <a:spLocks/>
              </p:cNvSpPr>
              <p:nvPr/>
            </p:nvSpPr>
            <p:spPr bwMode="auto">
              <a:xfrm>
                <a:off x="4006" y="1793"/>
                <a:ext cx="59" cy="55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63" y="0"/>
                  </a:cxn>
                  <a:cxn ang="0">
                    <a:pos x="178" y="106"/>
                  </a:cxn>
                  <a:cxn ang="0">
                    <a:pos x="114" y="164"/>
                  </a:cxn>
                  <a:cxn ang="0">
                    <a:pos x="0" y="59"/>
                  </a:cxn>
                </a:cxnLst>
                <a:rect l="0" t="0" r="r" b="b"/>
                <a:pathLst>
                  <a:path w="178" h="164">
                    <a:moveTo>
                      <a:pt x="0" y="59"/>
                    </a:moveTo>
                    <a:lnTo>
                      <a:pt x="63" y="0"/>
                    </a:lnTo>
                    <a:lnTo>
                      <a:pt x="178" y="106"/>
                    </a:lnTo>
                    <a:lnTo>
                      <a:pt x="114" y="16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3" name="Freeform 105"/>
              <p:cNvSpPr>
                <a:spLocks noEditPoints="1"/>
              </p:cNvSpPr>
              <p:nvPr/>
            </p:nvSpPr>
            <p:spPr bwMode="auto">
              <a:xfrm>
                <a:off x="4004" y="1791"/>
                <a:ext cx="64" cy="6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4" y="4"/>
                  </a:cxn>
                  <a:cxn ang="0">
                    <a:pos x="72" y="13"/>
                  </a:cxn>
                  <a:cxn ang="0">
                    <a:pos x="9" y="71"/>
                  </a:cxn>
                  <a:cxn ang="0">
                    <a:pos x="0" y="62"/>
                  </a:cxn>
                  <a:cxn ang="0">
                    <a:pos x="64" y="4"/>
                  </a:cxn>
                  <a:cxn ang="0">
                    <a:pos x="68" y="0"/>
                  </a:cxn>
                  <a:cxn ang="0">
                    <a:pos x="72" y="3"/>
                  </a:cxn>
                  <a:cxn ang="0">
                    <a:pos x="68" y="8"/>
                  </a:cxn>
                  <a:cxn ang="0">
                    <a:pos x="64" y="4"/>
                  </a:cxn>
                  <a:cxn ang="0">
                    <a:pos x="72" y="3"/>
                  </a:cxn>
                  <a:cxn ang="0">
                    <a:pos x="187" y="109"/>
                  </a:cxn>
                  <a:cxn ang="0">
                    <a:pos x="179" y="118"/>
                  </a:cxn>
                  <a:cxn ang="0">
                    <a:pos x="64" y="13"/>
                  </a:cxn>
                  <a:cxn ang="0">
                    <a:pos x="72" y="3"/>
                  </a:cxn>
                  <a:cxn ang="0">
                    <a:pos x="187" y="109"/>
                  </a:cxn>
                  <a:cxn ang="0">
                    <a:pos x="192" y="114"/>
                  </a:cxn>
                  <a:cxn ang="0">
                    <a:pos x="187" y="118"/>
                  </a:cxn>
                  <a:cxn ang="0">
                    <a:pos x="183" y="114"/>
                  </a:cxn>
                  <a:cxn ang="0">
                    <a:pos x="187" y="109"/>
                  </a:cxn>
                  <a:cxn ang="0">
                    <a:pos x="187" y="118"/>
                  </a:cxn>
                  <a:cxn ang="0">
                    <a:pos x="123" y="176"/>
                  </a:cxn>
                  <a:cxn ang="0">
                    <a:pos x="115" y="167"/>
                  </a:cxn>
                  <a:cxn ang="0">
                    <a:pos x="179" y="109"/>
                  </a:cxn>
                  <a:cxn ang="0">
                    <a:pos x="187" y="118"/>
                  </a:cxn>
                  <a:cxn ang="0">
                    <a:pos x="123" y="176"/>
                  </a:cxn>
                  <a:cxn ang="0">
                    <a:pos x="119" y="180"/>
                  </a:cxn>
                  <a:cxn ang="0">
                    <a:pos x="115" y="176"/>
                  </a:cxn>
                  <a:cxn ang="0">
                    <a:pos x="119" y="172"/>
                  </a:cxn>
                  <a:cxn ang="0">
                    <a:pos x="123" y="176"/>
                  </a:cxn>
                  <a:cxn ang="0">
                    <a:pos x="115" y="176"/>
                  </a:cxn>
                  <a:cxn ang="0">
                    <a:pos x="0" y="71"/>
                  </a:cxn>
                  <a:cxn ang="0">
                    <a:pos x="9" y="62"/>
                  </a:cxn>
                  <a:cxn ang="0">
                    <a:pos x="123" y="167"/>
                  </a:cxn>
                  <a:cxn ang="0">
                    <a:pos x="115" y="176"/>
                  </a:cxn>
                </a:cxnLst>
                <a:rect l="0" t="0" r="r" b="b"/>
                <a:pathLst>
                  <a:path w="192" h="180">
                    <a:moveTo>
                      <a:pt x="0" y="62"/>
                    </a:moveTo>
                    <a:lnTo>
                      <a:pt x="64" y="4"/>
                    </a:lnTo>
                    <a:lnTo>
                      <a:pt x="72" y="13"/>
                    </a:lnTo>
                    <a:lnTo>
                      <a:pt x="9" y="71"/>
                    </a:lnTo>
                    <a:lnTo>
                      <a:pt x="0" y="62"/>
                    </a:lnTo>
                    <a:close/>
                    <a:moveTo>
                      <a:pt x="64" y="4"/>
                    </a:moveTo>
                    <a:lnTo>
                      <a:pt x="68" y="0"/>
                    </a:lnTo>
                    <a:lnTo>
                      <a:pt x="72" y="3"/>
                    </a:lnTo>
                    <a:lnTo>
                      <a:pt x="68" y="8"/>
                    </a:lnTo>
                    <a:lnTo>
                      <a:pt x="64" y="4"/>
                    </a:lnTo>
                    <a:close/>
                    <a:moveTo>
                      <a:pt x="72" y="3"/>
                    </a:moveTo>
                    <a:lnTo>
                      <a:pt x="187" y="109"/>
                    </a:lnTo>
                    <a:lnTo>
                      <a:pt x="179" y="118"/>
                    </a:lnTo>
                    <a:lnTo>
                      <a:pt x="64" y="13"/>
                    </a:lnTo>
                    <a:lnTo>
                      <a:pt x="72" y="3"/>
                    </a:lnTo>
                    <a:close/>
                    <a:moveTo>
                      <a:pt x="187" y="109"/>
                    </a:moveTo>
                    <a:lnTo>
                      <a:pt x="192" y="114"/>
                    </a:lnTo>
                    <a:lnTo>
                      <a:pt x="187" y="118"/>
                    </a:lnTo>
                    <a:lnTo>
                      <a:pt x="183" y="114"/>
                    </a:lnTo>
                    <a:lnTo>
                      <a:pt x="187" y="109"/>
                    </a:lnTo>
                    <a:close/>
                    <a:moveTo>
                      <a:pt x="187" y="118"/>
                    </a:moveTo>
                    <a:lnTo>
                      <a:pt x="123" y="176"/>
                    </a:lnTo>
                    <a:lnTo>
                      <a:pt x="115" y="167"/>
                    </a:lnTo>
                    <a:lnTo>
                      <a:pt x="179" y="109"/>
                    </a:lnTo>
                    <a:lnTo>
                      <a:pt x="187" y="118"/>
                    </a:lnTo>
                    <a:close/>
                    <a:moveTo>
                      <a:pt x="123" y="176"/>
                    </a:moveTo>
                    <a:lnTo>
                      <a:pt x="119" y="180"/>
                    </a:lnTo>
                    <a:lnTo>
                      <a:pt x="115" y="176"/>
                    </a:lnTo>
                    <a:lnTo>
                      <a:pt x="119" y="172"/>
                    </a:lnTo>
                    <a:lnTo>
                      <a:pt x="123" y="176"/>
                    </a:lnTo>
                    <a:close/>
                    <a:moveTo>
                      <a:pt x="115" y="176"/>
                    </a:moveTo>
                    <a:lnTo>
                      <a:pt x="0" y="71"/>
                    </a:lnTo>
                    <a:lnTo>
                      <a:pt x="9" y="62"/>
                    </a:lnTo>
                    <a:lnTo>
                      <a:pt x="123" y="167"/>
                    </a:lnTo>
                    <a:lnTo>
                      <a:pt x="115" y="17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4" name="Freeform 106"/>
              <p:cNvSpPr>
                <a:spLocks/>
              </p:cNvSpPr>
              <p:nvPr/>
            </p:nvSpPr>
            <p:spPr bwMode="auto">
              <a:xfrm>
                <a:off x="4032" y="1768"/>
                <a:ext cx="61" cy="5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66" y="0"/>
                  </a:cxn>
                  <a:cxn ang="0">
                    <a:pos x="181" y="105"/>
                  </a:cxn>
                  <a:cxn ang="0">
                    <a:pos x="117" y="163"/>
                  </a:cxn>
                  <a:cxn ang="0">
                    <a:pos x="0" y="58"/>
                  </a:cxn>
                </a:cxnLst>
                <a:rect l="0" t="0" r="r" b="b"/>
                <a:pathLst>
                  <a:path w="181" h="163">
                    <a:moveTo>
                      <a:pt x="0" y="58"/>
                    </a:moveTo>
                    <a:lnTo>
                      <a:pt x="66" y="0"/>
                    </a:lnTo>
                    <a:lnTo>
                      <a:pt x="181" y="105"/>
                    </a:lnTo>
                    <a:lnTo>
                      <a:pt x="117" y="16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5" name="Freeform 107"/>
              <p:cNvSpPr>
                <a:spLocks noEditPoints="1"/>
              </p:cNvSpPr>
              <p:nvPr/>
            </p:nvSpPr>
            <p:spPr bwMode="auto">
              <a:xfrm>
                <a:off x="4031" y="1766"/>
                <a:ext cx="65" cy="6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6" y="4"/>
                  </a:cxn>
                  <a:cxn ang="0">
                    <a:pos x="74" y="13"/>
                  </a:cxn>
                  <a:cxn ang="0">
                    <a:pos x="8" y="71"/>
                  </a:cxn>
                  <a:cxn ang="0">
                    <a:pos x="0" y="62"/>
                  </a:cxn>
                  <a:cxn ang="0">
                    <a:pos x="66" y="4"/>
                  </a:cxn>
                  <a:cxn ang="0">
                    <a:pos x="71" y="0"/>
                  </a:cxn>
                  <a:cxn ang="0">
                    <a:pos x="75" y="4"/>
                  </a:cxn>
                  <a:cxn ang="0">
                    <a:pos x="70" y="8"/>
                  </a:cxn>
                  <a:cxn ang="0">
                    <a:pos x="66" y="4"/>
                  </a:cxn>
                  <a:cxn ang="0">
                    <a:pos x="75" y="4"/>
                  </a:cxn>
                  <a:cxn ang="0">
                    <a:pos x="189" y="108"/>
                  </a:cxn>
                  <a:cxn ang="0">
                    <a:pos x="181" y="117"/>
                  </a:cxn>
                  <a:cxn ang="0">
                    <a:pos x="66" y="13"/>
                  </a:cxn>
                  <a:cxn ang="0">
                    <a:pos x="75" y="4"/>
                  </a:cxn>
                  <a:cxn ang="0">
                    <a:pos x="189" y="108"/>
                  </a:cxn>
                  <a:cxn ang="0">
                    <a:pos x="194" y="113"/>
                  </a:cxn>
                  <a:cxn ang="0">
                    <a:pos x="189" y="117"/>
                  </a:cxn>
                  <a:cxn ang="0">
                    <a:pos x="185" y="113"/>
                  </a:cxn>
                  <a:cxn ang="0">
                    <a:pos x="189" y="108"/>
                  </a:cxn>
                  <a:cxn ang="0">
                    <a:pos x="189" y="117"/>
                  </a:cxn>
                  <a:cxn ang="0">
                    <a:pos x="125" y="176"/>
                  </a:cxn>
                  <a:cxn ang="0">
                    <a:pos x="117" y="166"/>
                  </a:cxn>
                  <a:cxn ang="0">
                    <a:pos x="181" y="108"/>
                  </a:cxn>
                  <a:cxn ang="0">
                    <a:pos x="189" y="117"/>
                  </a:cxn>
                  <a:cxn ang="0">
                    <a:pos x="125" y="176"/>
                  </a:cxn>
                  <a:cxn ang="0">
                    <a:pos x="121" y="180"/>
                  </a:cxn>
                  <a:cxn ang="0">
                    <a:pos x="117" y="176"/>
                  </a:cxn>
                  <a:cxn ang="0">
                    <a:pos x="121" y="171"/>
                  </a:cxn>
                  <a:cxn ang="0">
                    <a:pos x="125" y="176"/>
                  </a:cxn>
                  <a:cxn ang="0">
                    <a:pos x="117" y="176"/>
                  </a:cxn>
                  <a:cxn ang="0">
                    <a:pos x="0" y="71"/>
                  </a:cxn>
                  <a:cxn ang="0">
                    <a:pos x="8" y="62"/>
                  </a:cxn>
                  <a:cxn ang="0">
                    <a:pos x="125" y="166"/>
                  </a:cxn>
                  <a:cxn ang="0">
                    <a:pos x="117" y="176"/>
                  </a:cxn>
                </a:cxnLst>
                <a:rect l="0" t="0" r="r" b="b"/>
                <a:pathLst>
                  <a:path w="194" h="180">
                    <a:moveTo>
                      <a:pt x="0" y="62"/>
                    </a:moveTo>
                    <a:lnTo>
                      <a:pt x="66" y="4"/>
                    </a:lnTo>
                    <a:lnTo>
                      <a:pt x="74" y="13"/>
                    </a:lnTo>
                    <a:lnTo>
                      <a:pt x="8" y="71"/>
                    </a:lnTo>
                    <a:lnTo>
                      <a:pt x="0" y="62"/>
                    </a:lnTo>
                    <a:close/>
                    <a:moveTo>
                      <a:pt x="66" y="4"/>
                    </a:moveTo>
                    <a:lnTo>
                      <a:pt x="71" y="0"/>
                    </a:lnTo>
                    <a:lnTo>
                      <a:pt x="75" y="4"/>
                    </a:lnTo>
                    <a:lnTo>
                      <a:pt x="70" y="8"/>
                    </a:lnTo>
                    <a:lnTo>
                      <a:pt x="66" y="4"/>
                    </a:lnTo>
                    <a:close/>
                    <a:moveTo>
                      <a:pt x="75" y="4"/>
                    </a:moveTo>
                    <a:lnTo>
                      <a:pt x="189" y="108"/>
                    </a:lnTo>
                    <a:lnTo>
                      <a:pt x="181" y="117"/>
                    </a:lnTo>
                    <a:lnTo>
                      <a:pt x="66" y="13"/>
                    </a:lnTo>
                    <a:lnTo>
                      <a:pt x="75" y="4"/>
                    </a:lnTo>
                    <a:close/>
                    <a:moveTo>
                      <a:pt x="189" y="108"/>
                    </a:moveTo>
                    <a:lnTo>
                      <a:pt x="194" y="113"/>
                    </a:lnTo>
                    <a:lnTo>
                      <a:pt x="189" y="117"/>
                    </a:lnTo>
                    <a:lnTo>
                      <a:pt x="185" y="113"/>
                    </a:lnTo>
                    <a:lnTo>
                      <a:pt x="189" y="108"/>
                    </a:lnTo>
                    <a:close/>
                    <a:moveTo>
                      <a:pt x="189" y="117"/>
                    </a:moveTo>
                    <a:lnTo>
                      <a:pt x="125" y="176"/>
                    </a:lnTo>
                    <a:lnTo>
                      <a:pt x="117" y="166"/>
                    </a:lnTo>
                    <a:lnTo>
                      <a:pt x="181" y="108"/>
                    </a:lnTo>
                    <a:lnTo>
                      <a:pt x="189" y="117"/>
                    </a:lnTo>
                    <a:close/>
                    <a:moveTo>
                      <a:pt x="125" y="176"/>
                    </a:moveTo>
                    <a:lnTo>
                      <a:pt x="121" y="180"/>
                    </a:lnTo>
                    <a:lnTo>
                      <a:pt x="117" y="176"/>
                    </a:lnTo>
                    <a:lnTo>
                      <a:pt x="121" y="171"/>
                    </a:lnTo>
                    <a:lnTo>
                      <a:pt x="125" y="176"/>
                    </a:lnTo>
                    <a:close/>
                    <a:moveTo>
                      <a:pt x="117" y="176"/>
                    </a:moveTo>
                    <a:lnTo>
                      <a:pt x="0" y="71"/>
                    </a:lnTo>
                    <a:lnTo>
                      <a:pt x="8" y="62"/>
                    </a:lnTo>
                    <a:lnTo>
                      <a:pt x="125" y="166"/>
                    </a:lnTo>
                    <a:lnTo>
                      <a:pt x="117" y="17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6" name="Freeform 108"/>
              <p:cNvSpPr>
                <a:spLocks/>
              </p:cNvSpPr>
              <p:nvPr/>
            </p:nvSpPr>
            <p:spPr bwMode="auto">
              <a:xfrm>
                <a:off x="4238" y="1566"/>
                <a:ext cx="67" cy="66"/>
              </a:xfrm>
              <a:custGeom>
                <a:avLst/>
                <a:gdLst/>
                <a:ahLst/>
                <a:cxnLst>
                  <a:cxn ang="0">
                    <a:pos x="202" y="164"/>
                  </a:cxn>
                  <a:cxn ang="0">
                    <a:pos x="163" y="198"/>
                  </a:cxn>
                  <a:cxn ang="0">
                    <a:pos x="0" y="34"/>
                  </a:cxn>
                  <a:cxn ang="0">
                    <a:pos x="41" y="0"/>
                  </a:cxn>
                  <a:cxn ang="0">
                    <a:pos x="202" y="164"/>
                  </a:cxn>
                </a:cxnLst>
                <a:rect l="0" t="0" r="r" b="b"/>
                <a:pathLst>
                  <a:path w="202" h="198">
                    <a:moveTo>
                      <a:pt x="202" y="164"/>
                    </a:moveTo>
                    <a:lnTo>
                      <a:pt x="163" y="198"/>
                    </a:lnTo>
                    <a:lnTo>
                      <a:pt x="0" y="34"/>
                    </a:lnTo>
                    <a:lnTo>
                      <a:pt x="41" y="0"/>
                    </a:lnTo>
                    <a:lnTo>
                      <a:pt x="202" y="16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7" name="Freeform 109"/>
              <p:cNvSpPr>
                <a:spLocks noEditPoints="1"/>
              </p:cNvSpPr>
              <p:nvPr/>
            </p:nvSpPr>
            <p:spPr bwMode="auto">
              <a:xfrm>
                <a:off x="4235" y="1564"/>
                <a:ext cx="72" cy="71"/>
              </a:xfrm>
              <a:custGeom>
                <a:avLst/>
                <a:gdLst/>
                <a:ahLst/>
                <a:cxnLst>
                  <a:cxn ang="0">
                    <a:pos x="216" y="177"/>
                  </a:cxn>
                  <a:cxn ang="0">
                    <a:pos x="177" y="210"/>
                  </a:cxn>
                  <a:cxn ang="0">
                    <a:pos x="170" y="201"/>
                  </a:cxn>
                  <a:cxn ang="0">
                    <a:pos x="208" y="167"/>
                  </a:cxn>
                  <a:cxn ang="0">
                    <a:pos x="216" y="177"/>
                  </a:cxn>
                  <a:cxn ang="0">
                    <a:pos x="177" y="210"/>
                  </a:cxn>
                  <a:cxn ang="0">
                    <a:pos x="173" y="214"/>
                  </a:cxn>
                  <a:cxn ang="0">
                    <a:pos x="169" y="210"/>
                  </a:cxn>
                  <a:cxn ang="0">
                    <a:pos x="173" y="206"/>
                  </a:cxn>
                  <a:cxn ang="0">
                    <a:pos x="177" y="210"/>
                  </a:cxn>
                  <a:cxn ang="0">
                    <a:pos x="169" y="210"/>
                  </a:cxn>
                  <a:cxn ang="0">
                    <a:pos x="4" y="46"/>
                  </a:cxn>
                  <a:cxn ang="0">
                    <a:pos x="14" y="38"/>
                  </a:cxn>
                  <a:cxn ang="0">
                    <a:pos x="178" y="202"/>
                  </a:cxn>
                  <a:cxn ang="0">
                    <a:pos x="169" y="210"/>
                  </a:cxn>
                  <a:cxn ang="0">
                    <a:pos x="4" y="46"/>
                  </a:cxn>
                  <a:cxn ang="0">
                    <a:pos x="0" y="42"/>
                  </a:cxn>
                  <a:cxn ang="0">
                    <a:pos x="6" y="37"/>
                  </a:cxn>
                  <a:cxn ang="0">
                    <a:pos x="10" y="42"/>
                  </a:cxn>
                  <a:cxn ang="0">
                    <a:pos x="4" y="46"/>
                  </a:cxn>
                  <a:cxn ang="0">
                    <a:pos x="6" y="37"/>
                  </a:cxn>
                  <a:cxn ang="0">
                    <a:pos x="47" y="4"/>
                  </a:cxn>
                  <a:cxn ang="0">
                    <a:pos x="55" y="13"/>
                  </a:cxn>
                  <a:cxn ang="0">
                    <a:pos x="14" y="47"/>
                  </a:cxn>
                  <a:cxn ang="0">
                    <a:pos x="6" y="37"/>
                  </a:cxn>
                  <a:cxn ang="0">
                    <a:pos x="47" y="4"/>
                  </a:cxn>
                  <a:cxn ang="0">
                    <a:pos x="51" y="0"/>
                  </a:cxn>
                  <a:cxn ang="0">
                    <a:pos x="55" y="4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55" y="4"/>
                  </a:cxn>
                  <a:cxn ang="0">
                    <a:pos x="216" y="167"/>
                  </a:cxn>
                  <a:cxn ang="0">
                    <a:pos x="208" y="176"/>
                  </a:cxn>
                  <a:cxn ang="0">
                    <a:pos x="46" y="12"/>
                  </a:cxn>
                  <a:cxn ang="0">
                    <a:pos x="55" y="4"/>
                  </a:cxn>
                </a:cxnLst>
                <a:rect l="0" t="0" r="r" b="b"/>
                <a:pathLst>
                  <a:path w="216" h="214">
                    <a:moveTo>
                      <a:pt x="216" y="177"/>
                    </a:moveTo>
                    <a:lnTo>
                      <a:pt x="177" y="210"/>
                    </a:lnTo>
                    <a:lnTo>
                      <a:pt x="170" y="201"/>
                    </a:lnTo>
                    <a:lnTo>
                      <a:pt x="208" y="167"/>
                    </a:lnTo>
                    <a:lnTo>
                      <a:pt x="216" y="177"/>
                    </a:lnTo>
                    <a:close/>
                    <a:moveTo>
                      <a:pt x="177" y="210"/>
                    </a:moveTo>
                    <a:lnTo>
                      <a:pt x="173" y="214"/>
                    </a:lnTo>
                    <a:lnTo>
                      <a:pt x="169" y="210"/>
                    </a:lnTo>
                    <a:lnTo>
                      <a:pt x="173" y="206"/>
                    </a:lnTo>
                    <a:lnTo>
                      <a:pt x="177" y="210"/>
                    </a:lnTo>
                    <a:close/>
                    <a:moveTo>
                      <a:pt x="169" y="210"/>
                    </a:moveTo>
                    <a:lnTo>
                      <a:pt x="4" y="46"/>
                    </a:lnTo>
                    <a:lnTo>
                      <a:pt x="14" y="38"/>
                    </a:lnTo>
                    <a:lnTo>
                      <a:pt x="178" y="202"/>
                    </a:lnTo>
                    <a:lnTo>
                      <a:pt x="169" y="210"/>
                    </a:lnTo>
                    <a:close/>
                    <a:moveTo>
                      <a:pt x="4" y="46"/>
                    </a:moveTo>
                    <a:lnTo>
                      <a:pt x="0" y="42"/>
                    </a:lnTo>
                    <a:lnTo>
                      <a:pt x="6" y="37"/>
                    </a:lnTo>
                    <a:lnTo>
                      <a:pt x="10" y="42"/>
                    </a:lnTo>
                    <a:lnTo>
                      <a:pt x="4" y="46"/>
                    </a:lnTo>
                    <a:close/>
                    <a:moveTo>
                      <a:pt x="6" y="37"/>
                    </a:moveTo>
                    <a:lnTo>
                      <a:pt x="47" y="4"/>
                    </a:lnTo>
                    <a:lnTo>
                      <a:pt x="55" y="13"/>
                    </a:lnTo>
                    <a:lnTo>
                      <a:pt x="14" y="47"/>
                    </a:lnTo>
                    <a:lnTo>
                      <a:pt x="6" y="37"/>
                    </a:lnTo>
                    <a:close/>
                    <a:moveTo>
                      <a:pt x="47" y="4"/>
                    </a:moveTo>
                    <a:lnTo>
                      <a:pt x="51" y="0"/>
                    </a:lnTo>
                    <a:lnTo>
                      <a:pt x="55" y="4"/>
                    </a:lnTo>
                    <a:lnTo>
                      <a:pt x="51" y="8"/>
                    </a:lnTo>
                    <a:lnTo>
                      <a:pt x="47" y="4"/>
                    </a:lnTo>
                    <a:close/>
                    <a:moveTo>
                      <a:pt x="55" y="4"/>
                    </a:moveTo>
                    <a:lnTo>
                      <a:pt x="216" y="167"/>
                    </a:lnTo>
                    <a:lnTo>
                      <a:pt x="208" y="176"/>
                    </a:lnTo>
                    <a:lnTo>
                      <a:pt x="46" y="1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8" name="Freeform 110"/>
              <p:cNvSpPr>
                <a:spLocks/>
              </p:cNvSpPr>
              <p:nvPr/>
            </p:nvSpPr>
            <p:spPr bwMode="auto">
              <a:xfrm>
                <a:off x="4221" y="1595"/>
                <a:ext cx="58" cy="56"/>
              </a:xfrm>
              <a:custGeom>
                <a:avLst/>
                <a:gdLst/>
                <a:ahLst/>
                <a:cxnLst>
                  <a:cxn ang="0">
                    <a:pos x="176" y="112"/>
                  </a:cxn>
                  <a:cxn ang="0">
                    <a:pos x="107" y="168"/>
                  </a:cxn>
                  <a:cxn ang="0">
                    <a:pos x="0" y="55"/>
                  </a:cxn>
                  <a:cxn ang="0">
                    <a:pos x="69" y="0"/>
                  </a:cxn>
                  <a:cxn ang="0">
                    <a:pos x="176" y="112"/>
                  </a:cxn>
                </a:cxnLst>
                <a:rect l="0" t="0" r="r" b="b"/>
                <a:pathLst>
                  <a:path w="176" h="168">
                    <a:moveTo>
                      <a:pt x="176" y="112"/>
                    </a:moveTo>
                    <a:lnTo>
                      <a:pt x="107" y="168"/>
                    </a:lnTo>
                    <a:lnTo>
                      <a:pt x="0" y="55"/>
                    </a:lnTo>
                    <a:lnTo>
                      <a:pt x="69" y="0"/>
                    </a:lnTo>
                    <a:lnTo>
                      <a:pt x="176" y="11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9" name="Freeform 111"/>
              <p:cNvSpPr>
                <a:spLocks noEditPoints="1"/>
              </p:cNvSpPr>
              <p:nvPr/>
            </p:nvSpPr>
            <p:spPr bwMode="auto">
              <a:xfrm>
                <a:off x="4218" y="1592"/>
                <a:ext cx="63" cy="62"/>
              </a:xfrm>
              <a:custGeom>
                <a:avLst/>
                <a:gdLst/>
                <a:ahLst/>
                <a:cxnLst>
                  <a:cxn ang="0">
                    <a:pos x="189" y="124"/>
                  </a:cxn>
                  <a:cxn ang="0">
                    <a:pos x="120" y="181"/>
                  </a:cxn>
                  <a:cxn ang="0">
                    <a:pos x="112" y="172"/>
                  </a:cxn>
                  <a:cxn ang="0">
                    <a:pos x="181" y="115"/>
                  </a:cxn>
                  <a:cxn ang="0">
                    <a:pos x="189" y="124"/>
                  </a:cxn>
                  <a:cxn ang="0">
                    <a:pos x="120" y="181"/>
                  </a:cxn>
                  <a:cxn ang="0">
                    <a:pos x="116" y="185"/>
                  </a:cxn>
                  <a:cxn ang="0">
                    <a:pos x="112" y="181"/>
                  </a:cxn>
                  <a:cxn ang="0">
                    <a:pos x="116" y="176"/>
                  </a:cxn>
                  <a:cxn ang="0">
                    <a:pos x="120" y="181"/>
                  </a:cxn>
                  <a:cxn ang="0">
                    <a:pos x="112" y="181"/>
                  </a:cxn>
                  <a:cxn ang="0">
                    <a:pos x="5" y="67"/>
                  </a:cxn>
                  <a:cxn ang="0">
                    <a:pos x="13" y="59"/>
                  </a:cxn>
                  <a:cxn ang="0">
                    <a:pos x="121" y="172"/>
                  </a:cxn>
                  <a:cxn ang="0">
                    <a:pos x="112" y="181"/>
                  </a:cxn>
                  <a:cxn ang="0">
                    <a:pos x="5" y="67"/>
                  </a:cxn>
                  <a:cxn ang="0">
                    <a:pos x="0" y="63"/>
                  </a:cxn>
                  <a:cxn ang="0">
                    <a:pos x="5" y="59"/>
                  </a:cxn>
                  <a:cxn ang="0">
                    <a:pos x="9" y="63"/>
                  </a:cxn>
                  <a:cxn ang="0">
                    <a:pos x="5" y="67"/>
                  </a:cxn>
                  <a:cxn ang="0">
                    <a:pos x="5" y="59"/>
                  </a:cxn>
                  <a:cxn ang="0">
                    <a:pos x="74" y="3"/>
                  </a:cxn>
                  <a:cxn ang="0">
                    <a:pos x="81" y="12"/>
                  </a:cxn>
                  <a:cxn ang="0">
                    <a:pos x="13" y="68"/>
                  </a:cxn>
                  <a:cxn ang="0">
                    <a:pos x="5" y="59"/>
                  </a:cxn>
                  <a:cxn ang="0">
                    <a:pos x="74" y="3"/>
                  </a:cxn>
                  <a:cxn ang="0">
                    <a:pos x="78" y="0"/>
                  </a:cxn>
                  <a:cxn ang="0">
                    <a:pos x="82" y="4"/>
                  </a:cxn>
                  <a:cxn ang="0">
                    <a:pos x="78" y="8"/>
                  </a:cxn>
                  <a:cxn ang="0">
                    <a:pos x="74" y="3"/>
                  </a:cxn>
                  <a:cxn ang="0">
                    <a:pos x="82" y="4"/>
                  </a:cxn>
                  <a:cxn ang="0">
                    <a:pos x="189" y="116"/>
                  </a:cxn>
                  <a:cxn ang="0">
                    <a:pos x="180" y="124"/>
                  </a:cxn>
                  <a:cxn ang="0">
                    <a:pos x="73" y="12"/>
                  </a:cxn>
                  <a:cxn ang="0">
                    <a:pos x="82" y="4"/>
                  </a:cxn>
                </a:cxnLst>
                <a:rect l="0" t="0" r="r" b="b"/>
                <a:pathLst>
                  <a:path w="189" h="185">
                    <a:moveTo>
                      <a:pt x="189" y="124"/>
                    </a:moveTo>
                    <a:lnTo>
                      <a:pt x="120" y="181"/>
                    </a:lnTo>
                    <a:lnTo>
                      <a:pt x="112" y="172"/>
                    </a:lnTo>
                    <a:lnTo>
                      <a:pt x="181" y="115"/>
                    </a:lnTo>
                    <a:lnTo>
                      <a:pt x="189" y="124"/>
                    </a:lnTo>
                    <a:close/>
                    <a:moveTo>
                      <a:pt x="120" y="181"/>
                    </a:moveTo>
                    <a:lnTo>
                      <a:pt x="116" y="185"/>
                    </a:lnTo>
                    <a:lnTo>
                      <a:pt x="112" y="181"/>
                    </a:lnTo>
                    <a:lnTo>
                      <a:pt x="116" y="176"/>
                    </a:lnTo>
                    <a:lnTo>
                      <a:pt x="120" y="181"/>
                    </a:lnTo>
                    <a:close/>
                    <a:moveTo>
                      <a:pt x="112" y="181"/>
                    </a:moveTo>
                    <a:lnTo>
                      <a:pt x="5" y="67"/>
                    </a:lnTo>
                    <a:lnTo>
                      <a:pt x="13" y="59"/>
                    </a:lnTo>
                    <a:lnTo>
                      <a:pt x="121" y="172"/>
                    </a:lnTo>
                    <a:lnTo>
                      <a:pt x="112" y="181"/>
                    </a:lnTo>
                    <a:close/>
                    <a:moveTo>
                      <a:pt x="5" y="67"/>
                    </a:moveTo>
                    <a:lnTo>
                      <a:pt x="0" y="63"/>
                    </a:lnTo>
                    <a:lnTo>
                      <a:pt x="5" y="59"/>
                    </a:lnTo>
                    <a:lnTo>
                      <a:pt x="9" y="63"/>
                    </a:lnTo>
                    <a:lnTo>
                      <a:pt x="5" y="67"/>
                    </a:lnTo>
                    <a:close/>
                    <a:moveTo>
                      <a:pt x="5" y="59"/>
                    </a:moveTo>
                    <a:lnTo>
                      <a:pt x="74" y="3"/>
                    </a:lnTo>
                    <a:lnTo>
                      <a:pt x="81" y="12"/>
                    </a:lnTo>
                    <a:lnTo>
                      <a:pt x="13" y="68"/>
                    </a:lnTo>
                    <a:lnTo>
                      <a:pt x="5" y="59"/>
                    </a:lnTo>
                    <a:close/>
                    <a:moveTo>
                      <a:pt x="74" y="3"/>
                    </a:moveTo>
                    <a:lnTo>
                      <a:pt x="78" y="0"/>
                    </a:lnTo>
                    <a:lnTo>
                      <a:pt x="82" y="4"/>
                    </a:lnTo>
                    <a:lnTo>
                      <a:pt x="78" y="8"/>
                    </a:lnTo>
                    <a:lnTo>
                      <a:pt x="74" y="3"/>
                    </a:lnTo>
                    <a:close/>
                    <a:moveTo>
                      <a:pt x="82" y="4"/>
                    </a:moveTo>
                    <a:lnTo>
                      <a:pt x="189" y="116"/>
                    </a:lnTo>
                    <a:lnTo>
                      <a:pt x="180" y="124"/>
                    </a:lnTo>
                    <a:lnTo>
                      <a:pt x="73" y="12"/>
                    </a:lnTo>
                    <a:lnTo>
                      <a:pt x="82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0" name="Freeform 112"/>
              <p:cNvSpPr>
                <a:spLocks/>
              </p:cNvSpPr>
              <p:nvPr/>
            </p:nvSpPr>
            <p:spPr bwMode="auto">
              <a:xfrm>
                <a:off x="4191" y="1618"/>
                <a:ext cx="59" cy="56"/>
              </a:xfrm>
              <a:custGeom>
                <a:avLst/>
                <a:gdLst/>
                <a:ahLst/>
                <a:cxnLst>
                  <a:cxn ang="0">
                    <a:pos x="176" y="113"/>
                  </a:cxn>
                  <a:cxn ang="0">
                    <a:pos x="107" y="168"/>
                  </a:cxn>
                  <a:cxn ang="0">
                    <a:pos x="0" y="56"/>
                  </a:cxn>
                  <a:cxn ang="0">
                    <a:pos x="69" y="0"/>
                  </a:cxn>
                  <a:cxn ang="0">
                    <a:pos x="176" y="113"/>
                  </a:cxn>
                </a:cxnLst>
                <a:rect l="0" t="0" r="r" b="b"/>
                <a:pathLst>
                  <a:path w="176" h="168">
                    <a:moveTo>
                      <a:pt x="176" y="113"/>
                    </a:moveTo>
                    <a:lnTo>
                      <a:pt x="107" y="168"/>
                    </a:lnTo>
                    <a:lnTo>
                      <a:pt x="0" y="56"/>
                    </a:lnTo>
                    <a:lnTo>
                      <a:pt x="69" y="0"/>
                    </a:lnTo>
                    <a:lnTo>
                      <a:pt x="176" y="1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1" name="Freeform 113"/>
              <p:cNvSpPr>
                <a:spLocks noEditPoints="1"/>
              </p:cNvSpPr>
              <p:nvPr/>
            </p:nvSpPr>
            <p:spPr bwMode="auto">
              <a:xfrm>
                <a:off x="4188" y="1616"/>
                <a:ext cx="63" cy="61"/>
              </a:xfrm>
              <a:custGeom>
                <a:avLst/>
                <a:gdLst/>
                <a:ahLst/>
                <a:cxnLst>
                  <a:cxn ang="0">
                    <a:pos x="189" y="126"/>
                  </a:cxn>
                  <a:cxn ang="0">
                    <a:pos x="120" y="181"/>
                  </a:cxn>
                  <a:cxn ang="0">
                    <a:pos x="113" y="172"/>
                  </a:cxn>
                  <a:cxn ang="0">
                    <a:pos x="181" y="116"/>
                  </a:cxn>
                  <a:cxn ang="0">
                    <a:pos x="189" y="126"/>
                  </a:cxn>
                  <a:cxn ang="0">
                    <a:pos x="120" y="181"/>
                  </a:cxn>
                  <a:cxn ang="0">
                    <a:pos x="116" y="185"/>
                  </a:cxn>
                  <a:cxn ang="0">
                    <a:pos x="112" y="181"/>
                  </a:cxn>
                  <a:cxn ang="0">
                    <a:pos x="116" y="176"/>
                  </a:cxn>
                  <a:cxn ang="0">
                    <a:pos x="120" y="181"/>
                  </a:cxn>
                  <a:cxn ang="0">
                    <a:pos x="112" y="181"/>
                  </a:cxn>
                  <a:cxn ang="0">
                    <a:pos x="5" y="69"/>
                  </a:cxn>
                  <a:cxn ang="0">
                    <a:pos x="13" y="60"/>
                  </a:cxn>
                  <a:cxn ang="0">
                    <a:pos x="121" y="172"/>
                  </a:cxn>
                  <a:cxn ang="0">
                    <a:pos x="112" y="181"/>
                  </a:cxn>
                  <a:cxn ang="0">
                    <a:pos x="5" y="69"/>
                  </a:cxn>
                  <a:cxn ang="0">
                    <a:pos x="0" y="64"/>
                  </a:cxn>
                  <a:cxn ang="0">
                    <a:pos x="5" y="60"/>
                  </a:cxn>
                  <a:cxn ang="0">
                    <a:pos x="9" y="64"/>
                  </a:cxn>
                  <a:cxn ang="0">
                    <a:pos x="5" y="69"/>
                  </a:cxn>
                  <a:cxn ang="0">
                    <a:pos x="5" y="60"/>
                  </a:cxn>
                  <a:cxn ang="0">
                    <a:pos x="74" y="3"/>
                  </a:cxn>
                  <a:cxn ang="0">
                    <a:pos x="82" y="12"/>
                  </a:cxn>
                  <a:cxn ang="0">
                    <a:pos x="13" y="69"/>
                  </a:cxn>
                  <a:cxn ang="0">
                    <a:pos x="5" y="60"/>
                  </a:cxn>
                  <a:cxn ang="0">
                    <a:pos x="74" y="3"/>
                  </a:cxn>
                  <a:cxn ang="0">
                    <a:pos x="78" y="0"/>
                  </a:cxn>
                  <a:cxn ang="0">
                    <a:pos x="82" y="4"/>
                  </a:cxn>
                  <a:cxn ang="0">
                    <a:pos x="78" y="8"/>
                  </a:cxn>
                  <a:cxn ang="0">
                    <a:pos x="74" y="3"/>
                  </a:cxn>
                  <a:cxn ang="0">
                    <a:pos x="82" y="4"/>
                  </a:cxn>
                  <a:cxn ang="0">
                    <a:pos x="189" y="117"/>
                  </a:cxn>
                  <a:cxn ang="0">
                    <a:pos x="181" y="125"/>
                  </a:cxn>
                  <a:cxn ang="0">
                    <a:pos x="73" y="12"/>
                  </a:cxn>
                  <a:cxn ang="0">
                    <a:pos x="82" y="4"/>
                  </a:cxn>
                </a:cxnLst>
                <a:rect l="0" t="0" r="r" b="b"/>
                <a:pathLst>
                  <a:path w="189" h="185">
                    <a:moveTo>
                      <a:pt x="189" y="126"/>
                    </a:moveTo>
                    <a:lnTo>
                      <a:pt x="120" y="181"/>
                    </a:lnTo>
                    <a:lnTo>
                      <a:pt x="113" y="172"/>
                    </a:lnTo>
                    <a:lnTo>
                      <a:pt x="181" y="116"/>
                    </a:lnTo>
                    <a:lnTo>
                      <a:pt x="189" y="126"/>
                    </a:lnTo>
                    <a:close/>
                    <a:moveTo>
                      <a:pt x="120" y="181"/>
                    </a:moveTo>
                    <a:lnTo>
                      <a:pt x="116" y="185"/>
                    </a:lnTo>
                    <a:lnTo>
                      <a:pt x="112" y="181"/>
                    </a:lnTo>
                    <a:lnTo>
                      <a:pt x="116" y="176"/>
                    </a:lnTo>
                    <a:lnTo>
                      <a:pt x="120" y="181"/>
                    </a:lnTo>
                    <a:close/>
                    <a:moveTo>
                      <a:pt x="112" y="181"/>
                    </a:moveTo>
                    <a:lnTo>
                      <a:pt x="5" y="69"/>
                    </a:lnTo>
                    <a:lnTo>
                      <a:pt x="13" y="60"/>
                    </a:lnTo>
                    <a:lnTo>
                      <a:pt x="121" y="172"/>
                    </a:lnTo>
                    <a:lnTo>
                      <a:pt x="112" y="181"/>
                    </a:lnTo>
                    <a:close/>
                    <a:moveTo>
                      <a:pt x="5" y="69"/>
                    </a:moveTo>
                    <a:lnTo>
                      <a:pt x="0" y="64"/>
                    </a:lnTo>
                    <a:lnTo>
                      <a:pt x="5" y="60"/>
                    </a:lnTo>
                    <a:lnTo>
                      <a:pt x="9" y="64"/>
                    </a:lnTo>
                    <a:lnTo>
                      <a:pt x="5" y="69"/>
                    </a:lnTo>
                    <a:close/>
                    <a:moveTo>
                      <a:pt x="5" y="60"/>
                    </a:moveTo>
                    <a:lnTo>
                      <a:pt x="74" y="3"/>
                    </a:lnTo>
                    <a:lnTo>
                      <a:pt x="82" y="12"/>
                    </a:lnTo>
                    <a:lnTo>
                      <a:pt x="13" y="69"/>
                    </a:lnTo>
                    <a:lnTo>
                      <a:pt x="5" y="60"/>
                    </a:lnTo>
                    <a:close/>
                    <a:moveTo>
                      <a:pt x="74" y="3"/>
                    </a:moveTo>
                    <a:lnTo>
                      <a:pt x="78" y="0"/>
                    </a:lnTo>
                    <a:lnTo>
                      <a:pt x="82" y="4"/>
                    </a:lnTo>
                    <a:lnTo>
                      <a:pt x="78" y="8"/>
                    </a:lnTo>
                    <a:lnTo>
                      <a:pt x="74" y="3"/>
                    </a:lnTo>
                    <a:close/>
                    <a:moveTo>
                      <a:pt x="82" y="4"/>
                    </a:moveTo>
                    <a:lnTo>
                      <a:pt x="189" y="117"/>
                    </a:lnTo>
                    <a:lnTo>
                      <a:pt x="181" y="125"/>
                    </a:lnTo>
                    <a:lnTo>
                      <a:pt x="73" y="12"/>
                    </a:lnTo>
                    <a:lnTo>
                      <a:pt x="82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2" name="Freeform 114"/>
              <p:cNvSpPr>
                <a:spLocks noEditPoints="1"/>
              </p:cNvSpPr>
              <p:nvPr/>
            </p:nvSpPr>
            <p:spPr bwMode="auto">
              <a:xfrm>
                <a:off x="4518" y="2584"/>
                <a:ext cx="36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04" y="0"/>
                  </a:cxn>
                  <a:cxn ang="0">
                    <a:pos x="104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04" y="0"/>
                  </a:cxn>
                  <a:cxn ang="0">
                    <a:pos x="110" y="0"/>
                  </a:cxn>
                  <a:cxn ang="0">
                    <a:pos x="110" y="6"/>
                  </a:cxn>
                  <a:cxn ang="0">
                    <a:pos x="104" y="6"/>
                  </a:cxn>
                  <a:cxn ang="0">
                    <a:pos x="104" y="0"/>
                  </a:cxn>
                  <a:cxn ang="0">
                    <a:pos x="110" y="6"/>
                  </a:cxn>
                  <a:cxn ang="0">
                    <a:pos x="110" y="68"/>
                  </a:cxn>
                  <a:cxn ang="0">
                    <a:pos x="98" y="68"/>
                  </a:cxn>
                  <a:cxn ang="0">
                    <a:pos x="98" y="6"/>
                  </a:cxn>
                  <a:cxn ang="0">
                    <a:pos x="110" y="6"/>
                  </a:cxn>
                  <a:cxn ang="0">
                    <a:pos x="110" y="68"/>
                  </a:cxn>
                  <a:cxn ang="0">
                    <a:pos x="110" y="74"/>
                  </a:cxn>
                  <a:cxn ang="0">
                    <a:pos x="104" y="74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04" y="74"/>
                  </a:cxn>
                  <a:cxn ang="0">
                    <a:pos x="6" y="74"/>
                  </a:cxn>
                  <a:cxn ang="0">
                    <a:pos x="6" y="61"/>
                  </a:cxn>
                  <a:cxn ang="0">
                    <a:pos x="104" y="61"/>
                  </a:cxn>
                  <a:cxn ang="0">
                    <a:pos x="104" y="74"/>
                  </a:cxn>
                  <a:cxn ang="0">
                    <a:pos x="6" y="74"/>
                  </a:cxn>
                  <a:cxn ang="0">
                    <a:pos x="0" y="74"/>
                  </a:cxn>
                  <a:cxn ang="0">
                    <a:pos x="0" y="68"/>
                  </a:cxn>
                  <a:cxn ang="0">
                    <a:pos x="6" y="68"/>
                  </a:cxn>
                  <a:cxn ang="0">
                    <a:pos x="6" y="74"/>
                  </a:cxn>
                  <a:cxn ang="0">
                    <a:pos x="0" y="68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12" y="68"/>
                  </a:cxn>
                  <a:cxn ang="0">
                    <a:pos x="0" y="68"/>
                  </a:cxn>
                </a:cxnLst>
                <a:rect l="0" t="0" r="r" b="b"/>
                <a:pathLst>
                  <a:path w="110" h="74">
                    <a:moveTo>
                      <a:pt x="6" y="0"/>
                    </a:moveTo>
                    <a:lnTo>
                      <a:pt x="104" y="0"/>
                    </a:lnTo>
                    <a:lnTo>
                      <a:pt x="104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104" y="0"/>
                    </a:moveTo>
                    <a:lnTo>
                      <a:pt x="110" y="0"/>
                    </a:lnTo>
                    <a:lnTo>
                      <a:pt x="110" y="6"/>
                    </a:lnTo>
                    <a:lnTo>
                      <a:pt x="104" y="6"/>
                    </a:lnTo>
                    <a:lnTo>
                      <a:pt x="104" y="0"/>
                    </a:lnTo>
                    <a:close/>
                    <a:moveTo>
                      <a:pt x="110" y="6"/>
                    </a:moveTo>
                    <a:lnTo>
                      <a:pt x="110" y="68"/>
                    </a:lnTo>
                    <a:lnTo>
                      <a:pt x="98" y="68"/>
                    </a:lnTo>
                    <a:lnTo>
                      <a:pt x="98" y="6"/>
                    </a:lnTo>
                    <a:lnTo>
                      <a:pt x="110" y="6"/>
                    </a:lnTo>
                    <a:close/>
                    <a:moveTo>
                      <a:pt x="110" y="68"/>
                    </a:moveTo>
                    <a:lnTo>
                      <a:pt x="110" y="74"/>
                    </a:lnTo>
                    <a:lnTo>
                      <a:pt x="104" y="74"/>
                    </a:lnTo>
                    <a:lnTo>
                      <a:pt x="104" y="68"/>
                    </a:lnTo>
                    <a:lnTo>
                      <a:pt x="110" y="68"/>
                    </a:lnTo>
                    <a:close/>
                    <a:moveTo>
                      <a:pt x="104" y="74"/>
                    </a:moveTo>
                    <a:lnTo>
                      <a:pt x="6" y="74"/>
                    </a:lnTo>
                    <a:lnTo>
                      <a:pt x="6" y="61"/>
                    </a:lnTo>
                    <a:lnTo>
                      <a:pt x="104" y="61"/>
                    </a:lnTo>
                    <a:lnTo>
                      <a:pt x="104" y="74"/>
                    </a:lnTo>
                    <a:close/>
                    <a:moveTo>
                      <a:pt x="6" y="74"/>
                    </a:moveTo>
                    <a:lnTo>
                      <a:pt x="0" y="74"/>
                    </a:lnTo>
                    <a:lnTo>
                      <a:pt x="0" y="68"/>
                    </a:lnTo>
                    <a:lnTo>
                      <a:pt x="6" y="68"/>
                    </a:lnTo>
                    <a:lnTo>
                      <a:pt x="6" y="74"/>
                    </a:lnTo>
                    <a:close/>
                    <a:moveTo>
                      <a:pt x="0" y="68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3" name="Freeform 115"/>
              <p:cNvSpPr>
                <a:spLocks/>
              </p:cNvSpPr>
              <p:nvPr/>
            </p:nvSpPr>
            <p:spPr bwMode="auto">
              <a:xfrm>
                <a:off x="4763" y="2452"/>
                <a:ext cx="61" cy="5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66" y="0"/>
                  </a:cxn>
                  <a:cxn ang="0">
                    <a:pos x="183" y="112"/>
                  </a:cxn>
                  <a:cxn ang="0">
                    <a:pos x="117" y="169"/>
                  </a:cxn>
                  <a:cxn ang="0">
                    <a:pos x="0" y="59"/>
                  </a:cxn>
                </a:cxnLst>
                <a:rect l="0" t="0" r="r" b="b"/>
                <a:pathLst>
                  <a:path w="183" h="169">
                    <a:moveTo>
                      <a:pt x="0" y="59"/>
                    </a:moveTo>
                    <a:lnTo>
                      <a:pt x="66" y="0"/>
                    </a:lnTo>
                    <a:lnTo>
                      <a:pt x="183" y="112"/>
                    </a:lnTo>
                    <a:lnTo>
                      <a:pt x="117" y="16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4" name="Freeform 116"/>
              <p:cNvSpPr>
                <a:spLocks noEditPoints="1"/>
              </p:cNvSpPr>
              <p:nvPr/>
            </p:nvSpPr>
            <p:spPr bwMode="auto">
              <a:xfrm>
                <a:off x="4762" y="2449"/>
                <a:ext cx="65" cy="62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66" y="4"/>
                  </a:cxn>
                  <a:cxn ang="0">
                    <a:pos x="74" y="13"/>
                  </a:cxn>
                  <a:cxn ang="0">
                    <a:pos x="8" y="72"/>
                  </a:cxn>
                  <a:cxn ang="0">
                    <a:pos x="0" y="63"/>
                  </a:cxn>
                  <a:cxn ang="0">
                    <a:pos x="66" y="4"/>
                  </a:cxn>
                  <a:cxn ang="0">
                    <a:pos x="70" y="0"/>
                  </a:cxn>
                  <a:cxn ang="0">
                    <a:pos x="74" y="4"/>
                  </a:cxn>
                  <a:cxn ang="0">
                    <a:pos x="70" y="8"/>
                  </a:cxn>
                  <a:cxn ang="0">
                    <a:pos x="66" y="4"/>
                  </a:cxn>
                  <a:cxn ang="0">
                    <a:pos x="74" y="4"/>
                  </a:cxn>
                  <a:cxn ang="0">
                    <a:pos x="191" y="116"/>
                  </a:cxn>
                  <a:cxn ang="0">
                    <a:pos x="183" y="126"/>
                  </a:cxn>
                  <a:cxn ang="0">
                    <a:pos x="66" y="13"/>
                  </a:cxn>
                  <a:cxn ang="0">
                    <a:pos x="74" y="4"/>
                  </a:cxn>
                  <a:cxn ang="0">
                    <a:pos x="191" y="116"/>
                  </a:cxn>
                  <a:cxn ang="0">
                    <a:pos x="196" y="121"/>
                  </a:cxn>
                  <a:cxn ang="0">
                    <a:pos x="191" y="126"/>
                  </a:cxn>
                  <a:cxn ang="0">
                    <a:pos x="187" y="120"/>
                  </a:cxn>
                  <a:cxn ang="0">
                    <a:pos x="191" y="116"/>
                  </a:cxn>
                  <a:cxn ang="0">
                    <a:pos x="191" y="126"/>
                  </a:cxn>
                  <a:cxn ang="0">
                    <a:pos x="126" y="182"/>
                  </a:cxn>
                  <a:cxn ang="0">
                    <a:pos x="117" y="172"/>
                  </a:cxn>
                  <a:cxn ang="0">
                    <a:pos x="183" y="116"/>
                  </a:cxn>
                  <a:cxn ang="0">
                    <a:pos x="191" y="126"/>
                  </a:cxn>
                  <a:cxn ang="0">
                    <a:pos x="126" y="182"/>
                  </a:cxn>
                  <a:cxn ang="0">
                    <a:pos x="121" y="185"/>
                  </a:cxn>
                  <a:cxn ang="0">
                    <a:pos x="117" y="181"/>
                  </a:cxn>
                  <a:cxn ang="0">
                    <a:pos x="121" y="177"/>
                  </a:cxn>
                  <a:cxn ang="0">
                    <a:pos x="126" y="182"/>
                  </a:cxn>
                  <a:cxn ang="0">
                    <a:pos x="117" y="181"/>
                  </a:cxn>
                  <a:cxn ang="0">
                    <a:pos x="0" y="72"/>
                  </a:cxn>
                  <a:cxn ang="0">
                    <a:pos x="8" y="63"/>
                  </a:cxn>
                  <a:cxn ang="0">
                    <a:pos x="126" y="173"/>
                  </a:cxn>
                  <a:cxn ang="0">
                    <a:pos x="117" y="181"/>
                  </a:cxn>
                </a:cxnLst>
                <a:rect l="0" t="0" r="r" b="b"/>
                <a:pathLst>
                  <a:path w="196" h="185">
                    <a:moveTo>
                      <a:pt x="0" y="63"/>
                    </a:moveTo>
                    <a:lnTo>
                      <a:pt x="66" y="4"/>
                    </a:lnTo>
                    <a:lnTo>
                      <a:pt x="74" y="13"/>
                    </a:lnTo>
                    <a:lnTo>
                      <a:pt x="8" y="72"/>
                    </a:lnTo>
                    <a:lnTo>
                      <a:pt x="0" y="63"/>
                    </a:lnTo>
                    <a:close/>
                    <a:moveTo>
                      <a:pt x="66" y="4"/>
                    </a:moveTo>
                    <a:lnTo>
                      <a:pt x="70" y="0"/>
                    </a:lnTo>
                    <a:lnTo>
                      <a:pt x="74" y="4"/>
                    </a:lnTo>
                    <a:lnTo>
                      <a:pt x="70" y="8"/>
                    </a:lnTo>
                    <a:lnTo>
                      <a:pt x="66" y="4"/>
                    </a:lnTo>
                    <a:close/>
                    <a:moveTo>
                      <a:pt x="74" y="4"/>
                    </a:moveTo>
                    <a:lnTo>
                      <a:pt x="191" y="116"/>
                    </a:lnTo>
                    <a:lnTo>
                      <a:pt x="183" y="126"/>
                    </a:lnTo>
                    <a:lnTo>
                      <a:pt x="66" y="13"/>
                    </a:lnTo>
                    <a:lnTo>
                      <a:pt x="74" y="4"/>
                    </a:lnTo>
                    <a:close/>
                    <a:moveTo>
                      <a:pt x="191" y="116"/>
                    </a:moveTo>
                    <a:lnTo>
                      <a:pt x="196" y="121"/>
                    </a:lnTo>
                    <a:lnTo>
                      <a:pt x="191" y="126"/>
                    </a:lnTo>
                    <a:lnTo>
                      <a:pt x="187" y="120"/>
                    </a:lnTo>
                    <a:lnTo>
                      <a:pt x="191" y="116"/>
                    </a:lnTo>
                    <a:close/>
                    <a:moveTo>
                      <a:pt x="191" y="126"/>
                    </a:moveTo>
                    <a:lnTo>
                      <a:pt x="126" y="182"/>
                    </a:lnTo>
                    <a:lnTo>
                      <a:pt x="117" y="172"/>
                    </a:lnTo>
                    <a:lnTo>
                      <a:pt x="183" y="116"/>
                    </a:lnTo>
                    <a:lnTo>
                      <a:pt x="191" y="126"/>
                    </a:lnTo>
                    <a:close/>
                    <a:moveTo>
                      <a:pt x="126" y="182"/>
                    </a:moveTo>
                    <a:lnTo>
                      <a:pt x="121" y="185"/>
                    </a:lnTo>
                    <a:lnTo>
                      <a:pt x="117" y="181"/>
                    </a:lnTo>
                    <a:lnTo>
                      <a:pt x="121" y="177"/>
                    </a:lnTo>
                    <a:lnTo>
                      <a:pt x="126" y="182"/>
                    </a:lnTo>
                    <a:close/>
                    <a:moveTo>
                      <a:pt x="117" y="181"/>
                    </a:moveTo>
                    <a:lnTo>
                      <a:pt x="0" y="72"/>
                    </a:lnTo>
                    <a:lnTo>
                      <a:pt x="8" y="63"/>
                    </a:lnTo>
                    <a:lnTo>
                      <a:pt x="126" y="173"/>
                    </a:lnTo>
                    <a:lnTo>
                      <a:pt x="117" y="18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5" name="Freeform 117"/>
              <p:cNvSpPr>
                <a:spLocks/>
              </p:cNvSpPr>
              <p:nvPr/>
            </p:nvSpPr>
            <p:spPr bwMode="auto">
              <a:xfrm>
                <a:off x="4742" y="2481"/>
                <a:ext cx="51" cy="50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0" y="0"/>
                  </a:cxn>
                  <a:cxn ang="0">
                    <a:pos x="154" y="108"/>
                  </a:cxn>
                  <a:cxn ang="0">
                    <a:pos x="106" y="150"/>
                  </a:cxn>
                  <a:cxn ang="0">
                    <a:pos x="0" y="42"/>
                  </a:cxn>
                </a:cxnLst>
                <a:rect l="0" t="0" r="r" b="b"/>
                <a:pathLst>
                  <a:path w="154" h="150">
                    <a:moveTo>
                      <a:pt x="0" y="42"/>
                    </a:moveTo>
                    <a:lnTo>
                      <a:pt x="50" y="0"/>
                    </a:lnTo>
                    <a:lnTo>
                      <a:pt x="154" y="108"/>
                    </a:lnTo>
                    <a:lnTo>
                      <a:pt x="106" y="15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6" name="Freeform 118"/>
              <p:cNvSpPr>
                <a:spLocks noEditPoints="1"/>
              </p:cNvSpPr>
              <p:nvPr/>
            </p:nvSpPr>
            <p:spPr bwMode="auto">
              <a:xfrm>
                <a:off x="4741" y="2479"/>
                <a:ext cx="55" cy="55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50" y="4"/>
                  </a:cxn>
                  <a:cxn ang="0">
                    <a:pos x="58" y="13"/>
                  </a:cxn>
                  <a:cxn ang="0">
                    <a:pos x="8" y="55"/>
                  </a:cxn>
                  <a:cxn ang="0">
                    <a:pos x="0" y="46"/>
                  </a:cxn>
                  <a:cxn ang="0">
                    <a:pos x="50" y="4"/>
                  </a:cxn>
                  <a:cxn ang="0">
                    <a:pos x="54" y="0"/>
                  </a:cxn>
                  <a:cxn ang="0">
                    <a:pos x="58" y="4"/>
                  </a:cxn>
                  <a:cxn ang="0">
                    <a:pos x="54" y="8"/>
                  </a:cxn>
                  <a:cxn ang="0">
                    <a:pos x="50" y="4"/>
                  </a:cxn>
                  <a:cxn ang="0">
                    <a:pos x="58" y="4"/>
                  </a:cxn>
                  <a:cxn ang="0">
                    <a:pos x="163" y="111"/>
                  </a:cxn>
                  <a:cxn ang="0">
                    <a:pos x="154" y="120"/>
                  </a:cxn>
                  <a:cxn ang="0">
                    <a:pos x="49" y="13"/>
                  </a:cxn>
                  <a:cxn ang="0">
                    <a:pos x="58" y="4"/>
                  </a:cxn>
                  <a:cxn ang="0">
                    <a:pos x="163" y="111"/>
                  </a:cxn>
                  <a:cxn ang="0">
                    <a:pos x="167" y="116"/>
                  </a:cxn>
                  <a:cxn ang="0">
                    <a:pos x="162" y="120"/>
                  </a:cxn>
                  <a:cxn ang="0">
                    <a:pos x="158" y="116"/>
                  </a:cxn>
                  <a:cxn ang="0">
                    <a:pos x="163" y="111"/>
                  </a:cxn>
                  <a:cxn ang="0">
                    <a:pos x="162" y="120"/>
                  </a:cxn>
                  <a:cxn ang="0">
                    <a:pos x="114" y="162"/>
                  </a:cxn>
                  <a:cxn ang="0">
                    <a:pos x="105" y="153"/>
                  </a:cxn>
                  <a:cxn ang="0">
                    <a:pos x="155" y="111"/>
                  </a:cxn>
                  <a:cxn ang="0">
                    <a:pos x="162" y="120"/>
                  </a:cxn>
                  <a:cxn ang="0">
                    <a:pos x="114" y="162"/>
                  </a:cxn>
                  <a:cxn ang="0">
                    <a:pos x="110" y="166"/>
                  </a:cxn>
                  <a:cxn ang="0">
                    <a:pos x="105" y="162"/>
                  </a:cxn>
                  <a:cxn ang="0">
                    <a:pos x="110" y="158"/>
                  </a:cxn>
                  <a:cxn ang="0">
                    <a:pos x="114" y="162"/>
                  </a:cxn>
                  <a:cxn ang="0">
                    <a:pos x="105" y="162"/>
                  </a:cxn>
                  <a:cxn ang="0">
                    <a:pos x="0" y="55"/>
                  </a:cxn>
                  <a:cxn ang="0">
                    <a:pos x="9" y="46"/>
                  </a:cxn>
                  <a:cxn ang="0">
                    <a:pos x="114" y="153"/>
                  </a:cxn>
                  <a:cxn ang="0">
                    <a:pos x="105" y="162"/>
                  </a:cxn>
                </a:cxnLst>
                <a:rect l="0" t="0" r="r" b="b"/>
                <a:pathLst>
                  <a:path w="167" h="166">
                    <a:moveTo>
                      <a:pt x="0" y="46"/>
                    </a:moveTo>
                    <a:lnTo>
                      <a:pt x="50" y="4"/>
                    </a:lnTo>
                    <a:lnTo>
                      <a:pt x="58" y="13"/>
                    </a:lnTo>
                    <a:lnTo>
                      <a:pt x="8" y="55"/>
                    </a:lnTo>
                    <a:lnTo>
                      <a:pt x="0" y="46"/>
                    </a:lnTo>
                    <a:close/>
                    <a:moveTo>
                      <a:pt x="50" y="4"/>
                    </a:moveTo>
                    <a:lnTo>
                      <a:pt x="54" y="0"/>
                    </a:lnTo>
                    <a:lnTo>
                      <a:pt x="58" y="4"/>
                    </a:lnTo>
                    <a:lnTo>
                      <a:pt x="54" y="8"/>
                    </a:lnTo>
                    <a:lnTo>
                      <a:pt x="50" y="4"/>
                    </a:lnTo>
                    <a:close/>
                    <a:moveTo>
                      <a:pt x="58" y="4"/>
                    </a:moveTo>
                    <a:lnTo>
                      <a:pt x="163" y="111"/>
                    </a:lnTo>
                    <a:lnTo>
                      <a:pt x="154" y="120"/>
                    </a:lnTo>
                    <a:lnTo>
                      <a:pt x="49" y="13"/>
                    </a:lnTo>
                    <a:lnTo>
                      <a:pt x="58" y="4"/>
                    </a:lnTo>
                    <a:close/>
                    <a:moveTo>
                      <a:pt x="163" y="111"/>
                    </a:moveTo>
                    <a:lnTo>
                      <a:pt x="167" y="116"/>
                    </a:lnTo>
                    <a:lnTo>
                      <a:pt x="162" y="120"/>
                    </a:lnTo>
                    <a:lnTo>
                      <a:pt x="158" y="116"/>
                    </a:lnTo>
                    <a:lnTo>
                      <a:pt x="163" y="111"/>
                    </a:lnTo>
                    <a:close/>
                    <a:moveTo>
                      <a:pt x="162" y="120"/>
                    </a:moveTo>
                    <a:lnTo>
                      <a:pt x="114" y="162"/>
                    </a:lnTo>
                    <a:lnTo>
                      <a:pt x="105" y="153"/>
                    </a:lnTo>
                    <a:lnTo>
                      <a:pt x="155" y="111"/>
                    </a:lnTo>
                    <a:lnTo>
                      <a:pt x="162" y="120"/>
                    </a:lnTo>
                    <a:close/>
                    <a:moveTo>
                      <a:pt x="114" y="162"/>
                    </a:moveTo>
                    <a:lnTo>
                      <a:pt x="110" y="166"/>
                    </a:lnTo>
                    <a:lnTo>
                      <a:pt x="105" y="162"/>
                    </a:lnTo>
                    <a:lnTo>
                      <a:pt x="110" y="158"/>
                    </a:lnTo>
                    <a:lnTo>
                      <a:pt x="114" y="162"/>
                    </a:lnTo>
                    <a:close/>
                    <a:moveTo>
                      <a:pt x="105" y="162"/>
                    </a:moveTo>
                    <a:lnTo>
                      <a:pt x="0" y="55"/>
                    </a:lnTo>
                    <a:lnTo>
                      <a:pt x="9" y="46"/>
                    </a:lnTo>
                    <a:lnTo>
                      <a:pt x="114" y="153"/>
                    </a:lnTo>
                    <a:lnTo>
                      <a:pt x="105" y="16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7" name="Freeform 119"/>
              <p:cNvSpPr>
                <a:spLocks/>
              </p:cNvSpPr>
              <p:nvPr/>
            </p:nvSpPr>
            <p:spPr bwMode="auto">
              <a:xfrm>
                <a:off x="4951" y="2282"/>
                <a:ext cx="61" cy="56"/>
              </a:xfrm>
              <a:custGeom>
                <a:avLst/>
                <a:gdLst/>
                <a:ahLst/>
                <a:cxnLst>
                  <a:cxn ang="0">
                    <a:pos x="184" y="113"/>
                  </a:cxn>
                  <a:cxn ang="0">
                    <a:pos x="117" y="168"/>
                  </a:cxn>
                  <a:cxn ang="0">
                    <a:pos x="0" y="59"/>
                  </a:cxn>
                  <a:cxn ang="0">
                    <a:pos x="64" y="0"/>
                  </a:cxn>
                  <a:cxn ang="0">
                    <a:pos x="184" y="113"/>
                  </a:cxn>
                </a:cxnLst>
                <a:rect l="0" t="0" r="r" b="b"/>
                <a:pathLst>
                  <a:path w="184" h="168">
                    <a:moveTo>
                      <a:pt x="184" y="113"/>
                    </a:moveTo>
                    <a:lnTo>
                      <a:pt x="117" y="168"/>
                    </a:lnTo>
                    <a:lnTo>
                      <a:pt x="0" y="59"/>
                    </a:lnTo>
                    <a:lnTo>
                      <a:pt x="64" y="0"/>
                    </a:lnTo>
                    <a:lnTo>
                      <a:pt x="184" y="1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8" name="Freeform 120"/>
              <p:cNvSpPr>
                <a:spLocks noEditPoints="1"/>
              </p:cNvSpPr>
              <p:nvPr/>
            </p:nvSpPr>
            <p:spPr bwMode="auto">
              <a:xfrm>
                <a:off x="4948" y="2279"/>
                <a:ext cx="65" cy="62"/>
              </a:xfrm>
              <a:custGeom>
                <a:avLst/>
                <a:gdLst/>
                <a:ahLst/>
                <a:cxnLst>
                  <a:cxn ang="0">
                    <a:pos x="195" y="125"/>
                  </a:cxn>
                  <a:cxn ang="0">
                    <a:pos x="129" y="181"/>
                  </a:cxn>
                  <a:cxn ang="0">
                    <a:pos x="121" y="172"/>
                  </a:cxn>
                  <a:cxn ang="0">
                    <a:pos x="188" y="116"/>
                  </a:cxn>
                  <a:cxn ang="0">
                    <a:pos x="195" y="125"/>
                  </a:cxn>
                  <a:cxn ang="0">
                    <a:pos x="129" y="181"/>
                  </a:cxn>
                  <a:cxn ang="0">
                    <a:pos x="125" y="184"/>
                  </a:cxn>
                  <a:cxn ang="0">
                    <a:pos x="121" y="181"/>
                  </a:cxn>
                  <a:cxn ang="0">
                    <a:pos x="125" y="176"/>
                  </a:cxn>
                  <a:cxn ang="0">
                    <a:pos x="129" y="181"/>
                  </a:cxn>
                  <a:cxn ang="0">
                    <a:pos x="121" y="181"/>
                  </a:cxn>
                  <a:cxn ang="0">
                    <a:pos x="4" y="71"/>
                  </a:cxn>
                  <a:cxn ang="0">
                    <a:pos x="13" y="62"/>
                  </a:cxn>
                  <a:cxn ang="0">
                    <a:pos x="129" y="172"/>
                  </a:cxn>
                  <a:cxn ang="0">
                    <a:pos x="121" y="181"/>
                  </a:cxn>
                  <a:cxn ang="0">
                    <a:pos x="4" y="71"/>
                  </a:cxn>
                  <a:cxn ang="0">
                    <a:pos x="0" y="67"/>
                  </a:cxn>
                  <a:cxn ang="0">
                    <a:pos x="4" y="62"/>
                  </a:cxn>
                  <a:cxn ang="0">
                    <a:pos x="8" y="67"/>
                  </a:cxn>
                  <a:cxn ang="0">
                    <a:pos x="4" y="71"/>
                  </a:cxn>
                  <a:cxn ang="0">
                    <a:pos x="4" y="62"/>
                  </a:cxn>
                  <a:cxn ang="0">
                    <a:pos x="68" y="3"/>
                  </a:cxn>
                  <a:cxn ang="0">
                    <a:pos x="76" y="12"/>
                  </a:cxn>
                  <a:cxn ang="0">
                    <a:pos x="13" y="71"/>
                  </a:cxn>
                  <a:cxn ang="0">
                    <a:pos x="4" y="62"/>
                  </a:cxn>
                  <a:cxn ang="0">
                    <a:pos x="68" y="3"/>
                  </a:cxn>
                  <a:cxn ang="0">
                    <a:pos x="72" y="0"/>
                  </a:cxn>
                  <a:cxn ang="0">
                    <a:pos x="76" y="3"/>
                  </a:cxn>
                  <a:cxn ang="0">
                    <a:pos x="72" y="8"/>
                  </a:cxn>
                  <a:cxn ang="0">
                    <a:pos x="68" y="3"/>
                  </a:cxn>
                  <a:cxn ang="0">
                    <a:pos x="76" y="3"/>
                  </a:cxn>
                  <a:cxn ang="0">
                    <a:pos x="196" y="116"/>
                  </a:cxn>
                  <a:cxn ang="0">
                    <a:pos x="187" y="125"/>
                  </a:cxn>
                  <a:cxn ang="0">
                    <a:pos x="68" y="12"/>
                  </a:cxn>
                  <a:cxn ang="0">
                    <a:pos x="76" y="3"/>
                  </a:cxn>
                </a:cxnLst>
                <a:rect l="0" t="0" r="r" b="b"/>
                <a:pathLst>
                  <a:path w="196" h="184">
                    <a:moveTo>
                      <a:pt x="195" y="125"/>
                    </a:moveTo>
                    <a:lnTo>
                      <a:pt x="129" y="181"/>
                    </a:lnTo>
                    <a:lnTo>
                      <a:pt x="121" y="172"/>
                    </a:lnTo>
                    <a:lnTo>
                      <a:pt x="188" y="116"/>
                    </a:lnTo>
                    <a:lnTo>
                      <a:pt x="195" y="125"/>
                    </a:lnTo>
                    <a:close/>
                    <a:moveTo>
                      <a:pt x="129" y="181"/>
                    </a:moveTo>
                    <a:lnTo>
                      <a:pt x="125" y="184"/>
                    </a:lnTo>
                    <a:lnTo>
                      <a:pt x="121" y="181"/>
                    </a:lnTo>
                    <a:lnTo>
                      <a:pt x="125" y="176"/>
                    </a:lnTo>
                    <a:lnTo>
                      <a:pt x="129" y="181"/>
                    </a:lnTo>
                    <a:close/>
                    <a:moveTo>
                      <a:pt x="121" y="181"/>
                    </a:moveTo>
                    <a:lnTo>
                      <a:pt x="4" y="71"/>
                    </a:lnTo>
                    <a:lnTo>
                      <a:pt x="13" y="62"/>
                    </a:lnTo>
                    <a:lnTo>
                      <a:pt x="129" y="172"/>
                    </a:lnTo>
                    <a:lnTo>
                      <a:pt x="121" y="181"/>
                    </a:lnTo>
                    <a:close/>
                    <a:moveTo>
                      <a:pt x="4" y="71"/>
                    </a:move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4" y="71"/>
                    </a:lnTo>
                    <a:close/>
                    <a:moveTo>
                      <a:pt x="4" y="62"/>
                    </a:moveTo>
                    <a:lnTo>
                      <a:pt x="68" y="3"/>
                    </a:lnTo>
                    <a:lnTo>
                      <a:pt x="76" y="12"/>
                    </a:lnTo>
                    <a:lnTo>
                      <a:pt x="13" y="71"/>
                    </a:lnTo>
                    <a:lnTo>
                      <a:pt x="4" y="62"/>
                    </a:lnTo>
                    <a:close/>
                    <a:moveTo>
                      <a:pt x="68" y="3"/>
                    </a:moveTo>
                    <a:lnTo>
                      <a:pt x="72" y="0"/>
                    </a:lnTo>
                    <a:lnTo>
                      <a:pt x="76" y="3"/>
                    </a:lnTo>
                    <a:lnTo>
                      <a:pt x="72" y="8"/>
                    </a:lnTo>
                    <a:lnTo>
                      <a:pt x="68" y="3"/>
                    </a:lnTo>
                    <a:close/>
                    <a:moveTo>
                      <a:pt x="76" y="3"/>
                    </a:moveTo>
                    <a:lnTo>
                      <a:pt x="196" y="116"/>
                    </a:lnTo>
                    <a:lnTo>
                      <a:pt x="187" y="125"/>
                    </a:lnTo>
                    <a:lnTo>
                      <a:pt x="68" y="12"/>
                    </a:lnTo>
                    <a:lnTo>
                      <a:pt x="76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9" name="Freeform 121"/>
              <p:cNvSpPr>
                <a:spLocks/>
              </p:cNvSpPr>
              <p:nvPr/>
            </p:nvSpPr>
            <p:spPr bwMode="auto">
              <a:xfrm>
                <a:off x="4982" y="2260"/>
                <a:ext cx="51" cy="50"/>
              </a:xfrm>
              <a:custGeom>
                <a:avLst/>
                <a:gdLst/>
                <a:ahLst/>
                <a:cxnLst>
                  <a:cxn ang="0">
                    <a:pos x="154" y="107"/>
                  </a:cxn>
                  <a:cxn ang="0">
                    <a:pos x="103" y="148"/>
                  </a:cxn>
                  <a:cxn ang="0">
                    <a:pos x="0" y="41"/>
                  </a:cxn>
                  <a:cxn ang="0">
                    <a:pos x="49" y="0"/>
                  </a:cxn>
                  <a:cxn ang="0">
                    <a:pos x="154" y="107"/>
                  </a:cxn>
                </a:cxnLst>
                <a:rect l="0" t="0" r="r" b="b"/>
                <a:pathLst>
                  <a:path w="154" h="148">
                    <a:moveTo>
                      <a:pt x="154" y="107"/>
                    </a:moveTo>
                    <a:lnTo>
                      <a:pt x="103" y="148"/>
                    </a:lnTo>
                    <a:lnTo>
                      <a:pt x="0" y="41"/>
                    </a:lnTo>
                    <a:lnTo>
                      <a:pt x="49" y="0"/>
                    </a:lnTo>
                    <a:lnTo>
                      <a:pt x="154" y="10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0" name="Freeform 122"/>
              <p:cNvSpPr>
                <a:spLocks noEditPoints="1"/>
              </p:cNvSpPr>
              <p:nvPr/>
            </p:nvSpPr>
            <p:spPr bwMode="auto">
              <a:xfrm>
                <a:off x="4979" y="2257"/>
                <a:ext cx="56" cy="55"/>
              </a:xfrm>
              <a:custGeom>
                <a:avLst/>
                <a:gdLst/>
                <a:ahLst/>
                <a:cxnLst>
                  <a:cxn ang="0">
                    <a:pos x="167" y="121"/>
                  </a:cxn>
                  <a:cxn ang="0">
                    <a:pos x="115" y="162"/>
                  </a:cxn>
                  <a:cxn ang="0">
                    <a:pos x="108" y="153"/>
                  </a:cxn>
                  <a:cxn ang="0">
                    <a:pos x="160" y="112"/>
                  </a:cxn>
                  <a:cxn ang="0">
                    <a:pos x="167" y="121"/>
                  </a:cxn>
                  <a:cxn ang="0">
                    <a:pos x="115" y="162"/>
                  </a:cxn>
                  <a:cxn ang="0">
                    <a:pos x="111" y="166"/>
                  </a:cxn>
                  <a:cxn ang="0">
                    <a:pos x="107" y="162"/>
                  </a:cxn>
                  <a:cxn ang="0">
                    <a:pos x="112" y="158"/>
                  </a:cxn>
                  <a:cxn ang="0">
                    <a:pos x="115" y="162"/>
                  </a:cxn>
                  <a:cxn ang="0">
                    <a:pos x="107" y="162"/>
                  </a:cxn>
                  <a:cxn ang="0">
                    <a:pos x="5" y="55"/>
                  </a:cxn>
                  <a:cxn ang="0">
                    <a:pos x="14" y="46"/>
                  </a:cxn>
                  <a:cxn ang="0">
                    <a:pos x="116" y="154"/>
                  </a:cxn>
                  <a:cxn ang="0">
                    <a:pos x="107" y="162"/>
                  </a:cxn>
                  <a:cxn ang="0">
                    <a:pos x="5" y="55"/>
                  </a:cxn>
                  <a:cxn ang="0">
                    <a:pos x="0" y="5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5" y="55"/>
                  </a:cxn>
                  <a:cxn ang="0">
                    <a:pos x="5" y="46"/>
                  </a:cxn>
                  <a:cxn ang="0">
                    <a:pos x="55" y="5"/>
                  </a:cxn>
                  <a:cxn ang="0">
                    <a:pos x="62" y="14"/>
                  </a:cxn>
                  <a:cxn ang="0">
                    <a:pos x="13" y="55"/>
                  </a:cxn>
                  <a:cxn ang="0">
                    <a:pos x="5" y="46"/>
                  </a:cxn>
                  <a:cxn ang="0">
                    <a:pos x="55" y="5"/>
                  </a:cxn>
                  <a:cxn ang="0">
                    <a:pos x="59" y="0"/>
                  </a:cxn>
                  <a:cxn ang="0">
                    <a:pos x="63" y="5"/>
                  </a:cxn>
                  <a:cxn ang="0">
                    <a:pos x="58" y="10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168" y="113"/>
                  </a:cxn>
                  <a:cxn ang="0">
                    <a:pos x="159" y="121"/>
                  </a:cxn>
                  <a:cxn ang="0">
                    <a:pos x="54" y="14"/>
                  </a:cxn>
                  <a:cxn ang="0">
                    <a:pos x="63" y="5"/>
                  </a:cxn>
                </a:cxnLst>
                <a:rect l="0" t="0" r="r" b="b"/>
                <a:pathLst>
                  <a:path w="168" h="166">
                    <a:moveTo>
                      <a:pt x="167" y="121"/>
                    </a:moveTo>
                    <a:lnTo>
                      <a:pt x="115" y="162"/>
                    </a:lnTo>
                    <a:lnTo>
                      <a:pt x="108" y="153"/>
                    </a:lnTo>
                    <a:lnTo>
                      <a:pt x="160" y="112"/>
                    </a:lnTo>
                    <a:lnTo>
                      <a:pt x="167" y="121"/>
                    </a:lnTo>
                    <a:close/>
                    <a:moveTo>
                      <a:pt x="115" y="162"/>
                    </a:moveTo>
                    <a:lnTo>
                      <a:pt x="111" y="166"/>
                    </a:lnTo>
                    <a:lnTo>
                      <a:pt x="107" y="162"/>
                    </a:lnTo>
                    <a:lnTo>
                      <a:pt x="112" y="158"/>
                    </a:lnTo>
                    <a:lnTo>
                      <a:pt x="115" y="162"/>
                    </a:lnTo>
                    <a:close/>
                    <a:moveTo>
                      <a:pt x="107" y="162"/>
                    </a:moveTo>
                    <a:lnTo>
                      <a:pt x="5" y="55"/>
                    </a:lnTo>
                    <a:lnTo>
                      <a:pt x="14" y="46"/>
                    </a:lnTo>
                    <a:lnTo>
                      <a:pt x="116" y="154"/>
                    </a:lnTo>
                    <a:lnTo>
                      <a:pt x="107" y="162"/>
                    </a:lnTo>
                    <a:close/>
                    <a:moveTo>
                      <a:pt x="5" y="55"/>
                    </a:moveTo>
                    <a:lnTo>
                      <a:pt x="0" y="5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5" y="55"/>
                    </a:lnTo>
                    <a:close/>
                    <a:moveTo>
                      <a:pt x="5" y="46"/>
                    </a:moveTo>
                    <a:lnTo>
                      <a:pt x="55" y="5"/>
                    </a:lnTo>
                    <a:lnTo>
                      <a:pt x="62" y="14"/>
                    </a:lnTo>
                    <a:lnTo>
                      <a:pt x="13" y="55"/>
                    </a:lnTo>
                    <a:lnTo>
                      <a:pt x="5" y="46"/>
                    </a:lnTo>
                    <a:close/>
                    <a:moveTo>
                      <a:pt x="55" y="5"/>
                    </a:moveTo>
                    <a:lnTo>
                      <a:pt x="59" y="0"/>
                    </a:lnTo>
                    <a:lnTo>
                      <a:pt x="63" y="5"/>
                    </a:lnTo>
                    <a:lnTo>
                      <a:pt x="58" y="10"/>
                    </a:lnTo>
                    <a:lnTo>
                      <a:pt x="55" y="5"/>
                    </a:lnTo>
                    <a:close/>
                    <a:moveTo>
                      <a:pt x="63" y="5"/>
                    </a:moveTo>
                    <a:lnTo>
                      <a:pt x="168" y="113"/>
                    </a:lnTo>
                    <a:lnTo>
                      <a:pt x="159" y="121"/>
                    </a:lnTo>
                    <a:lnTo>
                      <a:pt x="54" y="14"/>
                    </a:lnTo>
                    <a:lnTo>
                      <a:pt x="63" y="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1" name="Freeform 123"/>
              <p:cNvSpPr>
                <a:spLocks noEditPoints="1"/>
              </p:cNvSpPr>
              <p:nvPr/>
            </p:nvSpPr>
            <p:spPr bwMode="auto">
              <a:xfrm>
                <a:off x="4724" y="2236"/>
                <a:ext cx="342" cy="315"/>
              </a:xfrm>
              <a:custGeom>
                <a:avLst/>
                <a:gdLst/>
                <a:ahLst/>
                <a:cxnLst>
                  <a:cxn ang="0">
                    <a:pos x="575" y="5"/>
                  </a:cxn>
                  <a:cxn ang="0">
                    <a:pos x="653" y="19"/>
                  </a:cxn>
                  <a:cxn ang="0">
                    <a:pos x="618" y="69"/>
                  </a:cxn>
                  <a:cxn ang="0">
                    <a:pos x="549" y="58"/>
                  </a:cxn>
                  <a:cxn ang="0">
                    <a:pos x="466" y="58"/>
                  </a:cxn>
                  <a:cxn ang="0">
                    <a:pos x="378" y="76"/>
                  </a:cxn>
                  <a:cxn ang="0">
                    <a:pos x="298" y="107"/>
                  </a:cxn>
                  <a:cxn ang="0">
                    <a:pos x="224" y="151"/>
                  </a:cxn>
                  <a:cxn ang="0">
                    <a:pos x="164" y="210"/>
                  </a:cxn>
                  <a:cxn ang="0">
                    <a:pos x="117" y="276"/>
                  </a:cxn>
                  <a:cxn ang="0">
                    <a:pos x="81" y="349"/>
                  </a:cxn>
                  <a:cxn ang="0">
                    <a:pos x="63" y="430"/>
                  </a:cxn>
                  <a:cxn ang="0">
                    <a:pos x="63" y="511"/>
                  </a:cxn>
                  <a:cxn ang="0">
                    <a:pos x="76" y="581"/>
                  </a:cxn>
                  <a:cxn ang="0">
                    <a:pos x="24" y="613"/>
                  </a:cxn>
                  <a:cxn ang="0">
                    <a:pos x="5" y="535"/>
                  </a:cxn>
                  <a:cxn ang="0">
                    <a:pos x="3" y="449"/>
                  </a:cxn>
                  <a:cxn ang="0">
                    <a:pos x="17" y="357"/>
                  </a:cxn>
                  <a:cxn ang="0">
                    <a:pos x="51" y="269"/>
                  </a:cxn>
                  <a:cxn ang="0">
                    <a:pos x="103" y="190"/>
                  </a:cxn>
                  <a:cxn ang="0">
                    <a:pos x="169" y="124"/>
                  </a:cxn>
                  <a:cxn ang="0">
                    <a:pos x="249" y="71"/>
                  </a:cxn>
                  <a:cxn ang="0">
                    <a:pos x="337" y="31"/>
                  </a:cxn>
                  <a:cxn ang="0">
                    <a:pos x="435" y="7"/>
                  </a:cxn>
                  <a:cxn ang="0">
                    <a:pos x="993" y="312"/>
                  </a:cxn>
                  <a:cxn ang="0">
                    <a:pos x="1017" y="390"/>
                  </a:cxn>
                  <a:cxn ang="0">
                    <a:pos x="1024" y="474"/>
                  </a:cxn>
                  <a:cxn ang="0">
                    <a:pos x="1014" y="569"/>
                  </a:cxn>
                  <a:cxn ang="0">
                    <a:pos x="985" y="657"/>
                  </a:cxn>
                  <a:cxn ang="0">
                    <a:pos x="936" y="737"/>
                  </a:cxn>
                  <a:cxn ang="0">
                    <a:pos x="875" y="806"/>
                  </a:cxn>
                  <a:cxn ang="0">
                    <a:pos x="799" y="865"/>
                  </a:cxn>
                  <a:cxn ang="0">
                    <a:pos x="711" y="908"/>
                  </a:cxn>
                  <a:cxn ang="0">
                    <a:pos x="616" y="935"/>
                  </a:cxn>
                  <a:cxn ang="0">
                    <a:pos x="513" y="946"/>
                  </a:cxn>
                  <a:cxn ang="0">
                    <a:pos x="435" y="941"/>
                  </a:cxn>
                  <a:cxn ang="0">
                    <a:pos x="359" y="923"/>
                  </a:cxn>
                  <a:cxn ang="0">
                    <a:pos x="428" y="882"/>
                  </a:cxn>
                  <a:cxn ang="0">
                    <a:pos x="496" y="889"/>
                  </a:cxn>
                  <a:cxn ang="0">
                    <a:pos x="582" y="884"/>
                  </a:cxn>
                  <a:cxn ang="0">
                    <a:pos x="667" y="865"/>
                  </a:cxn>
                  <a:cxn ang="0">
                    <a:pos x="748" y="830"/>
                  </a:cxn>
                  <a:cxn ang="0">
                    <a:pos x="817" y="782"/>
                  </a:cxn>
                  <a:cxn ang="0">
                    <a:pos x="875" y="723"/>
                  </a:cxn>
                  <a:cxn ang="0">
                    <a:pos x="919" y="652"/>
                  </a:cxn>
                  <a:cxn ang="0">
                    <a:pos x="950" y="576"/>
                  </a:cxn>
                  <a:cxn ang="0">
                    <a:pos x="963" y="495"/>
                  </a:cxn>
                  <a:cxn ang="0">
                    <a:pos x="960" y="418"/>
                  </a:cxn>
                  <a:cxn ang="0">
                    <a:pos x="943" y="347"/>
                  </a:cxn>
                </a:cxnLst>
                <a:rect l="0" t="0" r="r" b="b"/>
                <a:pathLst>
                  <a:path w="1024" h="946">
                    <a:moveTo>
                      <a:pt x="513" y="0"/>
                    </a:moveTo>
                    <a:lnTo>
                      <a:pt x="533" y="3"/>
                    </a:lnTo>
                    <a:lnTo>
                      <a:pt x="554" y="3"/>
                    </a:lnTo>
                    <a:lnTo>
                      <a:pt x="575" y="5"/>
                    </a:lnTo>
                    <a:lnTo>
                      <a:pt x="594" y="7"/>
                    </a:lnTo>
                    <a:lnTo>
                      <a:pt x="613" y="10"/>
                    </a:lnTo>
                    <a:lnTo>
                      <a:pt x="633" y="15"/>
                    </a:lnTo>
                    <a:lnTo>
                      <a:pt x="653" y="19"/>
                    </a:lnTo>
                    <a:lnTo>
                      <a:pt x="670" y="24"/>
                    </a:lnTo>
                    <a:lnTo>
                      <a:pt x="653" y="78"/>
                    </a:lnTo>
                    <a:lnTo>
                      <a:pt x="635" y="74"/>
                    </a:lnTo>
                    <a:lnTo>
                      <a:pt x="618" y="69"/>
                    </a:lnTo>
                    <a:lnTo>
                      <a:pt x="601" y="65"/>
                    </a:lnTo>
                    <a:lnTo>
                      <a:pt x="584" y="60"/>
                    </a:lnTo>
                    <a:lnTo>
                      <a:pt x="567" y="60"/>
                    </a:lnTo>
                    <a:lnTo>
                      <a:pt x="549" y="58"/>
                    </a:lnTo>
                    <a:lnTo>
                      <a:pt x="530" y="58"/>
                    </a:lnTo>
                    <a:lnTo>
                      <a:pt x="513" y="56"/>
                    </a:lnTo>
                    <a:lnTo>
                      <a:pt x="489" y="58"/>
                    </a:lnTo>
                    <a:lnTo>
                      <a:pt x="466" y="58"/>
                    </a:lnTo>
                    <a:lnTo>
                      <a:pt x="445" y="60"/>
                    </a:lnTo>
                    <a:lnTo>
                      <a:pt x="423" y="65"/>
                    </a:lnTo>
                    <a:lnTo>
                      <a:pt x="401" y="71"/>
                    </a:lnTo>
                    <a:lnTo>
                      <a:pt x="378" y="76"/>
                    </a:lnTo>
                    <a:lnTo>
                      <a:pt x="357" y="83"/>
                    </a:lnTo>
                    <a:lnTo>
                      <a:pt x="337" y="90"/>
                    </a:lnTo>
                    <a:lnTo>
                      <a:pt x="317" y="98"/>
                    </a:lnTo>
                    <a:lnTo>
                      <a:pt x="298" y="107"/>
                    </a:lnTo>
                    <a:lnTo>
                      <a:pt x="278" y="117"/>
                    </a:lnTo>
                    <a:lnTo>
                      <a:pt x="262" y="127"/>
                    </a:lnTo>
                    <a:lnTo>
                      <a:pt x="242" y="139"/>
                    </a:lnTo>
                    <a:lnTo>
                      <a:pt x="224" y="151"/>
                    </a:lnTo>
                    <a:lnTo>
                      <a:pt x="210" y="166"/>
                    </a:lnTo>
                    <a:lnTo>
                      <a:pt x="193" y="178"/>
                    </a:lnTo>
                    <a:lnTo>
                      <a:pt x="178" y="195"/>
                    </a:lnTo>
                    <a:lnTo>
                      <a:pt x="164" y="210"/>
                    </a:lnTo>
                    <a:lnTo>
                      <a:pt x="151" y="224"/>
                    </a:lnTo>
                    <a:lnTo>
                      <a:pt x="139" y="242"/>
                    </a:lnTo>
                    <a:lnTo>
                      <a:pt x="127" y="257"/>
                    </a:lnTo>
                    <a:lnTo>
                      <a:pt x="117" y="276"/>
                    </a:lnTo>
                    <a:lnTo>
                      <a:pt x="105" y="293"/>
                    </a:lnTo>
                    <a:lnTo>
                      <a:pt x="98" y="312"/>
                    </a:lnTo>
                    <a:lnTo>
                      <a:pt x="88" y="330"/>
                    </a:lnTo>
                    <a:lnTo>
                      <a:pt x="81" y="349"/>
                    </a:lnTo>
                    <a:lnTo>
                      <a:pt x="76" y="369"/>
                    </a:lnTo>
                    <a:lnTo>
                      <a:pt x="70" y="390"/>
                    </a:lnTo>
                    <a:lnTo>
                      <a:pt x="65" y="410"/>
                    </a:lnTo>
                    <a:lnTo>
                      <a:pt x="63" y="430"/>
                    </a:lnTo>
                    <a:lnTo>
                      <a:pt x="61" y="452"/>
                    </a:lnTo>
                    <a:lnTo>
                      <a:pt x="61" y="474"/>
                    </a:lnTo>
                    <a:lnTo>
                      <a:pt x="61" y="490"/>
                    </a:lnTo>
                    <a:lnTo>
                      <a:pt x="63" y="511"/>
                    </a:lnTo>
                    <a:lnTo>
                      <a:pt x="65" y="528"/>
                    </a:lnTo>
                    <a:lnTo>
                      <a:pt x="68" y="545"/>
                    </a:lnTo>
                    <a:lnTo>
                      <a:pt x="70" y="561"/>
                    </a:lnTo>
                    <a:lnTo>
                      <a:pt x="76" y="581"/>
                    </a:lnTo>
                    <a:lnTo>
                      <a:pt x="83" y="599"/>
                    </a:lnTo>
                    <a:lnTo>
                      <a:pt x="88" y="613"/>
                    </a:lnTo>
                    <a:lnTo>
                      <a:pt x="32" y="632"/>
                    </a:lnTo>
                    <a:lnTo>
                      <a:pt x="24" y="613"/>
                    </a:lnTo>
                    <a:lnTo>
                      <a:pt x="17" y="596"/>
                    </a:lnTo>
                    <a:lnTo>
                      <a:pt x="12" y="574"/>
                    </a:lnTo>
                    <a:lnTo>
                      <a:pt x="10" y="554"/>
                    </a:lnTo>
                    <a:lnTo>
                      <a:pt x="5" y="535"/>
                    </a:lnTo>
                    <a:lnTo>
                      <a:pt x="3" y="516"/>
                    </a:lnTo>
                    <a:lnTo>
                      <a:pt x="0" y="493"/>
                    </a:lnTo>
                    <a:lnTo>
                      <a:pt x="0" y="474"/>
                    </a:lnTo>
                    <a:lnTo>
                      <a:pt x="3" y="449"/>
                    </a:lnTo>
                    <a:lnTo>
                      <a:pt x="5" y="425"/>
                    </a:lnTo>
                    <a:lnTo>
                      <a:pt x="7" y="403"/>
                    </a:lnTo>
                    <a:lnTo>
                      <a:pt x="12" y="378"/>
                    </a:lnTo>
                    <a:lnTo>
                      <a:pt x="17" y="357"/>
                    </a:lnTo>
                    <a:lnTo>
                      <a:pt x="24" y="332"/>
                    </a:lnTo>
                    <a:lnTo>
                      <a:pt x="32" y="312"/>
                    </a:lnTo>
                    <a:lnTo>
                      <a:pt x="41" y="290"/>
                    </a:lnTo>
                    <a:lnTo>
                      <a:pt x="51" y="269"/>
                    </a:lnTo>
                    <a:lnTo>
                      <a:pt x="63" y="249"/>
                    </a:lnTo>
                    <a:lnTo>
                      <a:pt x="76" y="229"/>
                    </a:lnTo>
                    <a:lnTo>
                      <a:pt x="88" y="210"/>
                    </a:lnTo>
                    <a:lnTo>
                      <a:pt x="103" y="190"/>
                    </a:lnTo>
                    <a:lnTo>
                      <a:pt x="117" y="174"/>
                    </a:lnTo>
                    <a:lnTo>
                      <a:pt x="134" y="157"/>
                    </a:lnTo>
                    <a:lnTo>
                      <a:pt x="151" y="139"/>
                    </a:lnTo>
                    <a:lnTo>
                      <a:pt x="169" y="124"/>
                    </a:lnTo>
                    <a:lnTo>
                      <a:pt x="188" y="110"/>
                    </a:lnTo>
                    <a:lnTo>
                      <a:pt x="207" y="95"/>
                    </a:lnTo>
                    <a:lnTo>
                      <a:pt x="227" y="83"/>
                    </a:lnTo>
                    <a:lnTo>
                      <a:pt x="249" y="71"/>
                    </a:lnTo>
                    <a:lnTo>
                      <a:pt x="269" y="58"/>
                    </a:lnTo>
                    <a:lnTo>
                      <a:pt x="291" y="48"/>
                    </a:lnTo>
                    <a:lnTo>
                      <a:pt x="315" y="39"/>
                    </a:lnTo>
                    <a:lnTo>
                      <a:pt x="337" y="31"/>
                    </a:lnTo>
                    <a:lnTo>
                      <a:pt x="362" y="22"/>
                    </a:lnTo>
                    <a:lnTo>
                      <a:pt x="383" y="17"/>
                    </a:lnTo>
                    <a:lnTo>
                      <a:pt x="411" y="12"/>
                    </a:lnTo>
                    <a:lnTo>
                      <a:pt x="435" y="7"/>
                    </a:lnTo>
                    <a:lnTo>
                      <a:pt x="459" y="5"/>
                    </a:lnTo>
                    <a:lnTo>
                      <a:pt x="487" y="3"/>
                    </a:lnTo>
                    <a:lnTo>
                      <a:pt x="513" y="0"/>
                    </a:lnTo>
                    <a:close/>
                    <a:moveTo>
                      <a:pt x="993" y="312"/>
                    </a:moveTo>
                    <a:lnTo>
                      <a:pt x="1000" y="330"/>
                    </a:lnTo>
                    <a:lnTo>
                      <a:pt x="1007" y="349"/>
                    </a:lnTo>
                    <a:lnTo>
                      <a:pt x="1012" y="369"/>
                    </a:lnTo>
                    <a:lnTo>
                      <a:pt x="1017" y="390"/>
                    </a:lnTo>
                    <a:lnTo>
                      <a:pt x="1021" y="410"/>
                    </a:lnTo>
                    <a:lnTo>
                      <a:pt x="1021" y="432"/>
                    </a:lnTo>
                    <a:lnTo>
                      <a:pt x="1024" y="452"/>
                    </a:lnTo>
                    <a:lnTo>
                      <a:pt x="1024" y="474"/>
                    </a:lnTo>
                    <a:lnTo>
                      <a:pt x="1024" y="498"/>
                    </a:lnTo>
                    <a:lnTo>
                      <a:pt x="1021" y="523"/>
                    </a:lnTo>
                    <a:lnTo>
                      <a:pt x="1019" y="545"/>
                    </a:lnTo>
                    <a:lnTo>
                      <a:pt x="1014" y="569"/>
                    </a:lnTo>
                    <a:lnTo>
                      <a:pt x="1009" y="591"/>
                    </a:lnTo>
                    <a:lnTo>
                      <a:pt x="1002" y="613"/>
                    </a:lnTo>
                    <a:lnTo>
                      <a:pt x="993" y="635"/>
                    </a:lnTo>
                    <a:lnTo>
                      <a:pt x="985" y="657"/>
                    </a:lnTo>
                    <a:lnTo>
                      <a:pt x="976" y="677"/>
                    </a:lnTo>
                    <a:lnTo>
                      <a:pt x="963" y="699"/>
                    </a:lnTo>
                    <a:lnTo>
                      <a:pt x="950" y="718"/>
                    </a:lnTo>
                    <a:lnTo>
                      <a:pt x="936" y="737"/>
                    </a:lnTo>
                    <a:lnTo>
                      <a:pt x="921" y="754"/>
                    </a:lnTo>
                    <a:lnTo>
                      <a:pt x="907" y="775"/>
                    </a:lnTo>
                    <a:lnTo>
                      <a:pt x="893" y="791"/>
                    </a:lnTo>
                    <a:lnTo>
                      <a:pt x="875" y="806"/>
                    </a:lnTo>
                    <a:lnTo>
                      <a:pt x="855" y="823"/>
                    </a:lnTo>
                    <a:lnTo>
                      <a:pt x="838" y="837"/>
                    </a:lnTo>
                    <a:lnTo>
                      <a:pt x="819" y="853"/>
                    </a:lnTo>
                    <a:lnTo>
                      <a:pt x="799" y="865"/>
                    </a:lnTo>
                    <a:lnTo>
                      <a:pt x="777" y="877"/>
                    </a:lnTo>
                    <a:lnTo>
                      <a:pt x="755" y="889"/>
                    </a:lnTo>
                    <a:lnTo>
                      <a:pt x="736" y="899"/>
                    </a:lnTo>
                    <a:lnTo>
                      <a:pt x="711" y="908"/>
                    </a:lnTo>
                    <a:lnTo>
                      <a:pt x="689" y="916"/>
                    </a:lnTo>
                    <a:lnTo>
                      <a:pt x="665" y="923"/>
                    </a:lnTo>
                    <a:lnTo>
                      <a:pt x="640" y="930"/>
                    </a:lnTo>
                    <a:lnTo>
                      <a:pt x="616" y="935"/>
                    </a:lnTo>
                    <a:lnTo>
                      <a:pt x="592" y="941"/>
                    </a:lnTo>
                    <a:lnTo>
                      <a:pt x="565" y="943"/>
                    </a:lnTo>
                    <a:lnTo>
                      <a:pt x="540" y="946"/>
                    </a:lnTo>
                    <a:lnTo>
                      <a:pt x="513" y="946"/>
                    </a:lnTo>
                    <a:lnTo>
                      <a:pt x="494" y="946"/>
                    </a:lnTo>
                    <a:lnTo>
                      <a:pt x="474" y="943"/>
                    </a:lnTo>
                    <a:lnTo>
                      <a:pt x="454" y="943"/>
                    </a:lnTo>
                    <a:lnTo>
                      <a:pt x="435" y="941"/>
                    </a:lnTo>
                    <a:lnTo>
                      <a:pt x="416" y="935"/>
                    </a:lnTo>
                    <a:lnTo>
                      <a:pt x="395" y="932"/>
                    </a:lnTo>
                    <a:lnTo>
                      <a:pt x="378" y="928"/>
                    </a:lnTo>
                    <a:lnTo>
                      <a:pt x="359" y="923"/>
                    </a:lnTo>
                    <a:lnTo>
                      <a:pt x="378" y="870"/>
                    </a:lnTo>
                    <a:lnTo>
                      <a:pt x="393" y="875"/>
                    </a:lnTo>
                    <a:lnTo>
                      <a:pt x="411" y="879"/>
                    </a:lnTo>
                    <a:lnTo>
                      <a:pt x="428" y="882"/>
                    </a:lnTo>
                    <a:lnTo>
                      <a:pt x="442" y="884"/>
                    </a:lnTo>
                    <a:lnTo>
                      <a:pt x="459" y="887"/>
                    </a:lnTo>
                    <a:lnTo>
                      <a:pt x="478" y="889"/>
                    </a:lnTo>
                    <a:lnTo>
                      <a:pt x="496" y="889"/>
                    </a:lnTo>
                    <a:lnTo>
                      <a:pt x="513" y="889"/>
                    </a:lnTo>
                    <a:lnTo>
                      <a:pt x="535" y="889"/>
                    </a:lnTo>
                    <a:lnTo>
                      <a:pt x="559" y="889"/>
                    </a:lnTo>
                    <a:lnTo>
                      <a:pt x="582" y="884"/>
                    </a:lnTo>
                    <a:lnTo>
                      <a:pt x="604" y="882"/>
                    </a:lnTo>
                    <a:lnTo>
                      <a:pt x="625" y="877"/>
                    </a:lnTo>
                    <a:lnTo>
                      <a:pt x="648" y="870"/>
                    </a:lnTo>
                    <a:lnTo>
                      <a:pt x="667" y="865"/>
                    </a:lnTo>
                    <a:lnTo>
                      <a:pt x="689" y="858"/>
                    </a:lnTo>
                    <a:lnTo>
                      <a:pt x="708" y="849"/>
                    </a:lnTo>
                    <a:lnTo>
                      <a:pt x="729" y="840"/>
                    </a:lnTo>
                    <a:lnTo>
                      <a:pt x="748" y="830"/>
                    </a:lnTo>
                    <a:lnTo>
                      <a:pt x="765" y="818"/>
                    </a:lnTo>
                    <a:lnTo>
                      <a:pt x="782" y="806"/>
                    </a:lnTo>
                    <a:lnTo>
                      <a:pt x="799" y="794"/>
                    </a:lnTo>
                    <a:lnTo>
                      <a:pt x="817" y="782"/>
                    </a:lnTo>
                    <a:lnTo>
                      <a:pt x="831" y="767"/>
                    </a:lnTo>
                    <a:lnTo>
                      <a:pt x="848" y="752"/>
                    </a:lnTo>
                    <a:lnTo>
                      <a:pt x="860" y="737"/>
                    </a:lnTo>
                    <a:lnTo>
                      <a:pt x="875" y="723"/>
                    </a:lnTo>
                    <a:lnTo>
                      <a:pt x="888" y="706"/>
                    </a:lnTo>
                    <a:lnTo>
                      <a:pt x="900" y="689"/>
                    </a:lnTo>
                    <a:lnTo>
                      <a:pt x="909" y="671"/>
                    </a:lnTo>
                    <a:lnTo>
                      <a:pt x="919" y="652"/>
                    </a:lnTo>
                    <a:lnTo>
                      <a:pt x="929" y="635"/>
                    </a:lnTo>
                    <a:lnTo>
                      <a:pt x="936" y="618"/>
                    </a:lnTo>
                    <a:lnTo>
                      <a:pt x="943" y="596"/>
                    </a:lnTo>
                    <a:lnTo>
                      <a:pt x="950" y="576"/>
                    </a:lnTo>
                    <a:lnTo>
                      <a:pt x="955" y="557"/>
                    </a:lnTo>
                    <a:lnTo>
                      <a:pt x="958" y="537"/>
                    </a:lnTo>
                    <a:lnTo>
                      <a:pt x="963" y="516"/>
                    </a:lnTo>
                    <a:lnTo>
                      <a:pt x="963" y="495"/>
                    </a:lnTo>
                    <a:lnTo>
                      <a:pt x="965" y="474"/>
                    </a:lnTo>
                    <a:lnTo>
                      <a:pt x="963" y="454"/>
                    </a:lnTo>
                    <a:lnTo>
                      <a:pt x="963" y="435"/>
                    </a:lnTo>
                    <a:lnTo>
                      <a:pt x="960" y="418"/>
                    </a:lnTo>
                    <a:lnTo>
                      <a:pt x="958" y="400"/>
                    </a:lnTo>
                    <a:lnTo>
                      <a:pt x="953" y="381"/>
                    </a:lnTo>
                    <a:lnTo>
                      <a:pt x="948" y="364"/>
                    </a:lnTo>
                    <a:lnTo>
                      <a:pt x="943" y="347"/>
                    </a:lnTo>
                    <a:lnTo>
                      <a:pt x="936" y="330"/>
                    </a:lnTo>
                    <a:lnTo>
                      <a:pt x="993" y="312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2" name="Freeform 124"/>
              <p:cNvSpPr>
                <a:spLocks noEditPoints="1"/>
              </p:cNvSpPr>
              <p:nvPr/>
            </p:nvSpPr>
            <p:spPr bwMode="auto">
              <a:xfrm>
                <a:off x="4722" y="2234"/>
                <a:ext cx="228" cy="215"/>
              </a:xfrm>
              <a:custGeom>
                <a:avLst/>
                <a:gdLst/>
                <a:ahLst/>
                <a:cxnLst>
                  <a:cxn ang="0">
                    <a:pos x="540" y="15"/>
                  </a:cxn>
                  <a:cxn ang="0">
                    <a:pos x="600" y="19"/>
                  </a:cxn>
                  <a:cxn ang="0">
                    <a:pos x="641" y="15"/>
                  </a:cxn>
                  <a:cxn ang="0">
                    <a:pos x="662" y="20"/>
                  </a:cxn>
                  <a:cxn ang="0">
                    <a:pos x="683" y="32"/>
                  </a:cxn>
                  <a:cxn ang="0">
                    <a:pos x="644" y="74"/>
                  </a:cxn>
                  <a:cxn ang="0">
                    <a:pos x="607" y="78"/>
                  </a:cxn>
                  <a:cxn ang="0">
                    <a:pos x="574" y="74"/>
                  </a:cxn>
                  <a:cxn ang="0">
                    <a:pos x="556" y="58"/>
                  </a:cxn>
                  <a:cxn ang="0">
                    <a:pos x="537" y="70"/>
                  </a:cxn>
                  <a:cxn ang="0">
                    <a:pos x="520" y="56"/>
                  </a:cxn>
                  <a:cxn ang="0">
                    <a:pos x="473" y="58"/>
                  </a:cxn>
                  <a:cxn ang="0">
                    <a:pos x="431" y="78"/>
                  </a:cxn>
                  <a:cxn ang="0">
                    <a:pos x="384" y="76"/>
                  </a:cxn>
                  <a:cxn ang="0">
                    <a:pos x="362" y="84"/>
                  </a:cxn>
                  <a:cxn ang="0">
                    <a:pos x="324" y="104"/>
                  </a:cxn>
                  <a:cxn ang="0">
                    <a:pos x="283" y="118"/>
                  </a:cxn>
                  <a:cxn ang="0">
                    <a:pos x="252" y="150"/>
                  </a:cxn>
                  <a:cxn ang="0">
                    <a:pos x="227" y="153"/>
                  </a:cxn>
                  <a:cxn ang="0">
                    <a:pos x="221" y="177"/>
                  </a:cxn>
                  <a:cxn ang="0">
                    <a:pos x="195" y="180"/>
                  </a:cxn>
                  <a:cxn ang="0">
                    <a:pos x="167" y="211"/>
                  </a:cxn>
                  <a:cxn ang="0">
                    <a:pos x="151" y="252"/>
                  </a:cxn>
                  <a:cxn ang="0">
                    <a:pos x="128" y="260"/>
                  </a:cxn>
                  <a:cxn ang="0">
                    <a:pos x="129" y="285"/>
                  </a:cxn>
                  <a:cxn ang="0">
                    <a:pos x="106" y="297"/>
                  </a:cxn>
                  <a:cxn ang="0">
                    <a:pos x="90" y="332"/>
                  </a:cxn>
                  <a:cxn ang="0">
                    <a:pos x="89" y="376"/>
                  </a:cxn>
                  <a:cxn ang="0">
                    <a:pos x="84" y="398"/>
                  </a:cxn>
                  <a:cxn ang="0">
                    <a:pos x="66" y="415"/>
                  </a:cxn>
                  <a:cxn ang="0">
                    <a:pos x="64" y="435"/>
                  </a:cxn>
                  <a:cxn ang="0">
                    <a:pos x="62" y="496"/>
                  </a:cxn>
                  <a:cxn ang="0">
                    <a:pos x="64" y="517"/>
                  </a:cxn>
                  <a:cxn ang="0">
                    <a:pos x="81" y="550"/>
                  </a:cxn>
                  <a:cxn ang="0">
                    <a:pos x="84" y="566"/>
                  </a:cxn>
                  <a:cxn ang="0">
                    <a:pos x="90" y="605"/>
                  </a:cxn>
                  <a:cxn ang="0">
                    <a:pos x="37" y="633"/>
                  </a:cxn>
                  <a:cxn ang="0">
                    <a:pos x="37" y="617"/>
                  </a:cxn>
                  <a:cxn ang="0">
                    <a:pos x="18" y="604"/>
                  </a:cxn>
                  <a:cxn ang="0">
                    <a:pos x="13" y="580"/>
                  </a:cxn>
                  <a:cxn ang="0">
                    <a:pos x="12" y="541"/>
                  </a:cxn>
                  <a:cxn ang="0">
                    <a:pos x="13" y="498"/>
                  </a:cxn>
                  <a:cxn ang="0">
                    <a:pos x="0" y="479"/>
                  </a:cxn>
                  <a:cxn ang="0">
                    <a:pos x="6" y="431"/>
                  </a:cxn>
                  <a:cxn ang="0">
                    <a:pos x="8" y="408"/>
                  </a:cxn>
                  <a:cxn ang="0">
                    <a:pos x="25" y="386"/>
                  </a:cxn>
                  <a:cxn ang="0">
                    <a:pos x="26" y="336"/>
                  </a:cxn>
                  <a:cxn ang="0">
                    <a:pos x="43" y="294"/>
                  </a:cxn>
                  <a:cxn ang="0">
                    <a:pos x="53" y="272"/>
                  </a:cxn>
                  <a:cxn ang="0">
                    <a:pos x="77" y="232"/>
                  </a:cxn>
                  <a:cxn ang="0">
                    <a:pos x="110" y="196"/>
                  </a:cxn>
                  <a:cxn ang="0">
                    <a:pos x="145" y="167"/>
                  </a:cxn>
                  <a:cxn ang="0">
                    <a:pos x="154" y="140"/>
                  </a:cxn>
                  <a:cxn ang="0">
                    <a:pos x="172" y="125"/>
                  </a:cxn>
                  <a:cxn ang="0">
                    <a:pos x="211" y="96"/>
                  </a:cxn>
                  <a:cxn ang="0">
                    <a:pos x="237" y="94"/>
                  </a:cxn>
                  <a:cxn ang="0">
                    <a:pos x="273" y="59"/>
                  </a:cxn>
                  <a:cxn ang="0">
                    <a:pos x="319" y="39"/>
                  </a:cxn>
                  <a:cxn ang="0">
                    <a:pos x="347" y="43"/>
                  </a:cxn>
                  <a:cxn ang="0">
                    <a:pos x="366" y="22"/>
                  </a:cxn>
                  <a:cxn ang="0">
                    <a:pos x="391" y="29"/>
                  </a:cxn>
                  <a:cxn ang="0">
                    <a:pos x="441" y="7"/>
                  </a:cxn>
                  <a:cxn ang="0">
                    <a:pos x="493" y="3"/>
                  </a:cxn>
                </a:cxnLst>
                <a:rect l="0" t="0" r="r" b="b"/>
                <a:pathLst>
                  <a:path w="684" h="646">
                    <a:moveTo>
                      <a:pt x="521" y="0"/>
                    </a:moveTo>
                    <a:lnTo>
                      <a:pt x="540" y="3"/>
                    </a:lnTo>
                    <a:lnTo>
                      <a:pt x="539" y="14"/>
                    </a:lnTo>
                    <a:lnTo>
                      <a:pt x="520" y="12"/>
                    </a:lnTo>
                    <a:lnTo>
                      <a:pt x="521" y="0"/>
                    </a:lnTo>
                    <a:close/>
                    <a:moveTo>
                      <a:pt x="540" y="15"/>
                    </a:moveTo>
                    <a:lnTo>
                      <a:pt x="539" y="15"/>
                    </a:lnTo>
                    <a:lnTo>
                      <a:pt x="539" y="14"/>
                    </a:lnTo>
                    <a:lnTo>
                      <a:pt x="540" y="9"/>
                    </a:lnTo>
                    <a:lnTo>
                      <a:pt x="540" y="15"/>
                    </a:lnTo>
                    <a:close/>
                    <a:moveTo>
                      <a:pt x="540" y="2"/>
                    </a:moveTo>
                    <a:lnTo>
                      <a:pt x="561" y="2"/>
                    </a:lnTo>
                    <a:lnTo>
                      <a:pt x="561" y="15"/>
                    </a:lnTo>
                    <a:lnTo>
                      <a:pt x="540" y="15"/>
                    </a:lnTo>
                    <a:lnTo>
                      <a:pt x="540" y="2"/>
                    </a:lnTo>
                    <a:close/>
                    <a:moveTo>
                      <a:pt x="561" y="2"/>
                    </a:moveTo>
                    <a:lnTo>
                      <a:pt x="562" y="2"/>
                    </a:lnTo>
                    <a:lnTo>
                      <a:pt x="562" y="3"/>
                    </a:lnTo>
                    <a:lnTo>
                      <a:pt x="561" y="9"/>
                    </a:lnTo>
                    <a:lnTo>
                      <a:pt x="561" y="2"/>
                    </a:lnTo>
                    <a:close/>
                    <a:moveTo>
                      <a:pt x="562" y="3"/>
                    </a:moveTo>
                    <a:lnTo>
                      <a:pt x="582" y="5"/>
                    </a:lnTo>
                    <a:lnTo>
                      <a:pt x="581" y="17"/>
                    </a:lnTo>
                    <a:lnTo>
                      <a:pt x="561" y="14"/>
                    </a:lnTo>
                    <a:lnTo>
                      <a:pt x="562" y="3"/>
                    </a:lnTo>
                    <a:close/>
                    <a:moveTo>
                      <a:pt x="582" y="5"/>
                    </a:moveTo>
                    <a:lnTo>
                      <a:pt x="602" y="7"/>
                    </a:lnTo>
                    <a:lnTo>
                      <a:pt x="600" y="19"/>
                    </a:lnTo>
                    <a:lnTo>
                      <a:pt x="581" y="17"/>
                    </a:lnTo>
                    <a:lnTo>
                      <a:pt x="582" y="5"/>
                    </a:lnTo>
                    <a:close/>
                    <a:moveTo>
                      <a:pt x="602" y="7"/>
                    </a:moveTo>
                    <a:lnTo>
                      <a:pt x="621" y="10"/>
                    </a:lnTo>
                    <a:lnTo>
                      <a:pt x="620" y="22"/>
                    </a:lnTo>
                    <a:lnTo>
                      <a:pt x="600" y="19"/>
                    </a:lnTo>
                    <a:lnTo>
                      <a:pt x="602" y="7"/>
                    </a:lnTo>
                    <a:close/>
                    <a:moveTo>
                      <a:pt x="621" y="10"/>
                    </a:moveTo>
                    <a:lnTo>
                      <a:pt x="621" y="10"/>
                    </a:lnTo>
                    <a:lnTo>
                      <a:pt x="622" y="10"/>
                    </a:lnTo>
                    <a:lnTo>
                      <a:pt x="620" y="16"/>
                    </a:lnTo>
                    <a:lnTo>
                      <a:pt x="621" y="10"/>
                    </a:lnTo>
                    <a:close/>
                    <a:moveTo>
                      <a:pt x="622" y="10"/>
                    </a:moveTo>
                    <a:lnTo>
                      <a:pt x="641" y="15"/>
                    </a:lnTo>
                    <a:lnTo>
                      <a:pt x="638" y="26"/>
                    </a:lnTo>
                    <a:lnTo>
                      <a:pt x="619" y="22"/>
                    </a:lnTo>
                    <a:lnTo>
                      <a:pt x="622" y="10"/>
                    </a:lnTo>
                    <a:close/>
                    <a:moveTo>
                      <a:pt x="641" y="15"/>
                    </a:moveTo>
                    <a:lnTo>
                      <a:pt x="661" y="20"/>
                    </a:lnTo>
                    <a:lnTo>
                      <a:pt x="658" y="31"/>
                    </a:lnTo>
                    <a:lnTo>
                      <a:pt x="638" y="26"/>
                    </a:lnTo>
                    <a:lnTo>
                      <a:pt x="641" y="15"/>
                    </a:lnTo>
                    <a:close/>
                    <a:moveTo>
                      <a:pt x="661" y="20"/>
                    </a:moveTo>
                    <a:lnTo>
                      <a:pt x="662" y="20"/>
                    </a:lnTo>
                    <a:lnTo>
                      <a:pt x="662" y="20"/>
                    </a:lnTo>
                    <a:lnTo>
                      <a:pt x="660" y="25"/>
                    </a:lnTo>
                    <a:lnTo>
                      <a:pt x="661" y="20"/>
                    </a:lnTo>
                    <a:close/>
                    <a:moveTo>
                      <a:pt x="662" y="20"/>
                    </a:moveTo>
                    <a:lnTo>
                      <a:pt x="678" y="24"/>
                    </a:lnTo>
                    <a:lnTo>
                      <a:pt x="675" y="36"/>
                    </a:lnTo>
                    <a:lnTo>
                      <a:pt x="658" y="31"/>
                    </a:lnTo>
                    <a:lnTo>
                      <a:pt x="662" y="20"/>
                    </a:lnTo>
                    <a:close/>
                    <a:moveTo>
                      <a:pt x="678" y="24"/>
                    </a:moveTo>
                    <a:lnTo>
                      <a:pt x="684" y="26"/>
                    </a:lnTo>
                    <a:lnTo>
                      <a:pt x="683" y="32"/>
                    </a:lnTo>
                    <a:lnTo>
                      <a:pt x="677" y="30"/>
                    </a:lnTo>
                    <a:lnTo>
                      <a:pt x="678" y="24"/>
                    </a:lnTo>
                    <a:close/>
                    <a:moveTo>
                      <a:pt x="683" y="32"/>
                    </a:moveTo>
                    <a:lnTo>
                      <a:pt x="666" y="86"/>
                    </a:lnTo>
                    <a:lnTo>
                      <a:pt x="654" y="83"/>
                    </a:lnTo>
                    <a:lnTo>
                      <a:pt x="671" y="28"/>
                    </a:lnTo>
                    <a:lnTo>
                      <a:pt x="683" y="32"/>
                    </a:lnTo>
                    <a:close/>
                    <a:moveTo>
                      <a:pt x="666" y="86"/>
                    </a:moveTo>
                    <a:lnTo>
                      <a:pt x="664" y="92"/>
                    </a:lnTo>
                    <a:lnTo>
                      <a:pt x="658" y="90"/>
                    </a:lnTo>
                    <a:lnTo>
                      <a:pt x="660" y="84"/>
                    </a:lnTo>
                    <a:lnTo>
                      <a:pt x="666" y="86"/>
                    </a:lnTo>
                    <a:close/>
                    <a:moveTo>
                      <a:pt x="658" y="90"/>
                    </a:moveTo>
                    <a:lnTo>
                      <a:pt x="640" y="85"/>
                    </a:lnTo>
                    <a:lnTo>
                      <a:pt x="644" y="74"/>
                    </a:lnTo>
                    <a:lnTo>
                      <a:pt x="662" y="79"/>
                    </a:lnTo>
                    <a:lnTo>
                      <a:pt x="658" y="90"/>
                    </a:lnTo>
                    <a:close/>
                    <a:moveTo>
                      <a:pt x="640" y="85"/>
                    </a:moveTo>
                    <a:lnTo>
                      <a:pt x="623" y="81"/>
                    </a:lnTo>
                    <a:lnTo>
                      <a:pt x="627" y="68"/>
                    </a:lnTo>
                    <a:lnTo>
                      <a:pt x="644" y="74"/>
                    </a:lnTo>
                    <a:lnTo>
                      <a:pt x="640" y="85"/>
                    </a:lnTo>
                    <a:close/>
                    <a:moveTo>
                      <a:pt x="626" y="68"/>
                    </a:moveTo>
                    <a:lnTo>
                      <a:pt x="626" y="68"/>
                    </a:lnTo>
                    <a:lnTo>
                      <a:pt x="627" y="68"/>
                    </a:lnTo>
                    <a:lnTo>
                      <a:pt x="625" y="75"/>
                    </a:lnTo>
                    <a:lnTo>
                      <a:pt x="626" y="68"/>
                    </a:lnTo>
                    <a:close/>
                    <a:moveTo>
                      <a:pt x="624" y="81"/>
                    </a:moveTo>
                    <a:lnTo>
                      <a:pt x="607" y="78"/>
                    </a:lnTo>
                    <a:lnTo>
                      <a:pt x="609" y="65"/>
                    </a:lnTo>
                    <a:lnTo>
                      <a:pt x="626" y="68"/>
                    </a:lnTo>
                    <a:lnTo>
                      <a:pt x="624" y="81"/>
                    </a:lnTo>
                    <a:close/>
                    <a:moveTo>
                      <a:pt x="607" y="78"/>
                    </a:moveTo>
                    <a:lnTo>
                      <a:pt x="607" y="78"/>
                    </a:lnTo>
                    <a:lnTo>
                      <a:pt x="607" y="78"/>
                    </a:lnTo>
                    <a:lnTo>
                      <a:pt x="608" y="71"/>
                    </a:lnTo>
                    <a:lnTo>
                      <a:pt x="607" y="78"/>
                    </a:lnTo>
                    <a:close/>
                    <a:moveTo>
                      <a:pt x="607" y="78"/>
                    </a:moveTo>
                    <a:lnTo>
                      <a:pt x="590" y="72"/>
                    </a:lnTo>
                    <a:lnTo>
                      <a:pt x="593" y="61"/>
                    </a:lnTo>
                    <a:lnTo>
                      <a:pt x="610" y="65"/>
                    </a:lnTo>
                    <a:lnTo>
                      <a:pt x="607" y="78"/>
                    </a:lnTo>
                    <a:close/>
                    <a:moveTo>
                      <a:pt x="591" y="60"/>
                    </a:moveTo>
                    <a:lnTo>
                      <a:pt x="592" y="60"/>
                    </a:lnTo>
                    <a:lnTo>
                      <a:pt x="593" y="61"/>
                    </a:lnTo>
                    <a:lnTo>
                      <a:pt x="591" y="66"/>
                    </a:lnTo>
                    <a:lnTo>
                      <a:pt x="591" y="60"/>
                    </a:lnTo>
                    <a:close/>
                    <a:moveTo>
                      <a:pt x="591" y="74"/>
                    </a:moveTo>
                    <a:lnTo>
                      <a:pt x="574" y="74"/>
                    </a:lnTo>
                    <a:lnTo>
                      <a:pt x="574" y="60"/>
                    </a:lnTo>
                    <a:lnTo>
                      <a:pt x="591" y="60"/>
                    </a:lnTo>
                    <a:lnTo>
                      <a:pt x="591" y="74"/>
                    </a:lnTo>
                    <a:close/>
                    <a:moveTo>
                      <a:pt x="574" y="74"/>
                    </a:moveTo>
                    <a:lnTo>
                      <a:pt x="574" y="74"/>
                    </a:lnTo>
                    <a:lnTo>
                      <a:pt x="574" y="72"/>
                    </a:lnTo>
                    <a:lnTo>
                      <a:pt x="574" y="66"/>
                    </a:lnTo>
                    <a:lnTo>
                      <a:pt x="574" y="74"/>
                    </a:lnTo>
                    <a:close/>
                    <a:moveTo>
                      <a:pt x="574" y="72"/>
                    </a:moveTo>
                    <a:lnTo>
                      <a:pt x="556" y="70"/>
                    </a:lnTo>
                    <a:lnTo>
                      <a:pt x="557" y="58"/>
                    </a:lnTo>
                    <a:lnTo>
                      <a:pt x="575" y="61"/>
                    </a:lnTo>
                    <a:lnTo>
                      <a:pt x="574" y="72"/>
                    </a:lnTo>
                    <a:close/>
                    <a:moveTo>
                      <a:pt x="556" y="58"/>
                    </a:moveTo>
                    <a:lnTo>
                      <a:pt x="557" y="58"/>
                    </a:lnTo>
                    <a:lnTo>
                      <a:pt x="557" y="58"/>
                    </a:lnTo>
                    <a:lnTo>
                      <a:pt x="556" y="64"/>
                    </a:lnTo>
                    <a:lnTo>
                      <a:pt x="556" y="58"/>
                    </a:lnTo>
                    <a:close/>
                    <a:moveTo>
                      <a:pt x="556" y="70"/>
                    </a:moveTo>
                    <a:lnTo>
                      <a:pt x="537" y="70"/>
                    </a:lnTo>
                    <a:lnTo>
                      <a:pt x="537" y="58"/>
                    </a:lnTo>
                    <a:lnTo>
                      <a:pt x="556" y="58"/>
                    </a:lnTo>
                    <a:lnTo>
                      <a:pt x="556" y="70"/>
                    </a:lnTo>
                    <a:close/>
                    <a:moveTo>
                      <a:pt x="537" y="70"/>
                    </a:moveTo>
                    <a:lnTo>
                      <a:pt x="537" y="70"/>
                    </a:lnTo>
                    <a:lnTo>
                      <a:pt x="536" y="70"/>
                    </a:lnTo>
                    <a:lnTo>
                      <a:pt x="537" y="64"/>
                    </a:lnTo>
                    <a:lnTo>
                      <a:pt x="537" y="70"/>
                    </a:lnTo>
                    <a:close/>
                    <a:moveTo>
                      <a:pt x="536" y="70"/>
                    </a:moveTo>
                    <a:lnTo>
                      <a:pt x="519" y="68"/>
                    </a:lnTo>
                    <a:lnTo>
                      <a:pt x="521" y="56"/>
                    </a:lnTo>
                    <a:lnTo>
                      <a:pt x="538" y="58"/>
                    </a:lnTo>
                    <a:lnTo>
                      <a:pt x="536" y="70"/>
                    </a:lnTo>
                    <a:close/>
                    <a:moveTo>
                      <a:pt x="520" y="56"/>
                    </a:moveTo>
                    <a:lnTo>
                      <a:pt x="520" y="56"/>
                    </a:lnTo>
                    <a:lnTo>
                      <a:pt x="521" y="56"/>
                    </a:lnTo>
                    <a:lnTo>
                      <a:pt x="520" y="62"/>
                    </a:lnTo>
                    <a:lnTo>
                      <a:pt x="520" y="56"/>
                    </a:lnTo>
                    <a:close/>
                    <a:moveTo>
                      <a:pt x="521" y="68"/>
                    </a:moveTo>
                    <a:lnTo>
                      <a:pt x="497" y="70"/>
                    </a:lnTo>
                    <a:lnTo>
                      <a:pt x="496" y="58"/>
                    </a:lnTo>
                    <a:lnTo>
                      <a:pt x="520" y="56"/>
                    </a:lnTo>
                    <a:lnTo>
                      <a:pt x="521" y="68"/>
                    </a:lnTo>
                    <a:close/>
                    <a:moveTo>
                      <a:pt x="497" y="70"/>
                    </a:moveTo>
                    <a:lnTo>
                      <a:pt x="496" y="70"/>
                    </a:lnTo>
                    <a:lnTo>
                      <a:pt x="496" y="70"/>
                    </a:lnTo>
                    <a:lnTo>
                      <a:pt x="496" y="64"/>
                    </a:lnTo>
                    <a:lnTo>
                      <a:pt x="497" y="70"/>
                    </a:lnTo>
                    <a:close/>
                    <a:moveTo>
                      <a:pt x="496" y="70"/>
                    </a:moveTo>
                    <a:lnTo>
                      <a:pt x="473" y="70"/>
                    </a:lnTo>
                    <a:lnTo>
                      <a:pt x="473" y="58"/>
                    </a:lnTo>
                    <a:lnTo>
                      <a:pt x="496" y="58"/>
                    </a:lnTo>
                    <a:lnTo>
                      <a:pt x="496" y="70"/>
                    </a:lnTo>
                    <a:close/>
                    <a:moveTo>
                      <a:pt x="473" y="58"/>
                    </a:moveTo>
                    <a:lnTo>
                      <a:pt x="473" y="58"/>
                    </a:lnTo>
                    <a:lnTo>
                      <a:pt x="473" y="58"/>
                    </a:lnTo>
                    <a:lnTo>
                      <a:pt x="473" y="64"/>
                    </a:lnTo>
                    <a:lnTo>
                      <a:pt x="473" y="58"/>
                    </a:lnTo>
                    <a:close/>
                    <a:moveTo>
                      <a:pt x="474" y="70"/>
                    </a:moveTo>
                    <a:lnTo>
                      <a:pt x="452" y="72"/>
                    </a:lnTo>
                    <a:lnTo>
                      <a:pt x="451" y="60"/>
                    </a:lnTo>
                    <a:lnTo>
                      <a:pt x="473" y="58"/>
                    </a:lnTo>
                    <a:lnTo>
                      <a:pt x="474" y="70"/>
                    </a:lnTo>
                    <a:close/>
                    <a:moveTo>
                      <a:pt x="450" y="61"/>
                    </a:moveTo>
                    <a:lnTo>
                      <a:pt x="451" y="61"/>
                    </a:lnTo>
                    <a:lnTo>
                      <a:pt x="451" y="60"/>
                    </a:lnTo>
                    <a:lnTo>
                      <a:pt x="452" y="66"/>
                    </a:lnTo>
                    <a:lnTo>
                      <a:pt x="450" y="61"/>
                    </a:lnTo>
                    <a:close/>
                    <a:moveTo>
                      <a:pt x="453" y="72"/>
                    </a:moveTo>
                    <a:lnTo>
                      <a:pt x="431" y="78"/>
                    </a:lnTo>
                    <a:lnTo>
                      <a:pt x="429" y="65"/>
                    </a:lnTo>
                    <a:lnTo>
                      <a:pt x="450" y="61"/>
                    </a:lnTo>
                    <a:lnTo>
                      <a:pt x="453" y="72"/>
                    </a:lnTo>
                    <a:close/>
                    <a:moveTo>
                      <a:pt x="431" y="78"/>
                    </a:moveTo>
                    <a:lnTo>
                      <a:pt x="409" y="83"/>
                    </a:lnTo>
                    <a:lnTo>
                      <a:pt x="407" y="70"/>
                    </a:lnTo>
                    <a:lnTo>
                      <a:pt x="429" y="65"/>
                    </a:lnTo>
                    <a:lnTo>
                      <a:pt x="431" y="78"/>
                    </a:lnTo>
                    <a:close/>
                    <a:moveTo>
                      <a:pt x="409" y="83"/>
                    </a:moveTo>
                    <a:lnTo>
                      <a:pt x="387" y="88"/>
                    </a:lnTo>
                    <a:lnTo>
                      <a:pt x="384" y="76"/>
                    </a:lnTo>
                    <a:lnTo>
                      <a:pt x="407" y="70"/>
                    </a:lnTo>
                    <a:lnTo>
                      <a:pt x="409" y="83"/>
                    </a:lnTo>
                    <a:close/>
                    <a:moveTo>
                      <a:pt x="384" y="76"/>
                    </a:moveTo>
                    <a:lnTo>
                      <a:pt x="384" y="76"/>
                    </a:lnTo>
                    <a:lnTo>
                      <a:pt x="384" y="76"/>
                    </a:lnTo>
                    <a:lnTo>
                      <a:pt x="385" y="82"/>
                    </a:lnTo>
                    <a:lnTo>
                      <a:pt x="384" y="76"/>
                    </a:lnTo>
                    <a:close/>
                    <a:moveTo>
                      <a:pt x="387" y="88"/>
                    </a:moveTo>
                    <a:lnTo>
                      <a:pt x="366" y="95"/>
                    </a:lnTo>
                    <a:lnTo>
                      <a:pt x="362" y="83"/>
                    </a:lnTo>
                    <a:lnTo>
                      <a:pt x="384" y="76"/>
                    </a:lnTo>
                    <a:lnTo>
                      <a:pt x="387" y="88"/>
                    </a:lnTo>
                    <a:close/>
                    <a:moveTo>
                      <a:pt x="362" y="84"/>
                    </a:moveTo>
                    <a:lnTo>
                      <a:pt x="362" y="83"/>
                    </a:lnTo>
                    <a:lnTo>
                      <a:pt x="362" y="83"/>
                    </a:lnTo>
                    <a:lnTo>
                      <a:pt x="364" y="89"/>
                    </a:lnTo>
                    <a:lnTo>
                      <a:pt x="362" y="84"/>
                    </a:lnTo>
                    <a:close/>
                    <a:moveTo>
                      <a:pt x="366" y="95"/>
                    </a:moveTo>
                    <a:lnTo>
                      <a:pt x="347" y="102"/>
                    </a:lnTo>
                    <a:lnTo>
                      <a:pt x="342" y="91"/>
                    </a:lnTo>
                    <a:lnTo>
                      <a:pt x="362" y="84"/>
                    </a:lnTo>
                    <a:lnTo>
                      <a:pt x="366" y="95"/>
                    </a:lnTo>
                    <a:close/>
                    <a:moveTo>
                      <a:pt x="347" y="102"/>
                    </a:moveTo>
                    <a:lnTo>
                      <a:pt x="327" y="109"/>
                    </a:lnTo>
                    <a:lnTo>
                      <a:pt x="322" y="98"/>
                    </a:lnTo>
                    <a:lnTo>
                      <a:pt x="342" y="91"/>
                    </a:lnTo>
                    <a:lnTo>
                      <a:pt x="347" y="102"/>
                    </a:lnTo>
                    <a:close/>
                    <a:moveTo>
                      <a:pt x="321" y="98"/>
                    </a:moveTo>
                    <a:lnTo>
                      <a:pt x="322" y="98"/>
                    </a:lnTo>
                    <a:lnTo>
                      <a:pt x="322" y="98"/>
                    </a:lnTo>
                    <a:lnTo>
                      <a:pt x="324" y="104"/>
                    </a:lnTo>
                    <a:lnTo>
                      <a:pt x="321" y="98"/>
                    </a:lnTo>
                    <a:close/>
                    <a:moveTo>
                      <a:pt x="328" y="109"/>
                    </a:moveTo>
                    <a:lnTo>
                      <a:pt x="307" y="119"/>
                    </a:lnTo>
                    <a:lnTo>
                      <a:pt x="302" y="108"/>
                    </a:lnTo>
                    <a:lnTo>
                      <a:pt x="321" y="98"/>
                    </a:lnTo>
                    <a:lnTo>
                      <a:pt x="328" y="109"/>
                    </a:lnTo>
                    <a:close/>
                    <a:moveTo>
                      <a:pt x="307" y="119"/>
                    </a:moveTo>
                    <a:lnTo>
                      <a:pt x="288" y="128"/>
                    </a:lnTo>
                    <a:lnTo>
                      <a:pt x="283" y="118"/>
                    </a:lnTo>
                    <a:lnTo>
                      <a:pt x="302" y="108"/>
                    </a:lnTo>
                    <a:lnTo>
                      <a:pt x="307" y="119"/>
                    </a:lnTo>
                    <a:close/>
                    <a:moveTo>
                      <a:pt x="282" y="118"/>
                    </a:moveTo>
                    <a:lnTo>
                      <a:pt x="283" y="118"/>
                    </a:lnTo>
                    <a:lnTo>
                      <a:pt x="283" y="118"/>
                    </a:lnTo>
                    <a:lnTo>
                      <a:pt x="285" y="123"/>
                    </a:lnTo>
                    <a:lnTo>
                      <a:pt x="282" y="118"/>
                    </a:lnTo>
                    <a:close/>
                    <a:moveTo>
                      <a:pt x="288" y="128"/>
                    </a:moveTo>
                    <a:lnTo>
                      <a:pt x="272" y="138"/>
                    </a:lnTo>
                    <a:lnTo>
                      <a:pt x="266" y="127"/>
                    </a:lnTo>
                    <a:lnTo>
                      <a:pt x="282" y="118"/>
                    </a:lnTo>
                    <a:lnTo>
                      <a:pt x="288" y="128"/>
                    </a:lnTo>
                    <a:close/>
                    <a:moveTo>
                      <a:pt x="265" y="128"/>
                    </a:moveTo>
                    <a:lnTo>
                      <a:pt x="266" y="127"/>
                    </a:lnTo>
                    <a:lnTo>
                      <a:pt x="266" y="127"/>
                    </a:lnTo>
                    <a:lnTo>
                      <a:pt x="269" y="133"/>
                    </a:lnTo>
                    <a:lnTo>
                      <a:pt x="265" y="128"/>
                    </a:lnTo>
                    <a:close/>
                    <a:moveTo>
                      <a:pt x="272" y="138"/>
                    </a:moveTo>
                    <a:lnTo>
                      <a:pt x="252" y="150"/>
                    </a:lnTo>
                    <a:lnTo>
                      <a:pt x="246" y="140"/>
                    </a:lnTo>
                    <a:lnTo>
                      <a:pt x="265" y="128"/>
                    </a:lnTo>
                    <a:lnTo>
                      <a:pt x="272" y="138"/>
                    </a:lnTo>
                    <a:close/>
                    <a:moveTo>
                      <a:pt x="246" y="140"/>
                    </a:moveTo>
                    <a:lnTo>
                      <a:pt x="246" y="140"/>
                    </a:lnTo>
                    <a:lnTo>
                      <a:pt x="246" y="140"/>
                    </a:lnTo>
                    <a:lnTo>
                      <a:pt x="249" y="145"/>
                    </a:lnTo>
                    <a:lnTo>
                      <a:pt x="246" y="140"/>
                    </a:lnTo>
                    <a:close/>
                    <a:moveTo>
                      <a:pt x="253" y="150"/>
                    </a:moveTo>
                    <a:lnTo>
                      <a:pt x="235" y="163"/>
                    </a:lnTo>
                    <a:lnTo>
                      <a:pt x="228" y="152"/>
                    </a:lnTo>
                    <a:lnTo>
                      <a:pt x="246" y="140"/>
                    </a:lnTo>
                    <a:lnTo>
                      <a:pt x="253" y="150"/>
                    </a:lnTo>
                    <a:close/>
                    <a:moveTo>
                      <a:pt x="227" y="153"/>
                    </a:moveTo>
                    <a:lnTo>
                      <a:pt x="227" y="152"/>
                    </a:lnTo>
                    <a:lnTo>
                      <a:pt x="228" y="152"/>
                    </a:lnTo>
                    <a:lnTo>
                      <a:pt x="231" y="157"/>
                    </a:lnTo>
                    <a:lnTo>
                      <a:pt x="227" y="153"/>
                    </a:lnTo>
                    <a:close/>
                    <a:moveTo>
                      <a:pt x="236" y="162"/>
                    </a:moveTo>
                    <a:lnTo>
                      <a:pt x="221" y="177"/>
                    </a:lnTo>
                    <a:lnTo>
                      <a:pt x="213" y="168"/>
                    </a:lnTo>
                    <a:lnTo>
                      <a:pt x="227" y="153"/>
                    </a:lnTo>
                    <a:lnTo>
                      <a:pt x="236" y="162"/>
                    </a:lnTo>
                    <a:close/>
                    <a:moveTo>
                      <a:pt x="221" y="177"/>
                    </a:moveTo>
                    <a:lnTo>
                      <a:pt x="221" y="177"/>
                    </a:lnTo>
                    <a:lnTo>
                      <a:pt x="220" y="177"/>
                    </a:lnTo>
                    <a:lnTo>
                      <a:pt x="217" y="172"/>
                    </a:lnTo>
                    <a:lnTo>
                      <a:pt x="221" y="177"/>
                    </a:lnTo>
                    <a:close/>
                    <a:moveTo>
                      <a:pt x="220" y="177"/>
                    </a:moveTo>
                    <a:lnTo>
                      <a:pt x="203" y="189"/>
                    </a:lnTo>
                    <a:lnTo>
                      <a:pt x="196" y="179"/>
                    </a:lnTo>
                    <a:lnTo>
                      <a:pt x="213" y="167"/>
                    </a:lnTo>
                    <a:lnTo>
                      <a:pt x="220" y="177"/>
                    </a:lnTo>
                    <a:close/>
                    <a:moveTo>
                      <a:pt x="195" y="180"/>
                    </a:moveTo>
                    <a:lnTo>
                      <a:pt x="196" y="180"/>
                    </a:lnTo>
                    <a:lnTo>
                      <a:pt x="196" y="179"/>
                    </a:lnTo>
                    <a:lnTo>
                      <a:pt x="200" y="184"/>
                    </a:lnTo>
                    <a:lnTo>
                      <a:pt x="195" y="180"/>
                    </a:lnTo>
                    <a:close/>
                    <a:moveTo>
                      <a:pt x="205" y="188"/>
                    </a:moveTo>
                    <a:lnTo>
                      <a:pt x="190" y="205"/>
                    </a:lnTo>
                    <a:lnTo>
                      <a:pt x="181" y="197"/>
                    </a:lnTo>
                    <a:lnTo>
                      <a:pt x="195" y="180"/>
                    </a:lnTo>
                    <a:lnTo>
                      <a:pt x="205" y="188"/>
                    </a:lnTo>
                    <a:close/>
                    <a:moveTo>
                      <a:pt x="190" y="205"/>
                    </a:moveTo>
                    <a:lnTo>
                      <a:pt x="190" y="206"/>
                    </a:lnTo>
                    <a:lnTo>
                      <a:pt x="190" y="206"/>
                    </a:lnTo>
                    <a:lnTo>
                      <a:pt x="185" y="201"/>
                    </a:lnTo>
                    <a:lnTo>
                      <a:pt x="190" y="205"/>
                    </a:lnTo>
                    <a:close/>
                    <a:moveTo>
                      <a:pt x="190" y="206"/>
                    </a:moveTo>
                    <a:lnTo>
                      <a:pt x="175" y="220"/>
                    </a:lnTo>
                    <a:lnTo>
                      <a:pt x="167" y="211"/>
                    </a:lnTo>
                    <a:lnTo>
                      <a:pt x="181" y="197"/>
                    </a:lnTo>
                    <a:lnTo>
                      <a:pt x="190" y="206"/>
                    </a:lnTo>
                    <a:close/>
                    <a:moveTo>
                      <a:pt x="166" y="212"/>
                    </a:moveTo>
                    <a:lnTo>
                      <a:pt x="166" y="212"/>
                    </a:lnTo>
                    <a:lnTo>
                      <a:pt x="167" y="211"/>
                    </a:lnTo>
                    <a:lnTo>
                      <a:pt x="171" y="216"/>
                    </a:lnTo>
                    <a:lnTo>
                      <a:pt x="166" y="212"/>
                    </a:lnTo>
                    <a:close/>
                    <a:moveTo>
                      <a:pt x="176" y="220"/>
                    </a:moveTo>
                    <a:lnTo>
                      <a:pt x="164" y="234"/>
                    </a:lnTo>
                    <a:lnTo>
                      <a:pt x="153" y="226"/>
                    </a:lnTo>
                    <a:lnTo>
                      <a:pt x="166" y="212"/>
                    </a:lnTo>
                    <a:lnTo>
                      <a:pt x="176" y="220"/>
                    </a:lnTo>
                    <a:close/>
                    <a:moveTo>
                      <a:pt x="153" y="227"/>
                    </a:moveTo>
                    <a:lnTo>
                      <a:pt x="153" y="226"/>
                    </a:lnTo>
                    <a:lnTo>
                      <a:pt x="153" y="226"/>
                    </a:lnTo>
                    <a:lnTo>
                      <a:pt x="158" y="230"/>
                    </a:lnTo>
                    <a:lnTo>
                      <a:pt x="153" y="227"/>
                    </a:lnTo>
                    <a:close/>
                    <a:moveTo>
                      <a:pt x="164" y="234"/>
                    </a:moveTo>
                    <a:lnTo>
                      <a:pt x="151" y="252"/>
                    </a:lnTo>
                    <a:lnTo>
                      <a:pt x="141" y="244"/>
                    </a:lnTo>
                    <a:lnTo>
                      <a:pt x="153" y="227"/>
                    </a:lnTo>
                    <a:lnTo>
                      <a:pt x="164" y="234"/>
                    </a:lnTo>
                    <a:close/>
                    <a:moveTo>
                      <a:pt x="151" y="252"/>
                    </a:moveTo>
                    <a:lnTo>
                      <a:pt x="150" y="252"/>
                    </a:lnTo>
                    <a:lnTo>
                      <a:pt x="150" y="252"/>
                    </a:lnTo>
                    <a:lnTo>
                      <a:pt x="146" y="248"/>
                    </a:lnTo>
                    <a:lnTo>
                      <a:pt x="151" y="252"/>
                    </a:lnTo>
                    <a:close/>
                    <a:moveTo>
                      <a:pt x="150" y="252"/>
                    </a:moveTo>
                    <a:lnTo>
                      <a:pt x="138" y="266"/>
                    </a:lnTo>
                    <a:lnTo>
                      <a:pt x="129" y="259"/>
                    </a:lnTo>
                    <a:lnTo>
                      <a:pt x="141" y="243"/>
                    </a:lnTo>
                    <a:lnTo>
                      <a:pt x="150" y="252"/>
                    </a:lnTo>
                    <a:close/>
                    <a:moveTo>
                      <a:pt x="128" y="260"/>
                    </a:moveTo>
                    <a:lnTo>
                      <a:pt x="129" y="259"/>
                    </a:lnTo>
                    <a:lnTo>
                      <a:pt x="129" y="259"/>
                    </a:lnTo>
                    <a:lnTo>
                      <a:pt x="134" y="263"/>
                    </a:lnTo>
                    <a:lnTo>
                      <a:pt x="128" y="260"/>
                    </a:lnTo>
                    <a:close/>
                    <a:moveTo>
                      <a:pt x="139" y="265"/>
                    </a:moveTo>
                    <a:lnTo>
                      <a:pt x="129" y="285"/>
                    </a:lnTo>
                    <a:lnTo>
                      <a:pt x="119" y="279"/>
                    </a:lnTo>
                    <a:lnTo>
                      <a:pt x="128" y="260"/>
                    </a:lnTo>
                    <a:lnTo>
                      <a:pt x="139" y="265"/>
                    </a:lnTo>
                    <a:close/>
                    <a:moveTo>
                      <a:pt x="129" y="285"/>
                    </a:moveTo>
                    <a:lnTo>
                      <a:pt x="129" y="285"/>
                    </a:lnTo>
                    <a:lnTo>
                      <a:pt x="129" y="285"/>
                    </a:lnTo>
                    <a:lnTo>
                      <a:pt x="124" y="282"/>
                    </a:lnTo>
                    <a:lnTo>
                      <a:pt x="129" y="285"/>
                    </a:lnTo>
                    <a:close/>
                    <a:moveTo>
                      <a:pt x="129" y="285"/>
                    </a:moveTo>
                    <a:lnTo>
                      <a:pt x="117" y="302"/>
                    </a:lnTo>
                    <a:lnTo>
                      <a:pt x="107" y="295"/>
                    </a:lnTo>
                    <a:lnTo>
                      <a:pt x="119" y="278"/>
                    </a:lnTo>
                    <a:lnTo>
                      <a:pt x="129" y="285"/>
                    </a:lnTo>
                    <a:close/>
                    <a:moveTo>
                      <a:pt x="106" y="297"/>
                    </a:moveTo>
                    <a:lnTo>
                      <a:pt x="107" y="296"/>
                    </a:lnTo>
                    <a:lnTo>
                      <a:pt x="107" y="295"/>
                    </a:lnTo>
                    <a:lnTo>
                      <a:pt x="112" y="299"/>
                    </a:lnTo>
                    <a:lnTo>
                      <a:pt x="106" y="297"/>
                    </a:lnTo>
                    <a:close/>
                    <a:moveTo>
                      <a:pt x="118" y="301"/>
                    </a:moveTo>
                    <a:lnTo>
                      <a:pt x="110" y="320"/>
                    </a:lnTo>
                    <a:lnTo>
                      <a:pt x="99" y="316"/>
                    </a:lnTo>
                    <a:lnTo>
                      <a:pt x="106" y="297"/>
                    </a:lnTo>
                    <a:lnTo>
                      <a:pt x="118" y="301"/>
                    </a:lnTo>
                    <a:close/>
                    <a:moveTo>
                      <a:pt x="110" y="320"/>
                    </a:moveTo>
                    <a:lnTo>
                      <a:pt x="110" y="321"/>
                    </a:lnTo>
                    <a:lnTo>
                      <a:pt x="110" y="321"/>
                    </a:lnTo>
                    <a:lnTo>
                      <a:pt x="105" y="318"/>
                    </a:lnTo>
                    <a:lnTo>
                      <a:pt x="110" y="320"/>
                    </a:lnTo>
                    <a:close/>
                    <a:moveTo>
                      <a:pt x="110" y="321"/>
                    </a:moveTo>
                    <a:lnTo>
                      <a:pt x="100" y="339"/>
                    </a:lnTo>
                    <a:lnTo>
                      <a:pt x="90" y="332"/>
                    </a:lnTo>
                    <a:lnTo>
                      <a:pt x="100" y="315"/>
                    </a:lnTo>
                    <a:lnTo>
                      <a:pt x="110" y="321"/>
                    </a:lnTo>
                    <a:close/>
                    <a:moveTo>
                      <a:pt x="89" y="333"/>
                    </a:moveTo>
                    <a:lnTo>
                      <a:pt x="90" y="332"/>
                    </a:lnTo>
                    <a:lnTo>
                      <a:pt x="90" y="332"/>
                    </a:lnTo>
                    <a:lnTo>
                      <a:pt x="95" y="336"/>
                    </a:lnTo>
                    <a:lnTo>
                      <a:pt x="89" y="333"/>
                    </a:lnTo>
                    <a:close/>
                    <a:moveTo>
                      <a:pt x="101" y="338"/>
                    </a:moveTo>
                    <a:lnTo>
                      <a:pt x="94" y="357"/>
                    </a:lnTo>
                    <a:lnTo>
                      <a:pt x="81" y="353"/>
                    </a:lnTo>
                    <a:lnTo>
                      <a:pt x="89" y="333"/>
                    </a:lnTo>
                    <a:lnTo>
                      <a:pt x="101" y="338"/>
                    </a:lnTo>
                    <a:close/>
                    <a:moveTo>
                      <a:pt x="81" y="354"/>
                    </a:moveTo>
                    <a:lnTo>
                      <a:pt x="81" y="354"/>
                    </a:lnTo>
                    <a:lnTo>
                      <a:pt x="81" y="353"/>
                    </a:lnTo>
                    <a:lnTo>
                      <a:pt x="88" y="355"/>
                    </a:lnTo>
                    <a:lnTo>
                      <a:pt x="81" y="354"/>
                    </a:lnTo>
                    <a:close/>
                    <a:moveTo>
                      <a:pt x="94" y="357"/>
                    </a:moveTo>
                    <a:lnTo>
                      <a:pt x="89" y="376"/>
                    </a:lnTo>
                    <a:lnTo>
                      <a:pt x="76" y="373"/>
                    </a:lnTo>
                    <a:lnTo>
                      <a:pt x="81" y="354"/>
                    </a:lnTo>
                    <a:lnTo>
                      <a:pt x="94" y="357"/>
                    </a:lnTo>
                    <a:close/>
                    <a:moveTo>
                      <a:pt x="76" y="373"/>
                    </a:moveTo>
                    <a:lnTo>
                      <a:pt x="76" y="373"/>
                    </a:lnTo>
                    <a:lnTo>
                      <a:pt x="76" y="373"/>
                    </a:lnTo>
                    <a:lnTo>
                      <a:pt x="83" y="375"/>
                    </a:lnTo>
                    <a:lnTo>
                      <a:pt x="76" y="373"/>
                    </a:lnTo>
                    <a:close/>
                    <a:moveTo>
                      <a:pt x="89" y="376"/>
                    </a:moveTo>
                    <a:lnTo>
                      <a:pt x="84" y="398"/>
                    </a:lnTo>
                    <a:lnTo>
                      <a:pt x="71" y="395"/>
                    </a:lnTo>
                    <a:lnTo>
                      <a:pt x="76" y="373"/>
                    </a:lnTo>
                    <a:lnTo>
                      <a:pt x="89" y="376"/>
                    </a:lnTo>
                    <a:close/>
                    <a:moveTo>
                      <a:pt x="84" y="398"/>
                    </a:moveTo>
                    <a:lnTo>
                      <a:pt x="84" y="398"/>
                    </a:lnTo>
                    <a:lnTo>
                      <a:pt x="84" y="398"/>
                    </a:lnTo>
                    <a:lnTo>
                      <a:pt x="77" y="396"/>
                    </a:lnTo>
                    <a:lnTo>
                      <a:pt x="84" y="398"/>
                    </a:lnTo>
                    <a:close/>
                    <a:moveTo>
                      <a:pt x="84" y="398"/>
                    </a:moveTo>
                    <a:lnTo>
                      <a:pt x="78" y="417"/>
                    </a:lnTo>
                    <a:lnTo>
                      <a:pt x="67" y="414"/>
                    </a:lnTo>
                    <a:lnTo>
                      <a:pt x="71" y="395"/>
                    </a:lnTo>
                    <a:lnTo>
                      <a:pt x="84" y="398"/>
                    </a:lnTo>
                    <a:close/>
                    <a:moveTo>
                      <a:pt x="66" y="415"/>
                    </a:moveTo>
                    <a:lnTo>
                      <a:pt x="66" y="415"/>
                    </a:lnTo>
                    <a:lnTo>
                      <a:pt x="67" y="414"/>
                    </a:lnTo>
                    <a:lnTo>
                      <a:pt x="72" y="416"/>
                    </a:lnTo>
                    <a:lnTo>
                      <a:pt x="66" y="415"/>
                    </a:lnTo>
                    <a:close/>
                    <a:moveTo>
                      <a:pt x="78" y="416"/>
                    </a:moveTo>
                    <a:lnTo>
                      <a:pt x="76" y="437"/>
                    </a:lnTo>
                    <a:lnTo>
                      <a:pt x="64" y="435"/>
                    </a:lnTo>
                    <a:lnTo>
                      <a:pt x="66" y="415"/>
                    </a:lnTo>
                    <a:lnTo>
                      <a:pt x="78" y="416"/>
                    </a:lnTo>
                    <a:close/>
                    <a:moveTo>
                      <a:pt x="64" y="435"/>
                    </a:moveTo>
                    <a:lnTo>
                      <a:pt x="64" y="435"/>
                    </a:lnTo>
                    <a:lnTo>
                      <a:pt x="64" y="435"/>
                    </a:lnTo>
                    <a:lnTo>
                      <a:pt x="70" y="436"/>
                    </a:lnTo>
                    <a:lnTo>
                      <a:pt x="64" y="435"/>
                    </a:lnTo>
                    <a:close/>
                    <a:moveTo>
                      <a:pt x="76" y="437"/>
                    </a:moveTo>
                    <a:lnTo>
                      <a:pt x="74" y="458"/>
                    </a:lnTo>
                    <a:lnTo>
                      <a:pt x="62" y="457"/>
                    </a:lnTo>
                    <a:lnTo>
                      <a:pt x="64" y="435"/>
                    </a:lnTo>
                    <a:lnTo>
                      <a:pt x="76" y="437"/>
                    </a:lnTo>
                    <a:close/>
                    <a:moveTo>
                      <a:pt x="62" y="458"/>
                    </a:moveTo>
                    <a:lnTo>
                      <a:pt x="62" y="458"/>
                    </a:lnTo>
                    <a:lnTo>
                      <a:pt x="62" y="457"/>
                    </a:lnTo>
                    <a:lnTo>
                      <a:pt x="68" y="458"/>
                    </a:lnTo>
                    <a:lnTo>
                      <a:pt x="62" y="458"/>
                    </a:lnTo>
                    <a:close/>
                    <a:moveTo>
                      <a:pt x="74" y="458"/>
                    </a:moveTo>
                    <a:lnTo>
                      <a:pt x="74" y="480"/>
                    </a:lnTo>
                    <a:lnTo>
                      <a:pt x="62" y="480"/>
                    </a:lnTo>
                    <a:lnTo>
                      <a:pt x="62" y="458"/>
                    </a:lnTo>
                    <a:lnTo>
                      <a:pt x="74" y="458"/>
                    </a:lnTo>
                    <a:close/>
                    <a:moveTo>
                      <a:pt x="74" y="480"/>
                    </a:moveTo>
                    <a:lnTo>
                      <a:pt x="74" y="496"/>
                    </a:lnTo>
                    <a:lnTo>
                      <a:pt x="62" y="496"/>
                    </a:lnTo>
                    <a:lnTo>
                      <a:pt x="62" y="480"/>
                    </a:lnTo>
                    <a:lnTo>
                      <a:pt x="74" y="480"/>
                    </a:lnTo>
                    <a:close/>
                    <a:moveTo>
                      <a:pt x="62" y="497"/>
                    </a:moveTo>
                    <a:lnTo>
                      <a:pt x="62" y="497"/>
                    </a:lnTo>
                    <a:lnTo>
                      <a:pt x="62" y="496"/>
                    </a:lnTo>
                    <a:lnTo>
                      <a:pt x="68" y="496"/>
                    </a:lnTo>
                    <a:lnTo>
                      <a:pt x="62" y="497"/>
                    </a:lnTo>
                    <a:close/>
                    <a:moveTo>
                      <a:pt x="74" y="496"/>
                    </a:moveTo>
                    <a:lnTo>
                      <a:pt x="76" y="516"/>
                    </a:lnTo>
                    <a:lnTo>
                      <a:pt x="64" y="517"/>
                    </a:lnTo>
                    <a:lnTo>
                      <a:pt x="62" y="497"/>
                    </a:lnTo>
                    <a:lnTo>
                      <a:pt x="74" y="496"/>
                    </a:lnTo>
                    <a:close/>
                    <a:moveTo>
                      <a:pt x="64" y="518"/>
                    </a:moveTo>
                    <a:lnTo>
                      <a:pt x="64" y="517"/>
                    </a:lnTo>
                    <a:lnTo>
                      <a:pt x="64" y="517"/>
                    </a:lnTo>
                    <a:lnTo>
                      <a:pt x="70" y="517"/>
                    </a:lnTo>
                    <a:lnTo>
                      <a:pt x="64" y="518"/>
                    </a:lnTo>
                    <a:close/>
                    <a:moveTo>
                      <a:pt x="76" y="516"/>
                    </a:moveTo>
                    <a:lnTo>
                      <a:pt x="78" y="533"/>
                    </a:lnTo>
                    <a:lnTo>
                      <a:pt x="66" y="535"/>
                    </a:lnTo>
                    <a:lnTo>
                      <a:pt x="64" y="518"/>
                    </a:lnTo>
                    <a:lnTo>
                      <a:pt x="76" y="516"/>
                    </a:lnTo>
                    <a:close/>
                    <a:moveTo>
                      <a:pt x="78" y="533"/>
                    </a:moveTo>
                    <a:lnTo>
                      <a:pt x="81" y="550"/>
                    </a:lnTo>
                    <a:lnTo>
                      <a:pt x="69" y="551"/>
                    </a:lnTo>
                    <a:lnTo>
                      <a:pt x="66" y="535"/>
                    </a:lnTo>
                    <a:lnTo>
                      <a:pt x="78" y="533"/>
                    </a:lnTo>
                    <a:close/>
                    <a:moveTo>
                      <a:pt x="81" y="550"/>
                    </a:moveTo>
                    <a:lnTo>
                      <a:pt x="84" y="567"/>
                    </a:lnTo>
                    <a:lnTo>
                      <a:pt x="71" y="568"/>
                    </a:lnTo>
                    <a:lnTo>
                      <a:pt x="69" y="551"/>
                    </a:lnTo>
                    <a:lnTo>
                      <a:pt x="81" y="550"/>
                    </a:lnTo>
                    <a:close/>
                    <a:moveTo>
                      <a:pt x="71" y="569"/>
                    </a:moveTo>
                    <a:lnTo>
                      <a:pt x="71" y="569"/>
                    </a:lnTo>
                    <a:lnTo>
                      <a:pt x="71" y="568"/>
                    </a:lnTo>
                    <a:lnTo>
                      <a:pt x="77" y="567"/>
                    </a:lnTo>
                    <a:lnTo>
                      <a:pt x="71" y="569"/>
                    </a:lnTo>
                    <a:close/>
                    <a:moveTo>
                      <a:pt x="84" y="566"/>
                    </a:moveTo>
                    <a:lnTo>
                      <a:pt x="89" y="585"/>
                    </a:lnTo>
                    <a:lnTo>
                      <a:pt x="76" y="588"/>
                    </a:lnTo>
                    <a:lnTo>
                      <a:pt x="71" y="569"/>
                    </a:lnTo>
                    <a:lnTo>
                      <a:pt x="84" y="566"/>
                    </a:lnTo>
                    <a:close/>
                    <a:moveTo>
                      <a:pt x="77" y="589"/>
                    </a:moveTo>
                    <a:lnTo>
                      <a:pt x="76" y="589"/>
                    </a:lnTo>
                    <a:lnTo>
                      <a:pt x="76" y="588"/>
                    </a:lnTo>
                    <a:lnTo>
                      <a:pt x="83" y="587"/>
                    </a:lnTo>
                    <a:lnTo>
                      <a:pt x="77" y="589"/>
                    </a:lnTo>
                    <a:close/>
                    <a:moveTo>
                      <a:pt x="89" y="584"/>
                    </a:moveTo>
                    <a:lnTo>
                      <a:pt x="96" y="602"/>
                    </a:lnTo>
                    <a:lnTo>
                      <a:pt x="85" y="607"/>
                    </a:lnTo>
                    <a:lnTo>
                      <a:pt x="77" y="589"/>
                    </a:lnTo>
                    <a:lnTo>
                      <a:pt x="89" y="584"/>
                    </a:lnTo>
                    <a:close/>
                    <a:moveTo>
                      <a:pt x="96" y="602"/>
                    </a:moveTo>
                    <a:lnTo>
                      <a:pt x="96" y="603"/>
                    </a:lnTo>
                    <a:lnTo>
                      <a:pt x="96" y="603"/>
                    </a:lnTo>
                    <a:lnTo>
                      <a:pt x="90" y="605"/>
                    </a:lnTo>
                    <a:lnTo>
                      <a:pt x="96" y="602"/>
                    </a:lnTo>
                    <a:close/>
                    <a:moveTo>
                      <a:pt x="96" y="603"/>
                    </a:moveTo>
                    <a:lnTo>
                      <a:pt x="101" y="617"/>
                    </a:lnTo>
                    <a:lnTo>
                      <a:pt x="89" y="621"/>
                    </a:lnTo>
                    <a:lnTo>
                      <a:pt x="85" y="607"/>
                    </a:lnTo>
                    <a:lnTo>
                      <a:pt x="96" y="603"/>
                    </a:lnTo>
                    <a:close/>
                    <a:moveTo>
                      <a:pt x="101" y="617"/>
                    </a:moveTo>
                    <a:lnTo>
                      <a:pt x="103" y="623"/>
                    </a:lnTo>
                    <a:lnTo>
                      <a:pt x="97" y="625"/>
                    </a:lnTo>
                    <a:lnTo>
                      <a:pt x="95" y="619"/>
                    </a:lnTo>
                    <a:lnTo>
                      <a:pt x="101" y="617"/>
                    </a:lnTo>
                    <a:close/>
                    <a:moveTo>
                      <a:pt x="97" y="625"/>
                    </a:moveTo>
                    <a:lnTo>
                      <a:pt x="41" y="644"/>
                    </a:lnTo>
                    <a:lnTo>
                      <a:pt x="37" y="633"/>
                    </a:lnTo>
                    <a:lnTo>
                      <a:pt x="93" y="613"/>
                    </a:lnTo>
                    <a:lnTo>
                      <a:pt x="97" y="625"/>
                    </a:lnTo>
                    <a:close/>
                    <a:moveTo>
                      <a:pt x="41" y="644"/>
                    </a:moveTo>
                    <a:lnTo>
                      <a:pt x="35" y="646"/>
                    </a:lnTo>
                    <a:lnTo>
                      <a:pt x="33" y="641"/>
                    </a:lnTo>
                    <a:lnTo>
                      <a:pt x="39" y="638"/>
                    </a:lnTo>
                    <a:lnTo>
                      <a:pt x="41" y="644"/>
                    </a:lnTo>
                    <a:close/>
                    <a:moveTo>
                      <a:pt x="33" y="641"/>
                    </a:moveTo>
                    <a:lnTo>
                      <a:pt x="26" y="621"/>
                    </a:lnTo>
                    <a:lnTo>
                      <a:pt x="37" y="617"/>
                    </a:lnTo>
                    <a:lnTo>
                      <a:pt x="44" y="636"/>
                    </a:lnTo>
                    <a:lnTo>
                      <a:pt x="33" y="641"/>
                    </a:lnTo>
                    <a:close/>
                    <a:moveTo>
                      <a:pt x="37" y="617"/>
                    </a:moveTo>
                    <a:lnTo>
                      <a:pt x="37" y="617"/>
                    </a:lnTo>
                    <a:lnTo>
                      <a:pt x="37" y="617"/>
                    </a:lnTo>
                    <a:lnTo>
                      <a:pt x="31" y="619"/>
                    </a:lnTo>
                    <a:lnTo>
                      <a:pt x="37" y="617"/>
                    </a:lnTo>
                    <a:close/>
                    <a:moveTo>
                      <a:pt x="26" y="622"/>
                    </a:moveTo>
                    <a:lnTo>
                      <a:pt x="19" y="605"/>
                    </a:lnTo>
                    <a:lnTo>
                      <a:pt x="30" y="600"/>
                    </a:lnTo>
                    <a:lnTo>
                      <a:pt x="37" y="617"/>
                    </a:lnTo>
                    <a:lnTo>
                      <a:pt x="26" y="622"/>
                    </a:lnTo>
                    <a:close/>
                    <a:moveTo>
                      <a:pt x="19" y="605"/>
                    </a:moveTo>
                    <a:lnTo>
                      <a:pt x="18" y="604"/>
                    </a:lnTo>
                    <a:lnTo>
                      <a:pt x="18" y="604"/>
                    </a:lnTo>
                    <a:lnTo>
                      <a:pt x="24" y="602"/>
                    </a:lnTo>
                    <a:lnTo>
                      <a:pt x="19" y="605"/>
                    </a:lnTo>
                    <a:close/>
                    <a:moveTo>
                      <a:pt x="18" y="604"/>
                    </a:moveTo>
                    <a:lnTo>
                      <a:pt x="13" y="581"/>
                    </a:lnTo>
                    <a:lnTo>
                      <a:pt x="25" y="578"/>
                    </a:lnTo>
                    <a:lnTo>
                      <a:pt x="30" y="601"/>
                    </a:lnTo>
                    <a:lnTo>
                      <a:pt x="18" y="604"/>
                    </a:lnTo>
                    <a:close/>
                    <a:moveTo>
                      <a:pt x="13" y="581"/>
                    </a:moveTo>
                    <a:lnTo>
                      <a:pt x="13" y="580"/>
                    </a:lnTo>
                    <a:lnTo>
                      <a:pt x="13" y="580"/>
                    </a:lnTo>
                    <a:lnTo>
                      <a:pt x="19" y="580"/>
                    </a:lnTo>
                    <a:lnTo>
                      <a:pt x="13" y="581"/>
                    </a:lnTo>
                    <a:close/>
                    <a:moveTo>
                      <a:pt x="13" y="580"/>
                    </a:moveTo>
                    <a:lnTo>
                      <a:pt x="11" y="561"/>
                    </a:lnTo>
                    <a:lnTo>
                      <a:pt x="23" y="559"/>
                    </a:lnTo>
                    <a:lnTo>
                      <a:pt x="25" y="579"/>
                    </a:lnTo>
                    <a:lnTo>
                      <a:pt x="13" y="580"/>
                    </a:lnTo>
                    <a:close/>
                    <a:moveTo>
                      <a:pt x="23" y="559"/>
                    </a:moveTo>
                    <a:lnTo>
                      <a:pt x="23" y="559"/>
                    </a:lnTo>
                    <a:lnTo>
                      <a:pt x="23" y="559"/>
                    </a:lnTo>
                    <a:lnTo>
                      <a:pt x="17" y="560"/>
                    </a:lnTo>
                    <a:lnTo>
                      <a:pt x="23" y="559"/>
                    </a:lnTo>
                    <a:close/>
                    <a:moveTo>
                      <a:pt x="11" y="562"/>
                    </a:moveTo>
                    <a:lnTo>
                      <a:pt x="6" y="542"/>
                    </a:lnTo>
                    <a:lnTo>
                      <a:pt x="18" y="539"/>
                    </a:lnTo>
                    <a:lnTo>
                      <a:pt x="23" y="559"/>
                    </a:lnTo>
                    <a:lnTo>
                      <a:pt x="11" y="562"/>
                    </a:lnTo>
                    <a:close/>
                    <a:moveTo>
                      <a:pt x="6" y="542"/>
                    </a:moveTo>
                    <a:lnTo>
                      <a:pt x="6" y="542"/>
                    </a:lnTo>
                    <a:lnTo>
                      <a:pt x="6" y="542"/>
                    </a:lnTo>
                    <a:lnTo>
                      <a:pt x="12" y="541"/>
                    </a:lnTo>
                    <a:lnTo>
                      <a:pt x="6" y="542"/>
                    </a:lnTo>
                    <a:close/>
                    <a:moveTo>
                      <a:pt x="6" y="542"/>
                    </a:moveTo>
                    <a:lnTo>
                      <a:pt x="4" y="522"/>
                    </a:lnTo>
                    <a:lnTo>
                      <a:pt x="16" y="521"/>
                    </a:lnTo>
                    <a:lnTo>
                      <a:pt x="18" y="540"/>
                    </a:lnTo>
                    <a:lnTo>
                      <a:pt x="6" y="542"/>
                    </a:lnTo>
                    <a:close/>
                    <a:moveTo>
                      <a:pt x="4" y="522"/>
                    </a:moveTo>
                    <a:lnTo>
                      <a:pt x="4" y="523"/>
                    </a:lnTo>
                    <a:lnTo>
                      <a:pt x="4" y="522"/>
                    </a:lnTo>
                    <a:lnTo>
                      <a:pt x="10" y="522"/>
                    </a:lnTo>
                    <a:lnTo>
                      <a:pt x="4" y="522"/>
                    </a:lnTo>
                    <a:close/>
                    <a:moveTo>
                      <a:pt x="4" y="522"/>
                    </a:moveTo>
                    <a:lnTo>
                      <a:pt x="0" y="500"/>
                    </a:lnTo>
                    <a:lnTo>
                      <a:pt x="13" y="498"/>
                    </a:lnTo>
                    <a:lnTo>
                      <a:pt x="16" y="521"/>
                    </a:lnTo>
                    <a:lnTo>
                      <a:pt x="4" y="522"/>
                    </a:lnTo>
                    <a:close/>
                    <a:moveTo>
                      <a:pt x="0" y="500"/>
                    </a:moveTo>
                    <a:lnTo>
                      <a:pt x="0" y="499"/>
                    </a:lnTo>
                    <a:lnTo>
                      <a:pt x="0" y="499"/>
                    </a:lnTo>
                    <a:lnTo>
                      <a:pt x="7" y="499"/>
                    </a:lnTo>
                    <a:lnTo>
                      <a:pt x="0" y="500"/>
                    </a:lnTo>
                    <a:close/>
                    <a:moveTo>
                      <a:pt x="0" y="499"/>
                    </a:moveTo>
                    <a:lnTo>
                      <a:pt x="0" y="480"/>
                    </a:lnTo>
                    <a:lnTo>
                      <a:pt x="13" y="480"/>
                    </a:lnTo>
                    <a:lnTo>
                      <a:pt x="13" y="499"/>
                    </a:lnTo>
                    <a:lnTo>
                      <a:pt x="0" y="499"/>
                    </a:lnTo>
                    <a:close/>
                    <a:moveTo>
                      <a:pt x="0" y="480"/>
                    </a:moveTo>
                    <a:lnTo>
                      <a:pt x="0" y="479"/>
                    </a:lnTo>
                    <a:lnTo>
                      <a:pt x="0" y="479"/>
                    </a:lnTo>
                    <a:lnTo>
                      <a:pt x="7" y="480"/>
                    </a:lnTo>
                    <a:lnTo>
                      <a:pt x="0" y="480"/>
                    </a:lnTo>
                    <a:close/>
                    <a:moveTo>
                      <a:pt x="0" y="479"/>
                    </a:moveTo>
                    <a:lnTo>
                      <a:pt x="4" y="455"/>
                    </a:lnTo>
                    <a:lnTo>
                      <a:pt x="16" y="456"/>
                    </a:lnTo>
                    <a:lnTo>
                      <a:pt x="13" y="480"/>
                    </a:lnTo>
                    <a:lnTo>
                      <a:pt x="0" y="479"/>
                    </a:lnTo>
                    <a:close/>
                    <a:moveTo>
                      <a:pt x="4" y="455"/>
                    </a:moveTo>
                    <a:lnTo>
                      <a:pt x="6" y="431"/>
                    </a:lnTo>
                    <a:lnTo>
                      <a:pt x="18" y="432"/>
                    </a:lnTo>
                    <a:lnTo>
                      <a:pt x="16" y="456"/>
                    </a:lnTo>
                    <a:lnTo>
                      <a:pt x="4" y="455"/>
                    </a:lnTo>
                    <a:close/>
                    <a:moveTo>
                      <a:pt x="6" y="431"/>
                    </a:moveTo>
                    <a:lnTo>
                      <a:pt x="6" y="430"/>
                    </a:lnTo>
                    <a:lnTo>
                      <a:pt x="6" y="431"/>
                    </a:lnTo>
                    <a:lnTo>
                      <a:pt x="12" y="431"/>
                    </a:lnTo>
                    <a:lnTo>
                      <a:pt x="6" y="431"/>
                    </a:lnTo>
                    <a:close/>
                    <a:moveTo>
                      <a:pt x="6" y="431"/>
                    </a:moveTo>
                    <a:lnTo>
                      <a:pt x="8" y="408"/>
                    </a:lnTo>
                    <a:lnTo>
                      <a:pt x="20" y="409"/>
                    </a:lnTo>
                    <a:lnTo>
                      <a:pt x="18" y="432"/>
                    </a:lnTo>
                    <a:lnTo>
                      <a:pt x="6" y="431"/>
                    </a:lnTo>
                    <a:close/>
                    <a:moveTo>
                      <a:pt x="8" y="408"/>
                    </a:moveTo>
                    <a:lnTo>
                      <a:pt x="8" y="407"/>
                    </a:lnTo>
                    <a:lnTo>
                      <a:pt x="9" y="407"/>
                    </a:lnTo>
                    <a:lnTo>
                      <a:pt x="14" y="409"/>
                    </a:lnTo>
                    <a:lnTo>
                      <a:pt x="8" y="408"/>
                    </a:lnTo>
                    <a:close/>
                    <a:moveTo>
                      <a:pt x="9" y="407"/>
                    </a:moveTo>
                    <a:lnTo>
                      <a:pt x="13" y="383"/>
                    </a:lnTo>
                    <a:lnTo>
                      <a:pt x="25" y="386"/>
                    </a:lnTo>
                    <a:lnTo>
                      <a:pt x="20" y="410"/>
                    </a:lnTo>
                    <a:lnTo>
                      <a:pt x="9" y="407"/>
                    </a:lnTo>
                    <a:close/>
                    <a:moveTo>
                      <a:pt x="13" y="383"/>
                    </a:moveTo>
                    <a:lnTo>
                      <a:pt x="13" y="384"/>
                    </a:lnTo>
                    <a:lnTo>
                      <a:pt x="13" y="383"/>
                    </a:lnTo>
                    <a:lnTo>
                      <a:pt x="19" y="384"/>
                    </a:lnTo>
                    <a:lnTo>
                      <a:pt x="13" y="383"/>
                    </a:lnTo>
                    <a:close/>
                    <a:moveTo>
                      <a:pt x="13" y="383"/>
                    </a:moveTo>
                    <a:lnTo>
                      <a:pt x="18" y="361"/>
                    </a:lnTo>
                    <a:lnTo>
                      <a:pt x="30" y="364"/>
                    </a:lnTo>
                    <a:lnTo>
                      <a:pt x="25" y="386"/>
                    </a:lnTo>
                    <a:lnTo>
                      <a:pt x="13" y="383"/>
                    </a:lnTo>
                    <a:close/>
                    <a:moveTo>
                      <a:pt x="18" y="361"/>
                    </a:moveTo>
                    <a:lnTo>
                      <a:pt x="18" y="361"/>
                    </a:lnTo>
                    <a:lnTo>
                      <a:pt x="18" y="361"/>
                    </a:lnTo>
                    <a:lnTo>
                      <a:pt x="24" y="363"/>
                    </a:lnTo>
                    <a:lnTo>
                      <a:pt x="18" y="361"/>
                    </a:lnTo>
                    <a:close/>
                    <a:moveTo>
                      <a:pt x="18" y="361"/>
                    </a:moveTo>
                    <a:lnTo>
                      <a:pt x="26" y="337"/>
                    </a:lnTo>
                    <a:lnTo>
                      <a:pt x="37" y="340"/>
                    </a:lnTo>
                    <a:lnTo>
                      <a:pt x="30" y="364"/>
                    </a:lnTo>
                    <a:lnTo>
                      <a:pt x="18" y="361"/>
                    </a:lnTo>
                    <a:close/>
                    <a:moveTo>
                      <a:pt x="26" y="337"/>
                    </a:moveTo>
                    <a:lnTo>
                      <a:pt x="26" y="337"/>
                    </a:lnTo>
                    <a:lnTo>
                      <a:pt x="26" y="336"/>
                    </a:lnTo>
                    <a:lnTo>
                      <a:pt x="31" y="338"/>
                    </a:lnTo>
                    <a:lnTo>
                      <a:pt x="26" y="337"/>
                    </a:lnTo>
                    <a:close/>
                    <a:moveTo>
                      <a:pt x="26" y="336"/>
                    </a:moveTo>
                    <a:lnTo>
                      <a:pt x="33" y="316"/>
                    </a:lnTo>
                    <a:lnTo>
                      <a:pt x="44" y="320"/>
                    </a:lnTo>
                    <a:lnTo>
                      <a:pt x="37" y="341"/>
                    </a:lnTo>
                    <a:lnTo>
                      <a:pt x="26" y="336"/>
                    </a:lnTo>
                    <a:close/>
                    <a:moveTo>
                      <a:pt x="33" y="316"/>
                    </a:moveTo>
                    <a:lnTo>
                      <a:pt x="33" y="316"/>
                    </a:lnTo>
                    <a:lnTo>
                      <a:pt x="33" y="316"/>
                    </a:lnTo>
                    <a:lnTo>
                      <a:pt x="39" y="318"/>
                    </a:lnTo>
                    <a:lnTo>
                      <a:pt x="33" y="316"/>
                    </a:lnTo>
                    <a:close/>
                    <a:moveTo>
                      <a:pt x="33" y="316"/>
                    </a:moveTo>
                    <a:lnTo>
                      <a:pt x="43" y="294"/>
                    </a:lnTo>
                    <a:lnTo>
                      <a:pt x="54" y="299"/>
                    </a:lnTo>
                    <a:lnTo>
                      <a:pt x="44" y="321"/>
                    </a:lnTo>
                    <a:lnTo>
                      <a:pt x="33" y="316"/>
                    </a:lnTo>
                    <a:close/>
                    <a:moveTo>
                      <a:pt x="43" y="294"/>
                    </a:moveTo>
                    <a:lnTo>
                      <a:pt x="52" y="272"/>
                    </a:lnTo>
                    <a:lnTo>
                      <a:pt x="63" y="277"/>
                    </a:lnTo>
                    <a:lnTo>
                      <a:pt x="54" y="299"/>
                    </a:lnTo>
                    <a:lnTo>
                      <a:pt x="43" y="294"/>
                    </a:lnTo>
                    <a:close/>
                    <a:moveTo>
                      <a:pt x="52" y="272"/>
                    </a:moveTo>
                    <a:lnTo>
                      <a:pt x="53" y="272"/>
                    </a:lnTo>
                    <a:lnTo>
                      <a:pt x="53" y="272"/>
                    </a:lnTo>
                    <a:lnTo>
                      <a:pt x="58" y="275"/>
                    </a:lnTo>
                    <a:lnTo>
                      <a:pt x="52" y="272"/>
                    </a:lnTo>
                    <a:close/>
                    <a:moveTo>
                      <a:pt x="53" y="272"/>
                    </a:moveTo>
                    <a:lnTo>
                      <a:pt x="65" y="252"/>
                    </a:lnTo>
                    <a:lnTo>
                      <a:pt x="75" y="259"/>
                    </a:lnTo>
                    <a:lnTo>
                      <a:pt x="63" y="278"/>
                    </a:lnTo>
                    <a:lnTo>
                      <a:pt x="53" y="272"/>
                    </a:lnTo>
                    <a:close/>
                    <a:moveTo>
                      <a:pt x="65" y="252"/>
                    </a:moveTo>
                    <a:lnTo>
                      <a:pt x="77" y="232"/>
                    </a:lnTo>
                    <a:lnTo>
                      <a:pt x="88" y="238"/>
                    </a:lnTo>
                    <a:lnTo>
                      <a:pt x="75" y="259"/>
                    </a:lnTo>
                    <a:lnTo>
                      <a:pt x="65" y="252"/>
                    </a:lnTo>
                    <a:close/>
                    <a:moveTo>
                      <a:pt x="77" y="232"/>
                    </a:moveTo>
                    <a:lnTo>
                      <a:pt x="90" y="213"/>
                    </a:lnTo>
                    <a:lnTo>
                      <a:pt x="100" y="219"/>
                    </a:lnTo>
                    <a:lnTo>
                      <a:pt x="88" y="238"/>
                    </a:lnTo>
                    <a:lnTo>
                      <a:pt x="77" y="232"/>
                    </a:lnTo>
                    <a:close/>
                    <a:moveTo>
                      <a:pt x="90" y="213"/>
                    </a:moveTo>
                    <a:lnTo>
                      <a:pt x="90" y="212"/>
                    </a:lnTo>
                    <a:lnTo>
                      <a:pt x="90" y="212"/>
                    </a:lnTo>
                    <a:lnTo>
                      <a:pt x="95" y="216"/>
                    </a:lnTo>
                    <a:lnTo>
                      <a:pt x="90" y="213"/>
                    </a:lnTo>
                    <a:close/>
                    <a:moveTo>
                      <a:pt x="90" y="212"/>
                    </a:moveTo>
                    <a:lnTo>
                      <a:pt x="105" y="193"/>
                    </a:lnTo>
                    <a:lnTo>
                      <a:pt x="114" y="200"/>
                    </a:lnTo>
                    <a:lnTo>
                      <a:pt x="100" y="219"/>
                    </a:lnTo>
                    <a:lnTo>
                      <a:pt x="90" y="212"/>
                    </a:lnTo>
                    <a:close/>
                    <a:moveTo>
                      <a:pt x="105" y="193"/>
                    </a:moveTo>
                    <a:lnTo>
                      <a:pt x="105" y="193"/>
                    </a:lnTo>
                    <a:lnTo>
                      <a:pt x="105" y="193"/>
                    </a:lnTo>
                    <a:lnTo>
                      <a:pt x="110" y="196"/>
                    </a:lnTo>
                    <a:lnTo>
                      <a:pt x="105" y="193"/>
                    </a:lnTo>
                    <a:close/>
                    <a:moveTo>
                      <a:pt x="105" y="193"/>
                    </a:moveTo>
                    <a:lnTo>
                      <a:pt x="120" y="176"/>
                    </a:lnTo>
                    <a:lnTo>
                      <a:pt x="129" y="183"/>
                    </a:lnTo>
                    <a:lnTo>
                      <a:pt x="114" y="200"/>
                    </a:lnTo>
                    <a:lnTo>
                      <a:pt x="105" y="193"/>
                    </a:lnTo>
                    <a:close/>
                    <a:moveTo>
                      <a:pt x="120" y="176"/>
                    </a:moveTo>
                    <a:lnTo>
                      <a:pt x="120" y="175"/>
                    </a:lnTo>
                    <a:lnTo>
                      <a:pt x="120" y="175"/>
                    </a:lnTo>
                    <a:lnTo>
                      <a:pt x="124" y="180"/>
                    </a:lnTo>
                    <a:lnTo>
                      <a:pt x="120" y="176"/>
                    </a:lnTo>
                    <a:close/>
                    <a:moveTo>
                      <a:pt x="120" y="175"/>
                    </a:moveTo>
                    <a:lnTo>
                      <a:pt x="137" y="157"/>
                    </a:lnTo>
                    <a:lnTo>
                      <a:pt x="145" y="167"/>
                    </a:lnTo>
                    <a:lnTo>
                      <a:pt x="128" y="184"/>
                    </a:lnTo>
                    <a:lnTo>
                      <a:pt x="120" y="175"/>
                    </a:lnTo>
                    <a:close/>
                    <a:moveTo>
                      <a:pt x="145" y="167"/>
                    </a:moveTo>
                    <a:lnTo>
                      <a:pt x="214" y="98"/>
                    </a:lnTo>
                    <a:lnTo>
                      <a:pt x="145" y="167"/>
                    </a:lnTo>
                    <a:lnTo>
                      <a:pt x="141" y="163"/>
                    </a:lnTo>
                    <a:lnTo>
                      <a:pt x="145" y="167"/>
                    </a:lnTo>
                    <a:close/>
                    <a:moveTo>
                      <a:pt x="137" y="157"/>
                    </a:moveTo>
                    <a:lnTo>
                      <a:pt x="154" y="140"/>
                    </a:lnTo>
                    <a:lnTo>
                      <a:pt x="162" y="149"/>
                    </a:lnTo>
                    <a:lnTo>
                      <a:pt x="145" y="167"/>
                    </a:lnTo>
                    <a:lnTo>
                      <a:pt x="137" y="157"/>
                    </a:lnTo>
                    <a:close/>
                    <a:moveTo>
                      <a:pt x="154" y="140"/>
                    </a:moveTo>
                    <a:lnTo>
                      <a:pt x="154" y="140"/>
                    </a:lnTo>
                    <a:lnTo>
                      <a:pt x="154" y="140"/>
                    </a:lnTo>
                    <a:lnTo>
                      <a:pt x="158" y="145"/>
                    </a:lnTo>
                    <a:lnTo>
                      <a:pt x="154" y="140"/>
                    </a:lnTo>
                    <a:close/>
                    <a:moveTo>
                      <a:pt x="154" y="140"/>
                    </a:moveTo>
                    <a:lnTo>
                      <a:pt x="172" y="126"/>
                    </a:lnTo>
                    <a:lnTo>
                      <a:pt x="180" y="135"/>
                    </a:lnTo>
                    <a:lnTo>
                      <a:pt x="162" y="149"/>
                    </a:lnTo>
                    <a:lnTo>
                      <a:pt x="154" y="140"/>
                    </a:lnTo>
                    <a:close/>
                    <a:moveTo>
                      <a:pt x="172" y="126"/>
                    </a:moveTo>
                    <a:lnTo>
                      <a:pt x="172" y="126"/>
                    </a:lnTo>
                    <a:lnTo>
                      <a:pt x="172" y="125"/>
                    </a:lnTo>
                    <a:lnTo>
                      <a:pt x="176" y="130"/>
                    </a:lnTo>
                    <a:lnTo>
                      <a:pt x="172" y="126"/>
                    </a:lnTo>
                    <a:close/>
                    <a:moveTo>
                      <a:pt x="172" y="125"/>
                    </a:moveTo>
                    <a:lnTo>
                      <a:pt x="192" y="111"/>
                    </a:lnTo>
                    <a:lnTo>
                      <a:pt x="199" y="121"/>
                    </a:lnTo>
                    <a:lnTo>
                      <a:pt x="179" y="135"/>
                    </a:lnTo>
                    <a:lnTo>
                      <a:pt x="172" y="125"/>
                    </a:lnTo>
                    <a:close/>
                    <a:moveTo>
                      <a:pt x="192" y="111"/>
                    </a:moveTo>
                    <a:lnTo>
                      <a:pt x="211" y="96"/>
                    </a:lnTo>
                    <a:lnTo>
                      <a:pt x="218" y="106"/>
                    </a:lnTo>
                    <a:lnTo>
                      <a:pt x="199" y="121"/>
                    </a:lnTo>
                    <a:lnTo>
                      <a:pt x="192" y="111"/>
                    </a:lnTo>
                    <a:close/>
                    <a:moveTo>
                      <a:pt x="211" y="96"/>
                    </a:moveTo>
                    <a:lnTo>
                      <a:pt x="211" y="96"/>
                    </a:lnTo>
                    <a:lnTo>
                      <a:pt x="211" y="96"/>
                    </a:lnTo>
                    <a:lnTo>
                      <a:pt x="214" y="101"/>
                    </a:lnTo>
                    <a:lnTo>
                      <a:pt x="211" y="96"/>
                    </a:lnTo>
                    <a:close/>
                    <a:moveTo>
                      <a:pt x="211" y="96"/>
                    </a:moveTo>
                    <a:lnTo>
                      <a:pt x="231" y="84"/>
                    </a:lnTo>
                    <a:lnTo>
                      <a:pt x="237" y="94"/>
                    </a:lnTo>
                    <a:lnTo>
                      <a:pt x="218" y="106"/>
                    </a:lnTo>
                    <a:lnTo>
                      <a:pt x="211" y="96"/>
                    </a:lnTo>
                    <a:close/>
                    <a:moveTo>
                      <a:pt x="231" y="84"/>
                    </a:moveTo>
                    <a:lnTo>
                      <a:pt x="231" y="84"/>
                    </a:lnTo>
                    <a:lnTo>
                      <a:pt x="231" y="84"/>
                    </a:lnTo>
                    <a:lnTo>
                      <a:pt x="234" y="89"/>
                    </a:lnTo>
                    <a:lnTo>
                      <a:pt x="231" y="84"/>
                    </a:lnTo>
                    <a:close/>
                    <a:moveTo>
                      <a:pt x="231" y="84"/>
                    </a:moveTo>
                    <a:lnTo>
                      <a:pt x="254" y="71"/>
                    </a:lnTo>
                    <a:lnTo>
                      <a:pt x="259" y="82"/>
                    </a:lnTo>
                    <a:lnTo>
                      <a:pt x="237" y="94"/>
                    </a:lnTo>
                    <a:lnTo>
                      <a:pt x="231" y="84"/>
                    </a:lnTo>
                    <a:close/>
                    <a:moveTo>
                      <a:pt x="260" y="82"/>
                    </a:moveTo>
                    <a:lnTo>
                      <a:pt x="260" y="82"/>
                    </a:lnTo>
                    <a:lnTo>
                      <a:pt x="259" y="82"/>
                    </a:lnTo>
                    <a:lnTo>
                      <a:pt x="256" y="77"/>
                    </a:lnTo>
                    <a:lnTo>
                      <a:pt x="260" y="82"/>
                    </a:lnTo>
                    <a:close/>
                    <a:moveTo>
                      <a:pt x="253" y="71"/>
                    </a:moveTo>
                    <a:lnTo>
                      <a:pt x="273" y="59"/>
                    </a:lnTo>
                    <a:lnTo>
                      <a:pt x="279" y="69"/>
                    </a:lnTo>
                    <a:lnTo>
                      <a:pt x="260" y="82"/>
                    </a:lnTo>
                    <a:lnTo>
                      <a:pt x="253" y="71"/>
                    </a:lnTo>
                    <a:close/>
                    <a:moveTo>
                      <a:pt x="273" y="59"/>
                    </a:moveTo>
                    <a:lnTo>
                      <a:pt x="273" y="59"/>
                    </a:lnTo>
                    <a:lnTo>
                      <a:pt x="273" y="59"/>
                    </a:lnTo>
                    <a:lnTo>
                      <a:pt x="276" y="64"/>
                    </a:lnTo>
                    <a:lnTo>
                      <a:pt x="273" y="59"/>
                    </a:lnTo>
                    <a:close/>
                    <a:moveTo>
                      <a:pt x="273" y="59"/>
                    </a:moveTo>
                    <a:lnTo>
                      <a:pt x="295" y="49"/>
                    </a:lnTo>
                    <a:lnTo>
                      <a:pt x="300" y="60"/>
                    </a:lnTo>
                    <a:lnTo>
                      <a:pt x="278" y="70"/>
                    </a:lnTo>
                    <a:lnTo>
                      <a:pt x="273" y="59"/>
                    </a:lnTo>
                    <a:close/>
                    <a:moveTo>
                      <a:pt x="295" y="49"/>
                    </a:moveTo>
                    <a:lnTo>
                      <a:pt x="295" y="49"/>
                    </a:lnTo>
                    <a:lnTo>
                      <a:pt x="295" y="49"/>
                    </a:lnTo>
                    <a:lnTo>
                      <a:pt x="298" y="54"/>
                    </a:lnTo>
                    <a:lnTo>
                      <a:pt x="295" y="49"/>
                    </a:lnTo>
                    <a:close/>
                    <a:moveTo>
                      <a:pt x="295" y="49"/>
                    </a:moveTo>
                    <a:lnTo>
                      <a:pt x="319" y="39"/>
                    </a:lnTo>
                    <a:lnTo>
                      <a:pt x="324" y="50"/>
                    </a:lnTo>
                    <a:lnTo>
                      <a:pt x="300" y="60"/>
                    </a:lnTo>
                    <a:lnTo>
                      <a:pt x="295" y="49"/>
                    </a:lnTo>
                    <a:close/>
                    <a:moveTo>
                      <a:pt x="319" y="39"/>
                    </a:moveTo>
                    <a:lnTo>
                      <a:pt x="320" y="39"/>
                    </a:lnTo>
                    <a:lnTo>
                      <a:pt x="320" y="39"/>
                    </a:lnTo>
                    <a:lnTo>
                      <a:pt x="322" y="45"/>
                    </a:lnTo>
                    <a:lnTo>
                      <a:pt x="319" y="39"/>
                    </a:lnTo>
                    <a:close/>
                    <a:moveTo>
                      <a:pt x="320" y="39"/>
                    </a:moveTo>
                    <a:lnTo>
                      <a:pt x="343" y="32"/>
                    </a:lnTo>
                    <a:lnTo>
                      <a:pt x="346" y="43"/>
                    </a:lnTo>
                    <a:lnTo>
                      <a:pt x="324" y="50"/>
                    </a:lnTo>
                    <a:lnTo>
                      <a:pt x="320" y="39"/>
                    </a:lnTo>
                    <a:close/>
                    <a:moveTo>
                      <a:pt x="347" y="43"/>
                    </a:moveTo>
                    <a:lnTo>
                      <a:pt x="346" y="43"/>
                    </a:lnTo>
                    <a:lnTo>
                      <a:pt x="346" y="43"/>
                    </a:lnTo>
                    <a:lnTo>
                      <a:pt x="344" y="37"/>
                    </a:lnTo>
                    <a:lnTo>
                      <a:pt x="347" y="43"/>
                    </a:lnTo>
                    <a:close/>
                    <a:moveTo>
                      <a:pt x="342" y="32"/>
                    </a:moveTo>
                    <a:lnTo>
                      <a:pt x="366" y="22"/>
                    </a:lnTo>
                    <a:lnTo>
                      <a:pt x="371" y="33"/>
                    </a:lnTo>
                    <a:lnTo>
                      <a:pt x="347" y="43"/>
                    </a:lnTo>
                    <a:lnTo>
                      <a:pt x="342" y="32"/>
                    </a:lnTo>
                    <a:close/>
                    <a:moveTo>
                      <a:pt x="366" y="22"/>
                    </a:moveTo>
                    <a:lnTo>
                      <a:pt x="367" y="22"/>
                    </a:lnTo>
                    <a:lnTo>
                      <a:pt x="367" y="22"/>
                    </a:lnTo>
                    <a:lnTo>
                      <a:pt x="369" y="28"/>
                    </a:lnTo>
                    <a:lnTo>
                      <a:pt x="366" y="22"/>
                    </a:lnTo>
                    <a:close/>
                    <a:moveTo>
                      <a:pt x="367" y="22"/>
                    </a:moveTo>
                    <a:lnTo>
                      <a:pt x="389" y="17"/>
                    </a:lnTo>
                    <a:lnTo>
                      <a:pt x="392" y="29"/>
                    </a:lnTo>
                    <a:lnTo>
                      <a:pt x="370" y="34"/>
                    </a:lnTo>
                    <a:lnTo>
                      <a:pt x="367" y="22"/>
                    </a:lnTo>
                    <a:close/>
                    <a:moveTo>
                      <a:pt x="389" y="17"/>
                    </a:moveTo>
                    <a:lnTo>
                      <a:pt x="389" y="17"/>
                    </a:lnTo>
                    <a:lnTo>
                      <a:pt x="389" y="17"/>
                    </a:lnTo>
                    <a:lnTo>
                      <a:pt x="390" y="23"/>
                    </a:lnTo>
                    <a:lnTo>
                      <a:pt x="389" y="17"/>
                    </a:lnTo>
                    <a:close/>
                    <a:moveTo>
                      <a:pt x="389" y="17"/>
                    </a:moveTo>
                    <a:lnTo>
                      <a:pt x="417" y="12"/>
                    </a:lnTo>
                    <a:lnTo>
                      <a:pt x="419" y="24"/>
                    </a:lnTo>
                    <a:lnTo>
                      <a:pt x="391" y="29"/>
                    </a:lnTo>
                    <a:lnTo>
                      <a:pt x="389" y="17"/>
                    </a:lnTo>
                    <a:close/>
                    <a:moveTo>
                      <a:pt x="419" y="24"/>
                    </a:moveTo>
                    <a:lnTo>
                      <a:pt x="420" y="24"/>
                    </a:lnTo>
                    <a:lnTo>
                      <a:pt x="419" y="24"/>
                    </a:lnTo>
                    <a:lnTo>
                      <a:pt x="418" y="18"/>
                    </a:lnTo>
                    <a:lnTo>
                      <a:pt x="419" y="24"/>
                    </a:lnTo>
                    <a:close/>
                    <a:moveTo>
                      <a:pt x="417" y="12"/>
                    </a:moveTo>
                    <a:lnTo>
                      <a:pt x="441" y="7"/>
                    </a:lnTo>
                    <a:lnTo>
                      <a:pt x="443" y="19"/>
                    </a:lnTo>
                    <a:lnTo>
                      <a:pt x="419" y="24"/>
                    </a:lnTo>
                    <a:lnTo>
                      <a:pt x="417" y="12"/>
                    </a:lnTo>
                    <a:close/>
                    <a:moveTo>
                      <a:pt x="441" y="7"/>
                    </a:moveTo>
                    <a:lnTo>
                      <a:pt x="441" y="7"/>
                    </a:lnTo>
                    <a:lnTo>
                      <a:pt x="441" y="7"/>
                    </a:lnTo>
                    <a:lnTo>
                      <a:pt x="442" y="13"/>
                    </a:lnTo>
                    <a:lnTo>
                      <a:pt x="441" y="7"/>
                    </a:lnTo>
                    <a:close/>
                    <a:moveTo>
                      <a:pt x="441" y="7"/>
                    </a:moveTo>
                    <a:lnTo>
                      <a:pt x="466" y="5"/>
                    </a:lnTo>
                    <a:lnTo>
                      <a:pt x="467" y="17"/>
                    </a:lnTo>
                    <a:lnTo>
                      <a:pt x="443" y="19"/>
                    </a:lnTo>
                    <a:lnTo>
                      <a:pt x="441" y="7"/>
                    </a:lnTo>
                    <a:close/>
                    <a:moveTo>
                      <a:pt x="466" y="5"/>
                    </a:moveTo>
                    <a:lnTo>
                      <a:pt x="465" y="5"/>
                    </a:lnTo>
                    <a:lnTo>
                      <a:pt x="466" y="5"/>
                    </a:lnTo>
                    <a:lnTo>
                      <a:pt x="466" y="11"/>
                    </a:lnTo>
                    <a:lnTo>
                      <a:pt x="466" y="5"/>
                    </a:lnTo>
                    <a:close/>
                    <a:moveTo>
                      <a:pt x="466" y="5"/>
                    </a:moveTo>
                    <a:lnTo>
                      <a:pt x="493" y="3"/>
                    </a:lnTo>
                    <a:lnTo>
                      <a:pt x="494" y="14"/>
                    </a:lnTo>
                    <a:lnTo>
                      <a:pt x="467" y="17"/>
                    </a:lnTo>
                    <a:lnTo>
                      <a:pt x="466" y="5"/>
                    </a:lnTo>
                    <a:close/>
                    <a:moveTo>
                      <a:pt x="493" y="3"/>
                    </a:moveTo>
                    <a:lnTo>
                      <a:pt x="520" y="0"/>
                    </a:lnTo>
                    <a:lnTo>
                      <a:pt x="521" y="12"/>
                    </a:lnTo>
                    <a:lnTo>
                      <a:pt x="494" y="14"/>
                    </a:lnTo>
                    <a:lnTo>
                      <a:pt x="493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3" name="Freeform 125"/>
              <p:cNvSpPr>
                <a:spLocks noEditPoints="1"/>
              </p:cNvSpPr>
              <p:nvPr/>
            </p:nvSpPr>
            <p:spPr bwMode="auto">
              <a:xfrm>
                <a:off x="4841" y="2338"/>
                <a:ext cx="227" cy="215"/>
              </a:xfrm>
              <a:custGeom>
                <a:avLst/>
                <a:gdLst/>
                <a:ahLst/>
                <a:cxnLst>
                  <a:cxn ang="0">
                    <a:pos x="654" y="21"/>
                  </a:cxn>
                  <a:cxn ang="0">
                    <a:pos x="667" y="61"/>
                  </a:cxn>
                  <a:cxn ang="0">
                    <a:pos x="671" y="83"/>
                  </a:cxn>
                  <a:cxn ang="0">
                    <a:pos x="664" y="127"/>
                  </a:cxn>
                  <a:cxn ang="0">
                    <a:pos x="679" y="146"/>
                  </a:cxn>
                  <a:cxn ang="0">
                    <a:pos x="679" y="192"/>
                  </a:cxn>
                  <a:cxn ang="0">
                    <a:pos x="674" y="239"/>
                  </a:cxn>
                  <a:cxn ang="0">
                    <a:pos x="669" y="264"/>
                  </a:cxn>
                  <a:cxn ang="0">
                    <a:pos x="657" y="309"/>
                  </a:cxn>
                  <a:cxn ang="0">
                    <a:pos x="647" y="331"/>
                  </a:cxn>
                  <a:cxn ang="0">
                    <a:pos x="630" y="374"/>
                  </a:cxn>
                  <a:cxn ang="0">
                    <a:pos x="618" y="396"/>
                  </a:cxn>
                  <a:cxn ang="0">
                    <a:pos x="590" y="435"/>
                  </a:cxn>
                  <a:cxn ang="0">
                    <a:pos x="575" y="452"/>
                  </a:cxn>
                  <a:cxn ang="0">
                    <a:pos x="546" y="489"/>
                  </a:cxn>
                  <a:cxn ang="0">
                    <a:pos x="528" y="504"/>
                  </a:cxn>
                  <a:cxn ang="0">
                    <a:pos x="491" y="536"/>
                  </a:cxn>
                  <a:cxn ang="0">
                    <a:pos x="471" y="552"/>
                  </a:cxn>
                  <a:cxn ang="0">
                    <a:pos x="429" y="576"/>
                  </a:cxn>
                  <a:cxn ang="0">
                    <a:pos x="388" y="598"/>
                  </a:cxn>
                  <a:cxn ang="0">
                    <a:pos x="362" y="608"/>
                  </a:cxn>
                  <a:cxn ang="0">
                    <a:pos x="316" y="623"/>
                  </a:cxn>
                  <a:cxn ang="0">
                    <a:pos x="266" y="636"/>
                  </a:cxn>
                  <a:cxn ang="0">
                    <a:pos x="213" y="630"/>
                  </a:cxn>
                  <a:cxn ang="0">
                    <a:pos x="189" y="646"/>
                  </a:cxn>
                  <a:cxn ang="0">
                    <a:pos x="142" y="646"/>
                  </a:cxn>
                  <a:cxn ang="0">
                    <a:pos x="103" y="643"/>
                  </a:cxn>
                  <a:cxn ang="0">
                    <a:pos x="83" y="641"/>
                  </a:cxn>
                  <a:cxn ang="0">
                    <a:pos x="44" y="633"/>
                  </a:cxn>
                  <a:cxn ang="0">
                    <a:pos x="26" y="628"/>
                  </a:cxn>
                  <a:cxn ang="0">
                    <a:pos x="22" y="562"/>
                  </a:cxn>
                  <a:cxn ang="0">
                    <a:pos x="44" y="563"/>
                  </a:cxn>
                  <a:cxn ang="0">
                    <a:pos x="78" y="570"/>
                  </a:cxn>
                  <a:cxn ang="0">
                    <a:pos x="92" y="572"/>
                  </a:cxn>
                  <a:cxn ang="0">
                    <a:pos x="127" y="589"/>
                  </a:cxn>
                  <a:cxn ang="0">
                    <a:pos x="162" y="577"/>
                  </a:cxn>
                  <a:cxn ang="0">
                    <a:pos x="207" y="577"/>
                  </a:cxn>
                  <a:cxn ang="0">
                    <a:pos x="254" y="582"/>
                  </a:cxn>
                  <a:cxn ang="0">
                    <a:pos x="272" y="565"/>
                  </a:cxn>
                  <a:cxn ang="0">
                    <a:pos x="318" y="565"/>
                  </a:cxn>
                  <a:cxn ang="0">
                    <a:pos x="336" y="546"/>
                  </a:cxn>
                  <a:cxn ang="0">
                    <a:pos x="375" y="528"/>
                  </a:cxn>
                  <a:cxn ang="0">
                    <a:pos x="410" y="507"/>
                  </a:cxn>
                  <a:cxn ang="0">
                    <a:pos x="470" y="480"/>
                  </a:cxn>
                  <a:cxn ang="0">
                    <a:pos x="476" y="456"/>
                  </a:cxn>
                  <a:cxn ang="0">
                    <a:pos x="504" y="427"/>
                  </a:cxn>
                  <a:cxn ang="0">
                    <a:pos x="519" y="413"/>
                  </a:cxn>
                  <a:cxn ang="0">
                    <a:pos x="544" y="380"/>
                  </a:cxn>
                  <a:cxn ang="0">
                    <a:pos x="563" y="343"/>
                  </a:cxn>
                  <a:cxn ang="0">
                    <a:pos x="572" y="327"/>
                  </a:cxn>
                  <a:cxn ang="0">
                    <a:pos x="586" y="288"/>
                  </a:cxn>
                  <a:cxn ang="0">
                    <a:pos x="594" y="268"/>
                  </a:cxn>
                  <a:cxn ang="0">
                    <a:pos x="601" y="231"/>
                  </a:cxn>
                  <a:cxn ang="0">
                    <a:pos x="606" y="210"/>
                  </a:cxn>
                  <a:cxn ang="0">
                    <a:pos x="621" y="167"/>
                  </a:cxn>
                  <a:cxn ang="0">
                    <a:pos x="606" y="148"/>
                  </a:cxn>
                  <a:cxn ang="0">
                    <a:pos x="603" y="113"/>
                  </a:cxn>
                  <a:cxn ang="0">
                    <a:pos x="608" y="73"/>
                  </a:cxn>
                  <a:cxn ang="0">
                    <a:pos x="598" y="39"/>
                  </a:cxn>
                  <a:cxn ang="0">
                    <a:pos x="583" y="17"/>
                  </a:cxn>
                </a:cxnLst>
                <a:rect l="0" t="0" r="r" b="b"/>
                <a:pathLst>
                  <a:path w="679" h="646">
                    <a:moveTo>
                      <a:pt x="647" y="4"/>
                    </a:moveTo>
                    <a:lnTo>
                      <a:pt x="654" y="21"/>
                    </a:lnTo>
                    <a:lnTo>
                      <a:pt x="643" y="26"/>
                    </a:lnTo>
                    <a:lnTo>
                      <a:pt x="636" y="9"/>
                    </a:lnTo>
                    <a:lnTo>
                      <a:pt x="647" y="4"/>
                    </a:lnTo>
                    <a:close/>
                    <a:moveTo>
                      <a:pt x="654" y="21"/>
                    </a:moveTo>
                    <a:lnTo>
                      <a:pt x="654" y="21"/>
                    </a:lnTo>
                    <a:lnTo>
                      <a:pt x="654" y="21"/>
                    </a:lnTo>
                    <a:lnTo>
                      <a:pt x="649" y="24"/>
                    </a:lnTo>
                    <a:lnTo>
                      <a:pt x="654" y="21"/>
                    </a:lnTo>
                    <a:close/>
                    <a:moveTo>
                      <a:pt x="654" y="21"/>
                    </a:moveTo>
                    <a:lnTo>
                      <a:pt x="662" y="41"/>
                    </a:lnTo>
                    <a:lnTo>
                      <a:pt x="650" y="45"/>
                    </a:lnTo>
                    <a:lnTo>
                      <a:pt x="643" y="26"/>
                    </a:lnTo>
                    <a:lnTo>
                      <a:pt x="654" y="21"/>
                    </a:lnTo>
                    <a:close/>
                    <a:moveTo>
                      <a:pt x="662" y="41"/>
                    </a:moveTo>
                    <a:lnTo>
                      <a:pt x="662" y="42"/>
                    </a:lnTo>
                    <a:lnTo>
                      <a:pt x="662" y="42"/>
                    </a:lnTo>
                    <a:lnTo>
                      <a:pt x="656" y="43"/>
                    </a:lnTo>
                    <a:lnTo>
                      <a:pt x="662" y="41"/>
                    </a:lnTo>
                    <a:close/>
                    <a:moveTo>
                      <a:pt x="662" y="42"/>
                    </a:moveTo>
                    <a:lnTo>
                      <a:pt x="667" y="61"/>
                    </a:lnTo>
                    <a:lnTo>
                      <a:pt x="655" y="64"/>
                    </a:lnTo>
                    <a:lnTo>
                      <a:pt x="650" y="45"/>
                    </a:lnTo>
                    <a:lnTo>
                      <a:pt x="662" y="42"/>
                    </a:lnTo>
                    <a:close/>
                    <a:moveTo>
                      <a:pt x="667" y="61"/>
                    </a:moveTo>
                    <a:lnTo>
                      <a:pt x="667" y="61"/>
                    </a:lnTo>
                    <a:lnTo>
                      <a:pt x="667" y="61"/>
                    </a:lnTo>
                    <a:lnTo>
                      <a:pt x="661" y="63"/>
                    </a:lnTo>
                    <a:lnTo>
                      <a:pt x="667" y="61"/>
                    </a:lnTo>
                    <a:close/>
                    <a:moveTo>
                      <a:pt x="667" y="61"/>
                    </a:moveTo>
                    <a:lnTo>
                      <a:pt x="672" y="83"/>
                    </a:lnTo>
                    <a:lnTo>
                      <a:pt x="660" y="86"/>
                    </a:lnTo>
                    <a:lnTo>
                      <a:pt x="655" y="64"/>
                    </a:lnTo>
                    <a:lnTo>
                      <a:pt x="667" y="61"/>
                    </a:lnTo>
                    <a:close/>
                    <a:moveTo>
                      <a:pt x="660" y="86"/>
                    </a:moveTo>
                    <a:lnTo>
                      <a:pt x="660" y="86"/>
                    </a:lnTo>
                    <a:lnTo>
                      <a:pt x="660" y="86"/>
                    </a:lnTo>
                    <a:lnTo>
                      <a:pt x="666" y="84"/>
                    </a:lnTo>
                    <a:lnTo>
                      <a:pt x="660" y="86"/>
                    </a:lnTo>
                    <a:close/>
                    <a:moveTo>
                      <a:pt x="671" y="83"/>
                    </a:moveTo>
                    <a:lnTo>
                      <a:pt x="676" y="102"/>
                    </a:lnTo>
                    <a:lnTo>
                      <a:pt x="665" y="105"/>
                    </a:lnTo>
                    <a:lnTo>
                      <a:pt x="660" y="86"/>
                    </a:lnTo>
                    <a:lnTo>
                      <a:pt x="671" y="83"/>
                    </a:lnTo>
                    <a:close/>
                    <a:moveTo>
                      <a:pt x="676" y="102"/>
                    </a:moveTo>
                    <a:lnTo>
                      <a:pt x="677" y="103"/>
                    </a:lnTo>
                    <a:lnTo>
                      <a:pt x="677" y="104"/>
                    </a:lnTo>
                    <a:lnTo>
                      <a:pt x="670" y="104"/>
                    </a:lnTo>
                    <a:lnTo>
                      <a:pt x="676" y="102"/>
                    </a:lnTo>
                    <a:close/>
                    <a:moveTo>
                      <a:pt x="677" y="104"/>
                    </a:moveTo>
                    <a:lnTo>
                      <a:pt x="677" y="126"/>
                    </a:lnTo>
                    <a:lnTo>
                      <a:pt x="664" y="126"/>
                    </a:lnTo>
                    <a:lnTo>
                      <a:pt x="664" y="104"/>
                    </a:lnTo>
                    <a:lnTo>
                      <a:pt x="677" y="104"/>
                    </a:lnTo>
                    <a:close/>
                    <a:moveTo>
                      <a:pt x="664" y="127"/>
                    </a:moveTo>
                    <a:lnTo>
                      <a:pt x="664" y="127"/>
                    </a:lnTo>
                    <a:lnTo>
                      <a:pt x="664" y="126"/>
                    </a:lnTo>
                    <a:lnTo>
                      <a:pt x="670" y="126"/>
                    </a:lnTo>
                    <a:lnTo>
                      <a:pt x="664" y="127"/>
                    </a:lnTo>
                    <a:close/>
                    <a:moveTo>
                      <a:pt x="676" y="126"/>
                    </a:moveTo>
                    <a:lnTo>
                      <a:pt x="679" y="145"/>
                    </a:lnTo>
                    <a:lnTo>
                      <a:pt x="667" y="147"/>
                    </a:lnTo>
                    <a:lnTo>
                      <a:pt x="664" y="127"/>
                    </a:lnTo>
                    <a:lnTo>
                      <a:pt x="676" y="126"/>
                    </a:lnTo>
                    <a:close/>
                    <a:moveTo>
                      <a:pt x="679" y="145"/>
                    </a:moveTo>
                    <a:lnTo>
                      <a:pt x="679" y="145"/>
                    </a:lnTo>
                    <a:lnTo>
                      <a:pt x="679" y="146"/>
                    </a:lnTo>
                    <a:lnTo>
                      <a:pt x="673" y="146"/>
                    </a:lnTo>
                    <a:lnTo>
                      <a:pt x="679" y="145"/>
                    </a:lnTo>
                    <a:close/>
                    <a:moveTo>
                      <a:pt x="679" y="146"/>
                    </a:moveTo>
                    <a:lnTo>
                      <a:pt x="679" y="168"/>
                    </a:lnTo>
                    <a:lnTo>
                      <a:pt x="667" y="168"/>
                    </a:lnTo>
                    <a:lnTo>
                      <a:pt x="667" y="146"/>
                    </a:lnTo>
                    <a:lnTo>
                      <a:pt x="679" y="146"/>
                    </a:lnTo>
                    <a:close/>
                    <a:moveTo>
                      <a:pt x="679" y="168"/>
                    </a:moveTo>
                    <a:lnTo>
                      <a:pt x="679" y="192"/>
                    </a:lnTo>
                    <a:lnTo>
                      <a:pt x="667" y="192"/>
                    </a:lnTo>
                    <a:lnTo>
                      <a:pt x="667" y="168"/>
                    </a:lnTo>
                    <a:lnTo>
                      <a:pt x="679" y="168"/>
                    </a:lnTo>
                    <a:close/>
                    <a:moveTo>
                      <a:pt x="679" y="192"/>
                    </a:moveTo>
                    <a:lnTo>
                      <a:pt x="679" y="192"/>
                    </a:lnTo>
                    <a:lnTo>
                      <a:pt x="679" y="192"/>
                    </a:lnTo>
                    <a:lnTo>
                      <a:pt x="673" y="192"/>
                    </a:lnTo>
                    <a:lnTo>
                      <a:pt x="679" y="192"/>
                    </a:lnTo>
                    <a:close/>
                    <a:moveTo>
                      <a:pt x="679" y="192"/>
                    </a:moveTo>
                    <a:lnTo>
                      <a:pt x="676" y="217"/>
                    </a:lnTo>
                    <a:lnTo>
                      <a:pt x="664" y="216"/>
                    </a:lnTo>
                    <a:lnTo>
                      <a:pt x="667" y="191"/>
                    </a:lnTo>
                    <a:lnTo>
                      <a:pt x="679" y="192"/>
                    </a:lnTo>
                    <a:close/>
                    <a:moveTo>
                      <a:pt x="676" y="217"/>
                    </a:moveTo>
                    <a:lnTo>
                      <a:pt x="676" y="218"/>
                    </a:lnTo>
                    <a:lnTo>
                      <a:pt x="676" y="217"/>
                    </a:lnTo>
                    <a:lnTo>
                      <a:pt x="670" y="217"/>
                    </a:lnTo>
                    <a:lnTo>
                      <a:pt x="676" y="217"/>
                    </a:lnTo>
                    <a:close/>
                    <a:moveTo>
                      <a:pt x="676" y="217"/>
                    </a:moveTo>
                    <a:lnTo>
                      <a:pt x="674" y="239"/>
                    </a:lnTo>
                    <a:lnTo>
                      <a:pt x="662" y="238"/>
                    </a:lnTo>
                    <a:lnTo>
                      <a:pt x="664" y="216"/>
                    </a:lnTo>
                    <a:lnTo>
                      <a:pt x="676" y="217"/>
                    </a:lnTo>
                    <a:close/>
                    <a:moveTo>
                      <a:pt x="674" y="239"/>
                    </a:moveTo>
                    <a:lnTo>
                      <a:pt x="674" y="240"/>
                    </a:lnTo>
                    <a:lnTo>
                      <a:pt x="674" y="240"/>
                    </a:lnTo>
                    <a:lnTo>
                      <a:pt x="668" y="239"/>
                    </a:lnTo>
                    <a:lnTo>
                      <a:pt x="674" y="239"/>
                    </a:lnTo>
                    <a:close/>
                    <a:moveTo>
                      <a:pt x="674" y="240"/>
                    </a:moveTo>
                    <a:lnTo>
                      <a:pt x="669" y="264"/>
                    </a:lnTo>
                    <a:lnTo>
                      <a:pt x="657" y="262"/>
                    </a:lnTo>
                    <a:lnTo>
                      <a:pt x="662" y="237"/>
                    </a:lnTo>
                    <a:lnTo>
                      <a:pt x="674" y="240"/>
                    </a:lnTo>
                    <a:close/>
                    <a:moveTo>
                      <a:pt x="669" y="264"/>
                    </a:moveTo>
                    <a:lnTo>
                      <a:pt x="669" y="263"/>
                    </a:lnTo>
                    <a:lnTo>
                      <a:pt x="669" y="264"/>
                    </a:lnTo>
                    <a:lnTo>
                      <a:pt x="663" y="263"/>
                    </a:lnTo>
                    <a:lnTo>
                      <a:pt x="669" y="264"/>
                    </a:lnTo>
                    <a:close/>
                    <a:moveTo>
                      <a:pt x="669" y="264"/>
                    </a:moveTo>
                    <a:lnTo>
                      <a:pt x="664" y="287"/>
                    </a:lnTo>
                    <a:lnTo>
                      <a:pt x="653" y="284"/>
                    </a:lnTo>
                    <a:lnTo>
                      <a:pt x="657" y="261"/>
                    </a:lnTo>
                    <a:lnTo>
                      <a:pt x="669" y="264"/>
                    </a:lnTo>
                    <a:close/>
                    <a:moveTo>
                      <a:pt x="664" y="287"/>
                    </a:moveTo>
                    <a:lnTo>
                      <a:pt x="664" y="287"/>
                    </a:lnTo>
                    <a:lnTo>
                      <a:pt x="664" y="287"/>
                    </a:lnTo>
                    <a:lnTo>
                      <a:pt x="658" y="285"/>
                    </a:lnTo>
                    <a:lnTo>
                      <a:pt x="664" y="287"/>
                    </a:lnTo>
                    <a:close/>
                    <a:moveTo>
                      <a:pt x="664" y="287"/>
                    </a:moveTo>
                    <a:lnTo>
                      <a:pt x="657" y="309"/>
                    </a:lnTo>
                    <a:lnTo>
                      <a:pt x="645" y="305"/>
                    </a:lnTo>
                    <a:lnTo>
                      <a:pt x="653" y="284"/>
                    </a:lnTo>
                    <a:lnTo>
                      <a:pt x="664" y="287"/>
                    </a:lnTo>
                    <a:close/>
                    <a:moveTo>
                      <a:pt x="657" y="309"/>
                    </a:moveTo>
                    <a:lnTo>
                      <a:pt x="657" y="309"/>
                    </a:lnTo>
                    <a:lnTo>
                      <a:pt x="657" y="310"/>
                    </a:lnTo>
                    <a:lnTo>
                      <a:pt x="651" y="307"/>
                    </a:lnTo>
                    <a:lnTo>
                      <a:pt x="657" y="309"/>
                    </a:lnTo>
                    <a:close/>
                    <a:moveTo>
                      <a:pt x="657" y="310"/>
                    </a:moveTo>
                    <a:lnTo>
                      <a:pt x="647" y="331"/>
                    </a:lnTo>
                    <a:lnTo>
                      <a:pt x="636" y="326"/>
                    </a:lnTo>
                    <a:lnTo>
                      <a:pt x="646" y="305"/>
                    </a:lnTo>
                    <a:lnTo>
                      <a:pt x="657" y="310"/>
                    </a:lnTo>
                    <a:close/>
                    <a:moveTo>
                      <a:pt x="636" y="327"/>
                    </a:moveTo>
                    <a:lnTo>
                      <a:pt x="636" y="327"/>
                    </a:lnTo>
                    <a:lnTo>
                      <a:pt x="636" y="326"/>
                    </a:lnTo>
                    <a:lnTo>
                      <a:pt x="642" y="329"/>
                    </a:lnTo>
                    <a:lnTo>
                      <a:pt x="636" y="327"/>
                    </a:lnTo>
                    <a:close/>
                    <a:moveTo>
                      <a:pt x="647" y="331"/>
                    </a:moveTo>
                    <a:lnTo>
                      <a:pt x="640" y="353"/>
                    </a:lnTo>
                    <a:lnTo>
                      <a:pt x="629" y="349"/>
                    </a:lnTo>
                    <a:lnTo>
                      <a:pt x="636" y="327"/>
                    </a:lnTo>
                    <a:lnTo>
                      <a:pt x="647" y="331"/>
                    </a:lnTo>
                    <a:close/>
                    <a:moveTo>
                      <a:pt x="640" y="353"/>
                    </a:moveTo>
                    <a:lnTo>
                      <a:pt x="640" y="353"/>
                    </a:lnTo>
                    <a:lnTo>
                      <a:pt x="640" y="353"/>
                    </a:lnTo>
                    <a:lnTo>
                      <a:pt x="634" y="351"/>
                    </a:lnTo>
                    <a:lnTo>
                      <a:pt x="640" y="353"/>
                    </a:lnTo>
                    <a:close/>
                    <a:moveTo>
                      <a:pt x="640" y="353"/>
                    </a:moveTo>
                    <a:lnTo>
                      <a:pt x="630" y="374"/>
                    </a:lnTo>
                    <a:lnTo>
                      <a:pt x="619" y="367"/>
                    </a:lnTo>
                    <a:lnTo>
                      <a:pt x="629" y="348"/>
                    </a:lnTo>
                    <a:lnTo>
                      <a:pt x="640" y="353"/>
                    </a:lnTo>
                    <a:close/>
                    <a:moveTo>
                      <a:pt x="630" y="374"/>
                    </a:moveTo>
                    <a:lnTo>
                      <a:pt x="630" y="373"/>
                    </a:lnTo>
                    <a:lnTo>
                      <a:pt x="630" y="374"/>
                    </a:lnTo>
                    <a:lnTo>
                      <a:pt x="625" y="371"/>
                    </a:lnTo>
                    <a:lnTo>
                      <a:pt x="630" y="374"/>
                    </a:lnTo>
                    <a:close/>
                    <a:moveTo>
                      <a:pt x="630" y="374"/>
                    </a:moveTo>
                    <a:lnTo>
                      <a:pt x="618" y="396"/>
                    </a:lnTo>
                    <a:lnTo>
                      <a:pt x="606" y="390"/>
                    </a:lnTo>
                    <a:lnTo>
                      <a:pt x="619" y="367"/>
                    </a:lnTo>
                    <a:lnTo>
                      <a:pt x="630" y="374"/>
                    </a:lnTo>
                    <a:close/>
                    <a:moveTo>
                      <a:pt x="618" y="396"/>
                    </a:moveTo>
                    <a:lnTo>
                      <a:pt x="618" y="396"/>
                    </a:lnTo>
                    <a:lnTo>
                      <a:pt x="618" y="396"/>
                    </a:lnTo>
                    <a:lnTo>
                      <a:pt x="612" y="393"/>
                    </a:lnTo>
                    <a:lnTo>
                      <a:pt x="618" y="396"/>
                    </a:lnTo>
                    <a:close/>
                    <a:moveTo>
                      <a:pt x="618" y="396"/>
                    </a:moveTo>
                    <a:lnTo>
                      <a:pt x="605" y="415"/>
                    </a:lnTo>
                    <a:lnTo>
                      <a:pt x="594" y="409"/>
                    </a:lnTo>
                    <a:lnTo>
                      <a:pt x="606" y="390"/>
                    </a:lnTo>
                    <a:lnTo>
                      <a:pt x="618" y="396"/>
                    </a:lnTo>
                    <a:close/>
                    <a:moveTo>
                      <a:pt x="605" y="415"/>
                    </a:moveTo>
                    <a:lnTo>
                      <a:pt x="605" y="415"/>
                    </a:lnTo>
                    <a:lnTo>
                      <a:pt x="604" y="416"/>
                    </a:lnTo>
                    <a:lnTo>
                      <a:pt x="599" y="412"/>
                    </a:lnTo>
                    <a:lnTo>
                      <a:pt x="605" y="415"/>
                    </a:lnTo>
                    <a:close/>
                    <a:moveTo>
                      <a:pt x="604" y="416"/>
                    </a:moveTo>
                    <a:lnTo>
                      <a:pt x="590" y="435"/>
                    </a:lnTo>
                    <a:lnTo>
                      <a:pt x="580" y="428"/>
                    </a:lnTo>
                    <a:lnTo>
                      <a:pt x="595" y="408"/>
                    </a:lnTo>
                    <a:lnTo>
                      <a:pt x="604" y="416"/>
                    </a:lnTo>
                    <a:close/>
                    <a:moveTo>
                      <a:pt x="590" y="435"/>
                    </a:moveTo>
                    <a:lnTo>
                      <a:pt x="590" y="435"/>
                    </a:lnTo>
                    <a:lnTo>
                      <a:pt x="590" y="435"/>
                    </a:lnTo>
                    <a:lnTo>
                      <a:pt x="585" y="431"/>
                    </a:lnTo>
                    <a:lnTo>
                      <a:pt x="590" y="435"/>
                    </a:lnTo>
                    <a:close/>
                    <a:moveTo>
                      <a:pt x="590" y="435"/>
                    </a:moveTo>
                    <a:lnTo>
                      <a:pt x="575" y="452"/>
                    </a:lnTo>
                    <a:lnTo>
                      <a:pt x="566" y="444"/>
                    </a:lnTo>
                    <a:lnTo>
                      <a:pt x="580" y="427"/>
                    </a:lnTo>
                    <a:lnTo>
                      <a:pt x="590" y="435"/>
                    </a:lnTo>
                    <a:close/>
                    <a:moveTo>
                      <a:pt x="566" y="445"/>
                    </a:moveTo>
                    <a:lnTo>
                      <a:pt x="566" y="444"/>
                    </a:lnTo>
                    <a:lnTo>
                      <a:pt x="566" y="444"/>
                    </a:lnTo>
                    <a:lnTo>
                      <a:pt x="570" y="448"/>
                    </a:lnTo>
                    <a:lnTo>
                      <a:pt x="566" y="445"/>
                    </a:lnTo>
                    <a:close/>
                    <a:moveTo>
                      <a:pt x="575" y="452"/>
                    </a:moveTo>
                    <a:lnTo>
                      <a:pt x="561" y="472"/>
                    </a:lnTo>
                    <a:lnTo>
                      <a:pt x="551" y="465"/>
                    </a:lnTo>
                    <a:lnTo>
                      <a:pt x="566" y="445"/>
                    </a:lnTo>
                    <a:lnTo>
                      <a:pt x="575" y="452"/>
                    </a:lnTo>
                    <a:close/>
                    <a:moveTo>
                      <a:pt x="561" y="472"/>
                    </a:moveTo>
                    <a:lnTo>
                      <a:pt x="561" y="472"/>
                    </a:lnTo>
                    <a:lnTo>
                      <a:pt x="561" y="472"/>
                    </a:lnTo>
                    <a:lnTo>
                      <a:pt x="556" y="469"/>
                    </a:lnTo>
                    <a:lnTo>
                      <a:pt x="561" y="472"/>
                    </a:lnTo>
                    <a:close/>
                    <a:moveTo>
                      <a:pt x="561" y="472"/>
                    </a:moveTo>
                    <a:lnTo>
                      <a:pt x="546" y="489"/>
                    </a:lnTo>
                    <a:lnTo>
                      <a:pt x="537" y="482"/>
                    </a:lnTo>
                    <a:lnTo>
                      <a:pt x="551" y="465"/>
                    </a:lnTo>
                    <a:lnTo>
                      <a:pt x="561" y="472"/>
                    </a:lnTo>
                    <a:close/>
                    <a:moveTo>
                      <a:pt x="546" y="489"/>
                    </a:moveTo>
                    <a:lnTo>
                      <a:pt x="546" y="490"/>
                    </a:lnTo>
                    <a:lnTo>
                      <a:pt x="545" y="490"/>
                    </a:lnTo>
                    <a:lnTo>
                      <a:pt x="542" y="485"/>
                    </a:lnTo>
                    <a:lnTo>
                      <a:pt x="546" y="489"/>
                    </a:lnTo>
                    <a:close/>
                    <a:moveTo>
                      <a:pt x="545" y="490"/>
                    </a:moveTo>
                    <a:lnTo>
                      <a:pt x="528" y="505"/>
                    </a:lnTo>
                    <a:lnTo>
                      <a:pt x="520" y="495"/>
                    </a:lnTo>
                    <a:lnTo>
                      <a:pt x="538" y="481"/>
                    </a:lnTo>
                    <a:lnTo>
                      <a:pt x="545" y="490"/>
                    </a:lnTo>
                    <a:close/>
                    <a:moveTo>
                      <a:pt x="520" y="495"/>
                    </a:moveTo>
                    <a:lnTo>
                      <a:pt x="520" y="495"/>
                    </a:lnTo>
                    <a:lnTo>
                      <a:pt x="520" y="495"/>
                    </a:lnTo>
                    <a:lnTo>
                      <a:pt x="524" y="500"/>
                    </a:lnTo>
                    <a:lnTo>
                      <a:pt x="520" y="495"/>
                    </a:lnTo>
                    <a:close/>
                    <a:moveTo>
                      <a:pt x="528" y="504"/>
                    </a:moveTo>
                    <a:lnTo>
                      <a:pt x="508" y="521"/>
                    </a:lnTo>
                    <a:lnTo>
                      <a:pt x="500" y="512"/>
                    </a:lnTo>
                    <a:lnTo>
                      <a:pt x="520" y="495"/>
                    </a:lnTo>
                    <a:lnTo>
                      <a:pt x="528" y="504"/>
                    </a:lnTo>
                    <a:close/>
                    <a:moveTo>
                      <a:pt x="508" y="521"/>
                    </a:moveTo>
                    <a:lnTo>
                      <a:pt x="508" y="522"/>
                    </a:lnTo>
                    <a:lnTo>
                      <a:pt x="508" y="521"/>
                    </a:lnTo>
                    <a:lnTo>
                      <a:pt x="504" y="517"/>
                    </a:lnTo>
                    <a:lnTo>
                      <a:pt x="508" y="521"/>
                    </a:lnTo>
                    <a:close/>
                    <a:moveTo>
                      <a:pt x="508" y="521"/>
                    </a:moveTo>
                    <a:lnTo>
                      <a:pt x="491" y="536"/>
                    </a:lnTo>
                    <a:lnTo>
                      <a:pt x="483" y="527"/>
                    </a:lnTo>
                    <a:lnTo>
                      <a:pt x="500" y="512"/>
                    </a:lnTo>
                    <a:lnTo>
                      <a:pt x="508" y="521"/>
                    </a:lnTo>
                    <a:close/>
                    <a:moveTo>
                      <a:pt x="491" y="536"/>
                    </a:moveTo>
                    <a:lnTo>
                      <a:pt x="491" y="536"/>
                    </a:lnTo>
                    <a:lnTo>
                      <a:pt x="491" y="536"/>
                    </a:lnTo>
                    <a:lnTo>
                      <a:pt x="487" y="531"/>
                    </a:lnTo>
                    <a:lnTo>
                      <a:pt x="491" y="536"/>
                    </a:lnTo>
                    <a:close/>
                    <a:moveTo>
                      <a:pt x="491" y="536"/>
                    </a:moveTo>
                    <a:lnTo>
                      <a:pt x="472" y="552"/>
                    </a:lnTo>
                    <a:lnTo>
                      <a:pt x="464" y="541"/>
                    </a:lnTo>
                    <a:lnTo>
                      <a:pt x="484" y="527"/>
                    </a:lnTo>
                    <a:lnTo>
                      <a:pt x="491" y="536"/>
                    </a:lnTo>
                    <a:close/>
                    <a:moveTo>
                      <a:pt x="472" y="552"/>
                    </a:moveTo>
                    <a:lnTo>
                      <a:pt x="471" y="552"/>
                    </a:lnTo>
                    <a:lnTo>
                      <a:pt x="471" y="552"/>
                    </a:lnTo>
                    <a:lnTo>
                      <a:pt x="468" y="547"/>
                    </a:lnTo>
                    <a:lnTo>
                      <a:pt x="472" y="552"/>
                    </a:lnTo>
                    <a:close/>
                    <a:moveTo>
                      <a:pt x="471" y="552"/>
                    </a:moveTo>
                    <a:lnTo>
                      <a:pt x="451" y="564"/>
                    </a:lnTo>
                    <a:lnTo>
                      <a:pt x="445" y="554"/>
                    </a:lnTo>
                    <a:lnTo>
                      <a:pt x="465" y="541"/>
                    </a:lnTo>
                    <a:lnTo>
                      <a:pt x="471" y="552"/>
                    </a:lnTo>
                    <a:close/>
                    <a:moveTo>
                      <a:pt x="451" y="564"/>
                    </a:moveTo>
                    <a:lnTo>
                      <a:pt x="451" y="564"/>
                    </a:lnTo>
                    <a:lnTo>
                      <a:pt x="451" y="564"/>
                    </a:lnTo>
                    <a:lnTo>
                      <a:pt x="448" y="559"/>
                    </a:lnTo>
                    <a:lnTo>
                      <a:pt x="451" y="564"/>
                    </a:lnTo>
                    <a:close/>
                    <a:moveTo>
                      <a:pt x="451" y="564"/>
                    </a:moveTo>
                    <a:lnTo>
                      <a:pt x="429" y="576"/>
                    </a:lnTo>
                    <a:lnTo>
                      <a:pt x="423" y="566"/>
                    </a:lnTo>
                    <a:lnTo>
                      <a:pt x="445" y="554"/>
                    </a:lnTo>
                    <a:lnTo>
                      <a:pt x="451" y="564"/>
                    </a:lnTo>
                    <a:close/>
                    <a:moveTo>
                      <a:pt x="429" y="576"/>
                    </a:moveTo>
                    <a:lnTo>
                      <a:pt x="407" y="588"/>
                    </a:lnTo>
                    <a:lnTo>
                      <a:pt x="401" y="578"/>
                    </a:lnTo>
                    <a:lnTo>
                      <a:pt x="423" y="566"/>
                    </a:lnTo>
                    <a:lnTo>
                      <a:pt x="429" y="576"/>
                    </a:lnTo>
                    <a:close/>
                    <a:moveTo>
                      <a:pt x="407" y="588"/>
                    </a:moveTo>
                    <a:lnTo>
                      <a:pt x="407" y="589"/>
                    </a:lnTo>
                    <a:lnTo>
                      <a:pt x="407" y="588"/>
                    </a:lnTo>
                    <a:lnTo>
                      <a:pt x="404" y="583"/>
                    </a:lnTo>
                    <a:lnTo>
                      <a:pt x="407" y="588"/>
                    </a:lnTo>
                    <a:close/>
                    <a:moveTo>
                      <a:pt x="407" y="588"/>
                    </a:moveTo>
                    <a:lnTo>
                      <a:pt x="388" y="598"/>
                    </a:lnTo>
                    <a:lnTo>
                      <a:pt x="382" y="587"/>
                    </a:lnTo>
                    <a:lnTo>
                      <a:pt x="402" y="578"/>
                    </a:lnTo>
                    <a:lnTo>
                      <a:pt x="407" y="588"/>
                    </a:lnTo>
                    <a:close/>
                    <a:moveTo>
                      <a:pt x="388" y="598"/>
                    </a:moveTo>
                    <a:lnTo>
                      <a:pt x="388" y="598"/>
                    </a:lnTo>
                    <a:lnTo>
                      <a:pt x="387" y="598"/>
                    </a:lnTo>
                    <a:lnTo>
                      <a:pt x="385" y="593"/>
                    </a:lnTo>
                    <a:lnTo>
                      <a:pt x="388" y="598"/>
                    </a:lnTo>
                    <a:close/>
                    <a:moveTo>
                      <a:pt x="387" y="598"/>
                    </a:moveTo>
                    <a:lnTo>
                      <a:pt x="362" y="608"/>
                    </a:lnTo>
                    <a:lnTo>
                      <a:pt x="358" y="597"/>
                    </a:lnTo>
                    <a:lnTo>
                      <a:pt x="383" y="587"/>
                    </a:lnTo>
                    <a:lnTo>
                      <a:pt x="387" y="598"/>
                    </a:lnTo>
                    <a:close/>
                    <a:moveTo>
                      <a:pt x="362" y="608"/>
                    </a:moveTo>
                    <a:lnTo>
                      <a:pt x="362" y="608"/>
                    </a:lnTo>
                    <a:lnTo>
                      <a:pt x="362" y="608"/>
                    </a:lnTo>
                    <a:lnTo>
                      <a:pt x="360" y="602"/>
                    </a:lnTo>
                    <a:lnTo>
                      <a:pt x="362" y="608"/>
                    </a:lnTo>
                    <a:close/>
                    <a:moveTo>
                      <a:pt x="362" y="608"/>
                    </a:moveTo>
                    <a:lnTo>
                      <a:pt x="340" y="615"/>
                    </a:lnTo>
                    <a:lnTo>
                      <a:pt x="336" y="604"/>
                    </a:lnTo>
                    <a:lnTo>
                      <a:pt x="358" y="597"/>
                    </a:lnTo>
                    <a:lnTo>
                      <a:pt x="362" y="608"/>
                    </a:lnTo>
                    <a:close/>
                    <a:moveTo>
                      <a:pt x="340" y="615"/>
                    </a:moveTo>
                    <a:lnTo>
                      <a:pt x="340" y="615"/>
                    </a:lnTo>
                    <a:lnTo>
                      <a:pt x="340" y="615"/>
                    </a:lnTo>
                    <a:lnTo>
                      <a:pt x="338" y="610"/>
                    </a:lnTo>
                    <a:lnTo>
                      <a:pt x="340" y="615"/>
                    </a:lnTo>
                    <a:close/>
                    <a:moveTo>
                      <a:pt x="340" y="615"/>
                    </a:moveTo>
                    <a:lnTo>
                      <a:pt x="316" y="623"/>
                    </a:lnTo>
                    <a:lnTo>
                      <a:pt x="312" y="611"/>
                    </a:lnTo>
                    <a:lnTo>
                      <a:pt x="336" y="604"/>
                    </a:lnTo>
                    <a:lnTo>
                      <a:pt x="340" y="615"/>
                    </a:lnTo>
                    <a:close/>
                    <a:moveTo>
                      <a:pt x="316" y="623"/>
                    </a:moveTo>
                    <a:lnTo>
                      <a:pt x="292" y="630"/>
                    </a:lnTo>
                    <a:lnTo>
                      <a:pt x="287" y="618"/>
                    </a:lnTo>
                    <a:lnTo>
                      <a:pt x="312" y="611"/>
                    </a:lnTo>
                    <a:lnTo>
                      <a:pt x="316" y="623"/>
                    </a:lnTo>
                    <a:close/>
                    <a:moveTo>
                      <a:pt x="292" y="630"/>
                    </a:moveTo>
                    <a:lnTo>
                      <a:pt x="290" y="630"/>
                    </a:lnTo>
                    <a:lnTo>
                      <a:pt x="290" y="630"/>
                    </a:lnTo>
                    <a:lnTo>
                      <a:pt x="289" y="624"/>
                    </a:lnTo>
                    <a:lnTo>
                      <a:pt x="292" y="630"/>
                    </a:lnTo>
                    <a:close/>
                    <a:moveTo>
                      <a:pt x="290" y="630"/>
                    </a:moveTo>
                    <a:lnTo>
                      <a:pt x="266" y="636"/>
                    </a:lnTo>
                    <a:lnTo>
                      <a:pt x="263" y="623"/>
                    </a:lnTo>
                    <a:lnTo>
                      <a:pt x="288" y="618"/>
                    </a:lnTo>
                    <a:lnTo>
                      <a:pt x="290" y="630"/>
                    </a:lnTo>
                    <a:close/>
                    <a:moveTo>
                      <a:pt x="266" y="636"/>
                    </a:moveTo>
                    <a:lnTo>
                      <a:pt x="242" y="641"/>
                    </a:lnTo>
                    <a:lnTo>
                      <a:pt x="239" y="628"/>
                    </a:lnTo>
                    <a:lnTo>
                      <a:pt x="263" y="623"/>
                    </a:lnTo>
                    <a:lnTo>
                      <a:pt x="266" y="636"/>
                    </a:lnTo>
                    <a:close/>
                    <a:moveTo>
                      <a:pt x="242" y="641"/>
                    </a:moveTo>
                    <a:lnTo>
                      <a:pt x="242" y="641"/>
                    </a:lnTo>
                    <a:lnTo>
                      <a:pt x="241" y="641"/>
                    </a:lnTo>
                    <a:lnTo>
                      <a:pt x="241" y="635"/>
                    </a:lnTo>
                    <a:lnTo>
                      <a:pt x="242" y="641"/>
                    </a:lnTo>
                    <a:close/>
                    <a:moveTo>
                      <a:pt x="241" y="641"/>
                    </a:moveTo>
                    <a:lnTo>
                      <a:pt x="215" y="643"/>
                    </a:lnTo>
                    <a:lnTo>
                      <a:pt x="213" y="630"/>
                    </a:lnTo>
                    <a:lnTo>
                      <a:pt x="240" y="628"/>
                    </a:lnTo>
                    <a:lnTo>
                      <a:pt x="241" y="641"/>
                    </a:lnTo>
                    <a:close/>
                    <a:moveTo>
                      <a:pt x="213" y="630"/>
                    </a:moveTo>
                    <a:lnTo>
                      <a:pt x="213" y="630"/>
                    </a:lnTo>
                    <a:lnTo>
                      <a:pt x="213" y="630"/>
                    </a:lnTo>
                    <a:lnTo>
                      <a:pt x="214" y="637"/>
                    </a:lnTo>
                    <a:lnTo>
                      <a:pt x="213" y="630"/>
                    </a:lnTo>
                    <a:close/>
                    <a:moveTo>
                      <a:pt x="215" y="643"/>
                    </a:moveTo>
                    <a:lnTo>
                      <a:pt x="189" y="646"/>
                    </a:lnTo>
                    <a:lnTo>
                      <a:pt x="188" y="634"/>
                    </a:lnTo>
                    <a:lnTo>
                      <a:pt x="213" y="630"/>
                    </a:lnTo>
                    <a:lnTo>
                      <a:pt x="215" y="643"/>
                    </a:lnTo>
                    <a:close/>
                    <a:moveTo>
                      <a:pt x="189" y="646"/>
                    </a:moveTo>
                    <a:lnTo>
                      <a:pt x="189" y="646"/>
                    </a:lnTo>
                    <a:lnTo>
                      <a:pt x="189" y="646"/>
                    </a:lnTo>
                    <a:lnTo>
                      <a:pt x="189" y="640"/>
                    </a:lnTo>
                    <a:lnTo>
                      <a:pt x="189" y="646"/>
                    </a:lnTo>
                    <a:close/>
                    <a:moveTo>
                      <a:pt x="189" y="646"/>
                    </a:moveTo>
                    <a:lnTo>
                      <a:pt x="162" y="646"/>
                    </a:lnTo>
                    <a:lnTo>
                      <a:pt x="162" y="634"/>
                    </a:lnTo>
                    <a:lnTo>
                      <a:pt x="189" y="634"/>
                    </a:lnTo>
                    <a:lnTo>
                      <a:pt x="189" y="646"/>
                    </a:lnTo>
                    <a:close/>
                    <a:moveTo>
                      <a:pt x="162" y="646"/>
                    </a:moveTo>
                    <a:lnTo>
                      <a:pt x="143" y="646"/>
                    </a:lnTo>
                    <a:lnTo>
                      <a:pt x="143" y="634"/>
                    </a:lnTo>
                    <a:lnTo>
                      <a:pt x="162" y="634"/>
                    </a:lnTo>
                    <a:lnTo>
                      <a:pt x="162" y="646"/>
                    </a:lnTo>
                    <a:close/>
                    <a:moveTo>
                      <a:pt x="143" y="646"/>
                    </a:moveTo>
                    <a:lnTo>
                      <a:pt x="143" y="646"/>
                    </a:lnTo>
                    <a:lnTo>
                      <a:pt x="142" y="646"/>
                    </a:lnTo>
                    <a:lnTo>
                      <a:pt x="143" y="640"/>
                    </a:lnTo>
                    <a:lnTo>
                      <a:pt x="143" y="646"/>
                    </a:lnTo>
                    <a:close/>
                    <a:moveTo>
                      <a:pt x="142" y="646"/>
                    </a:moveTo>
                    <a:lnTo>
                      <a:pt x="122" y="643"/>
                    </a:lnTo>
                    <a:lnTo>
                      <a:pt x="123" y="630"/>
                    </a:lnTo>
                    <a:lnTo>
                      <a:pt x="144" y="634"/>
                    </a:lnTo>
                    <a:lnTo>
                      <a:pt x="142" y="646"/>
                    </a:lnTo>
                    <a:close/>
                    <a:moveTo>
                      <a:pt x="123" y="630"/>
                    </a:moveTo>
                    <a:lnTo>
                      <a:pt x="123" y="630"/>
                    </a:lnTo>
                    <a:lnTo>
                      <a:pt x="123" y="630"/>
                    </a:lnTo>
                    <a:lnTo>
                      <a:pt x="123" y="637"/>
                    </a:lnTo>
                    <a:lnTo>
                      <a:pt x="123" y="630"/>
                    </a:lnTo>
                    <a:close/>
                    <a:moveTo>
                      <a:pt x="123" y="643"/>
                    </a:moveTo>
                    <a:lnTo>
                      <a:pt x="103" y="643"/>
                    </a:lnTo>
                    <a:lnTo>
                      <a:pt x="103" y="630"/>
                    </a:lnTo>
                    <a:lnTo>
                      <a:pt x="123" y="630"/>
                    </a:lnTo>
                    <a:lnTo>
                      <a:pt x="123" y="643"/>
                    </a:lnTo>
                    <a:close/>
                    <a:moveTo>
                      <a:pt x="103" y="643"/>
                    </a:moveTo>
                    <a:lnTo>
                      <a:pt x="103" y="643"/>
                    </a:lnTo>
                    <a:lnTo>
                      <a:pt x="103" y="643"/>
                    </a:lnTo>
                    <a:lnTo>
                      <a:pt x="103" y="637"/>
                    </a:lnTo>
                    <a:lnTo>
                      <a:pt x="103" y="643"/>
                    </a:lnTo>
                    <a:close/>
                    <a:moveTo>
                      <a:pt x="103" y="643"/>
                    </a:moveTo>
                    <a:lnTo>
                      <a:pt x="83" y="641"/>
                    </a:lnTo>
                    <a:lnTo>
                      <a:pt x="85" y="628"/>
                    </a:lnTo>
                    <a:lnTo>
                      <a:pt x="104" y="630"/>
                    </a:lnTo>
                    <a:lnTo>
                      <a:pt x="103" y="643"/>
                    </a:lnTo>
                    <a:close/>
                    <a:moveTo>
                      <a:pt x="83" y="641"/>
                    </a:moveTo>
                    <a:lnTo>
                      <a:pt x="83" y="641"/>
                    </a:lnTo>
                    <a:lnTo>
                      <a:pt x="83" y="641"/>
                    </a:lnTo>
                    <a:lnTo>
                      <a:pt x="84" y="635"/>
                    </a:lnTo>
                    <a:lnTo>
                      <a:pt x="83" y="641"/>
                    </a:lnTo>
                    <a:close/>
                    <a:moveTo>
                      <a:pt x="83" y="641"/>
                    </a:moveTo>
                    <a:lnTo>
                      <a:pt x="63" y="636"/>
                    </a:lnTo>
                    <a:lnTo>
                      <a:pt x="66" y="623"/>
                    </a:lnTo>
                    <a:lnTo>
                      <a:pt x="85" y="628"/>
                    </a:lnTo>
                    <a:lnTo>
                      <a:pt x="83" y="641"/>
                    </a:lnTo>
                    <a:close/>
                    <a:moveTo>
                      <a:pt x="65" y="623"/>
                    </a:moveTo>
                    <a:lnTo>
                      <a:pt x="66" y="623"/>
                    </a:lnTo>
                    <a:lnTo>
                      <a:pt x="66" y="623"/>
                    </a:lnTo>
                    <a:lnTo>
                      <a:pt x="65" y="629"/>
                    </a:lnTo>
                    <a:lnTo>
                      <a:pt x="65" y="623"/>
                    </a:lnTo>
                    <a:close/>
                    <a:moveTo>
                      <a:pt x="64" y="636"/>
                    </a:moveTo>
                    <a:lnTo>
                      <a:pt x="44" y="633"/>
                    </a:lnTo>
                    <a:lnTo>
                      <a:pt x="45" y="621"/>
                    </a:lnTo>
                    <a:lnTo>
                      <a:pt x="65" y="623"/>
                    </a:lnTo>
                    <a:lnTo>
                      <a:pt x="64" y="636"/>
                    </a:lnTo>
                    <a:close/>
                    <a:moveTo>
                      <a:pt x="44" y="633"/>
                    </a:moveTo>
                    <a:lnTo>
                      <a:pt x="43" y="633"/>
                    </a:lnTo>
                    <a:lnTo>
                      <a:pt x="43" y="633"/>
                    </a:lnTo>
                    <a:lnTo>
                      <a:pt x="44" y="626"/>
                    </a:lnTo>
                    <a:lnTo>
                      <a:pt x="44" y="633"/>
                    </a:lnTo>
                    <a:close/>
                    <a:moveTo>
                      <a:pt x="43" y="633"/>
                    </a:moveTo>
                    <a:lnTo>
                      <a:pt x="26" y="627"/>
                    </a:lnTo>
                    <a:lnTo>
                      <a:pt x="29" y="616"/>
                    </a:lnTo>
                    <a:lnTo>
                      <a:pt x="46" y="621"/>
                    </a:lnTo>
                    <a:lnTo>
                      <a:pt x="43" y="633"/>
                    </a:lnTo>
                    <a:close/>
                    <a:moveTo>
                      <a:pt x="29" y="616"/>
                    </a:moveTo>
                    <a:lnTo>
                      <a:pt x="29" y="616"/>
                    </a:lnTo>
                    <a:lnTo>
                      <a:pt x="29" y="616"/>
                    </a:lnTo>
                    <a:lnTo>
                      <a:pt x="27" y="622"/>
                    </a:lnTo>
                    <a:lnTo>
                      <a:pt x="29" y="616"/>
                    </a:lnTo>
                    <a:close/>
                    <a:moveTo>
                      <a:pt x="26" y="628"/>
                    </a:moveTo>
                    <a:lnTo>
                      <a:pt x="7" y="623"/>
                    </a:lnTo>
                    <a:lnTo>
                      <a:pt x="10" y="611"/>
                    </a:lnTo>
                    <a:lnTo>
                      <a:pt x="29" y="616"/>
                    </a:lnTo>
                    <a:lnTo>
                      <a:pt x="26" y="628"/>
                    </a:lnTo>
                    <a:close/>
                    <a:moveTo>
                      <a:pt x="7" y="623"/>
                    </a:moveTo>
                    <a:lnTo>
                      <a:pt x="0" y="621"/>
                    </a:lnTo>
                    <a:lnTo>
                      <a:pt x="2" y="615"/>
                    </a:lnTo>
                    <a:lnTo>
                      <a:pt x="8" y="617"/>
                    </a:lnTo>
                    <a:lnTo>
                      <a:pt x="7" y="623"/>
                    </a:lnTo>
                    <a:close/>
                    <a:moveTo>
                      <a:pt x="2" y="615"/>
                    </a:moveTo>
                    <a:lnTo>
                      <a:pt x="22" y="562"/>
                    </a:lnTo>
                    <a:lnTo>
                      <a:pt x="33" y="566"/>
                    </a:lnTo>
                    <a:lnTo>
                      <a:pt x="14" y="619"/>
                    </a:lnTo>
                    <a:lnTo>
                      <a:pt x="2" y="615"/>
                    </a:lnTo>
                    <a:close/>
                    <a:moveTo>
                      <a:pt x="22" y="562"/>
                    </a:moveTo>
                    <a:lnTo>
                      <a:pt x="24" y="556"/>
                    </a:lnTo>
                    <a:lnTo>
                      <a:pt x="29" y="558"/>
                    </a:lnTo>
                    <a:lnTo>
                      <a:pt x="27" y="564"/>
                    </a:lnTo>
                    <a:lnTo>
                      <a:pt x="22" y="562"/>
                    </a:lnTo>
                    <a:close/>
                    <a:moveTo>
                      <a:pt x="29" y="558"/>
                    </a:moveTo>
                    <a:lnTo>
                      <a:pt x="44" y="563"/>
                    </a:lnTo>
                    <a:lnTo>
                      <a:pt x="40" y="574"/>
                    </a:lnTo>
                    <a:lnTo>
                      <a:pt x="26" y="569"/>
                    </a:lnTo>
                    <a:lnTo>
                      <a:pt x="29" y="558"/>
                    </a:lnTo>
                    <a:close/>
                    <a:moveTo>
                      <a:pt x="40" y="574"/>
                    </a:moveTo>
                    <a:lnTo>
                      <a:pt x="40" y="574"/>
                    </a:lnTo>
                    <a:lnTo>
                      <a:pt x="40" y="574"/>
                    </a:lnTo>
                    <a:lnTo>
                      <a:pt x="42" y="569"/>
                    </a:lnTo>
                    <a:lnTo>
                      <a:pt x="40" y="574"/>
                    </a:lnTo>
                    <a:close/>
                    <a:moveTo>
                      <a:pt x="44" y="563"/>
                    </a:moveTo>
                    <a:lnTo>
                      <a:pt x="61" y="568"/>
                    </a:lnTo>
                    <a:lnTo>
                      <a:pt x="58" y="579"/>
                    </a:lnTo>
                    <a:lnTo>
                      <a:pt x="40" y="574"/>
                    </a:lnTo>
                    <a:lnTo>
                      <a:pt x="44" y="563"/>
                    </a:lnTo>
                    <a:close/>
                    <a:moveTo>
                      <a:pt x="59" y="579"/>
                    </a:moveTo>
                    <a:lnTo>
                      <a:pt x="59" y="579"/>
                    </a:lnTo>
                    <a:lnTo>
                      <a:pt x="58" y="579"/>
                    </a:lnTo>
                    <a:lnTo>
                      <a:pt x="60" y="573"/>
                    </a:lnTo>
                    <a:lnTo>
                      <a:pt x="59" y="579"/>
                    </a:lnTo>
                    <a:close/>
                    <a:moveTo>
                      <a:pt x="61" y="567"/>
                    </a:moveTo>
                    <a:lnTo>
                      <a:pt x="78" y="570"/>
                    </a:lnTo>
                    <a:lnTo>
                      <a:pt x="76" y="582"/>
                    </a:lnTo>
                    <a:lnTo>
                      <a:pt x="59" y="579"/>
                    </a:lnTo>
                    <a:lnTo>
                      <a:pt x="61" y="567"/>
                    </a:lnTo>
                    <a:close/>
                    <a:moveTo>
                      <a:pt x="78" y="570"/>
                    </a:moveTo>
                    <a:lnTo>
                      <a:pt x="78" y="570"/>
                    </a:lnTo>
                    <a:lnTo>
                      <a:pt x="78" y="570"/>
                    </a:lnTo>
                    <a:lnTo>
                      <a:pt x="77" y="576"/>
                    </a:lnTo>
                    <a:lnTo>
                      <a:pt x="78" y="570"/>
                    </a:lnTo>
                    <a:close/>
                    <a:moveTo>
                      <a:pt x="78" y="570"/>
                    </a:moveTo>
                    <a:lnTo>
                      <a:pt x="92" y="572"/>
                    </a:lnTo>
                    <a:lnTo>
                      <a:pt x="90" y="584"/>
                    </a:lnTo>
                    <a:lnTo>
                      <a:pt x="76" y="582"/>
                    </a:lnTo>
                    <a:lnTo>
                      <a:pt x="78" y="570"/>
                    </a:lnTo>
                    <a:close/>
                    <a:moveTo>
                      <a:pt x="90" y="584"/>
                    </a:moveTo>
                    <a:lnTo>
                      <a:pt x="90" y="584"/>
                    </a:lnTo>
                    <a:lnTo>
                      <a:pt x="90" y="584"/>
                    </a:lnTo>
                    <a:lnTo>
                      <a:pt x="91" y="578"/>
                    </a:lnTo>
                    <a:lnTo>
                      <a:pt x="90" y="584"/>
                    </a:lnTo>
                    <a:close/>
                    <a:moveTo>
                      <a:pt x="92" y="572"/>
                    </a:moveTo>
                    <a:lnTo>
                      <a:pt x="109" y="575"/>
                    </a:lnTo>
                    <a:lnTo>
                      <a:pt x="107" y="587"/>
                    </a:lnTo>
                    <a:lnTo>
                      <a:pt x="90" y="584"/>
                    </a:lnTo>
                    <a:lnTo>
                      <a:pt x="92" y="572"/>
                    </a:lnTo>
                    <a:close/>
                    <a:moveTo>
                      <a:pt x="107" y="587"/>
                    </a:moveTo>
                    <a:lnTo>
                      <a:pt x="108" y="587"/>
                    </a:lnTo>
                    <a:lnTo>
                      <a:pt x="107" y="587"/>
                    </a:lnTo>
                    <a:lnTo>
                      <a:pt x="108" y="581"/>
                    </a:lnTo>
                    <a:lnTo>
                      <a:pt x="107" y="587"/>
                    </a:lnTo>
                    <a:close/>
                    <a:moveTo>
                      <a:pt x="109" y="575"/>
                    </a:moveTo>
                    <a:lnTo>
                      <a:pt x="128" y="577"/>
                    </a:lnTo>
                    <a:lnTo>
                      <a:pt x="127" y="589"/>
                    </a:lnTo>
                    <a:lnTo>
                      <a:pt x="107" y="587"/>
                    </a:lnTo>
                    <a:lnTo>
                      <a:pt x="109" y="575"/>
                    </a:lnTo>
                    <a:close/>
                    <a:moveTo>
                      <a:pt x="127" y="589"/>
                    </a:moveTo>
                    <a:lnTo>
                      <a:pt x="127" y="589"/>
                    </a:lnTo>
                    <a:lnTo>
                      <a:pt x="127" y="589"/>
                    </a:lnTo>
                    <a:lnTo>
                      <a:pt x="127" y="583"/>
                    </a:lnTo>
                    <a:lnTo>
                      <a:pt x="127" y="589"/>
                    </a:lnTo>
                    <a:close/>
                    <a:moveTo>
                      <a:pt x="127" y="577"/>
                    </a:moveTo>
                    <a:lnTo>
                      <a:pt x="145" y="577"/>
                    </a:lnTo>
                    <a:lnTo>
                      <a:pt x="145" y="589"/>
                    </a:lnTo>
                    <a:lnTo>
                      <a:pt x="127" y="589"/>
                    </a:lnTo>
                    <a:lnTo>
                      <a:pt x="127" y="577"/>
                    </a:lnTo>
                    <a:close/>
                    <a:moveTo>
                      <a:pt x="145" y="577"/>
                    </a:moveTo>
                    <a:lnTo>
                      <a:pt x="162" y="577"/>
                    </a:lnTo>
                    <a:lnTo>
                      <a:pt x="162" y="589"/>
                    </a:lnTo>
                    <a:lnTo>
                      <a:pt x="145" y="589"/>
                    </a:lnTo>
                    <a:lnTo>
                      <a:pt x="145" y="577"/>
                    </a:lnTo>
                    <a:close/>
                    <a:moveTo>
                      <a:pt x="162" y="577"/>
                    </a:moveTo>
                    <a:lnTo>
                      <a:pt x="184" y="577"/>
                    </a:lnTo>
                    <a:lnTo>
                      <a:pt x="184" y="589"/>
                    </a:lnTo>
                    <a:lnTo>
                      <a:pt x="162" y="589"/>
                    </a:lnTo>
                    <a:lnTo>
                      <a:pt x="162" y="577"/>
                    </a:lnTo>
                    <a:close/>
                    <a:moveTo>
                      <a:pt x="184" y="577"/>
                    </a:moveTo>
                    <a:lnTo>
                      <a:pt x="208" y="577"/>
                    </a:lnTo>
                    <a:lnTo>
                      <a:pt x="208" y="589"/>
                    </a:lnTo>
                    <a:lnTo>
                      <a:pt x="184" y="589"/>
                    </a:lnTo>
                    <a:lnTo>
                      <a:pt x="184" y="577"/>
                    </a:lnTo>
                    <a:close/>
                    <a:moveTo>
                      <a:pt x="209" y="589"/>
                    </a:moveTo>
                    <a:lnTo>
                      <a:pt x="209" y="589"/>
                    </a:lnTo>
                    <a:lnTo>
                      <a:pt x="208" y="589"/>
                    </a:lnTo>
                    <a:lnTo>
                      <a:pt x="208" y="583"/>
                    </a:lnTo>
                    <a:lnTo>
                      <a:pt x="209" y="589"/>
                    </a:lnTo>
                    <a:close/>
                    <a:moveTo>
                      <a:pt x="207" y="577"/>
                    </a:moveTo>
                    <a:lnTo>
                      <a:pt x="230" y="572"/>
                    </a:lnTo>
                    <a:lnTo>
                      <a:pt x="232" y="584"/>
                    </a:lnTo>
                    <a:lnTo>
                      <a:pt x="209" y="589"/>
                    </a:lnTo>
                    <a:lnTo>
                      <a:pt x="207" y="577"/>
                    </a:lnTo>
                    <a:close/>
                    <a:moveTo>
                      <a:pt x="230" y="572"/>
                    </a:moveTo>
                    <a:lnTo>
                      <a:pt x="230" y="572"/>
                    </a:lnTo>
                    <a:lnTo>
                      <a:pt x="230" y="572"/>
                    </a:lnTo>
                    <a:lnTo>
                      <a:pt x="231" y="578"/>
                    </a:lnTo>
                    <a:lnTo>
                      <a:pt x="230" y="572"/>
                    </a:lnTo>
                    <a:close/>
                    <a:moveTo>
                      <a:pt x="230" y="572"/>
                    </a:moveTo>
                    <a:lnTo>
                      <a:pt x="252" y="570"/>
                    </a:lnTo>
                    <a:lnTo>
                      <a:pt x="253" y="582"/>
                    </a:lnTo>
                    <a:lnTo>
                      <a:pt x="232" y="584"/>
                    </a:lnTo>
                    <a:lnTo>
                      <a:pt x="230" y="572"/>
                    </a:lnTo>
                    <a:close/>
                    <a:moveTo>
                      <a:pt x="254" y="582"/>
                    </a:moveTo>
                    <a:lnTo>
                      <a:pt x="254" y="582"/>
                    </a:lnTo>
                    <a:lnTo>
                      <a:pt x="253" y="582"/>
                    </a:lnTo>
                    <a:lnTo>
                      <a:pt x="253" y="576"/>
                    </a:lnTo>
                    <a:lnTo>
                      <a:pt x="254" y="582"/>
                    </a:lnTo>
                    <a:close/>
                    <a:moveTo>
                      <a:pt x="251" y="570"/>
                    </a:moveTo>
                    <a:lnTo>
                      <a:pt x="273" y="565"/>
                    </a:lnTo>
                    <a:lnTo>
                      <a:pt x="276" y="577"/>
                    </a:lnTo>
                    <a:lnTo>
                      <a:pt x="254" y="582"/>
                    </a:lnTo>
                    <a:lnTo>
                      <a:pt x="251" y="570"/>
                    </a:lnTo>
                    <a:close/>
                    <a:moveTo>
                      <a:pt x="276" y="577"/>
                    </a:moveTo>
                    <a:lnTo>
                      <a:pt x="276" y="577"/>
                    </a:lnTo>
                    <a:lnTo>
                      <a:pt x="276" y="577"/>
                    </a:lnTo>
                    <a:lnTo>
                      <a:pt x="274" y="571"/>
                    </a:lnTo>
                    <a:lnTo>
                      <a:pt x="276" y="577"/>
                    </a:lnTo>
                    <a:close/>
                    <a:moveTo>
                      <a:pt x="272" y="565"/>
                    </a:moveTo>
                    <a:lnTo>
                      <a:pt x="295" y="558"/>
                    </a:lnTo>
                    <a:lnTo>
                      <a:pt x="299" y="569"/>
                    </a:lnTo>
                    <a:lnTo>
                      <a:pt x="276" y="577"/>
                    </a:lnTo>
                    <a:lnTo>
                      <a:pt x="272" y="565"/>
                    </a:lnTo>
                    <a:close/>
                    <a:moveTo>
                      <a:pt x="295" y="558"/>
                    </a:moveTo>
                    <a:lnTo>
                      <a:pt x="295" y="558"/>
                    </a:lnTo>
                    <a:lnTo>
                      <a:pt x="296" y="558"/>
                    </a:lnTo>
                    <a:lnTo>
                      <a:pt x="297" y="564"/>
                    </a:lnTo>
                    <a:lnTo>
                      <a:pt x="295" y="558"/>
                    </a:lnTo>
                    <a:close/>
                    <a:moveTo>
                      <a:pt x="296" y="558"/>
                    </a:moveTo>
                    <a:lnTo>
                      <a:pt x="315" y="553"/>
                    </a:lnTo>
                    <a:lnTo>
                      <a:pt x="318" y="565"/>
                    </a:lnTo>
                    <a:lnTo>
                      <a:pt x="299" y="570"/>
                    </a:lnTo>
                    <a:lnTo>
                      <a:pt x="296" y="558"/>
                    </a:lnTo>
                    <a:close/>
                    <a:moveTo>
                      <a:pt x="318" y="565"/>
                    </a:moveTo>
                    <a:lnTo>
                      <a:pt x="318" y="565"/>
                    </a:lnTo>
                    <a:lnTo>
                      <a:pt x="318" y="565"/>
                    </a:lnTo>
                    <a:lnTo>
                      <a:pt x="316" y="559"/>
                    </a:lnTo>
                    <a:lnTo>
                      <a:pt x="318" y="565"/>
                    </a:lnTo>
                    <a:close/>
                    <a:moveTo>
                      <a:pt x="314" y="553"/>
                    </a:moveTo>
                    <a:lnTo>
                      <a:pt x="336" y="546"/>
                    </a:lnTo>
                    <a:lnTo>
                      <a:pt x="340" y="557"/>
                    </a:lnTo>
                    <a:lnTo>
                      <a:pt x="318" y="565"/>
                    </a:lnTo>
                    <a:lnTo>
                      <a:pt x="314" y="553"/>
                    </a:lnTo>
                    <a:close/>
                    <a:moveTo>
                      <a:pt x="340" y="557"/>
                    </a:moveTo>
                    <a:lnTo>
                      <a:pt x="340" y="557"/>
                    </a:lnTo>
                    <a:lnTo>
                      <a:pt x="340" y="557"/>
                    </a:lnTo>
                    <a:lnTo>
                      <a:pt x="338" y="552"/>
                    </a:lnTo>
                    <a:lnTo>
                      <a:pt x="340" y="557"/>
                    </a:lnTo>
                    <a:close/>
                    <a:moveTo>
                      <a:pt x="336" y="546"/>
                    </a:moveTo>
                    <a:lnTo>
                      <a:pt x="355" y="538"/>
                    </a:lnTo>
                    <a:lnTo>
                      <a:pt x="360" y="550"/>
                    </a:lnTo>
                    <a:lnTo>
                      <a:pt x="340" y="557"/>
                    </a:lnTo>
                    <a:lnTo>
                      <a:pt x="336" y="546"/>
                    </a:lnTo>
                    <a:close/>
                    <a:moveTo>
                      <a:pt x="360" y="550"/>
                    </a:moveTo>
                    <a:lnTo>
                      <a:pt x="360" y="550"/>
                    </a:lnTo>
                    <a:lnTo>
                      <a:pt x="360" y="550"/>
                    </a:lnTo>
                    <a:lnTo>
                      <a:pt x="357" y="543"/>
                    </a:lnTo>
                    <a:lnTo>
                      <a:pt x="360" y="550"/>
                    </a:lnTo>
                    <a:close/>
                    <a:moveTo>
                      <a:pt x="355" y="538"/>
                    </a:moveTo>
                    <a:lnTo>
                      <a:pt x="375" y="528"/>
                    </a:lnTo>
                    <a:lnTo>
                      <a:pt x="380" y="539"/>
                    </a:lnTo>
                    <a:lnTo>
                      <a:pt x="360" y="550"/>
                    </a:lnTo>
                    <a:lnTo>
                      <a:pt x="355" y="538"/>
                    </a:lnTo>
                    <a:close/>
                    <a:moveTo>
                      <a:pt x="375" y="528"/>
                    </a:moveTo>
                    <a:lnTo>
                      <a:pt x="394" y="519"/>
                    </a:lnTo>
                    <a:lnTo>
                      <a:pt x="400" y="529"/>
                    </a:lnTo>
                    <a:lnTo>
                      <a:pt x="380" y="539"/>
                    </a:lnTo>
                    <a:lnTo>
                      <a:pt x="375" y="528"/>
                    </a:lnTo>
                    <a:close/>
                    <a:moveTo>
                      <a:pt x="401" y="529"/>
                    </a:moveTo>
                    <a:lnTo>
                      <a:pt x="400" y="529"/>
                    </a:lnTo>
                    <a:lnTo>
                      <a:pt x="400" y="529"/>
                    </a:lnTo>
                    <a:lnTo>
                      <a:pt x="397" y="524"/>
                    </a:lnTo>
                    <a:lnTo>
                      <a:pt x="401" y="529"/>
                    </a:lnTo>
                    <a:close/>
                    <a:moveTo>
                      <a:pt x="394" y="519"/>
                    </a:moveTo>
                    <a:lnTo>
                      <a:pt x="410" y="507"/>
                    </a:lnTo>
                    <a:lnTo>
                      <a:pt x="417" y="517"/>
                    </a:lnTo>
                    <a:lnTo>
                      <a:pt x="401" y="529"/>
                    </a:lnTo>
                    <a:lnTo>
                      <a:pt x="394" y="519"/>
                    </a:lnTo>
                    <a:close/>
                    <a:moveTo>
                      <a:pt x="410" y="507"/>
                    </a:moveTo>
                    <a:lnTo>
                      <a:pt x="427" y="495"/>
                    </a:lnTo>
                    <a:lnTo>
                      <a:pt x="434" y="505"/>
                    </a:lnTo>
                    <a:lnTo>
                      <a:pt x="417" y="517"/>
                    </a:lnTo>
                    <a:lnTo>
                      <a:pt x="410" y="507"/>
                    </a:lnTo>
                    <a:close/>
                    <a:moveTo>
                      <a:pt x="427" y="495"/>
                    </a:moveTo>
                    <a:lnTo>
                      <a:pt x="444" y="483"/>
                    </a:lnTo>
                    <a:lnTo>
                      <a:pt x="451" y="493"/>
                    </a:lnTo>
                    <a:lnTo>
                      <a:pt x="434" y="505"/>
                    </a:lnTo>
                    <a:lnTo>
                      <a:pt x="427" y="495"/>
                    </a:lnTo>
                    <a:close/>
                    <a:moveTo>
                      <a:pt x="444" y="483"/>
                    </a:moveTo>
                    <a:lnTo>
                      <a:pt x="462" y="471"/>
                    </a:lnTo>
                    <a:lnTo>
                      <a:pt x="469" y="481"/>
                    </a:lnTo>
                    <a:lnTo>
                      <a:pt x="451" y="493"/>
                    </a:lnTo>
                    <a:lnTo>
                      <a:pt x="444" y="483"/>
                    </a:lnTo>
                    <a:close/>
                    <a:moveTo>
                      <a:pt x="470" y="480"/>
                    </a:moveTo>
                    <a:lnTo>
                      <a:pt x="470" y="480"/>
                    </a:lnTo>
                    <a:lnTo>
                      <a:pt x="469" y="481"/>
                    </a:lnTo>
                    <a:lnTo>
                      <a:pt x="466" y="476"/>
                    </a:lnTo>
                    <a:lnTo>
                      <a:pt x="470" y="480"/>
                    </a:lnTo>
                    <a:close/>
                    <a:moveTo>
                      <a:pt x="461" y="472"/>
                    </a:moveTo>
                    <a:lnTo>
                      <a:pt x="476" y="456"/>
                    </a:lnTo>
                    <a:lnTo>
                      <a:pt x="484" y="466"/>
                    </a:lnTo>
                    <a:lnTo>
                      <a:pt x="470" y="480"/>
                    </a:lnTo>
                    <a:lnTo>
                      <a:pt x="461" y="472"/>
                    </a:lnTo>
                    <a:close/>
                    <a:moveTo>
                      <a:pt x="476" y="456"/>
                    </a:moveTo>
                    <a:lnTo>
                      <a:pt x="476" y="456"/>
                    </a:lnTo>
                    <a:lnTo>
                      <a:pt x="476" y="456"/>
                    </a:lnTo>
                    <a:lnTo>
                      <a:pt x="480" y="461"/>
                    </a:lnTo>
                    <a:lnTo>
                      <a:pt x="476" y="456"/>
                    </a:lnTo>
                    <a:close/>
                    <a:moveTo>
                      <a:pt x="476" y="456"/>
                    </a:moveTo>
                    <a:lnTo>
                      <a:pt x="493" y="441"/>
                    </a:lnTo>
                    <a:lnTo>
                      <a:pt x="501" y="450"/>
                    </a:lnTo>
                    <a:lnTo>
                      <a:pt x="484" y="466"/>
                    </a:lnTo>
                    <a:lnTo>
                      <a:pt x="476" y="456"/>
                    </a:lnTo>
                    <a:close/>
                    <a:moveTo>
                      <a:pt x="502" y="450"/>
                    </a:moveTo>
                    <a:lnTo>
                      <a:pt x="501" y="450"/>
                    </a:lnTo>
                    <a:lnTo>
                      <a:pt x="501" y="450"/>
                    </a:lnTo>
                    <a:lnTo>
                      <a:pt x="497" y="446"/>
                    </a:lnTo>
                    <a:lnTo>
                      <a:pt x="502" y="450"/>
                    </a:lnTo>
                    <a:close/>
                    <a:moveTo>
                      <a:pt x="492" y="442"/>
                    </a:moveTo>
                    <a:lnTo>
                      <a:pt x="504" y="427"/>
                    </a:lnTo>
                    <a:lnTo>
                      <a:pt x="514" y="435"/>
                    </a:lnTo>
                    <a:lnTo>
                      <a:pt x="502" y="450"/>
                    </a:lnTo>
                    <a:lnTo>
                      <a:pt x="492" y="442"/>
                    </a:lnTo>
                    <a:close/>
                    <a:moveTo>
                      <a:pt x="504" y="427"/>
                    </a:moveTo>
                    <a:lnTo>
                      <a:pt x="505" y="427"/>
                    </a:lnTo>
                    <a:lnTo>
                      <a:pt x="505" y="427"/>
                    </a:lnTo>
                    <a:lnTo>
                      <a:pt x="509" y="431"/>
                    </a:lnTo>
                    <a:lnTo>
                      <a:pt x="504" y="427"/>
                    </a:lnTo>
                    <a:close/>
                    <a:moveTo>
                      <a:pt x="505" y="427"/>
                    </a:moveTo>
                    <a:lnTo>
                      <a:pt x="519" y="413"/>
                    </a:lnTo>
                    <a:lnTo>
                      <a:pt x="528" y="421"/>
                    </a:lnTo>
                    <a:lnTo>
                      <a:pt x="513" y="436"/>
                    </a:lnTo>
                    <a:lnTo>
                      <a:pt x="505" y="427"/>
                    </a:lnTo>
                    <a:close/>
                    <a:moveTo>
                      <a:pt x="529" y="420"/>
                    </a:moveTo>
                    <a:lnTo>
                      <a:pt x="528" y="421"/>
                    </a:lnTo>
                    <a:lnTo>
                      <a:pt x="528" y="421"/>
                    </a:lnTo>
                    <a:lnTo>
                      <a:pt x="524" y="417"/>
                    </a:lnTo>
                    <a:lnTo>
                      <a:pt x="529" y="420"/>
                    </a:lnTo>
                    <a:close/>
                    <a:moveTo>
                      <a:pt x="519" y="413"/>
                    </a:moveTo>
                    <a:lnTo>
                      <a:pt x="531" y="396"/>
                    </a:lnTo>
                    <a:lnTo>
                      <a:pt x="542" y="403"/>
                    </a:lnTo>
                    <a:lnTo>
                      <a:pt x="529" y="420"/>
                    </a:lnTo>
                    <a:lnTo>
                      <a:pt x="519" y="413"/>
                    </a:lnTo>
                    <a:close/>
                    <a:moveTo>
                      <a:pt x="531" y="396"/>
                    </a:moveTo>
                    <a:lnTo>
                      <a:pt x="544" y="380"/>
                    </a:lnTo>
                    <a:lnTo>
                      <a:pt x="554" y="387"/>
                    </a:lnTo>
                    <a:lnTo>
                      <a:pt x="542" y="403"/>
                    </a:lnTo>
                    <a:lnTo>
                      <a:pt x="531" y="396"/>
                    </a:lnTo>
                    <a:close/>
                    <a:moveTo>
                      <a:pt x="554" y="386"/>
                    </a:moveTo>
                    <a:lnTo>
                      <a:pt x="554" y="386"/>
                    </a:lnTo>
                    <a:lnTo>
                      <a:pt x="554" y="387"/>
                    </a:lnTo>
                    <a:lnTo>
                      <a:pt x="549" y="383"/>
                    </a:lnTo>
                    <a:lnTo>
                      <a:pt x="554" y="386"/>
                    </a:lnTo>
                    <a:close/>
                    <a:moveTo>
                      <a:pt x="544" y="380"/>
                    </a:moveTo>
                    <a:lnTo>
                      <a:pt x="553" y="362"/>
                    </a:lnTo>
                    <a:lnTo>
                      <a:pt x="564" y="368"/>
                    </a:lnTo>
                    <a:lnTo>
                      <a:pt x="554" y="386"/>
                    </a:lnTo>
                    <a:lnTo>
                      <a:pt x="544" y="380"/>
                    </a:lnTo>
                    <a:close/>
                    <a:moveTo>
                      <a:pt x="564" y="368"/>
                    </a:moveTo>
                    <a:lnTo>
                      <a:pt x="564" y="368"/>
                    </a:lnTo>
                    <a:lnTo>
                      <a:pt x="564" y="368"/>
                    </a:lnTo>
                    <a:lnTo>
                      <a:pt x="558" y="365"/>
                    </a:lnTo>
                    <a:lnTo>
                      <a:pt x="564" y="368"/>
                    </a:lnTo>
                    <a:close/>
                    <a:moveTo>
                      <a:pt x="553" y="362"/>
                    </a:moveTo>
                    <a:lnTo>
                      <a:pt x="563" y="343"/>
                    </a:lnTo>
                    <a:lnTo>
                      <a:pt x="573" y="348"/>
                    </a:lnTo>
                    <a:lnTo>
                      <a:pt x="564" y="368"/>
                    </a:lnTo>
                    <a:lnTo>
                      <a:pt x="553" y="362"/>
                    </a:lnTo>
                    <a:close/>
                    <a:moveTo>
                      <a:pt x="563" y="343"/>
                    </a:moveTo>
                    <a:lnTo>
                      <a:pt x="563" y="343"/>
                    </a:lnTo>
                    <a:lnTo>
                      <a:pt x="563" y="343"/>
                    </a:lnTo>
                    <a:lnTo>
                      <a:pt x="568" y="346"/>
                    </a:lnTo>
                    <a:lnTo>
                      <a:pt x="563" y="343"/>
                    </a:lnTo>
                    <a:close/>
                    <a:moveTo>
                      <a:pt x="563" y="343"/>
                    </a:moveTo>
                    <a:lnTo>
                      <a:pt x="573" y="326"/>
                    </a:lnTo>
                    <a:lnTo>
                      <a:pt x="583" y="332"/>
                    </a:lnTo>
                    <a:lnTo>
                      <a:pt x="573" y="349"/>
                    </a:lnTo>
                    <a:lnTo>
                      <a:pt x="563" y="343"/>
                    </a:lnTo>
                    <a:close/>
                    <a:moveTo>
                      <a:pt x="583" y="331"/>
                    </a:moveTo>
                    <a:lnTo>
                      <a:pt x="583" y="332"/>
                    </a:lnTo>
                    <a:lnTo>
                      <a:pt x="583" y="332"/>
                    </a:lnTo>
                    <a:lnTo>
                      <a:pt x="578" y="329"/>
                    </a:lnTo>
                    <a:lnTo>
                      <a:pt x="583" y="331"/>
                    </a:lnTo>
                    <a:close/>
                    <a:moveTo>
                      <a:pt x="572" y="327"/>
                    </a:moveTo>
                    <a:lnTo>
                      <a:pt x="579" y="310"/>
                    </a:lnTo>
                    <a:lnTo>
                      <a:pt x="591" y="314"/>
                    </a:lnTo>
                    <a:lnTo>
                      <a:pt x="583" y="331"/>
                    </a:lnTo>
                    <a:lnTo>
                      <a:pt x="572" y="327"/>
                    </a:lnTo>
                    <a:close/>
                    <a:moveTo>
                      <a:pt x="591" y="314"/>
                    </a:moveTo>
                    <a:lnTo>
                      <a:pt x="591" y="314"/>
                    </a:lnTo>
                    <a:lnTo>
                      <a:pt x="591" y="314"/>
                    </a:lnTo>
                    <a:lnTo>
                      <a:pt x="585" y="312"/>
                    </a:lnTo>
                    <a:lnTo>
                      <a:pt x="591" y="314"/>
                    </a:lnTo>
                    <a:close/>
                    <a:moveTo>
                      <a:pt x="579" y="310"/>
                    </a:moveTo>
                    <a:lnTo>
                      <a:pt x="586" y="288"/>
                    </a:lnTo>
                    <a:lnTo>
                      <a:pt x="598" y="292"/>
                    </a:lnTo>
                    <a:lnTo>
                      <a:pt x="591" y="314"/>
                    </a:lnTo>
                    <a:lnTo>
                      <a:pt x="579" y="310"/>
                    </a:lnTo>
                    <a:close/>
                    <a:moveTo>
                      <a:pt x="586" y="288"/>
                    </a:moveTo>
                    <a:lnTo>
                      <a:pt x="586" y="289"/>
                    </a:lnTo>
                    <a:lnTo>
                      <a:pt x="587" y="288"/>
                    </a:lnTo>
                    <a:lnTo>
                      <a:pt x="592" y="290"/>
                    </a:lnTo>
                    <a:lnTo>
                      <a:pt x="586" y="288"/>
                    </a:lnTo>
                    <a:close/>
                    <a:moveTo>
                      <a:pt x="587" y="288"/>
                    </a:moveTo>
                    <a:lnTo>
                      <a:pt x="594" y="268"/>
                    </a:lnTo>
                    <a:lnTo>
                      <a:pt x="605" y="272"/>
                    </a:lnTo>
                    <a:lnTo>
                      <a:pt x="598" y="292"/>
                    </a:lnTo>
                    <a:lnTo>
                      <a:pt x="587" y="288"/>
                    </a:lnTo>
                    <a:close/>
                    <a:moveTo>
                      <a:pt x="605" y="271"/>
                    </a:moveTo>
                    <a:lnTo>
                      <a:pt x="605" y="272"/>
                    </a:lnTo>
                    <a:lnTo>
                      <a:pt x="605" y="272"/>
                    </a:lnTo>
                    <a:lnTo>
                      <a:pt x="599" y="270"/>
                    </a:lnTo>
                    <a:lnTo>
                      <a:pt x="605" y="271"/>
                    </a:lnTo>
                    <a:close/>
                    <a:moveTo>
                      <a:pt x="594" y="268"/>
                    </a:moveTo>
                    <a:lnTo>
                      <a:pt x="598" y="249"/>
                    </a:lnTo>
                    <a:lnTo>
                      <a:pt x="610" y="252"/>
                    </a:lnTo>
                    <a:lnTo>
                      <a:pt x="605" y="271"/>
                    </a:lnTo>
                    <a:lnTo>
                      <a:pt x="594" y="268"/>
                    </a:lnTo>
                    <a:close/>
                    <a:moveTo>
                      <a:pt x="610" y="251"/>
                    </a:moveTo>
                    <a:lnTo>
                      <a:pt x="610" y="252"/>
                    </a:lnTo>
                    <a:lnTo>
                      <a:pt x="610" y="252"/>
                    </a:lnTo>
                    <a:lnTo>
                      <a:pt x="604" y="251"/>
                    </a:lnTo>
                    <a:lnTo>
                      <a:pt x="610" y="251"/>
                    </a:lnTo>
                    <a:close/>
                    <a:moveTo>
                      <a:pt x="598" y="250"/>
                    </a:moveTo>
                    <a:lnTo>
                      <a:pt x="601" y="231"/>
                    </a:lnTo>
                    <a:lnTo>
                      <a:pt x="613" y="232"/>
                    </a:lnTo>
                    <a:lnTo>
                      <a:pt x="610" y="251"/>
                    </a:lnTo>
                    <a:lnTo>
                      <a:pt x="598" y="250"/>
                    </a:lnTo>
                    <a:close/>
                    <a:moveTo>
                      <a:pt x="601" y="231"/>
                    </a:moveTo>
                    <a:lnTo>
                      <a:pt x="601" y="230"/>
                    </a:lnTo>
                    <a:lnTo>
                      <a:pt x="601" y="230"/>
                    </a:lnTo>
                    <a:lnTo>
                      <a:pt x="607" y="231"/>
                    </a:lnTo>
                    <a:lnTo>
                      <a:pt x="601" y="231"/>
                    </a:lnTo>
                    <a:close/>
                    <a:moveTo>
                      <a:pt x="601" y="230"/>
                    </a:moveTo>
                    <a:lnTo>
                      <a:pt x="606" y="208"/>
                    </a:lnTo>
                    <a:lnTo>
                      <a:pt x="618" y="211"/>
                    </a:lnTo>
                    <a:lnTo>
                      <a:pt x="613" y="233"/>
                    </a:lnTo>
                    <a:lnTo>
                      <a:pt x="601" y="230"/>
                    </a:lnTo>
                    <a:close/>
                    <a:moveTo>
                      <a:pt x="619" y="210"/>
                    </a:moveTo>
                    <a:lnTo>
                      <a:pt x="619" y="210"/>
                    </a:lnTo>
                    <a:lnTo>
                      <a:pt x="618" y="211"/>
                    </a:lnTo>
                    <a:lnTo>
                      <a:pt x="612" y="210"/>
                    </a:lnTo>
                    <a:lnTo>
                      <a:pt x="619" y="210"/>
                    </a:lnTo>
                    <a:close/>
                    <a:moveTo>
                      <a:pt x="606" y="210"/>
                    </a:moveTo>
                    <a:lnTo>
                      <a:pt x="606" y="189"/>
                    </a:lnTo>
                    <a:lnTo>
                      <a:pt x="619" y="189"/>
                    </a:lnTo>
                    <a:lnTo>
                      <a:pt x="619" y="210"/>
                    </a:lnTo>
                    <a:lnTo>
                      <a:pt x="606" y="210"/>
                    </a:lnTo>
                    <a:close/>
                    <a:moveTo>
                      <a:pt x="606" y="189"/>
                    </a:moveTo>
                    <a:lnTo>
                      <a:pt x="606" y="189"/>
                    </a:lnTo>
                    <a:lnTo>
                      <a:pt x="606" y="189"/>
                    </a:lnTo>
                    <a:lnTo>
                      <a:pt x="612" y="189"/>
                    </a:lnTo>
                    <a:lnTo>
                      <a:pt x="606" y="189"/>
                    </a:lnTo>
                    <a:close/>
                    <a:moveTo>
                      <a:pt x="606" y="189"/>
                    </a:moveTo>
                    <a:lnTo>
                      <a:pt x="608" y="167"/>
                    </a:lnTo>
                    <a:lnTo>
                      <a:pt x="621" y="168"/>
                    </a:lnTo>
                    <a:lnTo>
                      <a:pt x="619" y="190"/>
                    </a:lnTo>
                    <a:lnTo>
                      <a:pt x="606" y="189"/>
                    </a:lnTo>
                    <a:close/>
                    <a:moveTo>
                      <a:pt x="621" y="167"/>
                    </a:moveTo>
                    <a:lnTo>
                      <a:pt x="621" y="167"/>
                    </a:lnTo>
                    <a:lnTo>
                      <a:pt x="621" y="168"/>
                    </a:lnTo>
                    <a:lnTo>
                      <a:pt x="614" y="168"/>
                    </a:lnTo>
                    <a:lnTo>
                      <a:pt x="621" y="167"/>
                    </a:lnTo>
                    <a:close/>
                    <a:moveTo>
                      <a:pt x="608" y="168"/>
                    </a:moveTo>
                    <a:lnTo>
                      <a:pt x="606" y="149"/>
                    </a:lnTo>
                    <a:lnTo>
                      <a:pt x="619" y="147"/>
                    </a:lnTo>
                    <a:lnTo>
                      <a:pt x="621" y="167"/>
                    </a:lnTo>
                    <a:lnTo>
                      <a:pt x="608" y="168"/>
                    </a:lnTo>
                    <a:close/>
                    <a:moveTo>
                      <a:pt x="606" y="149"/>
                    </a:moveTo>
                    <a:lnTo>
                      <a:pt x="606" y="149"/>
                    </a:lnTo>
                    <a:lnTo>
                      <a:pt x="606" y="148"/>
                    </a:lnTo>
                    <a:lnTo>
                      <a:pt x="612" y="148"/>
                    </a:lnTo>
                    <a:lnTo>
                      <a:pt x="606" y="149"/>
                    </a:lnTo>
                    <a:close/>
                    <a:moveTo>
                      <a:pt x="606" y="148"/>
                    </a:moveTo>
                    <a:lnTo>
                      <a:pt x="606" y="129"/>
                    </a:lnTo>
                    <a:lnTo>
                      <a:pt x="619" y="129"/>
                    </a:lnTo>
                    <a:lnTo>
                      <a:pt x="619" y="148"/>
                    </a:lnTo>
                    <a:lnTo>
                      <a:pt x="606" y="148"/>
                    </a:lnTo>
                    <a:close/>
                    <a:moveTo>
                      <a:pt x="619" y="128"/>
                    </a:moveTo>
                    <a:lnTo>
                      <a:pt x="619" y="129"/>
                    </a:lnTo>
                    <a:lnTo>
                      <a:pt x="619" y="129"/>
                    </a:lnTo>
                    <a:lnTo>
                      <a:pt x="612" y="129"/>
                    </a:lnTo>
                    <a:lnTo>
                      <a:pt x="619" y="128"/>
                    </a:lnTo>
                    <a:close/>
                    <a:moveTo>
                      <a:pt x="606" y="130"/>
                    </a:moveTo>
                    <a:lnTo>
                      <a:pt x="603" y="113"/>
                    </a:lnTo>
                    <a:lnTo>
                      <a:pt x="616" y="111"/>
                    </a:lnTo>
                    <a:lnTo>
                      <a:pt x="619" y="128"/>
                    </a:lnTo>
                    <a:lnTo>
                      <a:pt x="606" y="130"/>
                    </a:lnTo>
                    <a:close/>
                    <a:moveTo>
                      <a:pt x="603" y="113"/>
                    </a:moveTo>
                    <a:lnTo>
                      <a:pt x="601" y="95"/>
                    </a:lnTo>
                    <a:lnTo>
                      <a:pt x="613" y="93"/>
                    </a:lnTo>
                    <a:lnTo>
                      <a:pt x="616" y="111"/>
                    </a:lnTo>
                    <a:lnTo>
                      <a:pt x="603" y="113"/>
                    </a:lnTo>
                    <a:close/>
                    <a:moveTo>
                      <a:pt x="613" y="93"/>
                    </a:moveTo>
                    <a:lnTo>
                      <a:pt x="613" y="93"/>
                    </a:lnTo>
                    <a:lnTo>
                      <a:pt x="613" y="93"/>
                    </a:lnTo>
                    <a:lnTo>
                      <a:pt x="607" y="94"/>
                    </a:lnTo>
                    <a:lnTo>
                      <a:pt x="613" y="93"/>
                    </a:lnTo>
                    <a:close/>
                    <a:moveTo>
                      <a:pt x="601" y="96"/>
                    </a:moveTo>
                    <a:lnTo>
                      <a:pt x="596" y="76"/>
                    </a:lnTo>
                    <a:lnTo>
                      <a:pt x="608" y="73"/>
                    </a:lnTo>
                    <a:lnTo>
                      <a:pt x="613" y="93"/>
                    </a:lnTo>
                    <a:lnTo>
                      <a:pt x="601" y="96"/>
                    </a:lnTo>
                    <a:close/>
                    <a:moveTo>
                      <a:pt x="608" y="73"/>
                    </a:moveTo>
                    <a:lnTo>
                      <a:pt x="608" y="73"/>
                    </a:lnTo>
                    <a:lnTo>
                      <a:pt x="608" y="73"/>
                    </a:lnTo>
                    <a:lnTo>
                      <a:pt x="602" y="75"/>
                    </a:lnTo>
                    <a:lnTo>
                      <a:pt x="608" y="73"/>
                    </a:lnTo>
                    <a:close/>
                    <a:moveTo>
                      <a:pt x="596" y="76"/>
                    </a:moveTo>
                    <a:lnTo>
                      <a:pt x="591" y="60"/>
                    </a:lnTo>
                    <a:lnTo>
                      <a:pt x="603" y="56"/>
                    </a:lnTo>
                    <a:lnTo>
                      <a:pt x="608" y="73"/>
                    </a:lnTo>
                    <a:lnTo>
                      <a:pt x="596" y="76"/>
                    </a:lnTo>
                    <a:close/>
                    <a:moveTo>
                      <a:pt x="591" y="60"/>
                    </a:moveTo>
                    <a:lnTo>
                      <a:pt x="586" y="43"/>
                    </a:lnTo>
                    <a:lnTo>
                      <a:pt x="598" y="39"/>
                    </a:lnTo>
                    <a:lnTo>
                      <a:pt x="603" y="56"/>
                    </a:lnTo>
                    <a:lnTo>
                      <a:pt x="591" y="60"/>
                    </a:lnTo>
                    <a:close/>
                    <a:moveTo>
                      <a:pt x="598" y="39"/>
                    </a:moveTo>
                    <a:lnTo>
                      <a:pt x="598" y="39"/>
                    </a:lnTo>
                    <a:lnTo>
                      <a:pt x="598" y="39"/>
                    </a:lnTo>
                    <a:lnTo>
                      <a:pt x="592" y="41"/>
                    </a:lnTo>
                    <a:lnTo>
                      <a:pt x="598" y="39"/>
                    </a:lnTo>
                    <a:close/>
                    <a:moveTo>
                      <a:pt x="587" y="43"/>
                    </a:moveTo>
                    <a:lnTo>
                      <a:pt x="579" y="26"/>
                    </a:lnTo>
                    <a:lnTo>
                      <a:pt x="591" y="21"/>
                    </a:lnTo>
                    <a:lnTo>
                      <a:pt x="598" y="39"/>
                    </a:lnTo>
                    <a:lnTo>
                      <a:pt x="587" y="43"/>
                    </a:lnTo>
                    <a:close/>
                    <a:moveTo>
                      <a:pt x="579" y="26"/>
                    </a:moveTo>
                    <a:lnTo>
                      <a:pt x="577" y="19"/>
                    </a:lnTo>
                    <a:lnTo>
                      <a:pt x="583" y="17"/>
                    </a:lnTo>
                    <a:lnTo>
                      <a:pt x="585" y="24"/>
                    </a:lnTo>
                    <a:lnTo>
                      <a:pt x="579" y="26"/>
                    </a:lnTo>
                    <a:close/>
                    <a:moveTo>
                      <a:pt x="583" y="17"/>
                    </a:moveTo>
                    <a:lnTo>
                      <a:pt x="640" y="0"/>
                    </a:lnTo>
                    <a:lnTo>
                      <a:pt x="643" y="12"/>
                    </a:lnTo>
                    <a:lnTo>
                      <a:pt x="587" y="30"/>
                    </a:lnTo>
                    <a:lnTo>
                      <a:pt x="583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4" name="Freeform 126"/>
              <p:cNvSpPr>
                <a:spLocks noEditPoints="1"/>
              </p:cNvSpPr>
              <p:nvPr/>
            </p:nvSpPr>
            <p:spPr bwMode="auto">
              <a:xfrm>
                <a:off x="4759" y="2267"/>
                <a:ext cx="272" cy="252"/>
              </a:xfrm>
              <a:custGeom>
                <a:avLst/>
                <a:gdLst/>
                <a:ahLst/>
                <a:cxnLst>
                  <a:cxn ang="0">
                    <a:pos x="458" y="3"/>
                  </a:cxn>
                  <a:cxn ang="0">
                    <a:pos x="518" y="15"/>
                  </a:cxn>
                  <a:cxn ang="0">
                    <a:pos x="479" y="108"/>
                  </a:cxn>
                  <a:cxn ang="0">
                    <a:pos x="432" y="103"/>
                  </a:cxn>
                  <a:cxn ang="0">
                    <a:pos x="377" y="103"/>
                  </a:cxn>
                  <a:cxn ang="0">
                    <a:pos x="318" y="112"/>
                  </a:cxn>
                  <a:cxn ang="0">
                    <a:pos x="264" y="134"/>
                  </a:cxn>
                  <a:cxn ang="0">
                    <a:pos x="218" y="164"/>
                  </a:cxn>
                  <a:cxn ang="0">
                    <a:pos x="176" y="203"/>
                  </a:cxn>
                  <a:cxn ang="0">
                    <a:pos x="144" y="247"/>
                  </a:cxn>
                  <a:cxn ang="0">
                    <a:pos x="119" y="295"/>
                  </a:cxn>
                  <a:cxn ang="0">
                    <a:pos x="107" y="350"/>
                  </a:cxn>
                  <a:cxn ang="0">
                    <a:pos x="107" y="403"/>
                  </a:cxn>
                  <a:cxn ang="0">
                    <a:pos x="117" y="450"/>
                  </a:cxn>
                  <a:cxn ang="0">
                    <a:pos x="17" y="491"/>
                  </a:cxn>
                  <a:cxn ang="0">
                    <a:pos x="2" y="428"/>
                  </a:cxn>
                  <a:cxn ang="0">
                    <a:pos x="0" y="359"/>
                  </a:cxn>
                  <a:cxn ang="0">
                    <a:pos x="12" y="283"/>
                  </a:cxn>
                  <a:cxn ang="0">
                    <a:pos x="39" y="215"/>
                  </a:cxn>
                  <a:cxn ang="0">
                    <a:pos x="81" y="154"/>
                  </a:cxn>
                  <a:cxn ang="0">
                    <a:pos x="131" y="100"/>
                  </a:cxn>
                  <a:cxn ang="0">
                    <a:pos x="195" y="56"/>
                  </a:cxn>
                  <a:cxn ang="0">
                    <a:pos x="266" y="24"/>
                  </a:cxn>
                  <a:cxn ang="0">
                    <a:pos x="344" y="5"/>
                  </a:cxn>
                  <a:cxn ang="0">
                    <a:pos x="792" y="250"/>
                  </a:cxn>
                  <a:cxn ang="0">
                    <a:pos x="812" y="310"/>
                  </a:cxn>
                  <a:cxn ang="0">
                    <a:pos x="816" y="379"/>
                  </a:cxn>
                  <a:cxn ang="0">
                    <a:pos x="809" y="454"/>
                  </a:cxn>
                  <a:cxn ang="0">
                    <a:pos x="785" y="525"/>
                  </a:cxn>
                  <a:cxn ang="0">
                    <a:pos x="748" y="589"/>
                  </a:cxn>
                  <a:cxn ang="0">
                    <a:pos x="696" y="645"/>
                  </a:cxn>
                  <a:cxn ang="0">
                    <a:pos x="636" y="692"/>
                  </a:cxn>
                  <a:cxn ang="0">
                    <a:pos x="567" y="725"/>
                  </a:cxn>
                  <a:cxn ang="0">
                    <a:pos x="491" y="747"/>
                  </a:cxn>
                  <a:cxn ang="0">
                    <a:pos x="408" y="754"/>
                  </a:cxn>
                  <a:cxn ang="0">
                    <a:pos x="344" y="750"/>
                  </a:cxn>
                  <a:cxn ang="0">
                    <a:pos x="286" y="737"/>
                  </a:cxn>
                  <a:cxn ang="0">
                    <a:pos x="349" y="652"/>
                  </a:cxn>
                  <a:cxn ang="0">
                    <a:pos x="396" y="654"/>
                  </a:cxn>
                  <a:cxn ang="0">
                    <a:pos x="452" y="652"/>
                  </a:cxn>
                  <a:cxn ang="0">
                    <a:pos x="511" y="640"/>
                  </a:cxn>
                  <a:cxn ang="0">
                    <a:pos x="565" y="616"/>
                  </a:cxn>
                  <a:cxn ang="0">
                    <a:pos x="611" y="584"/>
                  </a:cxn>
                  <a:cxn ang="0">
                    <a:pos x="648" y="545"/>
                  </a:cxn>
                  <a:cxn ang="0">
                    <a:pos x="679" y="499"/>
                  </a:cxn>
                  <a:cxn ang="0">
                    <a:pos x="700" y="447"/>
                  </a:cxn>
                  <a:cxn ang="0">
                    <a:pos x="709" y="393"/>
                  </a:cxn>
                  <a:cxn ang="0">
                    <a:pos x="707" y="340"/>
                  </a:cxn>
                  <a:cxn ang="0">
                    <a:pos x="694" y="293"/>
                  </a:cxn>
                </a:cxnLst>
                <a:rect l="0" t="0" r="r" b="b"/>
                <a:pathLst>
                  <a:path w="816" h="754">
                    <a:moveTo>
                      <a:pt x="408" y="0"/>
                    </a:moveTo>
                    <a:lnTo>
                      <a:pt x="425" y="0"/>
                    </a:lnTo>
                    <a:lnTo>
                      <a:pt x="440" y="3"/>
                    </a:lnTo>
                    <a:lnTo>
                      <a:pt x="458" y="3"/>
                    </a:lnTo>
                    <a:lnTo>
                      <a:pt x="472" y="5"/>
                    </a:lnTo>
                    <a:lnTo>
                      <a:pt x="489" y="8"/>
                    </a:lnTo>
                    <a:lnTo>
                      <a:pt x="503" y="12"/>
                    </a:lnTo>
                    <a:lnTo>
                      <a:pt x="518" y="15"/>
                    </a:lnTo>
                    <a:lnTo>
                      <a:pt x="535" y="20"/>
                    </a:lnTo>
                    <a:lnTo>
                      <a:pt x="501" y="115"/>
                    </a:lnTo>
                    <a:lnTo>
                      <a:pt x="491" y="110"/>
                    </a:lnTo>
                    <a:lnTo>
                      <a:pt x="479" y="108"/>
                    </a:lnTo>
                    <a:lnTo>
                      <a:pt x="467" y="105"/>
                    </a:lnTo>
                    <a:lnTo>
                      <a:pt x="454" y="105"/>
                    </a:lnTo>
                    <a:lnTo>
                      <a:pt x="444" y="103"/>
                    </a:lnTo>
                    <a:lnTo>
                      <a:pt x="432" y="103"/>
                    </a:lnTo>
                    <a:lnTo>
                      <a:pt x="420" y="100"/>
                    </a:lnTo>
                    <a:lnTo>
                      <a:pt x="408" y="100"/>
                    </a:lnTo>
                    <a:lnTo>
                      <a:pt x="391" y="100"/>
                    </a:lnTo>
                    <a:lnTo>
                      <a:pt x="377" y="103"/>
                    </a:lnTo>
                    <a:lnTo>
                      <a:pt x="361" y="105"/>
                    </a:lnTo>
                    <a:lnTo>
                      <a:pt x="347" y="105"/>
                    </a:lnTo>
                    <a:lnTo>
                      <a:pt x="332" y="110"/>
                    </a:lnTo>
                    <a:lnTo>
                      <a:pt x="318" y="112"/>
                    </a:lnTo>
                    <a:lnTo>
                      <a:pt x="306" y="117"/>
                    </a:lnTo>
                    <a:lnTo>
                      <a:pt x="290" y="122"/>
                    </a:lnTo>
                    <a:lnTo>
                      <a:pt x="276" y="129"/>
                    </a:lnTo>
                    <a:lnTo>
                      <a:pt x="264" y="134"/>
                    </a:lnTo>
                    <a:lnTo>
                      <a:pt x="252" y="141"/>
                    </a:lnTo>
                    <a:lnTo>
                      <a:pt x="240" y="150"/>
                    </a:lnTo>
                    <a:lnTo>
                      <a:pt x="228" y="157"/>
                    </a:lnTo>
                    <a:lnTo>
                      <a:pt x="218" y="164"/>
                    </a:lnTo>
                    <a:lnTo>
                      <a:pt x="205" y="174"/>
                    </a:lnTo>
                    <a:lnTo>
                      <a:pt x="195" y="183"/>
                    </a:lnTo>
                    <a:lnTo>
                      <a:pt x="186" y="193"/>
                    </a:lnTo>
                    <a:lnTo>
                      <a:pt x="176" y="203"/>
                    </a:lnTo>
                    <a:lnTo>
                      <a:pt x="166" y="212"/>
                    </a:lnTo>
                    <a:lnTo>
                      <a:pt x="159" y="222"/>
                    </a:lnTo>
                    <a:lnTo>
                      <a:pt x="152" y="235"/>
                    </a:lnTo>
                    <a:lnTo>
                      <a:pt x="144" y="247"/>
                    </a:lnTo>
                    <a:lnTo>
                      <a:pt x="137" y="259"/>
                    </a:lnTo>
                    <a:lnTo>
                      <a:pt x="131" y="271"/>
                    </a:lnTo>
                    <a:lnTo>
                      <a:pt x="124" y="283"/>
                    </a:lnTo>
                    <a:lnTo>
                      <a:pt x="119" y="295"/>
                    </a:lnTo>
                    <a:lnTo>
                      <a:pt x="117" y="310"/>
                    </a:lnTo>
                    <a:lnTo>
                      <a:pt x="112" y="323"/>
                    </a:lnTo>
                    <a:lnTo>
                      <a:pt x="110" y="337"/>
                    </a:lnTo>
                    <a:lnTo>
                      <a:pt x="107" y="350"/>
                    </a:lnTo>
                    <a:lnTo>
                      <a:pt x="107" y="364"/>
                    </a:lnTo>
                    <a:lnTo>
                      <a:pt x="105" y="379"/>
                    </a:lnTo>
                    <a:lnTo>
                      <a:pt x="107" y="391"/>
                    </a:lnTo>
                    <a:lnTo>
                      <a:pt x="107" y="403"/>
                    </a:lnTo>
                    <a:lnTo>
                      <a:pt x="110" y="416"/>
                    </a:lnTo>
                    <a:lnTo>
                      <a:pt x="110" y="425"/>
                    </a:lnTo>
                    <a:lnTo>
                      <a:pt x="115" y="437"/>
                    </a:lnTo>
                    <a:lnTo>
                      <a:pt x="117" y="450"/>
                    </a:lnTo>
                    <a:lnTo>
                      <a:pt x="119" y="462"/>
                    </a:lnTo>
                    <a:lnTo>
                      <a:pt x="124" y="471"/>
                    </a:lnTo>
                    <a:lnTo>
                      <a:pt x="22" y="506"/>
                    </a:lnTo>
                    <a:lnTo>
                      <a:pt x="17" y="491"/>
                    </a:lnTo>
                    <a:lnTo>
                      <a:pt x="12" y="474"/>
                    </a:lnTo>
                    <a:lnTo>
                      <a:pt x="7" y="459"/>
                    </a:lnTo>
                    <a:lnTo>
                      <a:pt x="5" y="442"/>
                    </a:lnTo>
                    <a:lnTo>
                      <a:pt x="2" y="428"/>
                    </a:lnTo>
                    <a:lnTo>
                      <a:pt x="0" y="411"/>
                    </a:lnTo>
                    <a:lnTo>
                      <a:pt x="0" y="395"/>
                    </a:lnTo>
                    <a:lnTo>
                      <a:pt x="0" y="379"/>
                    </a:lnTo>
                    <a:lnTo>
                      <a:pt x="0" y="359"/>
                    </a:lnTo>
                    <a:lnTo>
                      <a:pt x="0" y="340"/>
                    </a:lnTo>
                    <a:lnTo>
                      <a:pt x="2" y="321"/>
                    </a:lnTo>
                    <a:lnTo>
                      <a:pt x="7" y="303"/>
                    </a:lnTo>
                    <a:lnTo>
                      <a:pt x="12" y="283"/>
                    </a:lnTo>
                    <a:lnTo>
                      <a:pt x="17" y="266"/>
                    </a:lnTo>
                    <a:lnTo>
                      <a:pt x="24" y="250"/>
                    </a:lnTo>
                    <a:lnTo>
                      <a:pt x="31" y="232"/>
                    </a:lnTo>
                    <a:lnTo>
                      <a:pt x="39" y="215"/>
                    </a:lnTo>
                    <a:lnTo>
                      <a:pt x="48" y="198"/>
                    </a:lnTo>
                    <a:lnTo>
                      <a:pt x="59" y="183"/>
                    </a:lnTo>
                    <a:lnTo>
                      <a:pt x="69" y="169"/>
                    </a:lnTo>
                    <a:lnTo>
                      <a:pt x="81" y="154"/>
                    </a:lnTo>
                    <a:lnTo>
                      <a:pt x="93" y="139"/>
                    </a:lnTo>
                    <a:lnTo>
                      <a:pt x="105" y="124"/>
                    </a:lnTo>
                    <a:lnTo>
                      <a:pt x="119" y="110"/>
                    </a:lnTo>
                    <a:lnTo>
                      <a:pt x="131" y="100"/>
                    </a:lnTo>
                    <a:lnTo>
                      <a:pt x="147" y="88"/>
                    </a:lnTo>
                    <a:lnTo>
                      <a:pt x="164" y="76"/>
                    </a:lnTo>
                    <a:lnTo>
                      <a:pt x="178" y="66"/>
                    </a:lnTo>
                    <a:lnTo>
                      <a:pt x="195" y="56"/>
                    </a:lnTo>
                    <a:lnTo>
                      <a:pt x="212" y="46"/>
                    </a:lnTo>
                    <a:lnTo>
                      <a:pt x="230" y="39"/>
                    </a:lnTo>
                    <a:lnTo>
                      <a:pt x="249" y="29"/>
                    </a:lnTo>
                    <a:lnTo>
                      <a:pt x="266" y="24"/>
                    </a:lnTo>
                    <a:lnTo>
                      <a:pt x="286" y="17"/>
                    </a:lnTo>
                    <a:lnTo>
                      <a:pt x="306" y="12"/>
                    </a:lnTo>
                    <a:lnTo>
                      <a:pt x="325" y="8"/>
                    </a:lnTo>
                    <a:lnTo>
                      <a:pt x="344" y="5"/>
                    </a:lnTo>
                    <a:lnTo>
                      <a:pt x="366" y="3"/>
                    </a:lnTo>
                    <a:lnTo>
                      <a:pt x="387" y="3"/>
                    </a:lnTo>
                    <a:lnTo>
                      <a:pt x="408" y="0"/>
                    </a:lnTo>
                    <a:close/>
                    <a:moveTo>
                      <a:pt x="792" y="250"/>
                    </a:moveTo>
                    <a:lnTo>
                      <a:pt x="797" y="264"/>
                    </a:lnTo>
                    <a:lnTo>
                      <a:pt x="804" y="281"/>
                    </a:lnTo>
                    <a:lnTo>
                      <a:pt x="807" y="295"/>
                    </a:lnTo>
                    <a:lnTo>
                      <a:pt x="812" y="310"/>
                    </a:lnTo>
                    <a:lnTo>
                      <a:pt x="814" y="328"/>
                    </a:lnTo>
                    <a:lnTo>
                      <a:pt x="816" y="345"/>
                    </a:lnTo>
                    <a:lnTo>
                      <a:pt x="816" y="362"/>
                    </a:lnTo>
                    <a:lnTo>
                      <a:pt x="816" y="379"/>
                    </a:lnTo>
                    <a:lnTo>
                      <a:pt x="816" y="398"/>
                    </a:lnTo>
                    <a:lnTo>
                      <a:pt x="816" y="416"/>
                    </a:lnTo>
                    <a:lnTo>
                      <a:pt x="812" y="435"/>
                    </a:lnTo>
                    <a:lnTo>
                      <a:pt x="809" y="454"/>
                    </a:lnTo>
                    <a:lnTo>
                      <a:pt x="804" y="471"/>
                    </a:lnTo>
                    <a:lnTo>
                      <a:pt x="800" y="491"/>
                    </a:lnTo>
                    <a:lnTo>
                      <a:pt x="792" y="509"/>
                    </a:lnTo>
                    <a:lnTo>
                      <a:pt x="785" y="525"/>
                    </a:lnTo>
                    <a:lnTo>
                      <a:pt x="777" y="542"/>
                    </a:lnTo>
                    <a:lnTo>
                      <a:pt x="767" y="557"/>
                    </a:lnTo>
                    <a:lnTo>
                      <a:pt x="758" y="574"/>
                    </a:lnTo>
                    <a:lnTo>
                      <a:pt x="748" y="589"/>
                    </a:lnTo>
                    <a:lnTo>
                      <a:pt x="736" y="604"/>
                    </a:lnTo>
                    <a:lnTo>
                      <a:pt x="724" y="618"/>
                    </a:lnTo>
                    <a:lnTo>
                      <a:pt x="712" y="633"/>
                    </a:lnTo>
                    <a:lnTo>
                      <a:pt x="696" y="645"/>
                    </a:lnTo>
                    <a:lnTo>
                      <a:pt x="682" y="657"/>
                    </a:lnTo>
                    <a:lnTo>
                      <a:pt x="667" y="670"/>
                    </a:lnTo>
                    <a:lnTo>
                      <a:pt x="653" y="682"/>
                    </a:lnTo>
                    <a:lnTo>
                      <a:pt x="636" y="692"/>
                    </a:lnTo>
                    <a:lnTo>
                      <a:pt x="621" y="701"/>
                    </a:lnTo>
                    <a:lnTo>
                      <a:pt x="601" y="711"/>
                    </a:lnTo>
                    <a:lnTo>
                      <a:pt x="584" y="718"/>
                    </a:lnTo>
                    <a:lnTo>
                      <a:pt x="567" y="725"/>
                    </a:lnTo>
                    <a:lnTo>
                      <a:pt x="548" y="733"/>
                    </a:lnTo>
                    <a:lnTo>
                      <a:pt x="530" y="737"/>
                    </a:lnTo>
                    <a:lnTo>
                      <a:pt x="511" y="745"/>
                    </a:lnTo>
                    <a:lnTo>
                      <a:pt x="491" y="747"/>
                    </a:lnTo>
                    <a:lnTo>
                      <a:pt x="470" y="750"/>
                    </a:lnTo>
                    <a:lnTo>
                      <a:pt x="449" y="754"/>
                    </a:lnTo>
                    <a:lnTo>
                      <a:pt x="428" y="754"/>
                    </a:lnTo>
                    <a:lnTo>
                      <a:pt x="408" y="754"/>
                    </a:lnTo>
                    <a:lnTo>
                      <a:pt x="391" y="754"/>
                    </a:lnTo>
                    <a:lnTo>
                      <a:pt x="377" y="754"/>
                    </a:lnTo>
                    <a:lnTo>
                      <a:pt x="361" y="752"/>
                    </a:lnTo>
                    <a:lnTo>
                      <a:pt x="344" y="750"/>
                    </a:lnTo>
                    <a:lnTo>
                      <a:pt x="330" y="747"/>
                    </a:lnTo>
                    <a:lnTo>
                      <a:pt x="316" y="745"/>
                    </a:lnTo>
                    <a:lnTo>
                      <a:pt x="301" y="742"/>
                    </a:lnTo>
                    <a:lnTo>
                      <a:pt x="286" y="737"/>
                    </a:lnTo>
                    <a:lnTo>
                      <a:pt x="318" y="642"/>
                    </a:lnTo>
                    <a:lnTo>
                      <a:pt x="330" y="645"/>
                    </a:lnTo>
                    <a:lnTo>
                      <a:pt x="340" y="647"/>
                    </a:lnTo>
                    <a:lnTo>
                      <a:pt x="349" y="652"/>
                    </a:lnTo>
                    <a:lnTo>
                      <a:pt x="361" y="652"/>
                    </a:lnTo>
                    <a:lnTo>
                      <a:pt x="373" y="654"/>
                    </a:lnTo>
                    <a:lnTo>
                      <a:pt x="384" y="654"/>
                    </a:lnTo>
                    <a:lnTo>
                      <a:pt x="396" y="654"/>
                    </a:lnTo>
                    <a:lnTo>
                      <a:pt x="408" y="654"/>
                    </a:lnTo>
                    <a:lnTo>
                      <a:pt x="423" y="654"/>
                    </a:lnTo>
                    <a:lnTo>
                      <a:pt x="437" y="654"/>
                    </a:lnTo>
                    <a:lnTo>
                      <a:pt x="452" y="652"/>
                    </a:lnTo>
                    <a:lnTo>
                      <a:pt x="470" y="650"/>
                    </a:lnTo>
                    <a:lnTo>
                      <a:pt x="482" y="647"/>
                    </a:lnTo>
                    <a:lnTo>
                      <a:pt x="496" y="642"/>
                    </a:lnTo>
                    <a:lnTo>
                      <a:pt x="511" y="640"/>
                    </a:lnTo>
                    <a:lnTo>
                      <a:pt x="525" y="633"/>
                    </a:lnTo>
                    <a:lnTo>
                      <a:pt x="538" y="628"/>
                    </a:lnTo>
                    <a:lnTo>
                      <a:pt x="553" y="623"/>
                    </a:lnTo>
                    <a:lnTo>
                      <a:pt x="565" y="616"/>
                    </a:lnTo>
                    <a:lnTo>
                      <a:pt x="577" y="609"/>
                    </a:lnTo>
                    <a:lnTo>
                      <a:pt x="587" y="601"/>
                    </a:lnTo>
                    <a:lnTo>
                      <a:pt x="599" y="592"/>
                    </a:lnTo>
                    <a:lnTo>
                      <a:pt x="611" y="584"/>
                    </a:lnTo>
                    <a:lnTo>
                      <a:pt x="621" y="574"/>
                    </a:lnTo>
                    <a:lnTo>
                      <a:pt x="631" y="564"/>
                    </a:lnTo>
                    <a:lnTo>
                      <a:pt x="641" y="554"/>
                    </a:lnTo>
                    <a:lnTo>
                      <a:pt x="648" y="545"/>
                    </a:lnTo>
                    <a:lnTo>
                      <a:pt x="658" y="533"/>
                    </a:lnTo>
                    <a:lnTo>
                      <a:pt x="665" y="523"/>
                    </a:lnTo>
                    <a:lnTo>
                      <a:pt x="672" y="511"/>
                    </a:lnTo>
                    <a:lnTo>
                      <a:pt x="679" y="499"/>
                    </a:lnTo>
                    <a:lnTo>
                      <a:pt x="684" y="486"/>
                    </a:lnTo>
                    <a:lnTo>
                      <a:pt x="689" y="474"/>
                    </a:lnTo>
                    <a:lnTo>
                      <a:pt x="696" y="462"/>
                    </a:lnTo>
                    <a:lnTo>
                      <a:pt x="700" y="447"/>
                    </a:lnTo>
                    <a:lnTo>
                      <a:pt x="702" y="435"/>
                    </a:lnTo>
                    <a:lnTo>
                      <a:pt x="704" y="421"/>
                    </a:lnTo>
                    <a:lnTo>
                      <a:pt x="707" y="409"/>
                    </a:lnTo>
                    <a:lnTo>
                      <a:pt x="709" y="393"/>
                    </a:lnTo>
                    <a:lnTo>
                      <a:pt x="709" y="379"/>
                    </a:lnTo>
                    <a:lnTo>
                      <a:pt x="709" y="366"/>
                    </a:lnTo>
                    <a:lnTo>
                      <a:pt x="709" y="352"/>
                    </a:lnTo>
                    <a:lnTo>
                      <a:pt x="707" y="340"/>
                    </a:lnTo>
                    <a:lnTo>
                      <a:pt x="704" y="328"/>
                    </a:lnTo>
                    <a:lnTo>
                      <a:pt x="702" y="317"/>
                    </a:lnTo>
                    <a:lnTo>
                      <a:pt x="700" y="305"/>
                    </a:lnTo>
                    <a:lnTo>
                      <a:pt x="694" y="293"/>
                    </a:lnTo>
                    <a:lnTo>
                      <a:pt x="689" y="283"/>
                    </a:lnTo>
                    <a:lnTo>
                      <a:pt x="792" y="25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5" name="Freeform 127"/>
              <p:cNvSpPr>
                <a:spLocks noEditPoints="1"/>
              </p:cNvSpPr>
              <p:nvPr/>
            </p:nvSpPr>
            <p:spPr bwMode="auto">
              <a:xfrm>
                <a:off x="4757" y="2265"/>
                <a:ext cx="184" cy="174"/>
              </a:xfrm>
              <a:custGeom>
                <a:avLst/>
                <a:gdLst/>
                <a:ahLst/>
                <a:cxnLst>
                  <a:cxn ang="0">
                    <a:pos x="430" y="12"/>
                  </a:cxn>
                  <a:cxn ang="0">
                    <a:pos x="465" y="3"/>
                  </a:cxn>
                  <a:cxn ang="0">
                    <a:pos x="496" y="8"/>
                  </a:cxn>
                  <a:cxn ang="0">
                    <a:pos x="508" y="24"/>
                  </a:cxn>
                  <a:cxn ang="0">
                    <a:pos x="525" y="15"/>
                  </a:cxn>
                  <a:cxn ang="0">
                    <a:pos x="535" y="24"/>
                  </a:cxn>
                  <a:cxn ang="0">
                    <a:pos x="500" y="111"/>
                  </a:cxn>
                  <a:cxn ang="0">
                    <a:pos x="474" y="105"/>
                  </a:cxn>
                  <a:cxn ang="0">
                    <a:pos x="459" y="117"/>
                  </a:cxn>
                  <a:cxn ang="0">
                    <a:pos x="450" y="115"/>
                  </a:cxn>
                  <a:cxn ang="0">
                    <a:pos x="426" y="106"/>
                  </a:cxn>
                  <a:cxn ang="0">
                    <a:pos x="397" y="100"/>
                  </a:cxn>
                  <a:cxn ang="0">
                    <a:pos x="368" y="117"/>
                  </a:cxn>
                  <a:cxn ang="0">
                    <a:pos x="355" y="117"/>
                  </a:cxn>
                  <a:cxn ang="0">
                    <a:pos x="339" y="122"/>
                  </a:cxn>
                  <a:cxn ang="0">
                    <a:pos x="312" y="123"/>
                  </a:cxn>
                  <a:cxn ang="0">
                    <a:pos x="279" y="130"/>
                  </a:cxn>
                  <a:cxn ang="0">
                    <a:pos x="267" y="135"/>
                  </a:cxn>
                  <a:cxn ang="0">
                    <a:pos x="249" y="161"/>
                  </a:cxn>
                  <a:cxn ang="0">
                    <a:pos x="237" y="168"/>
                  </a:cxn>
                  <a:cxn ang="0">
                    <a:pos x="211" y="180"/>
                  </a:cxn>
                  <a:cxn ang="0">
                    <a:pos x="178" y="204"/>
                  </a:cxn>
                  <a:cxn ang="0">
                    <a:pos x="170" y="232"/>
                  </a:cxn>
                  <a:cxn ang="0">
                    <a:pos x="163" y="244"/>
                  </a:cxn>
                  <a:cxn ang="0">
                    <a:pos x="137" y="263"/>
                  </a:cxn>
                  <a:cxn ang="0">
                    <a:pos x="132" y="274"/>
                  </a:cxn>
                  <a:cxn ang="0">
                    <a:pos x="120" y="299"/>
                  </a:cxn>
                  <a:cxn ang="0">
                    <a:pos x="124" y="331"/>
                  </a:cxn>
                  <a:cxn ang="0">
                    <a:pos x="122" y="344"/>
                  </a:cxn>
                  <a:cxn ang="0">
                    <a:pos x="107" y="356"/>
                  </a:cxn>
                  <a:cxn ang="0">
                    <a:pos x="107" y="369"/>
                  </a:cxn>
                  <a:cxn ang="0">
                    <a:pos x="119" y="397"/>
                  </a:cxn>
                  <a:cxn ang="0">
                    <a:pos x="122" y="421"/>
                  </a:cxn>
                  <a:cxn ang="0">
                    <a:pos x="110" y="434"/>
                  </a:cxn>
                  <a:cxn ang="0">
                    <a:pos x="126" y="441"/>
                  </a:cxn>
                  <a:cxn ang="0">
                    <a:pos x="125" y="468"/>
                  </a:cxn>
                  <a:cxn ang="0">
                    <a:pos x="26" y="506"/>
                  </a:cxn>
                  <a:cxn ang="0">
                    <a:pos x="17" y="498"/>
                  </a:cxn>
                  <a:cxn ang="0">
                    <a:pos x="12" y="482"/>
                  </a:cxn>
                  <a:cxn ang="0">
                    <a:pos x="7" y="466"/>
                  </a:cxn>
                  <a:cxn ang="0">
                    <a:pos x="8" y="434"/>
                  </a:cxn>
                  <a:cxn ang="0">
                    <a:pos x="12" y="401"/>
                  </a:cxn>
                  <a:cxn ang="0">
                    <a:pos x="0" y="346"/>
                  </a:cxn>
                  <a:cxn ang="0">
                    <a:pos x="2" y="325"/>
                  </a:cxn>
                  <a:cxn ang="0">
                    <a:pos x="19" y="310"/>
                  </a:cxn>
                  <a:cxn ang="0">
                    <a:pos x="24" y="291"/>
                  </a:cxn>
                  <a:cxn ang="0">
                    <a:pos x="43" y="241"/>
                  </a:cxn>
                  <a:cxn ang="0">
                    <a:pos x="49" y="201"/>
                  </a:cxn>
                  <a:cxn ang="0">
                    <a:pos x="60" y="186"/>
                  </a:cxn>
                  <a:cxn ang="0">
                    <a:pos x="70" y="172"/>
                  </a:cxn>
                  <a:cxn ang="0">
                    <a:pos x="103" y="149"/>
                  </a:cxn>
                  <a:cxn ang="0">
                    <a:pos x="122" y="111"/>
                  </a:cxn>
                  <a:cxn ang="0">
                    <a:pos x="149" y="90"/>
                  </a:cxn>
                  <a:cxn ang="0">
                    <a:pos x="166" y="77"/>
                  </a:cxn>
                  <a:cxn ang="0">
                    <a:pos x="181" y="67"/>
                  </a:cxn>
                  <a:cxn ang="0">
                    <a:pos x="204" y="68"/>
                  </a:cxn>
                  <a:cxn ang="0">
                    <a:pos x="238" y="50"/>
                  </a:cxn>
                  <a:cxn ang="0">
                    <a:pos x="271" y="25"/>
                  </a:cxn>
                  <a:cxn ang="0">
                    <a:pos x="289" y="18"/>
                  </a:cxn>
                  <a:cxn ang="0">
                    <a:pos x="310" y="12"/>
                  </a:cxn>
                  <a:cxn ang="0">
                    <a:pos x="350" y="11"/>
                  </a:cxn>
                  <a:cxn ang="0">
                    <a:pos x="393" y="15"/>
                  </a:cxn>
                </a:cxnLst>
                <a:rect l="0" t="0" r="r" b="b"/>
                <a:pathLst>
                  <a:path w="550" h="520">
                    <a:moveTo>
                      <a:pt x="414" y="0"/>
                    </a:moveTo>
                    <a:lnTo>
                      <a:pt x="431" y="0"/>
                    </a:lnTo>
                    <a:lnTo>
                      <a:pt x="431" y="12"/>
                    </a:lnTo>
                    <a:lnTo>
                      <a:pt x="414" y="12"/>
                    </a:lnTo>
                    <a:lnTo>
                      <a:pt x="414" y="0"/>
                    </a:lnTo>
                    <a:close/>
                    <a:moveTo>
                      <a:pt x="431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1" y="6"/>
                    </a:lnTo>
                    <a:lnTo>
                      <a:pt x="431" y="0"/>
                    </a:lnTo>
                    <a:close/>
                    <a:moveTo>
                      <a:pt x="432" y="0"/>
                    </a:moveTo>
                    <a:lnTo>
                      <a:pt x="447" y="3"/>
                    </a:lnTo>
                    <a:lnTo>
                      <a:pt x="445" y="15"/>
                    </a:lnTo>
                    <a:lnTo>
                      <a:pt x="430" y="12"/>
                    </a:lnTo>
                    <a:lnTo>
                      <a:pt x="432" y="0"/>
                    </a:lnTo>
                    <a:close/>
                    <a:moveTo>
                      <a:pt x="446" y="15"/>
                    </a:moveTo>
                    <a:lnTo>
                      <a:pt x="445" y="15"/>
                    </a:lnTo>
                    <a:lnTo>
                      <a:pt x="445" y="15"/>
                    </a:lnTo>
                    <a:lnTo>
                      <a:pt x="446" y="9"/>
                    </a:lnTo>
                    <a:lnTo>
                      <a:pt x="446" y="15"/>
                    </a:lnTo>
                    <a:close/>
                    <a:moveTo>
                      <a:pt x="446" y="3"/>
                    </a:moveTo>
                    <a:lnTo>
                      <a:pt x="464" y="3"/>
                    </a:lnTo>
                    <a:lnTo>
                      <a:pt x="464" y="15"/>
                    </a:lnTo>
                    <a:lnTo>
                      <a:pt x="446" y="15"/>
                    </a:lnTo>
                    <a:lnTo>
                      <a:pt x="446" y="3"/>
                    </a:lnTo>
                    <a:close/>
                    <a:moveTo>
                      <a:pt x="464" y="3"/>
                    </a:moveTo>
                    <a:lnTo>
                      <a:pt x="464" y="3"/>
                    </a:lnTo>
                    <a:lnTo>
                      <a:pt x="465" y="3"/>
                    </a:lnTo>
                    <a:lnTo>
                      <a:pt x="464" y="9"/>
                    </a:lnTo>
                    <a:lnTo>
                      <a:pt x="464" y="3"/>
                    </a:lnTo>
                    <a:close/>
                    <a:moveTo>
                      <a:pt x="465" y="3"/>
                    </a:moveTo>
                    <a:lnTo>
                      <a:pt x="479" y="5"/>
                    </a:lnTo>
                    <a:lnTo>
                      <a:pt x="477" y="17"/>
                    </a:lnTo>
                    <a:lnTo>
                      <a:pt x="463" y="15"/>
                    </a:lnTo>
                    <a:lnTo>
                      <a:pt x="465" y="3"/>
                    </a:lnTo>
                    <a:close/>
                    <a:moveTo>
                      <a:pt x="477" y="17"/>
                    </a:moveTo>
                    <a:lnTo>
                      <a:pt x="477" y="17"/>
                    </a:lnTo>
                    <a:lnTo>
                      <a:pt x="477" y="17"/>
                    </a:lnTo>
                    <a:lnTo>
                      <a:pt x="478" y="11"/>
                    </a:lnTo>
                    <a:lnTo>
                      <a:pt x="477" y="17"/>
                    </a:lnTo>
                    <a:close/>
                    <a:moveTo>
                      <a:pt x="479" y="5"/>
                    </a:moveTo>
                    <a:lnTo>
                      <a:pt x="496" y="8"/>
                    </a:lnTo>
                    <a:lnTo>
                      <a:pt x="494" y="19"/>
                    </a:lnTo>
                    <a:lnTo>
                      <a:pt x="477" y="17"/>
                    </a:lnTo>
                    <a:lnTo>
                      <a:pt x="479" y="5"/>
                    </a:lnTo>
                    <a:close/>
                    <a:moveTo>
                      <a:pt x="496" y="8"/>
                    </a:moveTo>
                    <a:lnTo>
                      <a:pt x="496" y="8"/>
                    </a:lnTo>
                    <a:lnTo>
                      <a:pt x="497" y="8"/>
                    </a:lnTo>
                    <a:lnTo>
                      <a:pt x="495" y="14"/>
                    </a:lnTo>
                    <a:lnTo>
                      <a:pt x="496" y="8"/>
                    </a:lnTo>
                    <a:close/>
                    <a:moveTo>
                      <a:pt x="497" y="8"/>
                    </a:moveTo>
                    <a:lnTo>
                      <a:pt x="511" y="13"/>
                    </a:lnTo>
                    <a:lnTo>
                      <a:pt x="508" y="24"/>
                    </a:lnTo>
                    <a:lnTo>
                      <a:pt x="493" y="19"/>
                    </a:lnTo>
                    <a:lnTo>
                      <a:pt x="497" y="8"/>
                    </a:lnTo>
                    <a:close/>
                    <a:moveTo>
                      <a:pt x="508" y="24"/>
                    </a:moveTo>
                    <a:lnTo>
                      <a:pt x="508" y="24"/>
                    </a:lnTo>
                    <a:lnTo>
                      <a:pt x="508" y="24"/>
                    </a:lnTo>
                    <a:lnTo>
                      <a:pt x="509" y="18"/>
                    </a:lnTo>
                    <a:lnTo>
                      <a:pt x="508" y="24"/>
                    </a:lnTo>
                    <a:close/>
                    <a:moveTo>
                      <a:pt x="510" y="12"/>
                    </a:moveTo>
                    <a:lnTo>
                      <a:pt x="525" y="15"/>
                    </a:lnTo>
                    <a:lnTo>
                      <a:pt x="523" y="27"/>
                    </a:lnTo>
                    <a:lnTo>
                      <a:pt x="508" y="24"/>
                    </a:lnTo>
                    <a:lnTo>
                      <a:pt x="510" y="12"/>
                    </a:lnTo>
                    <a:close/>
                    <a:moveTo>
                      <a:pt x="525" y="15"/>
                    </a:moveTo>
                    <a:lnTo>
                      <a:pt x="525" y="15"/>
                    </a:lnTo>
                    <a:lnTo>
                      <a:pt x="526" y="15"/>
                    </a:lnTo>
                    <a:lnTo>
                      <a:pt x="524" y="21"/>
                    </a:lnTo>
                    <a:lnTo>
                      <a:pt x="525" y="15"/>
                    </a:lnTo>
                    <a:close/>
                    <a:moveTo>
                      <a:pt x="526" y="15"/>
                    </a:moveTo>
                    <a:lnTo>
                      <a:pt x="542" y="20"/>
                    </a:lnTo>
                    <a:lnTo>
                      <a:pt x="539" y="31"/>
                    </a:lnTo>
                    <a:lnTo>
                      <a:pt x="522" y="27"/>
                    </a:lnTo>
                    <a:lnTo>
                      <a:pt x="526" y="15"/>
                    </a:lnTo>
                    <a:close/>
                    <a:moveTo>
                      <a:pt x="542" y="20"/>
                    </a:moveTo>
                    <a:lnTo>
                      <a:pt x="550" y="22"/>
                    </a:lnTo>
                    <a:lnTo>
                      <a:pt x="547" y="28"/>
                    </a:lnTo>
                    <a:lnTo>
                      <a:pt x="541" y="26"/>
                    </a:lnTo>
                    <a:lnTo>
                      <a:pt x="542" y="20"/>
                    </a:lnTo>
                    <a:close/>
                    <a:moveTo>
                      <a:pt x="547" y="28"/>
                    </a:moveTo>
                    <a:lnTo>
                      <a:pt x="513" y="123"/>
                    </a:lnTo>
                    <a:lnTo>
                      <a:pt x="501" y="119"/>
                    </a:lnTo>
                    <a:lnTo>
                      <a:pt x="535" y="24"/>
                    </a:lnTo>
                    <a:lnTo>
                      <a:pt x="547" y="28"/>
                    </a:lnTo>
                    <a:close/>
                    <a:moveTo>
                      <a:pt x="513" y="123"/>
                    </a:moveTo>
                    <a:lnTo>
                      <a:pt x="510" y="129"/>
                    </a:lnTo>
                    <a:lnTo>
                      <a:pt x="504" y="126"/>
                    </a:lnTo>
                    <a:lnTo>
                      <a:pt x="507" y="121"/>
                    </a:lnTo>
                    <a:lnTo>
                      <a:pt x="513" y="123"/>
                    </a:lnTo>
                    <a:close/>
                    <a:moveTo>
                      <a:pt x="504" y="126"/>
                    </a:moveTo>
                    <a:lnTo>
                      <a:pt x="495" y="121"/>
                    </a:lnTo>
                    <a:lnTo>
                      <a:pt x="500" y="111"/>
                    </a:lnTo>
                    <a:lnTo>
                      <a:pt x="510" y="115"/>
                    </a:lnTo>
                    <a:lnTo>
                      <a:pt x="504" y="126"/>
                    </a:lnTo>
                    <a:close/>
                    <a:moveTo>
                      <a:pt x="499" y="110"/>
                    </a:moveTo>
                    <a:lnTo>
                      <a:pt x="499" y="110"/>
                    </a:lnTo>
                    <a:lnTo>
                      <a:pt x="500" y="111"/>
                    </a:lnTo>
                    <a:lnTo>
                      <a:pt x="497" y="116"/>
                    </a:lnTo>
                    <a:lnTo>
                      <a:pt x="499" y="110"/>
                    </a:lnTo>
                    <a:close/>
                    <a:moveTo>
                      <a:pt x="496" y="122"/>
                    </a:moveTo>
                    <a:lnTo>
                      <a:pt x="484" y="119"/>
                    </a:lnTo>
                    <a:lnTo>
                      <a:pt x="486" y="108"/>
                    </a:lnTo>
                    <a:lnTo>
                      <a:pt x="499" y="110"/>
                    </a:lnTo>
                    <a:lnTo>
                      <a:pt x="496" y="122"/>
                    </a:lnTo>
                    <a:close/>
                    <a:moveTo>
                      <a:pt x="484" y="119"/>
                    </a:moveTo>
                    <a:lnTo>
                      <a:pt x="472" y="117"/>
                    </a:lnTo>
                    <a:lnTo>
                      <a:pt x="474" y="105"/>
                    </a:lnTo>
                    <a:lnTo>
                      <a:pt x="486" y="108"/>
                    </a:lnTo>
                    <a:lnTo>
                      <a:pt x="484" y="119"/>
                    </a:lnTo>
                    <a:close/>
                    <a:moveTo>
                      <a:pt x="473" y="105"/>
                    </a:moveTo>
                    <a:lnTo>
                      <a:pt x="474" y="105"/>
                    </a:lnTo>
                    <a:lnTo>
                      <a:pt x="474" y="105"/>
                    </a:lnTo>
                    <a:lnTo>
                      <a:pt x="473" y="111"/>
                    </a:lnTo>
                    <a:lnTo>
                      <a:pt x="473" y="105"/>
                    </a:lnTo>
                    <a:close/>
                    <a:moveTo>
                      <a:pt x="473" y="117"/>
                    </a:moveTo>
                    <a:lnTo>
                      <a:pt x="460" y="117"/>
                    </a:lnTo>
                    <a:lnTo>
                      <a:pt x="460" y="105"/>
                    </a:lnTo>
                    <a:lnTo>
                      <a:pt x="473" y="105"/>
                    </a:lnTo>
                    <a:lnTo>
                      <a:pt x="473" y="117"/>
                    </a:lnTo>
                    <a:close/>
                    <a:moveTo>
                      <a:pt x="460" y="117"/>
                    </a:moveTo>
                    <a:lnTo>
                      <a:pt x="459" y="117"/>
                    </a:lnTo>
                    <a:lnTo>
                      <a:pt x="459" y="117"/>
                    </a:lnTo>
                    <a:lnTo>
                      <a:pt x="460" y="111"/>
                    </a:lnTo>
                    <a:lnTo>
                      <a:pt x="460" y="117"/>
                    </a:lnTo>
                    <a:close/>
                    <a:moveTo>
                      <a:pt x="459" y="117"/>
                    </a:moveTo>
                    <a:lnTo>
                      <a:pt x="449" y="115"/>
                    </a:lnTo>
                    <a:lnTo>
                      <a:pt x="452" y="103"/>
                    </a:lnTo>
                    <a:lnTo>
                      <a:pt x="463" y="105"/>
                    </a:lnTo>
                    <a:lnTo>
                      <a:pt x="459" y="117"/>
                    </a:lnTo>
                    <a:close/>
                    <a:moveTo>
                      <a:pt x="450" y="103"/>
                    </a:moveTo>
                    <a:lnTo>
                      <a:pt x="451" y="103"/>
                    </a:lnTo>
                    <a:lnTo>
                      <a:pt x="452" y="103"/>
                    </a:lnTo>
                    <a:lnTo>
                      <a:pt x="450" y="109"/>
                    </a:lnTo>
                    <a:lnTo>
                      <a:pt x="450" y="103"/>
                    </a:lnTo>
                    <a:close/>
                    <a:moveTo>
                      <a:pt x="450" y="115"/>
                    </a:moveTo>
                    <a:lnTo>
                      <a:pt x="438" y="115"/>
                    </a:lnTo>
                    <a:lnTo>
                      <a:pt x="438" y="103"/>
                    </a:lnTo>
                    <a:lnTo>
                      <a:pt x="450" y="103"/>
                    </a:lnTo>
                    <a:lnTo>
                      <a:pt x="450" y="115"/>
                    </a:lnTo>
                    <a:close/>
                    <a:moveTo>
                      <a:pt x="438" y="115"/>
                    </a:moveTo>
                    <a:lnTo>
                      <a:pt x="438" y="115"/>
                    </a:lnTo>
                    <a:lnTo>
                      <a:pt x="437" y="115"/>
                    </a:lnTo>
                    <a:lnTo>
                      <a:pt x="438" y="109"/>
                    </a:lnTo>
                    <a:lnTo>
                      <a:pt x="438" y="115"/>
                    </a:lnTo>
                    <a:close/>
                    <a:moveTo>
                      <a:pt x="437" y="115"/>
                    </a:moveTo>
                    <a:lnTo>
                      <a:pt x="425" y="112"/>
                    </a:lnTo>
                    <a:lnTo>
                      <a:pt x="428" y="100"/>
                    </a:lnTo>
                    <a:lnTo>
                      <a:pt x="440" y="103"/>
                    </a:lnTo>
                    <a:lnTo>
                      <a:pt x="437" y="115"/>
                    </a:lnTo>
                    <a:close/>
                    <a:moveTo>
                      <a:pt x="426" y="100"/>
                    </a:moveTo>
                    <a:lnTo>
                      <a:pt x="427" y="100"/>
                    </a:lnTo>
                    <a:lnTo>
                      <a:pt x="428" y="100"/>
                    </a:lnTo>
                    <a:lnTo>
                      <a:pt x="426" y="106"/>
                    </a:lnTo>
                    <a:lnTo>
                      <a:pt x="426" y="100"/>
                    </a:lnTo>
                    <a:close/>
                    <a:moveTo>
                      <a:pt x="426" y="112"/>
                    </a:moveTo>
                    <a:lnTo>
                      <a:pt x="414" y="112"/>
                    </a:lnTo>
                    <a:lnTo>
                      <a:pt x="414" y="100"/>
                    </a:lnTo>
                    <a:lnTo>
                      <a:pt x="426" y="100"/>
                    </a:lnTo>
                    <a:lnTo>
                      <a:pt x="426" y="112"/>
                    </a:lnTo>
                    <a:close/>
                    <a:moveTo>
                      <a:pt x="414" y="112"/>
                    </a:moveTo>
                    <a:lnTo>
                      <a:pt x="397" y="112"/>
                    </a:lnTo>
                    <a:lnTo>
                      <a:pt x="397" y="100"/>
                    </a:lnTo>
                    <a:lnTo>
                      <a:pt x="414" y="100"/>
                    </a:lnTo>
                    <a:lnTo>
                      <a:pt x="414" y="112"/>
                    </a:lnTo>
                    <a:close/>
                    <a:moveTo>
                      <a:pt x="396" y="100"/>
                    </a:moveTo>
                    <a:lnTo>
                      <a:pt x="397" y="100"/>
                    </a:lnTo>
                    <a:lnTo>
                      <a:pt x="397" y="100"/>
                    </a:lnTo>
                    <a:lnTo>
                      <a:pt x="397" y="106"/>
                    </a:lnTo>
                    <a:lnTo>
                      <a:pt x="396" y="100"/>
                    </a:lnTo>
                    <a:close/>
                    <a:moveTo>
                      <a:pt x="398" y="112"/>
                    </a:moveTo>
                    <a:lnTo>
                      <a:pt x="384" y="115"/>
                    </a:lnTo>
                    <a:lnTo>
                      <a:pt x="382" y="103"/>
                    </a:lnTo>
                    <a:lnTo>
                      <a:pt x="396" y="100"/>
                    </a:lnTo>
                    <a:lnTo>
                      <a:pt x="398" y="112"/>
                    </a:lnTo>
                    <a:close/>
                    <a:moveTo>
                      <a:pt x="384" y="115"/>
                    </a:moveTo>
                    <a:lnTo>
                      <a:pt x="368" y="117"/>
                    </a:lnTo>
                    <a:lnTo>
                      <a:pt x="366" y="105"/>
                    </a:lnTo>
                    <a:lnTo>
                      <a:pt x="382" y="103"/>
                    </a:lnTo>
                    <a:lnTo>
                      <a:pt x="384" y="115"/>
                    </a:lnTo>
                    <a:close/>
                    <a:moveTo>
                      <a:pt x="368" y="117"/>
                    </a:moveTo>
                    <a:lnTo>
                      <a:pt x="368" y="117"/>
                    </a:lnTo>
                    <a:lnTo>
                      <a:pt x="367" y="117"/>
                    </a:lnTo>
                    <a:lnTo>
                      <a:pt x="367" y="111"/>
                    </a:lnTo>
                    <a:lnTo>
                      <a:pt x="368" y="117"/>
                    </a:lnTo>
                    <a:close/>
                    <a:moveTo>
                      <a:pt x="367" y="117"/>
                    </a:moveTo>
                    <a:lnTo>
                      <a:pt x="353" y="117"/>
                    </a:lnTo>
                    <a:lnTo>
                      <a:pt x="353" y="105"/>
                    </a:lnTo>
                    <a:lnTo>
                      <a:pt x="367" y="105"/>
                    </a:lnTo>
                    <a:lnTo>
                      <a:pt x="367" y="117"/>
                    </a:lnTo>
                    <a:close/>
                    <a:moveTo>
                      <a:pt x="351" y="105"/>
                    </a:moveTo>
                    <a:lnTo>
                      <a:pt x="352" y="105"/>
                    </a:lnTo>
                    <a:lnTo>
                      <a:pt x="353" y="105"/>
                    </a:lnTo>
                    <a:lnTo>
                      <a:pt x="353" y="111"/>
                    </a:lnTo>
                    <a:lnTo>
                      <a:pt x="351" y="105"/>
                    </a:lnTo>
                    <a:close/>
                    <a:moveTo>
                      <a:pt x="355" y="117"/>
                    </a:moveTo>
                    <a:lnTo>
                      <a:pt x="340" y="122"/>
                    </a:lnTo>
                    <a:lnTo>
                      <a:pt x="337" y="110"/>
                    </a:lnTo>
                    <a:lnTo>
                      <a:pt x="351" y="105"/>
                    </a:lnTo>
                    <a:lnTo>
                      <a:pt x="355" y="117"/>
                    </a:lnTo>
                    <a:close/>
                    <a:moveTo>
                      <a:pt x="340" y="122"/>
                    </a:moveTo>
                    <a:lnTo>
                      <a:pt x="340" y="122"/>
                    </a:lnTo>
                    <a:lnTo>
                      <a:pt x="339" y="122"/>
                    </a:lnTo>
                    <a:lnTo>
                      <a:pt x="338" y="116"/>
                    </a:lnTo>
                    <a:lnTo>
                      <a:pt x="340" y="122"/>
                    </a:lnTo>
                    <a:close/>
                    <a:moveTo>
                      <a:pt x="339" y="122"/>
                    </a:moveTo>
                    <a:lnTo>
                      <a:pt x="325" y="124"/>
                    </a:lnTo>
                    <a:lnTo>
                      <a:pt x="323" y="112"/>
                    </a:lnTo>
                    <a:lnTo>
                      <a:pt x="337" y="110"/>
                    </a:lnTo>
                    <a:lnTo>
                      <a:pt x="339" y="122"/>
                    </a:lnTo>
                    <a:close/>
                    <a:moveTo>
                      <a:pt x="322" y="113"/>
                    </a:moveTo>
                    <a:lnTo>
                      <a:pt x="322" y="113"/>
                    </a:lnTo>
                    <a:lnTo>
                      <a:pt x="323" y="112"/>
                    </a:lnTo>
                    <a:lnTo>
                      <a:pt x="324" y="118"/>
                    </a:lnTo>
                    <a:lnTo>
                      <a:pt x="322" y="113"/>
                    </a:lnTo>
                    <a:close/>
                    <a:moveTo>
                      <a:pt x="326" y="124"/>
                    </a:moveTo>
                    <a:lnTo>
                      <a:pt x="314" y="129"/>
                    </a:lnTo>
                    <a:lnTo>
                      <a:pt x="310" y="118"/>
                    </a:lnTo>
                    <a:lnTo>
                      <a:pt x="322" y="113"/>
                    </a:lnTo>
                    <a:lnTo>
                      <a:pt x="326" y="124"/>
                    </a:lnTo>
                    <a:close/>
                    <a:moveTo>
                      <a:pt x="314" y="129"/>
                    </a:moveTo>
                    <a:lnTo>
                      <a:pt x="314" y="129"/>
                    </a:lnTo>
                    <a:lnTo>
                      <a:pt x="314" y="129"/>
                    </a:lnTo>
                    <a:lnTo>
                      <a:pt x="312" y="123"/>
                    </a:lnTo>
                    <a:lnTo>
                      <a:pt x="314" y="129"/>
                    </a:lnTo>
                    <a:close/>
                    <a:moveTo>
                      <a:pt x="314" y="129"/>
                    </a:moveTo>
                    <a:lnTo>
                      <a:pt x="298" y="134"/>
                    </a:lnTo>
                    <a:lnTo>
                      <a:pt x="294" y="122"/>
                    </a:lnTo>
                    <a:lnTo>
                      <a:pt x="310" y="117"/>
                    </a:lnTo>
                    <a:lnTo>
                      <a:pt x="314" y="129"/>
                    </a:lnTo>
                    <a:close/>
                    <a:moveTo>
                      <a:pt x="294" y="123"/>
                    </a:moveTo>
                    <a:lnTo>
                      <a:pt x="294" y="122"/>
                    </a:lnTo>
                    <a:lnTo>
                      <a:pt x="294" y="122"/>
                    </a:lnTo>
                    <a:lnTo>
                      <a:pt x="296" y="128"/>
                    </a:lnTo>
                    <a:lnTo>
                      <a:pt x="294" y="123"/>
                    </a:lnTo>
                    <a:close/>
                    <a:moveTo>
                      <a:pt x="299" y="133"/>
                    </a:moveTo>
                    <a:lnTo>
                      <a:pt x="285" y="141"/>
                    </a:lnTo>
                    <a:lnTo>
                      <a:pt x="279" y="130"/>
                    </a:lnTo>
                    <a:lnTo>
                      <a:pt x="294" y="123"/>
                    </a:lnTo>
                    <a:lnTo>
                      <a:pt x="299" y="133"/>
                    </a:lnTo>
                    <a:close/>
                    <a:moveTo>
                      <a:pt x="285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2" y="135"/>
                    </a:lnTo>
                    <a:lnTo>
                      <a:pt x="285" y="141"/>
                    </a:lnTo>
                    <a:close/>
                    <a:moveTo>
                      <a:pt x="284" y="141"/>
                    </a:moveTo>
                    <a:lnTo>
                      <a:pt x="272" y="146"/>
                    </a:lnTo>
                    <a:lnTo>
                      <a:pt x="268" y="134"/>
                    </a:lnTo>
                    <a:lnTo>
                      <a:pt x="280" y="130"/>
                    </a:lnTo>
                    <a:lnTo>
                      <a:pt x="284" y="141"/>
                    </a:lnTo>
                    <a:close/>
                    <a:moveTo>
                      <a:pt x="267" y="135"/>
                    </a:moveTo>
                    <a:lnTo>
                      <a:pt x="267" y="135"/>
                    </a:lnTo>
                    <a:lnTo>
                      <a:pt x="268" y="134"/>
                    </a:lnTo>
                    <a:lnTo>
                      <a:pt x="270" y="140"/>
                    </a:lnTo>
                    <a:lnTo>
                      <a:pt x="267" y="135"/>
                    </a:lnTo>
                    <a:close/>
                    <a:moveTo>
                      <a:pt x="273" y="145"/>
                    </a:moveTo>
                    <a:lnTo>
                      <a:pt x="261" y="153"/>
                    </a:lnTo>
                    <a:lnTo>
                      <a:pt x="255" y="142"/>
                    </a:lnTo>
                    <a:lnTo>
                      <a:pt x="267" y="135"/>
                    </a:lnTo>
                    <a:lnTo>
                      <a:pt x="273" y="145"/>
                    </a:lnTo>
                    <a:close/>
                    <a:moveTo>
                      <a:pt x="261" y="153"/>
                    </a:moveTo>
                    <a:lnTo>
                      <a:pt x="249" y="161"/>
                    </a:lnTo>
                    <a:lnTo>
                      <a:pt x="243" y="149"/>
                    </a:lnTo>
                    <a:lnTo>
                      <a:pt x="255" y="142"/>
                    </a:lnTo>
                    <a:lnTo>
                      <a:pt x="261" y="153"/>
                    </a:lnTo>
                    <a:close/>
                    <a:moveTo>
                      <a:pt x="249" y="161"/>
                    </a:moveTo>
                    <a:lnTo>
                      <a:pt x="237" y="168"/>
                    </a:lnTo>
                    <a:lnTo>
                      <a:pt x="230" y="158"/>
                    </a:lnTo>
                    <a:lnTo>
                      <a:pt x="243" y="149"/>
                    </a:lnTo>
                    <a:lnTo>
                      <a:pt x="249" y="161"/>
                    </a:lnTo>
                    <a:close/>
                    <a:moveTo>
                      <a:pt x="230" y="158"/>
                    </a:moveTo>
                    <a:lnTo>
                      <a:pt x="230" y="158"/>
                    </a:lnTo>
                    <a:lnTo>
                      <a:pt x="230" y="158"/>
                    </a:lnTo>
                    <a:lnTo>
                      <a:pt x="234" y="163"/>
                    </a:lnTo>
                    <a:lnTo>
                      <a:pt x="230" y="158"/>
                    </a:lnTo>
                    <a:close/>
                    <a:moveTo>
                      <a:pt x="237" y="168"/>
                    </a:moveTo>
                    <a:lnTo>
                      <a:pt x="228" y="175"/>
                    </a:lnTo>
                    <a:lnTo>
                      <a:pt x="220" y="165"/>
                    </a:lnTo>
                    <a:lnTo>
                      <a:pt x="230" y="158"/>
                    </a:lnTo>
                    <a:lnTo>
                      <a:pt x="237" y="168"/>
                    </a:lnTo>
                    <a:close/>
                    <a:moveTo>
                      <a:pt x="220" y="165"/>
                    </a:moveTo>
                    <a:lnTo>
                      <a:pt x="220" y="166"/>
                    </a:lnTo>
                    <a:lnTo>
                      <a:pt x="220" y="165"/>
                    </a:lnTo>
                    <a:lnTo>
                      <a:pt x="224" y="170"/>
                    </a:lnTo>
                    <a:lnTo>
                      <a:pt x="220" y="165"/>
                    </a:lnTo>
                    <a:close/>
                    <a:moveTo>
                      <a:pt x="228" y="175"/>
                    </a:moveTo>
                    <a:lnTo>
                      <a:pt x="215" y="184"/>
                    </a:lnTo>
                    <a:lnTo>
                      <a:pt x="207" y="175"/>
                    </a:lnTo>
                    <a:lnTo>
                      <a:pt x="220" y="165"/>
                    </a:lnTo>
                    <a:lnTo>
                      <a:pt x="228" y="175"/>
                    </a:lnTo>
                    <a:close/>
                    <a:moveTo>
                      <a:pt x="207" y="175"/>
                    </a:moveTo>
                    <a:lnTo>
                      <a:pt x="207" y="175"/>
                    </a:lnTo>
                    <a:lnTo>
                      <a:pt x="207" y="175"/>
                    </a:lnTo>
                    <a:lnTo>
                      <a:pt x="211" y="180"/>
                    </a:lnTo>
                    <a:lnTo>
                      <a:pt x="207" y="175"/>
                    </a:lnTo>
                    <a:close/>
                    <a:moveTo>
                      <a:pt x="215" y="184"/>
                    </a:moveTo>
                    <a:lnTo>
                      <a:pt x="205" y="194"/>
                    </a:lnTo>
                    <a:lnTo>
                      <a:pt x="197" y="185"/>
                    </a:lnTo>
                    <a:lnTo>
                      <a:pt x="207" y="175"/>
                    </a:lnTo>
                    <a:lnTo>
                      <a:pt x="215" y="184"/>
                    </a:lnTo>
                    <a:close/>
                    <a:moveTo>
                      <a:pt x="205" y="194"/>
                    </a:moveTo>
                    <a:lnTo>
                      <a:pt x="196" y="203"/>
                    </a:lnTo>
                    <a:lnTo>
                      <a:pt x="187" y="195"/>
                    </a:lnTo>
                    <a:lnTo>
                      <a:pt x="197" y="185"/>
                    </a:lnTo>
                    <a:lnTo>
                      <a:pt x="205" y="194"/>
                    </a:lnTo>
                    <a:close/>
                    <a:moveTo>
                      <a:pt x="196" y="203"/>
                    </a:moveTo>
                    <a:lnTo>
                      <a:pt x="186" y="213"/>
                    </a:lnTo>
                    <a:lnTo>
                      <a:pt x="178" y="204"/>
                    </a:lnTo>
                    <a:lnTo>
                      <a:pt x="187" y="195"/>
                    </a:lnTo>
                    <a:lnTo>
                      <a:pt x="196" y="203"/>
                    </a:lnTo>
                    <a:close/>
                    <a:moveTo>
                      <a:pt x="186" y="213"/>
                    </a:moveTo>
                    <a:lnTo>
                      <a:pt x="176" y="223"/>
                    </a:lnTo>
                    <a:lnTo>
                      <a:pt x="168" y="214"/>
                    </a:lnTo>
                    <a:lnTo>
                      <a:pt x="178" y="204"/>
                    </a:lnTo>
                    <a:lnTo>
                      <a:pt x="186" y="213"/>
                    </a:lnTo>
                    <a:close/>
                    <a:moveTo>
                      <a:pt x="167" y="215"/>
                    </a:moveTo>
                    <a:lnTo>
                      <a:pt x="168" y="214"/>
                    </a:lnTo>
                    <a:lnTo>
                      <a:pt x="168" y="214"/>
                    </a:lnTo>
                    <a:lnTo>
                      <a:pt x="172" y="218"/>
                    </a:lnTo>
                    <a:lnTo>
                      <a:pt x="167" y="215"/>
                    </a:lnTo>
                    <a:close/>
                    <a:moveTo>
                      <a:pt x="177" y="222"/>
                    </a:moveTo>
                    <a:lnTo>
                      <a:pt x="170" y="232"/>
                    </a:lnTo>
                    <a:lnTo>
                      <a:pt x="160" y="224"/>
                    </a:lnTo>
                    <a:lnTo>
                      <a:pt x="167" y="215"/>
                    </a:lnTo>
                    <a:lnTo>
                      <a:pt x="177" y="222"/>
                    </a:lnTo>
                    <a:close/>
                    <a:moveTo>
                      <a:pt x="160" y="225"/>
                    </a:moveTo>
                    <a:lnTo>
                      <a:pt x="160" y="225"/>
                    </a:lnTo>
                    <a:lnTo>
                      <a:pt x="160" y="224"/>
                    </a:lnTo>
                    <a:lnTo>
                      <a:pt x="165" y="228"/>
                    </a:lnTo>
                    <a:lnTo>
                      <a:pt x="160" y="225"/>
                    </a:lnTo>
                    <a:close/>
                    <a:moveTo>
                      <a:pt x="170" y="231"/>
                    </a:moveTo>
                    <a:lnTo>
                      <a:pt x="163" y="244"/>
                    </a:lnTo>
                    <a:lnTo>
                      <a:pt x="153" y="237"/>
                    </a:lnTo>
                    <a:lnTo>
                      <a:pt x="160" y="225"/>
                    </a:lnTo>
                    <a:lnTo>
                      <a:pt x="170" y="231"/>
                    </a:lnTo>
                    <a:close/>
                    <a:moveTo>
                      <a:pt x="163" y="244"/>
                    </a:moveTo>
                    <a:lnTo>
                      <a:pt x="156" y="256"/>
                    </a:lnTo>
                    <a:lnTo>
                      <a:pt x="145" y="250"/>
                    </a:lnTo>
                    <a:lnTo>
                      <a:pt x="153" y="237"/>
                    </a:lnTo>
                    <a:lnTo>
                      <a:pt x="163" y="244"/>
                    </a:lnTo>
                    <a:close/>
                    <a:moveTo>
                      <a:pt x="156" y="256"/>
                    </a:moveTo>
                    <a:lnTo>
                      <a:pt x="148" y="268"/>
                    </a:lnTo>
                    <a:lnTo>
                      <a:pt x="137" y="262"/>
                    </a:lnTo>
                    <a:lnTo>
                      <a:pt x="145" y="250"/>
                    </a:lnTo>
                    <a:lnTo>
                      <a:pt x="156" y="256"/>
                    </a:lnTo>
                    <a:close/>
                    <a:moveTo>
                      <a:pt x="137" y="263"/>
                    </a:moveTo>
                    <a:lnTo>
                      <a:pt x="137" y="263"/>
                    </a:lnTo>
                    <a:lnTo>
                      <a:pt x="137" y="262"/>
                    </a:lnTo>
                    <a:lnTo>
                      <a:pt x="143" y="265"/>
                    </a:lnTo>
                    <a:lnTo>
                      <a:pt x="137" y="263"/>
                    </a:lnTo>
                    <a:close/>
                    <a:moveTo>
                      <a:pt x="149" y="267"/>
                    </a:moveTo>
                    <a:lnTo>
                      <a:pt x="144" y="280"/>
                    </a:lnTo>
                    <a:lnTo>
                      <a:pt x="132" y="275"/>
                    </a:lnTo>
                    <a:lnTo>
                      <a:pt x="137" y="263"/>
                    </a:lnTo>
                    <a:lnTo>
                      <a:pt x="149" y="267"/>
                    </a:lnTo>
                    <a:close/>
                    <a:moveTo>
                      <a:pt x="144" y="280"/>
                    </a:moveTo>
                    <a:lnTo>
                      <a:pt x="144" y="280"/>
                    </a:lnTo>
                    <a:lnTo>
                      <a:pt x="144" y="280"/>
                    </a:lnTo>
                    <a:lnTo>
                      <a:pt x="137" y="277"/>
                    </a:lnTo>
                    <a:lnTo>
                      <a:pt x="144" y="280"/>
                    </a:lnTo>
                    <a:close/>
                    <a:moveTo>
                      <a:pt x="144" y="280"/>
                    </a:moveTo>
                    <a:lnTo>
                      <a:pt x="135" y="292"/>
                    </a:lnTo>
                    <a:lnTo>
                      <a:pt x="125" y="286"/>
                    </a:lnTo>
                    <a:lnTo>
                      <a:pt x="132" y="274"/>
                    </a:lnTo>
                    <a:lnTo>
                      <a:pt x="144" y="280"/>
                    </a:lnTo>
                    <a:close/>
                    <a:moveTo>
                      <a:pt x="125" y="287"/>
                    </a:moveTo>
                    <a:lnTo>
                      <a:pt x="125" y="287"/>
                    </a:lnTo>
                    <a:lnTo>
                      <a:pt x="125" y="286"/>
                    </a:lnTo>
                    <a:lnTo>
                      <a:pt x="130" y="289"/>
                    </a:lnTo>
                    <a:lnTo>
                      <a:pt x="125" y="287"/>
                    </a:lnTo>
                    <a:close/>
                    <a:moveTo>
                      <a:pt x="136" y="292"/>
                    </a:moveTo>
                    <a:lnTo>
                      <a:pt x="131" y="304"/>
                    </a:lnTo>
                    <a:lnTo>
                      <a:pt x="120" y="299"/>
                    </a:lnTo>
                    <a:lnTo>
                      <a:pt x="125" y="287"/>
                    </a:lnTo>
                    <a:lnTo>
                      <a:pt x="136" y="292"/>
                    </a:lnTo>
                    <a:close/>
                    <a:moveTo>
                      <a:pt x="119" y="300"/>
                    </a:moveTo>
                    <a:lnTo>
                      <a:pt x="120" y="300"/>
                    </a:lnTo>
                    <a:lnTo>
                      <a:pt x="120" y="299"/>
                    </a:lnTo>
                    <a:lnTo>
                      <a:pt x="125" y="301"/>
                    </a:lnTo>
                    <a:lnTo>
                      <a:pt x="119" y="300"/>
                    </a:lnTo>
                    <a:close/>
                    <a:moveTo>
                      <a:pt x="131" y="302"/>
                    </a:moveTo>
                    <a:lnTo>
                      <a:pt x="129" y="317"/>
                    </a:lnTo>
                    <a:lnTo>
                      <a:pt x="117" y="315"/>
                    </a:lnTo>
                    <a:lnTo>
                      <a:pt x="119" y="300"/>
                    </a:lnTo>
                    <a:lnTo>
                      <a:pt x="131" y="302"/>
                    </a:lnTo>
                    <a:close/>
                    <a:moveTo>
                      <a:pt x="129" y="317"/>
                    </a:moveTo>
                    <a:lnTo>
                      <a:pt x="129" y="318"/>
                    </a:lnTo>
                    <a:lnTo>
                      <a:pt x="129" y="318"/>
                    </a:lnTo>
                    <a:lnTo>
                      <a:pt x="123" y="316"/>
                    </a:lnTo>
                    <a:lnTo>
                      <a:pt x="129" y="317"/>
                    </a:lnTo>
                    <a:close/>
                    <a:moveTo>
                      <a:pt x="129" y="318"/>
                    </a:moveTo>
                    <a:lnTo>
                      <a:pt x="124" y="331"/>
                    </a:lnTo>
                    <a:lnTo>
                      <a:pt x="113" y="327"/>
                    </a:lnTo>
                    <a:lnTo>
                      <a:pt x="117" y="314"/>
                    </a:lnTo>
                    <a:lnTo>
                      <a:pt x="129" y="318"/>
                    </a:lnTo>
                    <a:close/>
                    <a:moveTo>
                      <a:pt x="112" y="328"/>
                    </a:moveTo>
                    <a:lnTo>
                      <a:pt x="112" y="327"/>
                    </a:lnTo>
                    <a:lnTo>
                      <a:pt x="113" y="327"/>
                    </a:lnTo>
                    <a:lnTo>
                      <a:pt x="118" y="329"/>
                    </a:lnTo>
                    <a:lnTo>
                      <a:pt x="112" y="328"/>
                    </a:lnTo>
                    <a:close/>
                    <a:moveTo>
                      <a:pt x="124" y="330"/>
                    </a:moveTo>
                    <a:lnTo>
                      <a:pt x="122" y="344"/>
                    </a:lnTo>
                    <a:lnTo>
                      <a:pt x="110" y="343"/>
                    </a:lnTo>
                    <a:lnTo>
                      <a:pt x="112" y="328"/>
                    </a:lnTo>
                    <a:lnTo>
                      <a:pt x="124" y="330"/>
                    </a:lnTo>
                    <a:close/>
                    <a:moveTo>
                      <a:pt x="122" y="344"/>
                    </a:moveTo>
                    <a:lnTo>
                      <a:pt x="122" y="345"/>
                    </a:lnTo>
                    <a:lnTo>
                      <a:pt x="122" y="345"/>
                    </a:lnTo>
                    <a:lnTo>
                      <a:pt x="116" y="343"/>
                    </a:lnTo>
                    <a:lnTo>
                      <a:pt x="122" y="344"/>
                    </a:lnTo>
                    <a:close/>
                    <a:moveTo>
                      <a:pt x="122" y="345"/>
                    </a:moveTo>
                    <a:lnTo>
                      <a:pt x="119" y="357"/>
                    </a:lnTo>
                    <a:lnTo>
                      <a:pt x="107" y="354"/>
                    </a:lnTo>
                    <a:lnTo>
                      <a:pt x="110" y="342"/>
                    </a:lnTo>
                    <a:lnTo>
                      <a:pt x="122" y="345"/>
                    </a:lnTo>
                    <a:close/>
                    <a:moveTo>
                      <a:pt x="107" y="356"/>
                    </a:moveTo>
                    <a:lnTo>
                      <a:pt x="107" y="355"/>
                    </a:lnTo>
                    <a:lnTo>
                      <a:pt x="107" y="354"/>
                    </a:lnTo>
                    <a:lnTo>
                      <a:pt x="113" y="356"/>
                    </a:lnTo>
                    <a:lnTo>
                      <a:pt x="107" y="356"/>
                    </a:lnTo>
                    <a:close/>
                    <a:moveTo>
                      <a:pt x="119" y="356"/>
                    </a:moveTo>
                    <a:lnTo>
                      <a:pt x="119" y="370"/>
                    </a:lnTo>
                    <a:lnTo>
                      <a:pt x="107" y="370"/>
                    </a:lnTo>
                    <a:lnTo>
                      <a:pt x="107" y="356"/>
                    </a:lnTo>
                    <a:lnTo>
                      <a:pt x="119" y="356"/>
                    </a:lnTo>
                    <a:close/>
                    <a:moveTo>
                      <a:pt x="119" y="370"/>
                    </a:moveTo>
                    <a:lnTo>
                      <a:pt x="119" y="370"/>
                    </a:lnTo>
                    <a:lnTo>
                      <a:pt x="119" y="371"/>
                    </a:lnTo>
                    <a:lnTo>
                      <a:pt x="113" y="370"/>
                    </a:lnTo>
                    <a:lnTo>
                      <a:pt x="119" y="370"/>
                    </a:lnTo>
                    <a:close/>
                    <a:moveTo>
                      <a:pt x="119" y="371"/>
                    </a:moveTo>
                    <a:lnTo>
                      <a:pt x="117" y="386"/>
                    </a:lnTo>
                    <a:lnTo>
                      <a:pt x="105" y="384"/>
                    </a:lnTo>
                    <a:lnTo>
                      <a:pt x="107" y="369"/>
                    </a:lnTo>
                    <a:lnTo>
                      <a:pt x="119" y="371"/>
                    </a:lnTo>
                    <a:close/>
                    <a:moveTo>
                      <a:pt x="105" y="386"/>
                    </a:moveTo>
                    <a:lnTo>
                      <a:pt x="105" y="385"/>
                    </a:lnTo>
                    <a:lnTo>
                      <a:pt x="105" y="384"/>
                    </a:lnTo>
                    <a:lnTo>
                      <a:pt x="111" y="385"/>
                    </a:lnTo>
                    <a:lnTo>
                      <a:pt x="105" y="386"/>
                    </a:lnTo>
                    <a:close/>
                    <a:moveTo>
                      <a:pt x="117" y="383"/>
                    </a:moveTo>
                    <a:lnTo>
                      <a:pt x="119" y="395"/>
                    </a:lnTo>
                    <a:lnTo>
                      <a:pt x="107" y="398"/>
                    </a:lnTo>
                    <a:lnTo>
                      <a:pt x="105" y="386"/>
                    </a:lnTo>
                    <a:lnTo>
                      <a:pt x="117" y="383"/>
                    </a:lnTo>
                    <a:close/>
                    <a:moveTo>
                      <a:pt x="119" y="395"/>
                    </a:moveTo>
                    <a:lnTo>
                      <a:pt x="119" y="396"/>
                    </a:lnTo>
                    <a:lnTo>
                      <a:pt x="119" y="397"/>
                    </a:lnTo>
                    <a:lnTo>
                      <a:pt x="113" y="397"/>
                    </a:lnTo>
                    <a:lnTo>
                      <a:pt x="119" y="395"/>
                    </a:lnTo>
                    <a:close/>
                    <a:moveTo>
                      <a:pt x="119" y="397"/>
                    </a:moveTo>
                    <a:lnTo>
                      <a:pt x="119" y="409"/>
                    </a:lnTo>
                    <a:lnTo>
                      <a:pt x="107" y="409"/>
                    </a:lnTo>
                    <a:lnTo>
                      <a:pt x="107" y="397"/>
                    </a:lnTo>
                    <a:lnTo>
                      <a:pt x="119" y="397"/>
                    </a:lnTo>
                    <a:close/>
                    <a:moveTo>
                      <a:pt x="107" y="410"/>
                    </a:moveTo>
                    <a:lnTo>
                      <a:pt x="107" y="409"/>
                    </a:lnTo>
                    <a:lnTo>
                      <a:pt x="107" y="409"/>
                    </a:lnTo>
                    <a:lnTo>
                      <a:pt x="113" y="409"/>
                    </a:lnTo>
                    <a:lnTo>
                      <a:pt x="107" y="410"/>
                    </a:lnTo>
                    <a:close/>
                    <a:moveTo>
                      <a:pt x="119" y="408"/>
                    </a:moveTo>
                    <a:lnTo>
                      <a:pt x="122" y="421"/>
                    </a:lnTo>
                    <a:lnTo>
                      <a:pt x="110" y="423"/>
                    </a:lnTo>
                    <a:lnTo>
                      <a:pt x="107" y="410"/>
                    </a:lnTo>
                    <a:lnTo>
                      <a:pt x="119" y="408"/>
                    </a:lnTo>
                    <a:close/>
                    <a:moveTo>
                      <a:pt x="122" y="421"/>
                    </a:moveTo>
                    <a:lnTo>
                      <a:pt x="122" y="421"/>
                    </a:lnTo>
                    <a:lnTo>
                      <a:pt x="122" y="422"/>
                    </a:lnTo>
                    <a:lnTo>
                      <a:pt x="116" y="422"/>
                    </a:lnTo>
                    <a:lnTo>
                      <a:pt x="122" y="421"/>
                    </a:lnTo>
                    <a:close/>
                    <a:moveTo>
                      <a:pt x="122" y="422"/>
                    </a:moveTo>
                    <a:lnTo>
                      <a:pt x="122" y="431"/>
                    </a:lnTo>
                    <a:lnTo>
                      <a:pt x="110" y="431"/>
                    </a:lnTo>
                    <a:lnTo>
                      <a:pt x="110" y="422"/>
                    </a:lnTo>
                    <a:lnTo>
                      <a:pt x="122" y="422"/>
                    </a:lnTo>
                    <a:close/>
                    <a:moveTo>
                      <a:pt x="110" y="434"/>
                    </a:moveTo>
                    <a:lnTo>
                      <a:pt x="110" y="433"/>
                    </a:lnTo>
                    <a:lnTo>
                      <a:pt x="110" y="431"/>
                    </a:lnTo>
                    <a:lnTo>
                      <a:pt x="116" y="431"/>
                    </a:lnTo>
                    <a:lnTo>
                      <a:pt x="110" y="434"/>
                    </a:lnTo>
                    <a:close/>
                    <a:moveTo>
                      <a:pt x="121" y="429"/>
                    </a:moveTo>
                    <a:lnTo>
                      <a:pt x="126" y="441"/>
                    </a:lnTo>
                    <a:lnTo>
                      <a:pt x="115" y="446"/>
                    </a:lnTo>
                    <a:lnTo>
                      <a:pt x="110" y="434"/>
                    </a:lnTo>
                    <a:lnTo>
                      <a:pt x="121" y="429"/>
                    </a:lnTo>
                    <a:close/>
                    <a:moveTo>
                      <a:pt x="126" y="441"/>
                    </a:moveTo>
                    <a:lnTo>
                      <a:pt x="126" y="442"/>
                    </a:lnTo>
                    <a:lnTo>
                      <a:pt x="126" y="442"/>
                    </a:lnTo>
                    <a:lnTo>
                      <a:pt x="121" y="443"/>
                    </a:lnTo>
                    <a:lnTo>
                      <a:pt x="126" y="441"/>
                    </a:lnTo>
                    <a:close/>
                    <a:moveTo>
                      <a:pt x="126" y="442"/>
                    </a:moveTo>
                    <a:lnTo>
                      <a:pt x="129" y="454"/>
                    </a:lnTo>
                    <a:lnTo>
                      <a:pt x="117" y="457"/>
                    </a:lnTo>
                    <a:lnTo>
                      <a:pt x="115" y="445"/>
                    </a:lnTo>
                    <a:lnTo>
                      <a:pt x="126" y="442"/>
                    </a:lnTo>
                    <a:close/>
                    <a:moveTo>
                      <a:pt x="129" y="454"/>
                    </a:moveTo>
                    <a:lnTo>
                      <a:pt x="131" y="466"/>
                    </a:lnTo>
                    <a:lnTo>
                      <a:pt x="119" y="469"/>
                    </a:lnTo>
                    <a:lnTo>
                      <a:pt x="117" y="457"/>
                    </a:lnTo>
                    <a:lnTo>
                      <a:pt x="129" y="454"/>
                    </a:lnTo>
                    <a:close/>
                    <a:moveTo>
                      <a:pt x="120" y="470"/>
                    </a:moveTo>
                    <a:lnTo>
                      <a:pt x="120" y="470"/>
                    </a:lnTo>
                    <a:lnTo>
                      <a:pt x="119" y="469"/>
                    </a:lnTo>
                    <a:lnTo>
                      <a:pt x="125" y="468"/>
                    </a:lnTo>
                    <a:lnTo>
                      <a:pt x="120" y="470"/>
                    </a:lnTo>
                    <a:close/>
                    <a:moveTo>
                      <a:pt x="131" y="465"/>
                    </a:moveTo>
                    <a:lnTo>
                      <a:pt x="136" y="475"/>
                    </a:lnTo>
                    <a:lnTo>
                      <a:pt x="125" y="480"/>
                    </a:lnTo>
                    <a:lnTo>
                      <a:pt x="120" y="470"/>
                    </a:lnTo>
                    <a:lnTo>
                      <a:pt x="131" y="465"/>
                    </a:lnTo>
                    <a:close/>
                    <a:moveTo>
                      <a:pt x="136" y="475"/>
                    </a:moveTo>
                    <a:lnTo>
                      <a:pt x="140" y="481"/>
                    </a:lnTo>
                    <a:lnTo>
                      <a:pt x="132" y="483"/>
                    </a:lnTo>
                    <a:lnTo>
                      <a:pt x="130" y="477"/>
                    </a:lnTo>
                    <a:lnTo>
                      <a:pt x="136" y="475"/>
                    </a:lnTo>
                    <a:close/>
                    <a:moveTo>
                      <a:pt x="132" y="483"/>
                    </a:moveTo>
                    <a:lnTo>
                      <a:pt x="30" y="518"/>
                    </a:lnTo>
                    <a:lnTo>
                      <a:pt x="26" y="506"/>
                    </a:lnTo>
                    <a:lnTo>
                      <a:pt x="128" y="472"/>
                    </a:lnTo>
                    <a:lnTo>
                      <a:pt x="132" y="483"/>
                    </a:lnTo>
                    <a:close/>
                    <a:moveTo>
                      <a:pt x="30" y="518"/>
                    </a:moveTo>
                    <a:lnTo>
                      <a:pt x="24" y="520"/>
                    </a:lnTo>
                    <a:lnTo>
                      <a:pt x="22" y="514"/>
                    </a:lnTo>
                    <a:lnTo>
                      <a:pt x="28" y="512"/>
                    </a:lnTo>
                    <a:lnTo>
                      <a:pt x="30" y="518"/>
                    </a:lnTo>
                    <a:close/>
                    <a:moveTo>
                      <a:pt x="22" y="514"/>
                    </a:moveTo>
                    <a:lnTo>
                      <a:pt x="17" y="498"/>
                    </a:lnTo>
                    <a:lnTo>
                      <a:pt x="29" y="495"/>
                    </a:lnTo>
                    <a:lnTo>
                      <a:pt x="33" y="510"/>
                    </a:lnTo>
                    <a:lnTo>
                      <a:pt x="22" y="514"/>
                    </a:lnTo>
                    <a:close/>
                    <a:moveTo>
                      <a:pt x="17" y="498"/>
                    </a:moveTo>
                    <a:lnTo>
                      <a:pt x="17" y="498"/>
                    </a:lnTo>
                    <a:lnTo>
                      <a:pt x="17" y="498"/>
                    </a:lnTo>
                    <a:lnTo>
                      <a:pt x="23" y="497"/>
                    </a:lnTo>
                    <a:lnTo>
                      <a:pt x="17" y="498"/>
                    </a:lnTo>
                    <a:close/>
                    <a:moveTo>
                      <a:pt x="17" y="498"/>
                    </a:moveTo>
                    <a:lnTo>
                      <a:pt x="12" y="481"/>
                    </a:lnTo>
                    <a:lnTo>
                      <a:pt x="24" y="478"/>
                    </a:lnTo>
                    <a:lnTo>
                      <a:pt x="29" y="495"/>
                    </a:lnTo>
                    <a:lnTo>
                      <a:pt x="17" y="498"/>
                    </a:lnTo>
                    <a:close/>
                    <a:moveTo>
                      <a:pt x="24" y="478"/>
                    </a:moveTo>
                    <a:lnTo>
                      <a:pt x="24" y="478"/>
                    </a:lnTo>
                    <a:lnTo>
                      <a:pt x="24" y="478"/>
                    </a:lnTo>
                    <a:lnTo>
                      <a:pt x="18" y="480"/>
                    </a:lnTo>
                    <a:lnTo>
                      <a:pt x="24" y="478"/>
                    </a:lnTo>
                    <a:close/>
                    <a:moveTo>
                      <a:pt x="12" y="482"/>
                    </a:moveTo>
                    <a:lnTo>
                      <a:pt x="8" y="467"/>
                    </a:lnTo>
                    <a:lnTo>
                      <a:pt x="19" y="463"/>
                    </a:lnTo>
                    <a:lnTo>
                      <a:pt x="24" y="478"/>
                    </a:lnTo>
                    <a:lnTo>
                      <a:pt x="12" y="482"/>
                    </a:lnTo>
                    <a:close/>
                    <a:moveTo>
                      <a:pt x="8" y="467"/>
                    </a:moveTo>
                    <a:lnTo>
                      <a:pt x="7" y="467"/>
                    </a:lnTo>
                    <a:lnTo>
                      <a:pt x="7" y="466"/>
                    </a:lnTo>
                    <a:lnTo>
                      <a:pt x="13" y="465"/>
                    </a:lnTo>
                    <a:lnTo>
                      <a:pt x="8" y="467"/>
                    </a:lnTo>
                    <a:close/>
                    <a:moveTo>
                      <a:pt x="7" y="466"/>
                    </a:moveTo>
                    <a:lnTo>
                      <a:pt x="5" y="449"/>
                    </a:lnTo>
                    <a:lnTo>
                      <a:pt x="17" y="447"/>
                    </a:lnTo>
                    <a:lnTo>
                      <a:pt x="19" y="464"/>
                    </a:lnTo>
                    <a:lnTo>
                      <a:pt x="7" y="466"/>
                    </a:lnTo>
                    <a:close/>
                    <a:moveTo>
                      <a:pt x="17" y="447"/>
                    </a:moveTo>
                    <a:lnTo>
                      <a:pt x="17" y="447"/>
                    </a:lnTo>
                    <a:lnTo>
                      <a:pt x="17" y="447"/>
                    </a:lnTo>
                    <a:lnTo>
                      <a:pt x="11" y="448"/>
                    </a:lnTo>
                    <a:lnTo>
                      <a:pt x="17" y="447"/>
                    </a:lnTo>
                    <a:close/>
                    <a:moveTo>
                      <a:pt x="5" y="449"/>
                    </a:moveTo>
                    <a:lnTo>
                      <a:pt x="3" y="435"/>
                    </a:lnTo>
                    <a:lnTo>
                      <a:pt x="14" y="433"/>
                    </a:lnTo>
                    <a:lnTo>
                      <a:pt x="17" y="447"/>
                    </a:lnTo>
                    <a:lnTo>
                      <a:pt x="5" y="449"/>
                    </a:lnTo>
                    <a:close/>
                    <a:moveTo>
                      <a:pt x="3" y="435"/>
                    </a:moveTo>
                    <a:lnTo>
                      <a:pt x="2" y="435"/>
                    </a:lnTo>
                    <a:lnTo>
                      <a:pt x="2" y="435"/>
                    </a:lnTo>
                    <a:lnTo>
                      <a:pt x="8" y="434"/>
                    </a:lnTo>
                    <a:lnTo>
                      <a:pt x="3" y="435"/>
                    </a:lnTo>
                    <a:close/>
                    <a:moveTo>
                      <a:pt x="2" y="435"/>
                    </a:moveTo>
                    <a:lnTo>
                      <a:pt x="0" y="418"/>
                    </a:lnTo>
                    <a:lnTo>
                      <a:pt x="12" y="416"/>
                    </a:lnTo>
                    <a:lnTo>
                      <a:pt x="14" y="433"/>
                    </a:lnTo>
                    <a:lnTo>
                      <a:pt x="2" y="435"/>
                    </a:lnTo>
                    <a:close/>
                    <a:moveTo>
                      <a:pt x="0" y="418"/>
                    </a:moveTo>
                    <a:lnTo>
                      <a:pt x="0" y="417"/>
                    </a:lnTo>
                    <a:lnTo>
                      <a:pt x="0" y="417"/>
                    </a:lnTo>
                    <a:lnTo>
                      <a:pt x="6" y="417"/>
                    </a:lnTo>
                    <a:lnTo>
                      <a:pt x="0" y="418"/>
                    </a:lnTo>
                    <a:close/>
                    <a:moveTo>
                      <a:pt x="0" y="417"/>
                    </a:moveTo>
                    <a:lnTo>
                      <a:pt x="0" y="401"/>
                    </a:lnTo>
                    <a:lnTo>
                      <a:pt x="12" y="401"/>
                    </a:lnTo>
                    <a:lnTo>
                      <a:pt x="12" y="417"/>
                    </a:lnTo>
                    <a:lnTo>
                      <a:pt x="0" y="417"/>
                    </a:lnTo>
                    <a:close/>
                    <a:moveTo>
                      <a:pt x="0" y="401"/>
                    </a:moveTo>
                    <a:lnTo>
                      <a:pt x="0" y="385"/>
                    </a:lnTo>
                    <a:lnTo>
                      <a:pt x="12" y="385"/>
                    </a:lnTo>
                    <a:lnTo>
                      <a:pt x="12" y="401"/>
                    </a:lnTo>
                    <a:lnTo>
                      <a:pt x="0" y="401"/>
                    </a:lnTo>
                    <a:close/>
                    <a:moveTo>
                      <a:pt x="0" y="385"/>
                    </a:moveTo>
                    <a:lnTo>
                      <a:pt x="0" y="365"/>
                    </a:lnTo>
                    <a:lnTo>
                      <a:pt x="12" y="365"/>
                    </a:lnTo>
                    <a:lnTo>
                      <a:pt x="12" y="385"/>
                    </a:lnTo>
                    <a:lnTo>
                      <a:pt x="0" y="385"/>
                    </a:lnTo>
                    <a:close/>
                    <a:moveTo>
                      <a:pt x="0" y="365"/>
                    </a:moveTo>
                    <a:lnTo>
                      <a:pt x="0" y="346"/>
                    </a:lnTo>
                    <a:lnTo>
                      <a:pt x="12" y="346"/>
                    </a:lnTo>
                    <a:lnTo>
                      <a:pt x="12" y="365"/>
                    </a:lnTo>
                    <a:lnTo>
                      <a:pt x="0" y="365"/>
                    </a:lnTo>
                    <a:close/>
                    <a:moveTo>
                      <a:pt x="0" y="346"/>
                    </a:moveTo>
                    <a:lnTo>
                      <a:pt x="0" y="346"/>
                    </a:lnTo>
                    <a:lnTo>
                      <a:pt x="0" y="345"/>
                    </a:lnTo>
                    <a:lnTo>
                      <a:pt x="6" y="346"/>
                    </a:lnTo>
                    <a:lnTo>
                      <a:pt x="0" y="346"/>
                    </a:lnTo>
                    <a:close/>
                    <a:moveTo>
                      <a:pt x="0" y="345"/>
                    </a:moveTo>
                    <a:lnTo>
                      <a:pt x="2" y="325"/>
                    </a:lnTo>
                    <a:lnTo>
                      <a:pt x="14" y="327"/>
                    </a:lnTo>
                    <a:lnTo>
                      <a:pt x="12" y="347"/>
                    </a:lnTo>
                    <a:lnTo>
                      <a:pt x="0" y="345"/>
                    </a:lnTo>
                    <a:close/>
                    <a:moveTo>
                      <a:pt x="2" y="325"/>
                    </a:moveTo>
                    <a:lnTo>
                      <a:pt x="3" y="324"/>
                    </a:lnTo>
                    <a:lnTo>
                      <a:pt x="3" y="324"/>
                    </a:lnTo>
                    <a:lnTo>
                      <a:pt x="8" y="327"/>
                    </a:lnTo>
                    <a:lnTo>
                      <a:pt x="2" y="325"/>
                    </a:lnTo>
                    <a:close/>
                    <a:moveTo>
                      <a:pt x="3" y="324"/>
                    </a:moveTo>
                    <a:lnTo>
                      <a:pt x="7" y="307"/>
                    </a:lnTo>
                    <a:lnTo>
                      <a:pt x="19" y="310"/>
                    </a:lnTo>
                    <a:lnTo>
                      <a:pt x="14" y="328"/>
                    </a:lnTo>
                    <a:lnTo>
                      <a:pt x="3" y="324"/>
                    </a:lnTo>
                    <a:close/>
                    <a:moveTo>
                      <a:pt x="19" y="310"/>
                    </a:moveTo>
                    <a:lnTo>
                      <a:pt x="19" y="310"/>
                    </a:lnTo>
                    <a:lnTo>
                      <a:pt x="19" y="310"/>
                    </a:lnTo>
                    <a:lnTo>
                      <a:pt x="13" y="309"/>
                    </a:lnTo>
                    <a:lnTo>
                      <a:pt x="19" y="310"/>
                    </a:lnTo>
                    <a:close/>
                    <a:moveTo>
                      <a:pt x="7" y="307"/>
                    </a:moveTo>
                    <a:lnTo>
                      <a:pt x="12" y="288"/>
                    </a:lnTo>
                    <a:lnTo>
                      <a:pt x="24" y="291"/>
                    </a:lnTo>
                    <a:lnTo>
                      <a:pt x="19" y="310"/>
                    </a:lnTo>
                    <a:lnTo>
                      <a:pt x="7" y="307"/>
                    </a:lnTo>
                    <a:close/>
                    <a:moveTo>
                      <a:pt x="12" y="288"/>
                    </a:moveTo>
                    <a:lnTo>
                      <a:pt x="12" y="288"/>
                    </a:lnTo>
                    <a:lnTo>
                      <a:pt x="12" y="288"/>
                    </a:lnTo>
                    <a:lnTo>
                      <a:pt x="18" y="289"/>
                    </a:lnTo>
                    <a:lnTo>
                      <a:pt x="12" y="288"/>
                    </a:lnTo>
                    <a:close/>
                    <a:moveTo>
                      <a:pt x="12" y="288"/>
                    </a:moveTo>
                    <a:lnTo>
                      <a:pt x="17" y="271"/>
                    </a:lnTo>
                    <a:lnTo>
                      <a:pt x="29" y="274"/>
                    </a:lnTo>
                    <a:lnTo>
                      <a:pt x="24" y="291"/>
                    </a:lnTo>
                    <a:lnTo>
                      <a:pt x="12" y="288"/>
                    </a:lnTo>
                    <a:close/>
                    <a:moveTo>
                      <a:pt x="17" y="271"/>
                    </a:moveTo>
                    <a:lnTo>
                      <a:pt x="17" y="270"/>
                    </a:lnTo>
                    <a:lnTo>
                      <a:pt x="17" y="270"/>
                    </a:lnTo>
                    <a:lnTo>
                      <a:pt x="23" y="272"/>
                    </a:lnTo>
                    <a:lnTo>
                      <a:pt x="17" y="271"/>
                    </a:lnTo>
                    <a:close/>
                    <a:moveTo>
                      <a:pt x="17" y="270"/>
                    </a:moveTo>
                    <a:lnTo>
                      <a:pt x="25" y="253"/>
                    </a:lnTo>
                    <a:lnTo>
                      <a:pt x="36" y="258"/>
                    </a:lnTo>
                    <a:lnTo>
                      <a:pt x="28" y="275"/>
                    </a:lnTo>
                    <a:lnTo>
                      <a:pt x="17" y="270"/>
                    </a:lnTo>
                    <a:close/>
                    <a:moveTo>
                      <a:pt x="25" y="253"/>
                    </a:moveTo>
                    <a:lnTo>
                      <a:pt x="32" y="235"/>
                    </a:lnTo>
                    <a:lnTo>
                      <a:pt x="43" y="241"/>
                    </a:lnTo>
                    <a:lnTo>
                      <a:pt x="36" y="258"/>
                    </a:lnTo>
                    <a:lnTo>
                      <a:pt x="25" y="253"/>
                    </a:lnTo>
                    <a:close/>
                    <a:moveTo>
                      <a:pt x="32" y="235"/>
                    </a:moveTo>
                    <a:lnTo>
                      <a:pt x="39" y="218"/>
                    </a:lnTo>
                    <a:lnTo>
                      <a:pt x="50" y="223"/>
                    </a:lnTo>
                    <a:lnTo>
                      <a:pt x="43" y="241"/>
                    </a:lnTo>
                    <a:lnTo>
                      <a:pt x="32" y="235"/>
                    </a:lnTo>
                    <a:close/>
                    <a:moveTo>
                      <a:pt x="39" y="218"/>
                    </a:moveTo>
                    <a:lnTo>
                      <a:pt x="39" y="218"/>
                    </a:lnTo>
                    <a:lnTo>
                      <a:pt x="39" y="218"/>
                    </a:lnTo>
                    <a:lnTo>
                      <a:pt x="45" y="221"/>
                    </a:lnTo>
                    <a:lnTo>
                      <a:pt x="39" y="218"/>
                    </a:lnTo>
                    <a:close/>
                    <a:moveTo>
                      <a:pt x="39" y="218"/>
                    </a:moveTo>
                    <a:lnTo>
                      <a:pt x="49" y="201"/>
                    </a:lnTo>
                    <a:lnTo>
                      <a:pt x="61" y="207"/>
                    </a:lnTo>
                    <a:lnTo>
                      <a:pt x="50" y="224"/>
                    </a:lnTo>
                    <a:lnTo>
                      <a:pt x="39" y="218"/>
                    </a:lnTo>
                    <a:close/>
                    <a:moveTo>
                      <a:pt x="49" y="201"/>
                    </a:moveTo>
                    <a:lnTo>
                      <a:pt x="49" y="201"/>
                    </a:lnTo>
                    <a:lnTo>
                      <a:pt x="49" y="201"/>
                    </a:lnTo>
                    <a:lnTo>
                      <a:pt x="54" y="204"/>
                    </a:lnTo>
                    <a:lnTo>
                      <a:pt x="49" y="201"/>
                    </a:lnTo>
                    <a:close/>
                    <a:moveTo>
                      <a:pt x="49" y="201"/>
                    </a:moveTo>
                    <a:lnTo>
                      <a:pt x="60" y="186"/>
                    </a:lnTo>
                    <a:lnTo>
                      <a:pt x="70" y="193"/>
                    </a:lnTo>
                    <a:lnTo>
                      <a:pt x="60" y="207"/>
                    </a:lnTo>
                    <a:lnTo>
                      <a:pt x="49" y="201"/>
                    </a:lnTo>
                    <a:close/>
                    <a:moveTo>
                      <a:pt x="60" y="186"/>
                    </a:moveTo>
                    <a:lnTo>
                      <a:pt x="53" y="196"/>
                    </a:lnTo>
                    <a:lnTo>
                      <a:pt x="60" y="186"/>
                    </a:lnTo>
                    <a:lnTo>
                      <a:pt x="65" y="189"/>
                    </a:lnTo>
                    <a:lnTo>
                      <a:pt x="60" y="186"/>
                    </a:lnTo>
                    <a:close/>
                    <a:moveTo>
                      <a:pt x="60" y="186"/>
                    </a:moveTo>
                    <a:lnTo>
                      <a:pt x="70" y="172"/>
                    </a:lnTo>
                    <a:lnTo>
                      <a:pt x="80" y="178"/>
                    </a:lnTo>
                    <a:lnTo>
                      <a:pt x="70" y="193"/>
                    </a:lnTo>
                    <a:lnTo>
                      <a:pt x="60" y="186"/>
                    </a:lnTo>
                    <a:close/>
                    <a:moveTo>
                      <a:pt x="70" y="172"/>
                    </a:moveTo>
                    <a:lnTo>
                      <a:pt x="70" y="171"/>
                    </a:lnTo>
                    <a:lnTo>
                      <a:pt x="70" y="171"/>
                    </a:lnTo>
                    <a:lnTo>
                      <a:pt x="75" y="175"/>
                    </a:lnTo>
                    <a:lnTo>
                      <a:pt x="70" y="172"/>
                    </a:lnTo>
                    <a:close/>
                    <a:moveTo>
                      <a:pt x="70" y="171"/>
                    </a:moveTo>
                    <a:lnTo>
                      <a:pt x="82" y="157"/>
                    </a:lnTo>
                    <a:lnTo>
                      <a:pt x="91" y="164"/>
                    </a:lnTo>
                    <a:lnTo>
                      <a:pt x="79" y="179"/>
                    </a:lnTo>
                    <a:lnTo>
                      <a:pt x="70" y="171"/>
                    </a:lnTo>
                    <a:close/>
                    <a:moveTo>
                      <a:pt x="82" y="157"/>
                    </a:moveTo>
                    <a:lnTo>
                      <a:pt x="94" y="141"/>
                    </a:lnTo>
                    <a:lnTo>
                      <a:pt x="103" y="149"/>
                    </a:lnTo>
                    <a:lnTo>
                      <a:pt x="91" y="164"/>
                    </a:lnTo>
                    <a:lnTo>
                      <a:pt x="82" y="157"/>
                    </a:lnTo>
                    <a:close/>
                    <a:moveTo>
                      <a:pt x="94" y="141"/>
                    </a:moveTo>
                    <a:lnTo>
                      <a:pt x="106" y="127"/>
                    </a:lnTo>
                    <a:lnTo>
                      <a:pt x="115" y="134"/>
                    </a:lnTo>
                    <a:lnTo>
                      <a:pt x="103" y="149"/>
                    </a:lnTo>
                    <a:lnTo>
                      <a:pt x="94" y="141"/>
                    </a:lnTo>
                    <a:close/>
                    <a:moveTo>
                      <a:pt x="106" y="127"/>
                    </a:moveTo>
                    <a:lnTo>
                      <a:pt x="106" y="126"/>
                    </a:lnTo>
                    <a:lnTo>
                      <a:pt x="107" y="126"/>
                    </a:lnTo>
                    <a:lnTo>
                      <a:pt x="111" y="130"/>
                    </a:lnTo>
                    <a:lnTo>
                      <a:pt x="106" y="127"/>
                    </a:lnTo>
                    <a:close/>
                    <a:moveTo>
                      <a:pt x="107" y="126"/>
                    </a:moveTo>
                    <a:lnTo>
                      <a:pt x="121" y="112"/>
                    </a:lnTo>
                    <a:lnTo>
                      <a:pt x="130" y="120"/>
                    </a:lnTo>
                    <a:lnTo>
                      <a:pt x="115" y="135"/>
                    </a:lnTo>
                    <a:lnTo>
                      <a:pt x="107" y="126"/>
                    </a:lnTo>
                    <a:close/>
                    <a:moveTo>
                      <a:pt x="121" y="112"/>
                    </a:moveTo>
                    <a:lnTo>
                      <a:pt x="121" y="111"/>
                    </a:lnTo>
                    <a:lnTo>
                      <a:pt x="122" y="111"/>
                    </a:lnTo>
                    <a:lnTo>
                      <a:pt x="125" y="116"/>
                    </a:lnTo>
                    <a:lnTo>
                      <a:pt x="121" y="112"/>
                    </a:lnTo>
                    <a:close/>
                    <a:moveTo>
                      <a:pt x="122" y="111"/>
                    </a:moveTo>
                    <a:lnTo>
                      <a:pt x="134" y="102"/>
                    </a:lnTo>
                    <a:lnTo>
                      <a:pt x="142" y="111"/>
                    </a:lnTo>
                    <a:lnTo>
                      <a:pt x="129" y="121"/>
                    </a:lnTo>
                    <a:lnTo>
                      <a:pt x="122" y="111"/>
                    </a:lnTo>
                    <a:close/>
                    <a:moveTo>
                      <a:pt x="142" y="111"/>
                    </a:moveTo>
                    <a:lnTo>
                      <a:pt x="142" y="111"/>
                    </a:lnTo>
                    <a:lnTo>
                      <a:pt x="142" y="111"/>
                    </a:lnTo>
                    <a:lnTo>
                      <a:pt x="137" y="106"/>
                    </a:lnTo>
                    <a:lnTo>
                      <a:pt x="142" y="111"/>
                    </a:lnTo>
                    <a:close/>
                    <a:moveTo>
                      <a:pt x="134" y="102"/>
                    </a:moveTo>
                    <a:lnTo>
                      <a:pt x="149" y="90"/>
                    </a:lnTo>
                    <a:lnTo>
                      <a:pt x="157" y="99"/>
                    </a:lnTo>
                    <a:lnTo>
                      <a:pt x="142" y="111"/>
                    </a:lnTo>
                    <a:lnTo>
                      <a:pt x="134" y="102"/>
                    </a:lnTo>
                    <a:close/>
                    <a:moveTo>
                      <a:pt x="149" y="90"/>
                    </a:moveTo>
                    <a:lnTo>
                      <a:pt x="149" y="90"/>
                    </a:lnTo>
                    <a:lnTo>
                      <a:pt x="149" y="89"/>
                    </a:lnTo>
                    <a:lnTo>
                      <a:pt x="153" y="94"/>
                    </a:lnTo>
                    <a:lnTo>
                      <a:pt x="149" y="90"/>
                    </a:lnTo>
                    <a:close/>
                    <a:moveTo>
                      <a:pt x="149" y="89"/>
                    </a:moveTo>
                    <a:lnTo>
                      <a:pt x="166" y="77"/>
                    </a:lnTo>
                    <a:lnTo>
                      <a:pt x="173" y="87"/>
                    </a:lnTo>
                    <a:lnTo>
                      <a:pt x="156" y="99"/>
                    </a:lnTo>
                    <a:lnTo>
                      <a:pt x="149" y="89"/>
                    </a:lnTo>
                    <a:close/>
                    <a:moveTo>
                      <a:pt x="166" y="77"/>
                    </a:moveTo>
                    <a:lnTo>
                      <a:pt x="166" y="77"/>
                    </a:lnTo>
                    <a:lnTo>
                      <a:pt x="166" y="77"/>
                    </a:lnTo>
                    <a:lnTo>
                      <a:pt x="170" y="82"/>
                    </a:lnTo>
                    <a:lnTo>
                      <a:pt x="166" y="77"/>
                    </a:lnTo>
                    <a:close/>
                    <a:moveTo>
                      <a:pt x="166" y="77"/>
                    </a:moveTo>
                    <a:lnTo>
                      <a:pt x="181" y="67"/>
                    </a:lnTo>
                    <a:lnTo>
                      <a:pt x="188" y="77"/>
                    </a:lnTo>
                    <a:lnTo>
                      <a:pt x="173" y="87"/>
                    </a:lnTo>
                    <a:lnTo>
                      <a:pt x="166" y="77"/>
                    </a:lnTo>
                    <a:close/>
                    <a:moveTo>
                      <a:pt x="181" y="67"/>
                    </a:moveTo>
                    <a:lnTo>
                      <a:pt x="181" y="67"/>
                    </a:lnTo>
                    <a:lnTo>
                      <a:pt x="181" y="67"/>
                    </a:lnTo>
                    <a:lnTo>
                      <a:pt x="184" y="72"/>
                    </a:lnTo>
                    <a:lnTo>
                      <a:pt x="181" y="67"/>
                    </a:lnTo>
                    <a:close/>
                    <a:moveTo>
                      <a:pt x="181" y="67"/>
                    </a:moveTo>
                    <a:lnTo>
                      <a:pt x="198" y="57"/>
                    </a:lnTo>
                    <a:lnTo>
                      <a:pt x="204" y="68"/>
                    </a:lnTo>
                    <a:lnTo>
                      <a:pt x="187" y="78"/>
                    </a:lnTo>
                    <a:lnTo>
                      <a:pt x="181" y="67"/>
                    </a:lnTo>
                    <a:close/>
                    <a:moveTo>
                      <a:pt x="204" y="68"/>
                    </a:moveTo>
                    <a:lnTo>
                      <a:pt x="253" y="39"/>
                    </a:lnTo>
                    <a:lnTo>
                      <a:pt x="204" y="68"/>
                    </a:lnTo>
                    <a:lnTo>
                      <a:pt x="201" y="62"/>
                    </a:lnTo>
                    <a:lnTo>
                      <a:pt x="204" y="68"/>
                    </a:lnTo>
                    <a:close/>
                    <a:moveTo>
                      <a:pt x="198" y="57"/>
                    </a:moveTo>
                    <a:lnTo>
                      <a:pt x="215" y="47"/>
                    </a:lnTo>
                    <a:lnTo>
                      <a:pt x="222" y="57"/>
                    </a:lnTo>
                    <a:lnTo>
                      <a:pt x="204" y="68"/>
                    </a:lnTo>
                    <a:lnTo>
                      <a:pt x="198" y="57"/>
                    </a:lnTo>
                    <a:close/>
                    <a:moveTo>
                      <a:pt x="215" y="47"/>
                    </a:moveTo>
                    <a:lnTo>
                      <a:pt x="215" y="47"/>
                    </a:lnTo>
                    <a:lnTo>
                      <a:pt x="216" y="47"/>
                    </a:lnTo>
                    <a:lnTo>
                      <a:pt x="218" y="52"/>
                    </a:lnTo>
                    <a:lnTo>
                      <a:pt x="215" y="47"/>
                    </a:lnTo>
                    <a:close/>
                    <a:moveTo>
                      <a:pt x="216" y="47"/>
                    </a:moveTo>
                    <a:lnTo>
                      <a:pt x="234" y="39"/>
                    </a:lnTo>
                    <a:lnTo>
                      <a:pt x="238" y="50"/>
                    </a:lnTo>
                    <a:lnTo>
                      <a:pt x="221" y="58"/>
                    </a:lnTo>
                    <a:lnTo>
                      <a:pt x="216" y="47"/>
                    </a:lnTo>
                    <a:close/>
                    <a:moveTo>
                      <a:pt x="239" y="50"/>
                    </a:moveTo>
                    <a:lnTo>
                      <a:pt x="239" y="50"/>
                    </a:lnTo>
                    <a:lnTo>
                      <a:pt x="238" y="50"/>
                    </a:lnTo>
                    <a:lnTo>
                      <a:pt x="236" y="45"/>
                    </a:lnTo>
                    <a:lnTo>
                      <a:pt x="239" y="50"/>
                    </a:lnTo>
                    <a:close/>
                    <a:moveTo>
                      <a:pt x="233" y="40"/>
                    </a:moveTo>
                    <a:lnTo>
                      <a:pt x="253" y="30"/>
                    </a:lnTo>
                    <a:lnTo>
                      <a:pt x="258" y="41"/>
                    </a:lnTo>
                    <a:lnTo>
                      <a:pt x="239" y="50"/>
                    </a:lnTo>
                    <a:lnTo>
                      <a:pt x="233" y="40"/>
                    </a:lnTo>
                    <a:close/>
                    <a:moveTo>
                      <a:pt x="253" y="30"/>
                    </a:moveTo>
                    <a:lnTo>
                      <a:pt x="253" y="30"/>
                    </a:lnTo>
                    <a:lnTo>
                      <a:pt x="254" y="29"/>
                    </a:lnTo>
                    <a:lnTo>
                      <a:pt x="255" y="35"/>
                    </a:lnTo>
                    <a:lnTo>
                      <a:pt x="253" y="30"/>
                    </a:lnTo>
                    <a:close/>
                    <a:moveTo>
                      <a:pt x="254" y="29"/>
                    </a:moveTo>
                    <a:lnTo>
                      <a:pt x="271" y="25"/>
                    </a:lnTo>
                    <a:lnTo>
                      <a:pt x="274" y="36"/>
                    </a:lnTo>
                    <a:lnTo>
                      <a:pt x="257" y="41"/>
                    </a:lnTo>
                    <a:lnTo>
                      <a:pt x="254" y="29"/>
                    </a:lnTo>
                    <a:close/>
                    <a:moveTo>
                      <a:pt x="274" y="36"/>
                    </a:moveTo>
                    <a:lnTo>
                      <a:pt x="274" y="36"/>
                    </a:lnTo>
                    <a:lnTo>
                      <a:pt x="274" y="36"/>
                    </a:lnTo>
                    <a:lnTo>
                      <a:pt x="272" y="30"/>
                    </a:lnTo>
                    <a:lnTo>
                      <a:pt x="274" y="36"/>
                    </a:lnTo>
                    <a:close/>
                    <a:moveTo>
                      <a:pt x="270" y="25"/>
                    </a:moveTo>
                    <a:lnTo>
                      <a:pt x="289" y="18"/>
                    </a:lnTo>
                    <a:lnTo>
                      <a:pt x="294" y="29"/>
                    </a:lnTo>
                    <a:lnTo>
                      <a:pt x="274" y="36"/>
                    </a:lnTo>
                    <a:lnTo>
                      <a:pt x="270" y="25"/>
                    </a:lnTo>
                    <a:close/>
                    <a:moveTo>
                      <a:pt x="289" y="18"/>
                    </a:moveTo>
                    <a:lnTo>
                      <a:pt x="290" y="17"/>
                    </a:lnTo>
                    <a:lnTo>
                      <a:pt x="290" y="17"/>
                    </a:lnTo>
                    <a:lnTo>
                      <a:pt x="292" y="23"/>
                    </a:lnTo>
                    <a:lnTo>
                      <a:pt x="289" y="18"/>
                    </a:lnTo>
                    <a:close/>
                    <a:moveTo>
                      <a:pt x="290" y="17"/>
                    </a:moveTo>
                    <a:lnTo>
                      <a:pt x="310" y="12"/>
                    </a:lnTo>
                    <a:lnTo>
                      <a:pt x="313" y="24"/>
                    </a:lnTo>
                    <a:lnTo>
                      <a:pt x="293" y="29"/>
                    </a:lnTo>
                    <a:lnTo>
                      <a:pt x="290" y="17"/>
                    </a:lnTo>
                    <a:close/>
                    <a:moveTo>
                      <a:pt x="310" y="12"/>
                    </a:moveTo>
                    <a:lnTo>
                      <a:pt x="330" y="8"/>
                    </a:lnTo>
                    <a:lnTo>
                      <a:pt x="333" y="19"/>
                    </a:lnTo>
                    <a:lnTo>
                      <a:pt x="313" y="24"/>
                    </a:lnTo>
                    <a:lnTo>
                      <a:pt x="310" y="12"/>
                    </a:lnTo>
                    <a:close/>
                    <a:moveTo>
                      <a:pt x="330" y="8"/>
                    </a:moveTo>
                    <a:lnTo>
                      <a:pt x="330" y="8"/>
                    </a:lnTo>
                    <a:lnTo>
                      <a:pt x="330" y="8"/>
                    </a:lnTo>
                    <a:lnTo>
                      <a:pt x="331" y="14"/>
                    </a:lnTo>
                    <a:lnTo>
                      <a:pt x="330" y="8"/>
                    </a:lnTo>
                    <a:close/>
                    <a:moveTo>
                      <a:pt x="330" y="8"/>
                    </a:moveTo>
                    <a:lnTo>
                      <a:pt x="350" y="5"/>
                    </a:lnTo>
                    <a:lnTo>
                      <a:pt x="351" y="17"/>
                    </a:lnTo>
                    <a:lnTo>
                      <a:pt x="332" y="19"/>
                    </a:lnTo>
                    <a:lnTo>
                      <a:pt x="330" y="8"/>
                    </a:lnTo>
                    <a:close/>
                    <a:moveTo>
                      <a:pt x="350" y="5"/>
                    </a:moveTo>
                    <a:lnTo>
                      <a:pt x="349" y="5"/>
                    </a:lnTo>
                    <a:lnTo>
                      <a:pt x="350" y="5"/>
                    </a:lnTo>
                    <a:lnTo>
                      <a:pt x="350" y="11"/>
                    </a:lnTo>
                    <a:lnTo>
                      <a:pt x="350" y="5"/>
                    </a:lnTo>
                    <a:close/>
                    <a:moveTo>
                      <a:pt x="350" y="5"/>
                    </a:moveTo>
                    <a:lnTo>
                      <a:pt x="372" y="3"/>
                    </a:lnTo>
                    <a:lnTo>
                      <a:pt x="373" y="15"/>
                    </a:lnTo>
                    <a:lnTo>
                      <a:pt x="351" y="17"/>
                    </a:lnTo>
                    <a:lnTo>
                      <a:pt x="350" y="5"/>
                    </a:lnTo>
                    <a:close/>
                    <a:moveTo>
                      <a:pt x="372" y="3"/>
                    </a:moveTo>
                    <a:lnTo>
                      <a:pt x="372" y="3"/>
                    </a:lnTo>
                    <a:lnTo>
                      <a:pt x="372" y="3"/>
                    </a:lnTo>
                    <a:lnTo>
                      <a:pt x="372" y="9"/>
                    </a:lnTo>
                    <a:lnTo>
                      <a:pt x="372" y="3"/>
                    </a:lnTo>
                    <a:close/>
                    <a:moveTo>
                      <a:pt x="372" y="3"/>
                    </a:moveTo>
                    <a:lnTo>
                      <a:pt x="393" y="3"/>
                    </a:lnTo>
                    <a:lnTo>
                      <a:pt x="393" y="15"/>
                    </a:lnTo>
                    <a:lnTo>
                      <a:pt x="372" y="15"/>
                    </a:lnTo>
                    <a:lnTo>
                      <a:pt x="372" y="3"/>
                    </a:lnTo>
                    <a:close/>
                    <a:moveTo>
                      <a:pt x="393" y="15"/>
                    </a:moveTo>
                    <a:lnTo>
                      <a:pt x="393" y="15"/>
                    </a:lnTo>
                    <a:lnTo>
                      <a:pt x="393" y="15"/>
                    </a:lnTo>
                    <a:lnTo>
                      <a:pt x="393" y="9"/>
                    </a:lnTo>
                    <a:lnTo>
                      <a:pt x="393" y="15"/>
                    </a:lnTo>
                    <a:close/>
                    <a:moveTo>
                      <a:pt x="392" y="3"/>
                    </a:moveTo>
                    <a:lnTo>
                      <a:pt x="414" y="0"/>
                    </a:lnTo>
                    <a:lnTo>
                      <a:pt x="415" y="12"/>
                    </a:lnTo>
                    <a:lnTo>
                      <a:pt x="393" y="15"/>
                    </a:lnTo>
                    <a:lnTo>
                      <a:pt x="392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6" name="Freeform 128"/>
              <p:cNvSpPr>
                <a:spLocks noEditPoints="1"/>
              </p:cNvSpPr>
              <p:nvPr/>
            </p:nvSpPr>
            <p:spPr bwMode="auto">
              <a:xfrm>
                <a:off x="4852" y="2349"/>
                <a:ext cx="182" cy="172"/>
              </a:xfrm>
              <a:custGeom>
                <a:avLst/>
                <a:gdLst/>
                <a:ahLst/>
                <a:cxnLst>
                  <a:cxn ang="0">
                    <a:pos x="514" y="22"/>
                  </a:cxn>
                  <a:cxn ang="0">
                    <a:pos x="523" y="52"/>
                  </a:cxn>
                  <a:cxn ang="0">
                    <a:pos x="542" y="83"/>
                  </a:cxn>
                  <a:cxn ang="0">
                    <a:pos x="545" y="101"/>
                  </a:cxn>
                  <a:cxn ang="0">
                    <a:pos x="545" y="135"/>
                  </a:cxn>
                  <a:cxn ang="0">
                    <a:pos x="533" y="170"/>
                  </a:cxn>
                  <a:cxn ang="0">
                    <a:pos x="537" y="212"/>
                  </a:cxn>
                  <a:cxn ang="0">
                    <a:pos x="527" y="248"/>
                  </a:cxn>
                  <a:cxn ang="0">
                    <a:pos x="520" y="267"/>
                  </a:cxn>
                  <a:cxn ang="0">
                    <a:pos x="505" y="301"/>
                  </a:cxn>
                  <a:cxn ang="0">
                    <a:pos x="484" y="310"/>
                  </a:cxn>
                  <a:cxn ang="0">
                    <a:pos x="475" y="349"/>
                  </a:cxn>
                  <a:cxn ang="0">
                    <a:pos x="438" y="393"/>
                  </a:cxn>
                  <a:cxn ang="0">
                    <a:pos x="423" y="405"/>
                  </a:cxn>
                  <a:cxn ang="0">
                    <a:pos x="393" y="431"/>
                  </a:cxn>
                  <a:cxn ang="0">
                    <a:pos x="358" y="448"/>
                  </a:cxn>
                  <a:cxn ang="0">
                    <a:pos x="320" y="462"/>
                  </a:cxn>
                  <a:cxn ang="0">
                    <a:pos x="292" y="487"/>
                  </a:cxn>
                  <a:cxn ang="0">
                    <a:pos x="272" y="494"/>
                  </a:cxn>
                  <a:cxn ang="0">
                    <a:pos x="250" y="488"/>
                  </a:cxn>
                  <a:cxn ang="0">
                    <a:pos x="232" y="495"/>
                  </a:cxn>
                  <a:cxn ang="0">
                    <a:pos x="191" y="500"/>
                  </a:cxn>
                  <a:cxn ang="0">
                    <a:pos x="150" y="517"/>
                  </a:cxn>
                  <a:cxn ang="0">
                    <a:pos x="113" y="517"/>
                  </a:cxn>
                  <a:cxn ang="0">
                    <a:pos x="98" y="517"/>
                  </a:cxn>
                  <a:cxn ang="0">
                    <a:pos x="66" y="506"/>
                  </a:cxn>
                  <a:cxn ang="0">
                    <a:pos x="24" y="492"/>
                  </a:cxn>
                  <a:cxn ang="0">
                    <a:pos x="0" y="497"/>
                  </a:cxn>
                  <a:cxn ang="0">
                    <a:pos x="41" y="392"/>
                  </a:cxn>
                  <a:cxn ang="0">
                    <a:pos x="53" y="395"/>
                  </a:cxn>
                  <a:cxn ang="0">
                    <a:pos x="71" y="408"/>
                  </a:cxn>
                  <a:cxn ang="0">
                    <a:pos x="94" y="416"/>
                  </a:cxn>
                  <a:cxn ang="0">
                    <a:pos x="118" y="404"/>
                  </a:cxn>
                  <a:cxn ang="0">
                    <a:pos x="145" y="404"/>
                  </a:cxn>
                  <a:cxn ang="0">
                    <a:pos x="158" y="404"/>
                  </a:cxn>
                  <a:cxn ang="0">
                    <a:pos x="193" y="411"/>
                  </a:cxn>
                  <a:cxn ang="0">
                    <a:pos x="206" y="409"/>
                  </a:cxn>
                  <a:cxn ang="0">
                    <a:pos x="234" y="402"/>
                  </a:cxn>
                  <a:cxn ang="0">
                    <a:pos x="257" y="378"/>
                  </a:cxn>
                  <a:cxn ang="0">
                    <a:pos x="278" y="384"/>
                  </a:cxn>
                  <a:cxn ang="0">
                    <a:pos x="284" y="367"/>
                  </a:cxn>
                  <a:cxn ang="0">
                    <a:pos x="309" y="357"/>
                  </a:cxn>
                  <a:cxn ang="0">
                    <a:pos x="336" y="346"/>
                  </a:cxn>
                  <a:cxn ang="0">
                    <a:pos x="348" y="334"/>
                  </a:cxn>
                  <a:cxn ang="0">
                    <a:pos x="349" y="316"/>
                  </a:cxn>
                  <a:cxn ang="0">
                    <a:pos x="358" y="307"/>
                  </a:cxn>
                  <a:cxn ang="0">
                    <a:pos x="380" y="289"/>
                  </a:cxn>
                  <a:cxn ang="0">
                    <a:pos x="399" y="270"/>
                  </a:cxn>
                  <a:cxn ang="0">
                    <a:pos x="401" y="240"/>
                  </a:cxn>
                  <a:cxn ang="0">
                    <a:pos x="406" y="227"/>
                  </a:cxn>
                  <a:cxn ang="0">
                    <a:pos x="412" y="217"/>
                  </a:cxn>
                  <a:cxn ang="0">
                    <a:pos x="424" y="191"/>
                  </a:cxn>
                  <a:cxn ang="0">
                    <a:pos x="435" y="166"/>
                  </a:cxn>
                  <a:cxn ang="0">
                    <a:pos x="437" y="149"/>
                  </a:cxn>
                  <a:cxn ang="0">
                    <a:pos x="425" y="122"/>
                  </a:cxn>
                  <a:cxn ang="0">
                    <a:pos x="425" y="109"/>
                  </a:cxn>
                  <a:cxn ang="0">
                    <a:pos x="432" y="82"/>
                  </a:cxn>
                  <a:cxn ang="0">
                    <a:pos x="428" y="60"/>
                  </a:cxn>
                  <a:cxn ang="0">
                    <a:pos x="406" y="42"/>
                  </a:cxn>
                </a:cxnLst>
                <a:rect l="0" t="0" r="r" b="b"/>
                <a:pathLst>
                  <a:path w="545" h="517">
                    <a:moveTo>
                      <a:pt x="520" y="4"/>
                    </a:moveTo>
                    <a:lnTo>
                      <a:pt x="525" y="18"/>
                    </a:lnTo>
                    <a:lnTo>
                      <a:pt x="513" y="22"/>
                    </a:lnTo>
                    <a:lnTo>
                      <a:pt x="509" y="7"/>
                    </a:lnTo>
                    <a:lnTo>
                      <a:pt x="520" y="4"/>
                    </a:lnTo>
                    <a:close/>
                    <a:moveTo>
                      <a:pt x="514" y="22"/>
                    </a:moveTo>
                    <a:lnTo>
                      <a:pt x="514" y="22"/>
                    </a:lnTo>
                    <a:lnTo>
                      <a:pt x="513" y="22"/>
                    </a:lnTo>
                    <a:lnTo>
                      <a:pt x="519" y="20"/>
                    </a:lnTo>
                    <a:lnTo>
                      <a:pt x="514" y="22"/>
                    </a:lnTo>
                    <a:close/>
                    <a:moveTo>
                      <a:pt x="525" y="18"/>
                    </a:moveTo>
                    <a:lnTo>
                      <a:pt x="532" y="35"/>
                    </a:lnTo>
                    <a:lnTo>
                      <a:pt x="521" y="39"/>
                    </a:lnTo>
                    <a:lnTo>
                      <a:pt x="514" y="22"/>
                    </a:lnTo>
                    <a:lnTo>
                      <a:pt x="525" y="18"/>
                    </a:lnTo>
                    <a:close/>
                    <a:moveTo>
                      <a:pt x="532" y="35"/>
                    </a:moveTo>
                    <a:lnTo>
                      <a:pt x="532" y="35"/>
                    </a:lnTo>
                    <a:lnTo>
                      <a:pt x="532" y="36"/>
                    </a:lnTo>
                    <a:lnTo>
                      <a:pt x="526" y="37"/>
                    </a:lnTo>
                    <a:lnTo>
                      <a:pt x="532" y="35"/>
                    </a:lnTo>
                    <a:close/>
                    <a:moveTo>
                      <a:pt x="532" y="36"/>
                    </a:moveTo>
                    <a:lnTo>
                      <a:pt x="535" y="50"/>
                    </a:lnTo>
                    <a:lnTo>
                      <a:pt x="523" y="52"/>
                    </a:lnTo>
                    <a:lnTo>
                      <a:pt x="520" y="38"/>
                    </a:lnTo>
                    <a:lnTo>
                      <a:pt x="532" y="36"/>
                    </a:lnTo>
                    <a:close/>
                    <a:moveTo>
                      <a:pt x="523" y="53"/>
                    </a:moveTo>
                    <a:lnTo>
                      <a:pt x="523" y="53"/>
                    </a:lnTo>
                    <a:lnTo>
                      <a:pt x="523" y="52"/>
                    </a:lnTo>
                    <a:lnTo>
                      <a:pt x="529" y="51"/>
                    </a:lnTo>
                    <a:lnTo>
                      <a:pt x="523" y="53"/>
                    </a:lnTo>
                    <a:close/>
                    <a:moveTo>
                      <a:pt x="535" y="50"/>
                    </a:moveTo>
                    <a:lnTo>
                      <a:pt x="539" y="64"/>
                    </a:lnTo>
                    <a:lnTo>
                      <a:pt x="528" y="68"/>
                    </a:lnTo>
                    <a:lnTo>
                      <a:pt x="523" y="53"/>
                    </a:lnTo>
                    <a:lnTo>
                      <a:pt x="535" y="50"/>
                    </a:lnTo>
                    <a:close/>
                    <a:moveTo>
                      <a:pt x="539" y="64"/>
                    </a:moveTo>
                    <a:lnTo>
                      <a:pt x="540" y="65"/>
                    </a:lnTo>
                    <a:lnTo>
                      <a:pt x="540" y="65"/>
                    </a:lnTo>
                    <a:lnTo>
                      <a:pt x="534" y="66"/>
                    </a:lnTo>
                    <a:lnTo>
                      <a:pt x="539" y="64"/>
                    </a:lnTo>
                    <a:close/>
                    <a:moveTo>
                      <a:pt x="540" y="65"/>
                    </a:moveTo>
                    <a:lnTo>
                      <a:pt x="542" y="83"/>
                    </a:lnTo>
                    <a:lnTo>
                      <a:pt x="530" y="85"/>
                    </a:lnTo>
                    <a:lnTo>
                      <a:pt x="528" y="67"/>
                    </a:lnTo>
                    <a:lnTo>
                      <a:pt x="540" y="65"/>
                    </a:lnTo>
                    <a:close/>
                    <a:moveTo>
                      <a:pt x="542" y="83"/>
                    </a:moveTo>
                    <a:lnTo>
                      <a:pt x="544" y="100"/>
                    </a:lnTo>
                    <a:lnTo>
                      <a:pt x="533" y="102"/>
                    </a:lnTo>
                    <a:lnTo>
                      <a:pt x="530" y="85"/>
                    </a:lnTo>
                    <a:lnTo>
                      <a:pt x="542" y="83"/>
                    </a:lnTo>
                    <a:close/>
                    <a:moveTo>
                      <a:pt x="544" y="100"/>
                    </a:moveTo>
                    <a:lnTo>
                      <a:pt x="545" y="100"/>
                    </a:lnTo>
                    <a:lnTo>
                      <a:pt x="545" y="101"/>
                    </a:lnTo>
                    <a:lnTo>
                      <a:pt x="538" y="101"/>
                    </a:lnTo>
                    <a:lnTo>
                      <a:pt x="544" y="100"/>
                    </a:lnTo>
                    <a:close/>
                    <a:moveTo>
                      <a:pt x="545" y="101"/>
                    </a:moveTo>
                    <a:lnTo>
                      <a:pt x="545" y="118"/>
                    </a:lnTo>
                    <a:lnTo>
                      <a:pt x="532" y="118"/>
                    </a:lnTo>
                    <a:lnTo>
                      <a:pt x="532" y="101"/>
                    </a:lnTo>
                    <a:lnTo>
                      <a:pt x="545" y="101"/>
                    </a:lnTo>
                    <a:close/>
                    <a:moveTo>
                      <a:pt x="545" y="118"/>
                    </a:moveTo>
                    <a:lnTo>
                      <a:pt x="545" y="135"/>
                    </a:lnTo>
                    <a:lnTo>
                      <a:pt x="532" y="135"/>
                    </a:lnTo>
                    <a:lnTo>
                      <a:pt x="532" y="118"/>
                    </a:lnTo>
                    <a:lnTo>
                      <a:pt x="545" y="118"/>
                    </a:lnTo>
                    <a:close/>
                    <a:moveTo>
                      <a:pt x="545" y="135"/>
                    </a:moveTo>
                    <a:lnTo>
                      <a:pt x="545" y="154"/>
                    </a:lnTo>
                    <a:lnTo>
                      <a:pt x="532" y="154"/>
                    </a:lnTo>
                    <a:lnTo>
                      <a:pt x="532" y="135"/>
                    </a:lnTo>
                    <a:lnTo>
                      <a:pt x="545" y="135"/>
                    </a:lnTo>
                    <a:close/>
                    <a:moveTo>
                      <a:pt x="545" y="154"/>
                    </a:moveTo>
                    <a:lnTo>
                      <a:pt x="545" y="172"/>
                    </a:lnTo>
                    <a:lnTo>
                      <a:pt x="532" y="172"/>
                    </a:lnTo>
                    <a:lnTo>
                      <a:pt x="532" y="154"/>
                    </a:lnTo>
                    <a:lnTo>
                      <a:pt x="545" y="154"/>
                    </a:lnTo>
                    <a:close/>
                    <a:moveTo>
                      <a:pt x="545" y="172"/>
                    </a:moveTo>
                    <a:lnTo>
                      <a:pt x="545" y="172"/>
                    </a:lnTo>
                    <a:lnTo>
                      <a:pt x="544" y="173"/>
                    </a:lnTo>
                    <a:lnTo>
                      <a:pt x="538" y="172"/>
                    </a:lnTo>
                    <a:lnTo>
                      <a:pt x="545" y="172"/>
                    </a:lnTo>
                    <a:close/>
                    <a:moveTo>
                      <a:pt x="544" y="173"/>
                    </a:moveTo>
                    <a:lnTo>
                      <a:pt x="540" y="193"/>
                    </a:lnTo>
                    <a:lnTo>
                      <a:pt x="528" y="190"/>
                    </a:lnTo>
                    <a:lnTo>
                      <a:pt x="533" y="170"/>
                    </a:lnTo>
                    <a:lnTo>
                      <a:pt x="544" y="173"/>
                    </a:lnTo>
                    <a:close/>
                    <a:moveTo>
                      <a:pt x="528" y="190"/>
                    </a:moveTo>
                    <a:lnTo>
                      <a:pt x="528" y="190"/>
                    </a:lnTo>
                    <a:lnTo>
                      <a:pt x="528" y="190"/>
                    </a:lnTo>
                    <a:lnTo>
                      <a:pt x="534" y="191"/>
                    </a:lnTo>
                    <a:lnTo>
                      <a:pt x="528" y="190"/>
                    </a:lnTo>
                    <a:close/>
                    <a:moveTo>
                      <a:pt x="540" y="192"/>
                    </a:moveTo>
                    <a:lnTo>
                      <a:pt x="537" y="211"/>
                    </a:lnTo>
                    <a:lnTo>
                      <a:pt x="525" y="210"/>
                    </a:lnTo>
                    <a:lnTo>
                      <a:pt x="528" y="190"/>
                    </a:lnTo>
                    <a:lnTo>
                      <a:pt x="540" y="192"/>
                    </a:lnTo>
                    <a:close/>
                    <a:moveTo>
                      <a:pt x="537" y="211"/>
                    </a:moveTo>
                    <a:lnTo>
                      <a:pt x="537" y="212"/>
                    </a:lnTo>
                    <a:lnTo>
                      <a:pt x="537" y="212"/>
                    </a:lnTo>
                    <a:lnTo>
                      <a:pt x="531" y="210"/>
                    </a:lnTo>
                    <a:lnTo>
                      <a:pt x="537" y="211"/>
                    </a:lnTo>
                    <a:close/>
                    <a:moveTo>
                      <a:pt x="537" y="212"/>
                    </a:moveTo>
                    <a:lnTo>
                      <a:pt x="532" y="229"/>
                    </a:lnTo>
                    <a:lnTo>
                      <a:pt x="521" y="226"/>
                    </a:lnTo>
                    <a:lnTo>
                      <a:pt x="525" y="209"/>
                    </a:lnTo>
                    <a:lnTo>
                      <a:pt x="537" y="212"/>
                    </a:lnTo>
                    <a:close/>
                    <a:moveTo>
                      <a:pt x="521" y="226"/>
                    </a:moveTo>
                    <a:lnTo>
                      <a:pt x="521" y="226"/>
                    </a:lnTo>
                    <a:lnTo>
                      <a:pt x="521" y="226"/>
                    </a:lnTo>
                    <a:lnTo>
                      <a:pt x="526" y="227"/>
                    </a:lnTo>
                    <a:lnTo>
                      <a:pt x="521" y="226"/>
                    </a:lnTo>
                    <a:close/>
                    <a:moveTo>
                      <a:pt x="532" y="229"/>
                    </a:moveTo>
                    <a:lnTo>
                      <a:pt x="527" y="248"/>
                    </a:lnTo>
                    <a:lnTo>
                      <a:pt x="516" y="245"/>
                    </a:lnTo>
                    <a:lnTo>
                      <a:pt x="521" y="226"/>
                    </a:lnTo>
                    <a:lnTo>
                      <a:pt x="532" y="229"/>
                    </a:lnTo>
                    <a:close/>
                    <a:moveTo>
                      <a:pt x="527" y="248"/>
                    </a:moveTo>
                    <a:lnTo>
                      <a:pt x="527" y="249"/>
                    </a:lnTo>
                    <a:lnTo>
                      <a:pt x="527" y="249"/>
                    </a:lnTo>
                    <a:lnTo>
                      <a:pt x="522" y="247"/>
                    </a:lnTo>
                    <a:lnTo>
                      <a:pt x="527" y="248"/>
                    </a:lnTo>
                    <a:close/>
                    <a:moveTo>
                      <a:pt x="527" y="249"/>
                    </a:moveTo>
                    <a:lnTo>
                      <a:pt x="520" y="267"/>
                    </a:lnTo>
                    <a:lnTo>
                      <a:pt x="509" y="262"/>
                    </a:lnTo>
                    <a:lnTo>
                      <a:pt x="516" y="244"/>
                    </a:lnTo>
                    <a:lnTo>
                      <a:pt x="527" y="249"/>
                    </a:lnTo>
                    <a:close/>
                    <a:moveTo>
                      <a:pt x="520" y="267"/>
                    </a:moveTo>
                    <a:lnTo>
                      <a:pt x="513" y="284"/>
                    </a:lnTo>
                    <a:lnTo>
                      <a:pt x="501" y="279"/>
                    </a:lnTo>
                    <a:lnTo>
                      <a:pt x="509" y="262"/>
                    </a:lnTo>
                    <a:lnTo>
                      <a:pt x="520" y="267"/>
                    </a:lnTo>
                    <a:close/>
                    <a:moveTo>
                      <a:pt x="513" y="284"/>
                    </a:moveTo>
                    <a:lnTo>
                      <a:pt x="505" y="301"/>
                    </a:lnTo>
                    <a:lnTo>
                      <a:pt x="493" y="296"/>
                    </a:lnTo>
                    <a:lnTo>
                      <a:pt x="501" y="279"/>
                    </a:lnTo>
                    <a:lnTo>
                      <a:pt x="513" y="284"/>
                    </a:lnTo>
                    <a:close/>
                    <a:moveTo>
                      <a:pt x="505" y="301"/>
                    </a:moveTo>
                    <a:lnTo>
                      <a:pt x="505" y="301"/>
                    </a:lnTo>
                    <a:lnTo>
                      <a:pt x="505" y="302"/>
                    </a:lnTo>
                    <a:lnTo>
                      <a:pt x="499" y="298"/>
                    </a:lnTo>
                    <a:lnTo>
                      <a:pt x="505" y="301"/>
                    </a:lnTo>
                    <a:close/>
                    <a:moveTo>
                      <a:pt x="505" y="302"/>
                    </a:moveTo>
                    <a:lnTo>
                      <a:pt x="494" y="316"/>
                    </a:lnTo>
                    <a:lnTo>
                      <a:pt x="484" y="309"/>
                    </a:lnTo>
                    <a:lnTo>
                      <a:pt x="494" y="295"/>
                    </a:lnTo>
                    <a:lnTo>
                      <a:pt x="505" y="302"/>
                    </a:lnTo>
                    <a:close/>
                    <a:moveTo>
                      <a:pt x="484" y="310"/>
                    </a:moveTo>
                    <a:lnTo>
                      <a:pt x="484" y="310"/>
                    </a:lnTo>
                    <a:lnTo>
                      <a:pt x="484" y="309"/>
                    </a:lnTo>
                    <a:lnTo>
                      <a:pt x="489" y="313"/>
                    </a:lnTo>
                    <a:lnTo>
                      <a:pt x="484" y="310"/>
                    </a:lnTo>
                    <a:close/>
                    <a:moveTo>
                      <a:pt x="494" y="316"/>
                    </a:moveTo>
                    <a:lnTo>
                      <a:pt x="485" y="333"/>
                    </a:lnTo>
                    <a:lnTo>
                      <a:pt x="474" y="327"/>
                    </a:lnTo>
                    <a:lnTo>
                      <a:pt x="484" y="310"/>
                    </a:lnTo>
                    <a:lnTo>
                      <a:pt x="494" y="316"/>
                    </a:lnTo>
                    <a:close/>
                    <a:moveTo>
                      <a:pt x="485" y="333"/>
                    </a:moveTo>
                    <a:lnTo>
                      <a:pt x="485" y="333"/>
                    </a:lnTo>
                    <a:lnTo>
                      <a:pt x="485" y="333"/>
                    </a:lnTo>
                    <a:lnTo>
                      <a:pt x="480" y="330"/>
                    </a:lnTo>
                    <a:lnTo>
                      <a:pt x="485" y="333"/>
                    </a:lnTo>
                    <a:close/>
                    <a:moveTo>
                      <a:pt x="485" y="333"/>
                    </a:moveTo>
                    <a:lnTo>
                      <a:pt x="475" y="349"/>
                    </a:lnTo>
                    <a:lnTo>
                      <a:pt x="465" y="342"/>
                    </a:lnTo>
                    <a:lnTo>
                      <a:pt x="475" y="326"/>
                    </a:lnTo>
                    <a:lnTo>
                      <a:pt x="485" y="333"/>
                    </a:lnTo>
                    <a:close/>
                    <a:moveTo>
                      <a:pt x="475" y="349"/>
                    </a:moveTo>
                    <a:lnTo>
                      <a:pt x="475" y="349"/>
                    </a:lnTo>
                    <a:lnTo>
                      <a:pt x="475" y="349"/>
                    </a:lnTo>
                    <a:lnTo>
                      <a:pt x="470" y="345"/>
                    </a:lnTo>
                    <a:lnTo>
                      <a:pt x="475" y="349"/>
                    </a:lnTo>
                    <a:close/>
                    <a:moveTo>
                      <a:pt x="475" y="349"/>
                    </a:moveTo>
                    <a:lnTo>
                      <a:pt x="462" y="364"/>
                    </a:lnTo>
                    <a:lnTo>
                      <a:pt x="453" y="356"/>
                    </a:lnTo>
                    <a:lnTo>
                      <a:pt x="465" y="341"/>
                    </a:lnTo>
                    <a:lnTo>
                      <a:pt x="475" y="349"/>
                    </a:lnTo>
                    <a:close/>
                    <a:moveTo>
                      <a:pt x="462" y="364"/>
                    </a:moveTo>
                    <a:lnTo>
                      <a:pt x="450" y="378"/>
                    </a:lnTo>
                    <a:lnTo>
                      <a:pt x="441" y="370"/>
                    </a:lnTo>
                    <a:lnTo>
                      <a:pt x="453" y="356"/>
                    </a:lnTo>
                    <a:lnTo>
                      <a:pt x="462" y="364"/>
                    </a:lnTo>
                    <a:close/>
                    <a:moveTo>
                      <a:pt x="450" y="378"/>
                    </a:moveTo>
                    <a:lnTo>
                      <a:pt x="438" y="393"/>
                    </a:lnTo>
                    <a:lnTo>
                      <a:pt x="429" y="385"/>
                    </a:lnTo>
                    <a:lnTo>
                      <a:pt x="441" y="370"/>
                    </a:lnTo>
                    <a:lnTo>
                      <a:pt x="450" y="378"/>
                    </a:lnTo>
                    <a:close/>
                    <a:moveTo>
                      <a:pt x="438" y="393"/>
                    </a:moveTo>
                    <a:lnTo>
                      <a:pt x="438" y="393"/>
                    </a:lnTo>
                    <a:lnTo>
                      <a:pt x="438" y="393"/>
                    </a:lnTo>
                    <a:lnTo>
                      <a:pt x="434" y="389"/>
                    </a:lnTo>
                    <a:lnTo>
                      <a:pt x="438" y="393"/>
                    </a:lnTo>
                    <a:close/>
                    <a:moveTo>
                      <a:pt x="438" y="393"/>
                    </a:moveTo>
                    <a:lnTo>
                      <a:pt x="423" y="405"/>
                    </a:lnTo>
                    <a:lnTo>
                      <a:pt x="414" y="396"/>
                    </a:lnTo>
                    <a:lnTo>
                      <a:pt x="430" y="384"/>
                    </a:lnTo>
                    <a:lnTo>
                      <a:pt x="438" y="393"/>
                    </a:lnTo>
                    <a:close/>
                    <a:moveTo>
                      <a:pt x="423" y="405"/>
                    </a:moveTo>
                    <a:lnTo>
                      <a:pt x="408" y="417"/>
                    </a:lnTo>
                    <a:lnTo>
                      <a:pt x="400" y="408"/>
                    </a:lnTo>
                    <a:lnTo>
                      <a:pt x="414" y="396"/>
                    </a:lnTo>
                    <a:lnTo>
                      <a:pt x="423" y="405"/>
                    </a:lnTo>
                    <a:close/>
                    <a:moveTo>
                      <a:pt x="408" y="417"/>
                    </a:moveTo>
                    <a:lnTo>
                      <a:pt x="393" y="431"/>
                    </a:lnTo>
                    <a:lnTo>
                      <a:pt x="385" y="420"/>
                    </a:lnTo>
                    <a:lnTo>
                      <a:pt x="400" y="408"/>
                    </a:lnTo>
                    <a:lnTo>
                      <a:pt x="408" y="417"/>
                    </a:lnTo>
                    <a:close/>
                    <a:moveTo>
                      <a:pt x="393" y="431"/>
                    </a:moveTo>
                    <a:lnTo>
                      <a:pt x="379" y="443"/>
                    </a:lnTo>
                    <a:lnTo>
                      <a:pt x="371" y="433"/>
                    </a:lnTo>
                    <a:lnTo>
                      <a:pt x="385" y="420"/>
                    </a:lnTo>
                    <a:lnTo>
                      <a:pt x="393" y="431"/>
                    </a:lnTo>
                    <a:close/>
                    <a:moveTo>
                      <a:pt x="379" y="443"/>
                    </a:moveTo>
                    <a:lnTo>
                      <a:pt x="378" y="443"/>
                    </a:lnTo>
                    <a:lnTo>
                      <a:pt x="378" y="443"/>
                    </a:lnTo>
                    <a:lnTo>
                      <a:pt x="375" y="438"/>
                    </a:lnTo>
                    <a:lnTo>
                      <a:pt x="379" y="443"/>
                    </a:lnTo>
                    <a:close/>
                    <a:moveTo>
                      <a:pt x="378" y="443"/>
                    </a:moveTo>
                    <a:lnTo>
                      <a:pt x="361" y="453"/>
                    </a:lnTo>
                    <a:lnTo>
                      <a:pt x="355" y="442"/>
                    </a:lnTo>
                    <a:lnTo>
                      <a:pt x="372" y="433"/>
                    </a:lnTo>
                    <a:lnTo>
                      <a:pt x="378" y="443"/>
                    </a:lnTo>
                    <a:close/>
                    <a:moveTo>
                      <a:pt x="354" y="443"/>
                    </a:moveTo>
                    <a:lnTo>
                      <a:pt x="355" y="443"/>
                    </a:lnTo>
                    <a:lnTo>
                      <a:pt x="355" y="442"/>
                    </a:lnTo>
                    <a:lnTo>
                      <a:pt x="358" y="448"/>
                    </a:lnTo>
                    <a:lnTo>
                      <a:pt x="354" y="443"/>
                    </a:lnTo>
                    <a:close/>
                    <a:moveTo>
                      <a:pt x="361" y="453"/>
                    </a:moveTo>
                    <a:lnTo>
                      <a:pt x="347" y="462"/>
                    </a:lnTo>
                    <a:lnTo>
                      <a:pt x="339" y="452"/>
                    </a:lnTo>
                    <a:lnTo>
                      <a:pt x="354" y="443"/>
                    </a:lnTo>
                    <a:lnTo>
                      <a:pt x="361" y="453"/>
                    </a:lnTo>
                    <a:close/>
                    <a:moveTo>
                      <a:pt x="347" y="462"/>
                    </a:moveTo>
                    <a:lnTo>
                      <a:pt x="346" y="463"/>
                    </a:lnTo>
                    <a:lnTo>
                      <a:pt x="346" y="463"/>
                    </a:lnTo>
                    <a:lnTo>
                      <a:pt x="343" y="457"/>
                    </a:lnTo>
                    <a:lnTo>
                      <a:pt x="347" y="462"/>
                    </a:lnTo>
                    <a:close/>
                    <a:moveTo>
                      <a:pt x="346" y="463"/>
                    </a:moveTo>
                    <a:lnTo>
                      <a:pt x="326" y="472"/>
                    </a:lnTo>
                    <a:lnTo>
                      <a:pt x="320" y="462"/>
                    </a:lnTo>
                    <a:lnTo>
                      <a:pt x="341" y="452"/>
                    </a:lnTo>
                    <a:lnTo>
                      <a:pt x="346" y="463"/>
                    </a:lnTo>
                    <a:close/>
                    <a:moveTo>
                      <a:pt x="326" y="472"/>
                    </a:moveTo>
                    <a:lnTo>
                      <a:pt x="326" y="472"/>
                    </a:lnTo>
                    <a:lnTo>
                      <a:pt x="325" y="472"/>
                    </a:lnTo>
                    <a:lnTo>
                      <a:pt x="323" y="467"/>
                    </a:lnTo>
                    <a:lnTo>
                      <a:pt x="326" y="472"/>
                    </a:lnTo>
                    <a:close/>
                    <a:moveTo>
                      <a:pt x="325" y="472"/>
                    </a:moveTo>
                    <a:lnTo>
                      <a:pt x="308" y="480"/>
                    </a:lnTo>
                    <a:lnTo>
                      <a:pt x="304" y="469"/>
                    </a:lnTo>
                    <a:lnTo>
                      <a:pt x="321" y="461"/>
                    </a:lnTo>
                    <a:lnTo>
                      <a:pt x="325" y="472"/>
                    </a:lnTo>
                    <a:close/>
                    <a:moveTo>
                      <a:pt x="308" y="480"/>
                    </a:moveTo>
                    <a:lnTo>
                      <a:pt x="292" y="487"/>
                    </a:lnTo>
                    <a:lnTo>
                      <a:pt x="287" y="476"/>
                    </a:lnTo>
                    <a:lnTo>
                      <a:pt x="304" y="469"/>
                    </a:lnTo>
                    <a:lnTo>
                      <a:pt x="308" y="480"/>
                    </a:lnTo>
                    <a:close/>
                    <a:moveTo>
                      <a:pt x="292" y="487"/>
                    </a:moveTo>
                    <a:lnTo>
                      <a:pt x="292" y="487"/>
                    </a:lnTo>
                    <a:lnTo>
                      <a:pt x="291" y="487"/>
                    </a:lnTo>
                    <a:lnTo>
                      <a:pt x="289" y="481"/>
                    </a:lnTo>
                    <a:lnTo>
                      <a:pt x="292" y="487"/>
                    </a:lnTo>
                    <a:close/>
                    <a:moveTo>
                      <a:pt x="291" y="487"/>
                    </a:moveTo>
                    <a:lnTo>
                      <a:pt x="272" y="494"/>
                    </a:lnTo>
                    <a:lnTo>
                      <a:pt x="268" y="483"/>
                    </a:lnTo>
                    <a:lnTo>
                      <a:pt x="287" y="476"/>
                    </a:lnTo>
                    <a:lnTo>
                      <a:pt x="291" y="487"/>
                    </a:lnTo>
                    <a:close/>
                    <a:moveTo>
                      <a:pt x="272" y="494"/>
                    </a:moveTo>
                    <a:lnTo>
                      <a:pt x="272" y="494"/>
                    </a:lnTo>
                    <a:lnTo>
                      <a:pt x="272" y="494"/>
                    </a:lnTo>
                    <a:lnTo>
                      <a:pt x="270" y="489"/>
                    </a:lnTo>
                    <a:lnTo>
                      <a:pt x="272" y="494"/>
                    </a:lnTo>
                    <a:close/>
                    <a:moveTo>
                      <a:pt x="272" y="494"/>
                    </a:moveTo>
                    <a:lnTo>
                      <a:pt x="254" y="499"/>
                    </a:lnTo>
                    <a:lnTo>
                      <a:pt x="250" y="488"/>
                    </a:lnTo>
                    <a:lnTo>
                      <a:pt x="268" y="483"/>
                    </a:lnTo>
                    <a:lnTo>
                      <a:pt x="272" y="494"/>
                    </a:lnTo>
                    <a:close/>
                    <a:moveTo>
                      <a:pt x="250" y="488"/>
                    </a:moveTo>
                    <a:lnTo>
                      <a:pt x="250" y="488"/>
                    </a:lnTo>
                    <a:lnTo>
                      <a:pt x="250" y="488"/>
                    </a:lnTo>
                    <a:lnTo>
                      <a:pt x="252" y="493"/>
                    </a:lnTo>
                    <a:lnTo>
                      <a:pt x="250" y="488"/>
                    </a:lnTo>
                    <a:close/>
                    <a:moveTo>
                      <a:pt x="254" y="499"/>
                    </a:moveTo>
                    <a:lnTo>
                      <a:pt x="235" y="506"/>
                    </a:lnTo>
                    <a:lnTo>
                      <a:pt x="231" y="495"/>
                    </a:lnTo>
                    <a:lnTo>
                      <a:pt x="250" y="488"/>
                    </a:lnTo>
                    <a:lnTo>
                      <a:pt x="254" y="499"/>
                    </a:lnTo>
                    <a:close/>
                    <a:moveTo>
                      <a:pt x="235" y="506"/>
                    </a:moveTo>
                    <a:lnTo>
                      <a:pt x="234" y="507"/>
                    </a:lnTo>
                    <a:lnTo>
                      <a:pt x="233" y="507"/>
                    </a:lnTo>
                    <a:lnTo>
                      <a:pt x="233" y="501"/>
                    </a:lnTo>
                    <a:lnTo>
                      <a:pt x="235" y="506"/>
                    </a:lnTo>
                    <a:close/>
                    <a:moveTo>
                      <a:pt x="233" y="507"/>
                    </a:moveTo>
                    <a:lnTo>
                      <a:pt x="214" y="509"/>
                    </a:lnTo>
                    <a:lnTo>
                      <a:pt x="213" y="497"/>
                    </a:lnTo>
                    <a:lnTo>
                      <a:pt x="232" y="495"/>
                    </a:lnTo>
                    <a:lnTo>
                      <a:pt x="233" y="507"/>
                    </a:lnTo>
                    <a:close/>
                    <a:moveTo>
                      <a:pt x="214" y="509"/>
                    </a:moveTo>
                    <a:lnTo>
                      <a:pt x="215" y="509"/>
                    </a:lnTo>
                    <a:lnTo>
                      <a:pt x="214" y="509"/>
                    </a:lnTo>
                    <a:lnTo>
                      <a:pt x="213" y="503"/>
                    </a:lnTo>
                    <a:lnTo>
                      <a:pt x="214" y="509"/>
                    </a:lnTo>
                    <a:close/>
                    <a:moveTo>
                      <a:pt x="214" y="509"/>
                    </a:moveTo>
                    <a:lnTo>
                      <a:pt x="192" y="513"/>
                    </a:lnTo>
                    <a:lnTo>
                      <a:pt x="191" y="500"/>
                    </a:lnTo>
                    <a:lnTo>
                      <a:pt x="213" y="497"/>
                    </a:lnTo>
                    <a:lnTo>
                      <a:pt x="214" y="509"/>
                    </a:lnTo>
                    <a:close/>
                    <a:moveTo>
                      <a:pt x="190" y="500"/>
                    </a:moveTo>
                    <a:lnTo>
                      <a:pt x="191" y="500"/>
                    </a:lnTo>
                    <a:lnTo>
                      <a:pt x="191" y="500"/>
                    </a:lnTo>
                    <a:lnTo>
                      <a:pt x="192" y="506"/>
                    </a:lnTo>
                    <a:lnTo>
                      <a:pt x="190" y="500"/>
                    </a:lnTo>
                    <a:close/>
                    <a:moveTo>
                      <a:pt x="193" y="512"/>
                    </a:moveTo>
                    <a:lnTo>
                      <a:pt x="173" y="517"/>
                    </a:lnTo>
                    <a:lnTo>
                      <a:pt x="170" y="505"/>
                    </a:lnTo>
                    <a:lnTo>
                      <a:pt x="190" y="500"/>
                    </a:lnTo>
                    <a:lnTo>
                      <a:pt x="193" y="512"/>
                    </a:lnTo>
                    <a:close/>
                    <a:moveTo>
                      <a:pt x="173" y="517"/>
                    </a:moveTo>
                    <a:lnTo>
                      <a:pt x="172" y="517"/>
                    </a:lnTo>
                    <a:lnTo>
                      <a:pt x="171" y="517"/>
                    </a:lnTo>
                    <a:lnTo>
                      <a:pt x="171" y="510"/>
                    </a:lnTo>
                    <a:lnTo>
                      <a:pt x="173" y="517"/>
                    </a:lnTo>
                    <a:close/>
                    <a:moveTo>
                      <a:pt x="171" y="517"/>
                    </a:moveTo>
                    <a:lnTo>
                      <a:pt x="150" y="517"/>
                    </a:lnTo>
                    <a:lnTo>
                      <a:pt x="150" y="504"/>
                    </a:lnTo>
                    <a:lnTo>
                      <a:pt x="171" y="504"/>
                    </a:lnTo>
                    <a:lnTo>
                      <a:pt x="171" y="517"/>
                    </a:lnTo>
                    <a:close/>
                    <a:moveTo>
                      <a:pt x="150" y="517"/>
                    </a:moveTo>
                    <a:lnTo>
                      <a:pt x="130" y="517"/>
                    </a:lnTo>
                    <a:lnTo>
                      <a:pt x="130" y="504"/>
                    </a:lnTo>
                    <a:lnTo>
                      <a:pt x="150" y="504"/>
                    </a:lnTo>
                    <a:lnTo>
                      <a:pt x="150" y="517"/>
                    </a:lnTo>
                    <a:close/>
                    <a:moveTo>
                      <a:pt x="130" y="517"/>
                    </a:moveTo>
                    <a:lnTo>
                      <a:pt x="113" y="517"/>
                    </a:lnTo>
                    <a:lnTo>
                      <a:pt x="113" y="504"/>
                    </a:lnTo>
                    <a:lnTo>
                      <a:pt x="130" y="504"/>
                    </a:lnTo>
                    <a:lnTo>
                      <a:pt x="130" y="517"/>
                    </a:lnTo>
                    <a:close/>
                    <a:moveTo>
                      <a:pt x="113" y="517"/>
                    </a:moveTo>
                    <a:lnTo>
                      <a:pt x="99" y="517"/>
                    </a:lnTo>
                    <a:lnTo>
                      <a:pt x="99" y="504"/>
                    </a:lnTo>
                    <a:lnTo>
                      <a:pt x="113" y="504"/>
                    </a:lnTo>
                    <a:lnTo>
                      <a:pt x="113" y="517"/>
                    </a:lnTo>
                    <a:close/>
                    <a:moveTo>
                      <a:pt x="99" y="517"/>
                    </a:moveTo>
                    <a:lnTo>
                      <a:pt x="98" y="517"/>
                    </a:lnTo>
                    <a:lnTo>
                      <a:pt x="98" y="517"/>
                    </a:lnTo>
                    <a:lnTo>
                      <a:pt x="99" y="510"/>
                    </a:lnTo>
                    <a:lnTo>
                      <a:pt x="99" y="517"/>
                    </a:lnTo>
                    <a:close/>
                    <a:moveTo>
                      <a:pt x="98" y="517"/>
                    </a:moveTo>
                    <a:lnTo>
                      <a:pt x="82" y="515"/>
                    </a:lnTo>
                    <a:lnTo>
                      <a:pt x="84" y="502"/>
                    </a:lnTo>
                    <a:lnTo>
                      <a:pt x="100" y="504"/>
                    </a:lnTo>
                    <a:lnTo>
                      <a:pt x="98" y="517"/>
                    </a:lnTo>
                    <a:close/>
                    <a:moveTo>
                      <a:pt x="84" y="502"/>
                    </a:moveTo>
                    <a:lnTo>
                      <a:pt x="84" y="502"/>
                    </a:lnTo>
                    <a:lnTo>
                      <a:pt x="84" y="502"/>
                    </a:lnTo>
                    <a:lnTo>
                      <a:pt x="83" y="508"/>
                    </a:lnTo>
                    <a:lnTo>
                      <a:pt x="84" y="502"/>
                    </a:lnTo>
                    <a:close/>
                    <a:moveTo>
                      <a:pt x="83" y="515"/>
                    </a:moveTo>
                    <a:lnTo>
                      <a:pt x="66" y="513"/>
                    </a:lnTo>
                    <a:lnTo>
                      <a:pt x="67" y="500"/>
                    </a:lnTo>
                    <a:lnTo>
                      <a:pt x="84" y="502"/>
                    </a:lnTo>
                    <a:lnTo>
                      <a:pt x="83" y="515"/>
                    </a:lnTo>
                    <a:close/>
                    <a:moveTo>
                      <a:pt x="66" y="513"/>
                    </a:moveTo>
                    <a:lnTo>
                      <a:pt x="66" y="513"/>
                    </a:lnTo>
                    <a:lnTo>
                      <a:pt x="65" y="513"/>
                    </a:lnTo>
                    <a:lnTo>
                      <a:pt x="66" y="506"/>
                    </a:lnTo>
                    <a:lnTo>
                      <a:pt x="66" y="513"/>
                    </a:lnTo>
                    <a:close/>
                    <a:moveTo>
                      <a:pt x="65" y="513"/>
                    </a:moveTo>
                    <a:lnTo>
                      <a:pt x="51" y="509"/>
                    </a:lnTo>
                    <a:lnTo>
                      <a:pt x="53" y="497"/>
                    </a:lnTo>
                    <a:lnTo>
                      <a:pt x="67" y="500"/>
                    </a:lnTo>
                    <a:lnTo>
                      <a:pt x="65" y="513"/>
                    </a:lnTo>
                    <a:close/>
                    <a:moveTo>
                      <a:pt x="51" y="509"/>
                    </a:moveTo>
                    <a:lnTo>
                      <a:pt x="37" y="507"/>
                    </a:lnTo>
                    <a:lnTo>
                      <a:pt x="38" y="495"/>
                    </a:lnTo>
                    <a:lnTo>
                      <a:pt x="53" y="497"/>
                    </a:lnTo>
                    <a:lnTo>
                      <a:pt x="51" y="509"/>
                    </a:lnTo>
                    <a:close/>
                    <a:moveTo>
                      <a:pt x="37" y="507"/>
                    </a:moveTo>
                    <a:lnTo>
                      <a:pt x="22" y="504"/>
                    </a:lnTo>
                    <a:lnTo>
                      <a:pt x="24" y="492"/>
                    </a:lnTo>
                    <a:lnTo>
                      <a:pt x="38" y="495"/>
                    </a:lnTo>
                    <a:lnTo>
                      <a:pt x="37" y="507"/>
                    </a:lnTo>
                    <a:close/>
                    <a:moveTo>
                      <a:pt x="22" y="504"/>
                    </a:moveTo>
                    <a:lnTo>
                      <a:pt x="22" y="504"/>
                    </a:lnTo>
                    <a:lnTo>
                      <a:pt x="21" y="504"/>
                    </a:lnTo>
                    <a:lnTo>
                      <a:pt x="23" y="498"/>
                    </a:lnTo>
                    <a:lnTo>
                      <a:pt x="22" y="504"/>
                    </a:lnTo>
                    <a:close/>
                    <a:moveTo>
                      <a:pt x="21" y="504"/>
                    </a:moveTo>
                    <a:lnTo>
                      <a:pt x="6" y="499"/>
                    </a:lnTo>
                    <a:lnTo>
                      <a:pt x="9" y="488"/>
                    </a:lnTo>
                    <a:lnTo>
                      <a:pt x="25" y="493"/>
                    </a:lnTo>
                    <a:lnTo>
                      <a:pt x="21" y="504"/>
                    </a:lnTo>
                    <a:close/>
                    <a:moveTo>
                      <a:pt x="6" y="499"/>
                    </a:moveTo>
                    <a:lnTo>
                      <a:pt x="0" y="497"/>
                    </a:lnTo>
                    <a:lnTo>
                      <a:pt x="2" y="492"/>
                    </a:lnTo>
                    <a:lnTo>
                      <a:pt x="8" y="493"/>
                    </a:lnTo>
                    <a:lnTo>
                      <a:pt x="6" y="499"/>
                    </a:lnTo>
                    <a:close/>
                    <a:moveTo>
                      <a:pt x="2" y="492"/>
                    </a:moveTo>
                    <a:lnTo>
                      <a:pt x="34" y="396"/>
                    </a:lnTo>
                    <a:lnTo>
                      <a:pt x="46" y="400"/>
                    </a:lnTo>
                    <a:lnTo>
                      <a:pt x="13" y="495"/>
                    </a:lnTo>
                    <a:lnTo>
                      <a:pt x="2" y="492"/>
                    </a:lnTo>
                    <a:close/>
                    <a:moveTo>
                      <a:pt x="34" y="396"/>
                    </a:moveTo>
                    <a:lnTo>
                      <a:pt x="36" y="391"/>
                    </a:lnTo>
                    <a:lnTo>
                      <a:pt x="41" y="392"/>
                    </a:lnTo>
                    <a:lnTo>
                      <a:pt x="40" y="398"/>
                    </a:lnTo>
                    <a:lnTo>
                      <a:pt x="34" y="396"/>
                    </a:lnTo>
                    <a:close/>
                    <a:moveTo>
                      <a:pt x="41" y="392"/>
                    </a:moveTo>
                    <a:lnTo>
                      <a:pt x="53" y="395"/>
                    </a:lnTo>
                    <a:lnTo>
                      <a:pt x="51" y="407"/>
                    </a:lnTo>
                    <a:lnTo>
                      <a:pt x="39" y="404"/>
                    </a:lnTo>
                    <a:lnTo>
                      <a:pt x="41" y="392"/>
                    </a:lnTo>
                    <a:close/>
                    <a:moveTo>
                      <a:pt x="53" y="395"/>
                    </a:moveTo>
                    <a:lnTo>
                      <a:pt x="53" y="395"/>
                    </a:lnTo>
                    <a:lnTo>
                      <a:pt x="53" y="395"/>
                    </a:lnTo>
                    <a:lnTo>
                      <a:pt x="52" y="401"/>
                    </a:lnTo>
                    <a:lnTo>
                      <a:pt x="53" y="395"/>
                    </a:lnTo>
                    <a:close/>
                    <a:moveTo>
                      <a:pt x="53" y="395"/>
                    </a:moveTo>
                    <a:lnTo>
                      <a:pt x="63" y="397"/>
                    </a:lnTo>
                    <a:lnTo>
                      <a:pt x="60" y="409"/>
                    </a:lnTo>
                    <a:lnTo>
                      <a:pt x="51" y="407"/>
                    </a:lnTo>
                    <a:lnTo>
                      <a:pt x="53" y="395"/>
                    </a:lnTo>
                    <a:close/>
                    <a:moveTo>
                      <a:pt x="63" y="397"/>
                    </a:moveTo>
                    <a:lnTo>
                      <a:pt x="64" y="397"/>
                    </a:lnTo>
                    <a:lnTo>
                      <a:pt x="64" y="398"/>
                    </a:lnTo>
                    <a:lnTo>
                      <a:pt x="62" y="403"/>
                    </a:lnTo>
                    <a:lnTo>
                      <a:pt x="63" y="397"/>
                    </a:lnTo>
                    <a:close/>
                    <a:moveTo>
                      <a:pt x="64" y="398"/>
                    </a:moveTo>
                    <a:lnTo>
                      <a:pt x="74" y="403"/>
                    </a:lnTo>
                    <a:lnTo>
                      <a:pt x="69" y="413"/>
                    </a:lnTo>
                    <a:lnTo>
                      <a:pt x="59" y="409"/>
                    </a:lnTo>
                    <a:lnTo>
                      <a:pt x="64" y="398"/>
                    </a:lnTo>
                    <a:close/>
                    <a:moveTo>
                      <a:pt x="71" y="414"/>
                    </a:moveTo>
                    <a:lnTo>
                      <a:pt x="70" y="414"/>
                    </a:lnTo>
                    <a:lnTo>
                      <a:pt x="69" y="413"/>
                    </a:lnTo>
                    <a:lnTo>
                      <a:pt x="71" y="408"/>
                    </a:lnTo>
                    <a:lnTo>
                      <a:pt x="71" y="414"/>
                    </a:lnTo>
                    <a:close/>
                    <a:moveTo>
                      <a:pt x="71" y="402"/>
                    </a:moveTo>
                    <a:lnTo>
                      <a:pt x="83" y="402"/>
                    </a:lnTo>
                    <a:lnTo>
                      <a:pt x="83" y="414"/>
                    </a:lnTo>
                    <a:lnTo>
                      <a:pt x="71" y="414"/>
                    </a:lnTo>
                    <a:lnTo>
                      <a:pt x="71" y="402"/>
                    </a:lnTo>
                    <a:close/>
                    <a:moveTo>
                      <a:pt x="83" y="402"/>
                    </a:moveTo>
                    <a:lnTo>
                      <a:pt x="84" y="402"/>
                    </a:lnTo>
                    <a:lnTo>
                      <a:pt x="85" y="402"/>
                    </a:lnTo>
                    <a:lnTo>
                      <a:pt x="83" y="408"/>
                    </a:lnTo>
                    <a:lnTo>
                      <a:pt x="83" y="402"/>
                    </a:lnTo>
                    <a:close/>
                    <a:moveTo>
                      <a:pt x="85" y="402"/>
                    </a:moveTo>
                    <a:lnTo>
                      <a:pt x="98" y="404"/>
                    </a:lnTo>
                    <a:lnTo>
                      <a:pt x="94" y="416"/>
                    </a:lnTo>
                    <a:lnTo>
                      <a:pt x="82" y="414"/>
                    </a:lnTo>
                    <a:lnTo>
                      <a:pt x="85" y="402"/>
                    </a:lnTo>
                    <a:close/>
                    <a:moveTo>
                      <a:pt x="95" y="416"/>
                    </a:moveTo>
                    <a:lnTo>
                      <a:pt x="95" y="416"/>
                    </a:lnTo>
                    <a:lnTo>
                      <a:pt x="94" y="416"/>
                    </a:lnTo>
                    <a:lnTo>
                      <a:pt x="95" y="410"/>
                    </a:lnTo>
                    <a:lnTo>
                      <a:pt x="95" y="416"/>
                    </a:lnTo>
                    <a:close/>
                    <a:moveTo>
                      <a:pt x="95" y="404"/>
                    </a:moveTo>
                    <a:lnTo>
                      <a:pt x="106" y="404"/>
                    </a:lnTo>
                    <a:lnTo>
                      <a:pt x="106" y="416"/>
                    </a:lnTo>
                    <a:lnTo>
                      <a:pt x="95" y="416"/>
                    </a:lnTo>
                    <a:lnTo>
                      <a:pt x="95" y="404"/>
                    </a:lnTo>
                    <a:close/>
                    <a:moveTo>
                      <a:pt x="106" y="404"/>
                    </a:moveTo>
                    <a:lnTo>
                      <a:pt x="118" y="404"/>
                    </a:lnTo>
                    <a:lnTo>
                      <a:pt x="118" y="416"/>
                    </a:lnTo>
                    <a:lnTo>
                      <a:pt x="106" y="416"/>
                    </a:lnTo>
                    <a:lnTo>
                      <a:pt x="106" y="404"/>
                    </a:lnTo>
                    <a:close/>
                    <a:moveTo>
                      <a:pt x="118" y="404"/>
                    </a:moveTo>
                    <a:lnTo>
                      <a:pt x="130" y="404"/>
                    </a:lnTo>
                    <a:lnTo>
                      <a:pt x="130" y="416"/>
                    </a:lnTo>
                    <a:lnTo>
                      <a:pt x="118" y="416"/>
                    </a:lnTo>
                    <a:lnTo>
                      <a:pt x="118" y="404"/>
                    </a:lnTo>
                    <a:close/>
                    <a:moveTo>
                      <a:pt x="130" y="404"/>
                    </a:moveTo>
                    <a:lnTo>
                      <a:pt x="145" y="404"/>
                    </a:lnTo>
                    <a:lnTo>
                      <a:pt x="145" y="416"/>
                    </a:lnTo>
                    <a:lnTo>
                      <a:pt x="130" y="416"/>
                    </a:lnTo>
                    <a:lnTo>
                      <a:pt x="130" y="404"/>
                    </a:lnTo>
                    <a:close/>
                    <a:moveTo>
                      <a:pt x="145" y="404"/>
                    </a:moveTo>
                    <a:lnTo>
                      <a:pt x="159" y="404"/>
                    </a:lnTo>
                    <a:lnTo>
                      <a:pt x="159" y="416"/>
                    </a:lnTo>
                    <a:lnTo>
                      <a:pt x="145" y="416"/>
                    </a:lnTo>
                    <a:lnTo>
                      <a:pt x="145" y="404"/>
                    </a:lnTo>
                    <a:close/>
                    <a:moveTo>
                      <a:pt x="160" y="416"/>
                    </a:moveTo>
                    <a:lnTo>
                      <a:pt x="160" y="416"/>
                    </a:lnTo>
                    <a:lnTo>
                      <a:pt x="159" y="416"/>
                    </a:lnTo>
                    <a:lnTo>
                      <a:pt x="159" y="410"/>
                    </a:lnTo>
                    <a:lnTo>
                      <a:pt x="160" y="416"/>
                    </a:lnTo>
                    <a:close/>
                    <a:moveTo>
                      <a:pt x="158" y="404"/>
                    </a:moveTo>
                    <a:lnTo>
                      <a:pt x="173" y="402"/>
                    </a:lnTo>
                    <a:lnTo>
                      <a:pt x="175" y="414"/>
                    </a:lnTo>
                    <a:lnTo>
                      <a:pt x="160" y="416"/>
                    </a:lnTo>
                    <a:lnTo>
                      <a:pt x="158" y="404"/>
                    </a:lnTo>
                    <a:close/>
                    <a:moveTo>
                      <a:pt x="173" y="402"/>
                    </a:moveTo>
                    <a:lnTo>
                      <a:pt x="173" y="402"/>
                    </a:lnTo>
                    <a:lnTo>
                      <a:pt x="174" y="408"/>
                    </a:lnTo>
                    <a:lnTo>
                      <a:pt x="173" y="402"/>
                    </a:lnTo>
                    <a:close/>
                    <a:moveTo>
                      <a:pt x="173" y="402"/>
                    </a:moveTo>
                    <a:lnTo>
                      <a:pt x="191" y="400"/>
                    </a:lnTo>
                    <a:lnTo>
                      <a:pt x="192" y="412"/>
                    </a:lnTo>
                    <a:lnTo>
                      <a:pt x="175" y="414"/>
                    </a:lnTo>
                    <a:lnTo>
                      <a:pt x="173" y="402"/>
                    </a:lnTo>
                    <a:close/>
                    <a:moveTo>
                      <a:pt x="193" y="411"/>
                    </a:moveTo>
                    <a:lnTo>
                      <a:pt x="193" y="411"/>
                    </a:lnTo>
                    <a:lnTo>
                      <a:pt x="192" y="412"/>
                    </a:lnTo>
                    <a:lnTo>
                      <a:pt x="192" y="406"/>
                    </a:lnTo>
                    <a:lnTo>
                      <a:pt x="193" y="411"/>
                    </a:lnTo>
                    <a:close/>
                    <a:moveTo>
                      <a:pt x="190" y="400"/>
                    </a:moveTo>
                    <a:lnTo>
                      <a:pt x="203" y="397"/>
                    </a:lnTo>
                    <a:lnTo>
                      <a:pt x="205" y="409"/>
                    </a:lnTo>
                    <a:lnTo>
                      <a:pt x="193" y="411"/>
                    </a:lnTo>
                    <a:lnTo>
                      <a:pt x="190" y="400"/>
                    </a:lnTo>
                    <a:close/>
                    <a:moveTo>
                      <a:pt x="206" y="409"/>
                    </a:moveTo>
                    <a:lnTo>
                      <a:pt x="205" y="409"/>
                    </a:lnTo>
                    <a:lnTo>
                      <a:pt x="205" y="409"/>
                    </a:lnTo>
                    <a:lnTo>
                      <a:pt x="204" y="403"/>
                    </a:lnTo>
                    <a:lnTo>
                      <a:pt x="206" y="409"/>
                    </a:lnTo>
                    <a:close/>
                    <a:moveTo>
                      <a:pt x="202" y="397"/>
                    </a:moveTo>
                    <a:lnTo>
                      <a:pt x="216" y="393"/>
                    </a:lnTo>
                    <a:lnTo>
                      <a:pt x="220" y="404"/>
                    </a:lnTo>
                    <a:lnTo>
                      <a:pt x="206" y="409"/>
                    </a:lnTo>
                    <a:lnTo>
                      <a:pt x="202" y="397"/>
                    </a:lnTo>
                    <a:close/>
                    <a:moveTo>
                      <a:pt x="216" y="393"/>
                    </a:moveTo>
                    <a:lnTo>
                      <a:pt x="217" y="392"/>
                    </a:lnTo>
                    <a:lnTo>
                      <a:pt x="217" y="392"/>
                    </a:lnTo>
                    <a:lnTo>
                      <a:pt x="218" y="398"/>
                    </a:lnTo>
                    <a:lnTo>
                      <a:pt x="216" y="393"/>
                    </a:lnTo>
                    <a:close/>
                    <a:moveTo>
                      <a:pt x="217" y="392"/>
                    </a:moveTo>
                    <a:lnTo>
                      <a:pt x="232" y="390"/>
                    </a:lnTo>
                    <a:lnTo>
                      <a:pt x="234" y="402"/>
                    </a:lnTo>
                    <a:lnTo>
                      <a:pt x="219" y="404"/>
                    </a:lnTo>
                    <a:lnTo>
                      <a:pt x="217" y="392"/>
                    </a:lnTo>
                    <a:close/>
                    <a:moveTo>
                      <a:pt x="235" y="401"/>
                    </a:moveTo>
                    <a:lnTo>
                      <a:pt x="235" y="402"/>
                    </a:lnTo>
                    <a:lnTo>
                      <a:pt x="234" y="402"/>
                    </a:lnTo>
                    <a:lnTo>
                      <a:pt x="233" y="396"/>
                    </a:lnTo>
                    <a:lnTo>
                      <a:pt x="235" y="401"/>
                    </a:lnTo>
                    <a:close/>
                    <a:moveTo>
                      <a:pt x="230" y="391"/>
                    </a:moveTo>
                    <a:lnTo>
                      <a:pt x="244" y="383"/>
                    </a:lnTo>
                    <a:lnTo>
                      <a:pt x="250" y="394"/>
                    </a:lnTo>
                    <a:lnTo>
                      <a:pt x="235" y="401"/>
                    </a:lnTo>
                    <a:lnTo>
                      <a:pt x="230" y="391"/>
                    </a:lnTo>
                    <a:close/>
                    <a:moveTo>
                      <a:pt x="244" y="383"/>
                    </a:moveTo>
                    <a:lnTo>
                      <a:pt x="245" y="383"/>
                    </a:lnTo>
                    <a:lnTo>
                      <a:pt x="245" y="383"/>
                    </a:lnTo>
                    <a:lnTo>
                      <a:pt x="247" y="389"/>
                    </a:lnTo>
                    <a:lnTo>
                      <a:pt x="244" y="383"/>
                    </a:lnTo>
                    <a:close/>
                    <a:moveTo>
                      <a:pt x="245" y="383"/>
                    </a:moveTo>
                    <a:lnTo>
                      <a:pt x="257" y="378"/>
                    </a:lnTo>
                    <a:lnTo>
                      <a:pt x="262" y="389"/>
                    </a:lnTo>
                    <a:lnTo>
                      <a:pt x="249" y="394"/>
                    </a:lnTo>
                    <a:lnTo>
                      <a:pt x="245" y="383"/>
                    </a:lnTo>
                    <a:close/>
                    <a:moveTo>
                      <a:pt x="257" y="378"/>
                    </a:moveTo>
                    <a:lnTo>
                      <a:pt x="257" y="378"/>
                    </a:lnTo>
                    <a:lnTo>
                      <a:pt x="257" y="378"/>
                    </a:lnTo>
                    <a:lnTo>
                      <a:pt x="260" y="384"/>
                    </a:lnTo>
                    <a:lnTo>
                      <a:pt x="257" y="378"/>
                    </a:lnTo>
                    <a:close/>
                    <a:moveTo>
                      <a:pt x="257" y="378"/>
                    </a:moveTo>
                    <a:lnTo>
                      <a:pt x="273" y="373"/>
                    </a:lnTo>
                    <a:lnTo>
                      <a:pt x="277" y="385"/>
                    </a:lnTo>
                    <a:lnTo>
                      <a:pt x="262" y="390"/>
                    </a:lnTo>
                    <a:lnTo>
                      <a:pt x="257" y="378"/>
                    </a:lnTo>
                    <a:close/>
                    <a:moveTo>
                      <a:pt x="278" y="384"/>
                    </a:moveTo>
                    <a:lnTo>
                      <a:pt x="277" y="385"/>
                    </a:lnTo>
                    <a:lnTo>
                      <a:pt x="277" y="385"/>
                    </a:lnTo>
                    <a:lnTo>
                      <a:pt x="275" y="379"/>
                    </a:lnTo>
                    <a:lnTo>
                      <a:pt x="278" y="384"/>
                    </a:lnTo>
                    <a:close/>
                    <a:moveTo>
                      <a:pt x="272" y="374"/>
                    </a:moveTo>
                    <a:lnTo>
                      <a:pt x="284" y="367"/>
                    </a:lnTo>
                    <a:lnTo>
                      <a:pt x="290" y="377"/>
                    </a:lnTo>
                    <a:lnTo>
                      <a:pt x="278" y="384"/>
                    </a:lnTo>
                    <a:lnTo>
                      <a:pt x="272" y="374"/>
                    </a:lnTo>
                    <a:close/>
                    <a:moveTo>
                      <a:pt x="284" y="367"/>
                    </a:moveTo>
                    <a:lnTo>
                      <a:pt x="296" y="359"/>
                    </a:lnTo>
                    <a:lnTo>
                      <a:pt x="302" y="370"/>
                    </a:lnTo>
                    <a:lnTo>
                      <a:pt x="290" y="377"/>
                    </a:lnTo>
                    <a:lnTo>
                      <a:pt x="284" y="367"/>
                    </a:lnTo>
                    <a:close/>
                    <a:moveTo>
                      <a:pt x="302" y="369"/>
                    </a:moveTo>
                    <a:lnTo>
                      <a:pt x="302" y="370"/>
                    </a:lnTo>
                    <a:lnTo>
                      <a:pt x="302" y="370"/>
                    </a:lnTo>
                    <a:lnTo>
                      <a:pt x="299" y="365"/>
                    </a:lnTo>
                    <a:lnTo>
                      <a:pt x="302" y="369"/>
                    </a:lnTo>
                    <a:close/>
                    <a:moveTo>
                      <a:pt x="295" y="360"/>
                    </a:moveTo>
                    <a:lnTo>
                      <a:pt x="305" y="352"/>
                    </a:lnTo>
                    <a:lnTo>
                      <a:pt x="312" y="362"/>
                    </a:lnTo>
                    <a:lnTo>
                      <a:pt x="302" y="369"/>
                    </a:lnTo>
                    <a:lnTo>
                      <a:pt x="295" y="360"/>
                    </a:lnTo>
                    <a:close/>
                    <a:moveTo>
                      <a:pt x="312" y="362"/>
                    </a:moveTo>
                    <a:lnTo>
                      <a:pt x="313" y="362"/>
                    </a:lnTo>
                    <a:lnTo>
                      <a:pt x="312" y="362"/>
                    </a:lnTo>
                    <a:lnTo>
                      <a:pt x="309" y="357"/>
                    </a:lnTo>
                    <a:lnTo>
                      <a:pt x="312" y="362"/>
                    </a:lnTo>
                    <a:close/>
                    <a:moveTo>
                      <a:pt x="305" y="353"/>
                    </a:moveTo>
                    <a:lnTo>
                      <a:pt x="317" y="343"/>
                    </a:lnTo>
                    <a:lnTo>
                      <a:pt x="324" y="352"/>
                    </a:lnTo>
                    <a:lnTo>
                      <a:pt x="312" y="362"/>
                    </a:lnTo>
                    <a:lnTo>
                      <a:pt x="305" y="353"/>
                    </a:lnTo>
                    <a:close/>
                    <a:moveTo>
                      <a:pt x="317" y="343"/>
                    </a:moveTo>
                    <a:lnTo>
                      <a:pt x="317" y="343"/>
                    </a:lnTo>
                    <a:lnTo>
                      <a:pt x="318" y="342"/>
                    </a:lnTo>
                    <a:lnTo>
                      <a:pt x="321" y="348"/>
                    </a:lnTo>
                    <a:lnTo>
                      <a:pt x="317" y="343"/>
                    </a:lnTo>
                    <a:close/>
                    <a:moveTo>
                      <a:pt x="318" y="342"/>
                    </a:moveTo>
                    <a:lnTo>
                      <a:pt x="330" y="334"/>
                    </a:lnTo>
                    <a:lnTo>
                      <a:pt x="336" y="346"/>
                    </a:lnTo>
                    <a:lnTo>
                      <a:pt x="324" y="353"/>
                    </a:lnTo>
                    <a:lnTo>
                      <a:pt x="318" y="342"/>
                    </a:lnTo>
                    <a:close/>
                    <a:moveTo>
                      <a:pt x="337" y="345"/>
                    </a:moveTo>
                    <a:lnTo>
                      <a:pt x="336" y="345"/>
                    </a:lnTo>
                    <a:lnTo>
                      <a:pt x="336" y="346"/>
                    </a:lnTo>
                    <a:lnTo>
                      <a:pt x="333" y="340"/>
                    </a:lnTo>
                    <a:lnTo>
                      <a:pt x="337" y="345"/>
                    </a:lnTo>
                    <a:close/>
                    <a:moveTo>
                      <a:pt x="328" y="335"/>
                    </a:moveTo>
                    <a:lnTo>
                      <a:pt x="338" y="325"/>
                    </a:lnTo>
                    <a:lnTo>
                      <a:pt x="348" y="334"/>
                    </a:lnTo>
                    <a:lnTo>
                      <a:pt x="337" y="345"/>
                    </a:lnTo>
                    <a:lnTo>
                      <a:pt x="328" y="335"/>
                    </a:lnTo>
                    <a:close/>
                    <a:moveTo>
                      <a:pt x="348" y="334"/>
                    </a:moveTo>
                    <a:lnTo>
                      <a:pt x="348" y="334"/>
                    </a:lnTo>
                    <a:lnTo>
                      <a:pt x="348" y="334"/>
                    </a:lnTo>
                    <a:lnTo>
                      <a:pt x="343" y="330"/>
                    </a:lnTo>
                    <a:lnTo>
                      <a:pt x="348" y="334"/>
                    </a:lnTo>
                    <a:close/>
                    <a:moveTo>
                      <a:pt x="338" y="325"/>
                    </a:moveTo>
                    <a:lnTo>
                      <a:pt x="349" y="316"/>
                    </a:lnTo>
                    <a:lnTo>
                      <a:pt x="357" y="324"/>
                    </a:lnTo>
                    <a:lnTo>
                      <a:pt x="348" y="334"/>
                    </a:lnTo>
                    <a:lnTo>
                      <a:pt x="338" y="325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49" y="316"/>
                    </a:lnTo>
                    <a:lnTo>
                      <a:pt x="353" y="320"/>
                    </a:lnTo>
                    <a:lnTo>
                      <a:pt x="349" y="316"/>
                    </a:lnTo>
                    <a:close/>
                    <a:moveTo>
                      <a:pt x="349" y="316"/>
                    </a:moveTo>
                    <a:lnTo>
                      <a:pt x="358" y="306"/>
                    </a:lnTo>
                    <a:lnTo>
                      <a:pt x="367" y="315"/>
                    </a:lnTo>
                    <a:lnTo>
                      <a:pt x="357" y="324"/>
                    </a:lnTo>
                    <a:lnTo>
                      <a:pt x="349" y="316"/>
                    </a:lnTo>
                    <a:close/>
                    <a:moveTo>
                      <a:pt x="367" y="314"/>
                    </a:moveTo>
                    <a:lnTo>
                      <a:pt x="367" y="314"/>
                    </a:lnTo>
                    <a:lnTo>
                      <a:pt x="367" y="315"/>
                    </a:lnTo>
                    <a:lnTo>
                      <a:pt x="363" y="310"/>
                    </a:lnTo>
                    <a:lnTo>
                      <a:pt x="367" y="314"/>
                    </a:lnTo>
                    <a:close/>
                    <a:moveTo>
                      <a:pt x="358" y="307"/>
                    </a:moveTo>
                    <a:lnTo>
                      <a:pt x="365" y="297"/>
                    </a:lnTo>
                    <a:lnTo>
                      <a:pt x="375" y="304"/>
                    </a:lnTo>
                    <a:lnTo>
                      <a:pt x="367" y="314"/>
                    </a:lnTo>
                    <a:lnTo>
                      <a:pt x="358" y="307"/>
                    </a:lnTo>
                    <a:close/>
                    <a:moveTo>
                      <a:pt x="365" y="297"/>
                    </a:moveTo>
                    <a:lnTo>
                      <a:pt x="366" y="296"/>
                    </a:lnTo>
                    <a:lnTo>
                      <a:pt x="365" y="297"/>
                    </a:lnTo>
                    <a:lnTo>
                      <a:pt x="370" y="301"/>
                    </a:lnTo>
                    <a:lnTo>
                      <a:pt x="365" y="297"/>
                    </a:lnTo>
                    <a:close/>
                    <a:moveTo>
                      <a:pt x="365" y="297"/>
                    </a:moveTo>
                    <a:lnTo>
                      <a:pt x="375" y="285"/>
                    </a:lnTo>
                    <a:lnTo>
                      <a:pt x="384" y="292"/>
                    </a:lnTo>
                    <a:lnTo>
                      <a:pt x="375" y="305"/>
                    </a:lnTo>
                    <a:lnTo>
                      <a:pt x="365" y="297"/>
                    </a:lnTo>
                    <a:close/>
                    <a:moveTo>
                      <a:pt x="384" y="292"/>
                    </a:moveTo>
                    <a:lnTo>
                      <a:pt x="384" y="293"/>
                    </a:lnTo>
                    <a:lnTo>
                      <a:pt x="384" y="292"/>
                    </a:lnTo>
                    <a:lnTo>
                      <a:pt x="380" y="289"/>
                    </a:lnTo>
                    <a:lnTo>
                      <a:pt x="384" y="292"/>
                    </a:lnTo>
                    <a:close/>
                    <a:moveTo>
                      <a:pt x="375" y="285"/>
                    </a:moveTo>
                    <a:lnTo>
                      <a:pt x="382" y="275"/>
                    </a:lnTo>
                    <a:lnTo>
                      <a:pt x="392" y="283"/>
                    </a:lnTo>
                    <a:lnTo>
                      <a:pt x="384" y="292"/>
                    </a:lnTo>
                    <a:lnTo>
                      <a:pt x="375" y="285"/>
                    </a:lnTo>
                    <a:close/>
                    <a:moveTo>
                      <a:pt x="392" y="282"/>
                    </a:moveTo>
                    <a:lnTo>
                      <a:pt x="392" y="282"/>
                    </a:lnTo>
                    <a:lnTo>
                      <a:pt x="392" y="283"/>
                    </a:lnTo>
                    <a:lnTo>
                      <a:pt x="387" y="279"/>
                    </a:lnTo>
                    <a:lnTo>
                      <a:pt x="392" y="282"/>
                    </a:lnTo>
                    <a:close/>
                    <a:moveTo>
                      <a:pt x="382" y="276"/>
                    </a:moveTo>
                    <a:lnTo>
                      <a:pt x="389" y="264"/>
                    </a:lnTo>
                    <a:lnTo>
                      <a:pt x="399" y="270"/>
                    </a:lnTo>
                    <a:lnTo>
                      <a:pt x="392" y="282"/>
                    </a:lnTo>
                    <a:lnTo>
                      <a:pt x="382" y="276"/>
                    </a:lnTo>
                    <a:close/>
                    <a:moveTo>
                      <a:pt x="389" y="264"/>
                    </a:moveTo>
                    <a:lnTo>
                      <a:pt x="396" y="252"/>
                    </a:lnTo>
                    <a:lnTo>
                      <a:pt x="406" y="258"/>
                    </a:lnTo>
                    <a:lnTo>
                      <a:pt x="399" y="270"/>
                    </a:lnTo>
                    <a:lnTo>
                      <a:pt x="389" y="264"/>
                    </a:lnTo>
                    <a:close/>
                    <a:moveTo>
                      <a:pt x="407" y="257"/>
                    </a:moveTo>
                    <a:lnTo>
                      <a:pt x="407" y="258"/>
                    </a:lnTo>
                    <a:lnTo>
                      <a:pt x="406" y="258"/>
                    </a:lnTo>
                    <a:lnTo>
                      <a:pt x="401" y="255"/>
                    </a:lnTo>
                    <a:lnTo>
                      <a:pt x="407" y="257"/>
                    </a:lnTo>
                    <a:close/>
                    <a:moveTo>
                      <a:pt x="396" y="253"/>
                    </a:moveTo>
                    <a:lnTo>
                      <a:pt x="401" y="240"/>
                    </a:lnTo>
                    <a:lnTo>
                      <a:pt x="412" y="244"/>
                    </a:lnTo>
                    <a:lnTo>
                      <a:pt x="407" y="257"/>
                    </a:lnTo>
                    <a:lnTo>
                      <a:pt x="396" y="253"/>
                    </a:lnTo>
                    <a:close/>
                    <a:moveTo>
                      <a:pt x="401" y="240"/>
                    </a:moveTo>
                    <a:lnTo>
                      <a:pt x="405" y="227"/>
                    </a:lnTo>
                    <a:lnTo>
                      <a:pt x="417" y="232"/>
                    </a:lnTo>
                    <a:lnTo>
                      <a:pt x="412" y="244"/>
                    </a:lnTo>
                    <a:lnTo>
                      <a:pt x="401" y="240"/>
                    </a:lnTo>
                    <a:close/>
                    <a:moveTo>
                      <a:pt x="405" y="227"/>
                    </a:moveTo>
                    <a:lnTo>
                      <a:pt x="406" y="227"/>
                    </a:lnTo>
                    <a:lnTo>
                      <a:pt x="406" y="227"/>
                    </a:lnTo>
                    <a:lnTo>
                      <a:pt x="411" y="230"/>
                    </a:lnTo>
                    <a:lnTo>
                      <a:pt x="405" y="227"/>
                    </a:lnTo>
                    <a:close/>
                    <a:moveTo>
                      <a:pt x="406" y="227"/>
                    </a:moveTo>
                    <a:lnTo>
                      <a:pt x="413" y="215"/>
                    </a:lnTo>
                    <a:lnTo>
                      <a:pt x="424" y="221"/>
                    </a:lnTo>
                    <a:lnTo>
                      <a:pt x="416" y="233"/>
                    </a:lnTo>
                    <a:lnTo>
                      <a:pt x="406" y="227"/>
                    </a:lnTo>
                    <a:close/>
                    <a:moveTo>
                      <a:pt x="425" y="219"/>
                    </a:moveTo>
                    <a:lnTo>
                      <a:pt x="425" y="220"/>
                    </a:lnTo>
                    <a:lnTo>
                      <a:pt x="424" y="221"/>
                    </a:lnTo>
                    <a:lnTo>
                      <a:pt x="418" y="218"/>
                    </a:lnTo>
                    <a:lnTo>
                      <a:pt x="425" y="219"/>
                    </a:lnTo>
                    <a:close/>
                    <a:moveTo>
                      <a:pt x="412" y="217"/>
                    </a:moveTo>
                    <a:lnTo>
                      <a:pt x="415" y="202"/>
                    </a:lnTo>
                    <a:lnTo>
                      <a:pt x="428" y="204"/>
                    </a:lnTo>
                    <a:lnTo>
                      <a:pt x="425" y="219"/>
                    </a:lnTo>
                    <a:lnTo>
                      <a:pt x="412" y="217"/>
                    </a:lnTo>
                    <a:close/>
                    <a:moveTo>
                      <a:pt x="415" y="202"/>
                    </a:moveTo>
                    <a:lnTo>
                      <a:pt x="415" y="202"/>
                    </a:lnTo>
                    <a:lnTo>
                      <a:pt x="415" y="202"/>
                    </a:lnTo>
                    <a:lnTo>
                      <a:pt x="422" y="203"/>
                    </a:lnTo>
                    <a:lnTo>
                      <a:pt x="415" y="202"/>
                    </a:lnTo>
                    <a:close/>
                    <a:moveTo>
                      <a:pt x="415" y="202"/>
                    </a:moveTo>
                    <a:lnTo>
                      <a:pt x="417" y="190"/>
                    </a:lnTo>
                    <a:lnTo>
                      <a:pt x="430" y="192"/>
                    </a:lnTo>
                    <a:lnTo>
                      <a:pt x="428" y="204"/>
                    </a:lnTo>
                    <a:lnTo>
                      <a:pt x="415" y="202"/>
                    </a:lnTo>
                    <a:close/>
                    <a:moveTo>
                      <a:pt x="430" y="192"/>
                    </a:moveTo>
                    <a:lnTo>
                      <a:pt x="430" y="193"/>
                    </a:lnTo>
                    <a:lnTo>
                      <a:pt x="430" y="192"/>
                    </a:lnTo>
                    <a:lnTo>
                      <a:pt x="424" y="191"/>
                    </a:lnTo>
                    <a:lnTo>
                      <a:pt x="430" y="192"/>
                    </a:lnTo>
                    <a:close/>
                    <a:moveTo>
                      <a:pt x="417" y="190"/>
                    </a:moveTo>
                    <a:lnTo>
                      <a:pt x="419" y="176"/>
                    </a:lnTo>
                    <a:lnTo>
                      <a:pt x="432" y="178"/>
                    </a:lnTo>
                    <a:lnTo>
                      <a:pt x="430" y="192"/>
                    </a:lnTo>
                    <a:lnTo>
                      <a:pt x="417" y="190"/>
                    </a:lnTo>
                    <a:close/>
                    <a:moveTo>
                      <a:pt x="419" y="176"/>
                    </a:moveTo>
                    <a:lnTo>
                      <a:pt x="420" y="175"/>
                    </a:lnTo>
                    <a:lnTo>
                      <a:pt x="420" y="175"/>
                    </a:lnTo>
                    <a:lnTo>
                      <a:pt x="426" y="177"/>
                    </a:lnTo>
                    <a:lnTo>
                      <a:pt x="419" y="176"/>
                    </a:lnTo>
                    <a:close/>
                    <a:moveTo>
                      <a:pt x="420" y="175"/>
                    </a:moveTo>
                    <a:lnTo>
                      <a:pt x="423" y="162"/>
                    </a:lnTo>
                    <a:lnTo>
                      <a:pt x="435" y="166"/>
                    </a:lnTo>
                    <a:lnTo>
                      <a:pt x="432" y="178"/>
                    </a:lnTo>
                    <a:lnTo>
                      <a:pt x="420" y="175"/>
                    </a:lnTo>
                    <a:close/>
                    <a:moveTo>
                      <a:pt x="435" y="165"/>
                    </a:moveTo>
                    <a:lnTo>
                      <a:pt x="435" y="166"/>
                    </a:lnTo>
                    <a:lnTo>
                      <a:pt x="435" y="166"/>
                    </a:lnTo>
                    <a:lnTo>
                      <a:pt x="429" y="165"/>
                    </a:lnTo>
                    <a:lnTo>
                      <a:pt x="435" y="165"/>
                    </a:lnTo>
                    <a:close/>
                    <a:moveTo>
                      <a:pt x="423" y="164"/>
                    </a:moveTo>
                    <a:lnTo>
                      <a:pt x="425" y="148"/>
                    </a:lnTo>
                    <a:lnTo>
                      <a:pt x="437" y="150"/>
                    </a:lnTo>
                    <a:lnTo>
                      <a:pt x="435" y="165"/>
                    </a:lnTo>
                    <a:lnTo>
                      <a:pt x="423" y="164"/>
                    </a:lnTo>
                    <a:close/>
                    <a:moveTo>
                      <a:pt x="437" y="149"/>
                    </a:moveTo>
                    <a:lnTo>
                      <a:pt x="437" y="149"/>
                    </a:lnTo>
                    <a:lnTo>
                      <a:pt x="437" y="150"/>
                    </a:lnTo>
                    <a:lnTo>
                      <a:pt x="431" y="149"/>
                    </a:lnTo>
                    <a:lnTo>
                      <a:pt x="437" y="149"/>
                    </a:lnTo>
                    <a:close/>
                    <a:moveTo>
                      <a:pt x="425" y="149"/>
                    </a:moveTo>
                    <a:lnTo>
                      <a:pt x="425" y="135"/>
                    </a:lnTo>
                    <a:lnTo>
                      <a:pt x="437" y="135"/>
                    </a:lnTo>
                    <a:lnTo>
                      <a:pt x="437" y="149"/>
                    </a:lnTo>
                    <a:lnTo>
                      <a:pt x="425" y="149"/>
                    </a:lnTo>
                    <a:close/>
                    <a:moveTo>
                      <a:pt x="425" y="135"/>
                    </a:moveTo>
                    <a:lnTo>
                      <a:pt x="425" y="122"/>
                    </a:lnTo>
                    <a:lnTo>
                      <a:pt x="437" y="122"/>
                    </a:lnTo>
                    <a:lnTo>
                      <a:pt x="437" y="135"/>
                    </a:lnTo>
                    <a:lnTo>
                      <a:pt x="425" y="135"/>
                    </a:lnTo>
                    <a:close/>
                    <a:moveTo>
                      <a:pt x="425" y="122"/>
                    </a:moveTo>
                    <a:lnTo>
                      <a:pt x="425" y="108"/>
                    </a:lnTo>
                    <a:lnTo>
                      <a:pt x="437" y="108"/>
                    </a:lnTo>
                    <a:lnTo>
                      <a:pt x="437" y="122"/>
                    </a:lnTo>
                    <a:lnTo>
                      <a:pt x="425" y="122"/>
                    </a:lnTo>
                    <a:close/>
                    <a:moveTo>
                      <a:pt x="437" y="107"/>
                    </a:moveTo>
                    <a:lnTo>
                      <a:pt x="437" y="107"/>
                    </a:lnTo>
                    <a:lnTo>
                      <a:pt x="437" y="108"/>
                    </a:lnTo>
                    <a:lnTo>
                      <a:pt x="431" y="108"/>
                    </a:lnTo>
                    <a:lnTo>
                      <a:pt x="437" y="107"/>
                    </a:lnTo>
                    <a:close/>
                    <a:moveTo>
                      <a:pt x="425" y="109"/>
                    </a:moveTo>
                    <a:lnTo>
                      <a:pt x="423" y="97"/>
                    </a:lnTo>
                    <a:lnTo>
                      <a:pt x="435" y="95"/>
                    </a:lnTo>
                    <a:lnTo>
                      <a:pt x="437" y="107"/>
                    </a:lnTo>
                    <a:lnTo>
                      <a:pt x="425" y="109"/>
                    </a:lnTo>
                    <a:close/>
                    <a:moveTo>
                      <a:pt x="423" y="97"/>
                    </a:moveTo>
                    <a:lnTo>
                      <a:pt x="420" y="85"/>
                    </a:lnTo>
                    <a:lnTo>
                      <a:pt x="432" y="83"/>
                    </a:lnTo>
                    <a:lnTo>
                      <a:pt x="435" y="95"/>
                    </a:lnTo>
                    <a:lnTo>
                      <a:pt x="423" y="97"/>
                    </a:lnTo>
                    <a:close/>
                    <a:moveTo>
                      <a:pt x="432" y="82"/>
                    </a:moveTo>
                    <a:lnTo>
                      <a:pt x="432" y="83"/>
                    </a:lnTo>
                    <a:lnTo>
                      <a:pt x="432" y="83"/>
                    </a:lnTo>
                    <a:lnTo>
                      <a:pt x="426" y="84"/>
                    </a:lnTo>
                    <a:lnTo>
                      <a:pt x="432" y="82"/>
                    </a:lnTo>
                    <a:close/>
                    <a:moveTo>
                      <a:pt x="420" y="85"/>
                    </a:moveTo>
                    <a:lnTo>
                      <a:pt x="417" y="75"/>
                    </a:lnTo>
                    <a:lnTo>
                      <a:pt x="430" y="72"/>
                    </a:lnTo>
                    <a:lnTo>
                      <a:pt x="432" y="82"/>
                    </a:lnTo>
                    <a:lnTo>
                      <a:pt x="420" y="85"/>
                    </a:lnTo>
                    <a:close/>
                    <a:moveTo>
                      <a:pt x="417" y="75"/>
                    </a:moveTo>
                    <a:lnTo>
                      <a:pt x="417" y="74"/>
                    </a:lnTo>
                    <a:lnTo>
                      <a:pt x="417" y="74"/>
                    </a:lnTo>
                    <a:lnTo>
                      <a:pt x="424" y="73"/>
                    </a:lnTo>
                    <a:lnTo>
                      <a:pt x="417" y="75"/>
                    </a:lnTo>
                    <a:close/>
                    <a:moveTo>
                      <a:pt x="417" y="74"/>
                    </a:moveTo>
                    <a:lnTo>
                      <a:pt x="415" y="62"/>
                    </a:lnTo>
                    <a:lnTo>
                      <a:pt x="428" y="60"/>
                    </a:lnTo>
                    <a:lnTo>
                      <a:pt x="430" y="72"/>
                    </a:lnTo>
                    <a:lnTo>
                      <a:pt x="417" y="74"/>
                    </a:lnTo>
                    <a:close/>
                    <a:moveTo>
                      <a:pt x="427" y="59"/>
                    </a:moveTo>
                    <a:lnTo>
                      <a:pt x="427" y="59"/>
                    </a:lnTo>
                    <a:lnTo>
                      <a:pt x="428" y="60"/>
                    </a:lnTo>
                    <a:lnTo>
                      <a:pt x="422" y="61"/>
                    </a:lnTo>
                    <a:lnTo>
                      <a:pt x="427" y="59"/>
                    </a:lnTo>
                    <a:close/>
                    <a:moveTo>
                      <a:pt x="415" y="63"/>
                    </a:moveTo>
                    <a:lnTo>
                      <a:pt x="410" y="51"/>
                    </a:lnTo>
                    <a:lnTo>
                      <a:pt x="422" y="47"/>
                    </a:lnTo>
                    <a:lnTo>
                      <a:pt x="427" y="59"/>
                    </a:lnTo>
                    <a:lnTo>
                      <a:pt x="415" y="63"/>
                    </a:lnTo>
                    <a:close/>
                    <a:moveTo>
                      <a:pt x="422" y="46"/>
                    </a:moveTo>
                    <a:lnTo>
                      <a:pt x="422" y="46"/>
                    </a:lnTo>
                    <a:lnTo>
                      <a:pt x="422" y="47"/>
                    </a:lnTo>
                    <a:lnTo>
                      <a:pt x="416" y="49"/>
                    </a:lnTo>
                    <a:lnTo>
                      <a:pt x="422" y="46"/>
                    </a:lnTo>
                    <a:close/>
                    <a:moveTo>
                      <a:pt x="410" y="52"/>
                    </a:moveTo>
                    <a:lnTo>
                      <a:pt x="406" y="42"/>
                    </a:lnTo>
                    <a:lnTo>
                      <a:pt x="416" y="37"/>
                    </a:lnTo>
                    <a:lnTo>
                      <a:pt x="422" y="46"/>
                    </a:lnTo>
                    <a:lnTo>
                      <a:pt x="410" y="52"/>
                    </a:lnTo>
                    <a:close/>
                    <a:moveTo>
                      <a:pt x="406" y="42"/>
                    </a:moveTo>
                    <a:lnTo>
                      <a:pt x="402" y="36"/>
                    </a:lnTo>
                    <a:lnTo>
                      <a:pt x="409" y="34"/>
                    </a:lnTo>
                    <a:lnTo>
                      <a:pt x="411" y="39"/>
                    </a:lnTo>
                    <a:lnTo>
                      <a:pt x="406" y="42"/>
                    </a:lnTo>
                    <a:close/>
                    <a:moveTo>
                      <a:pt x="409" y="34"/>
                    </a:moveTo>
                    <a:lnTo>
                      <a:pt x="512" y="0"/>
                    </a:lnTo>
                    <a:lnTo>
                      <a:pt x="516" y="11"/>
                    </a:lnTo>
                    <a:lnTo>
                      <a:pt x="413" y="45"/>
                    </a:lnTo>
                    <a:lnTo>
                      <a:pt x="409" y="3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7" name="Freeform 129"/>
              <p:cNvSpPr>
                <a:spLocks noEditPoints="1"/>
              </p:cNvSpPr>
              <p:nvPr/>
            </p:nvSpPr>
            <p:spPr bwMode="auto">
              <a:xfrm>
                <a:off x="4807" y="2312"/>
                <a:ext cx="176" cy="163"/>
              </a:xfrm>
              <a:custGeom>
                <a:avLst/>
                <a:gdLst/>
                <a:ahLst/>
                <a:cxnLst>
                  <a:cxn ang="0">
                    <a:pos x="284" y="0"/>
                  </a:cxn>
                  <a:cxn ang="0">
                    <a:pos x="316" y="5"/>
                  </a:cxn>
                  <a:cxn ang="0">
                    <a:pos x="347" y="13"/>
                  </a:cxn>
                  <a:cxn ang="0">
                    <a:pos x="298" y="113"/>
                  </a:cxn>
                  <a:cxn ang="0">
                    <a:pos x="281" y="111"/>
                  </a:cxn>
                  <a:cxn ang="0">
                    <a:pos x="264" y="108"/>
                  </a:cxn>
                  <a:cxn ang="0">
                    <a:pos x="220" y="116"/>
                  </a:cxn>
                  <a:cxn ang="0">
                    <a:pos x="181" y="132"/>
                  </a:cxn>
                  <a:cxn ang="0">
                    <a:pos x="152" y="159"/>
                  </a:cxn>
                  <a:cxn ang="0">
                    <a:pos x="127" y="191"/>
                  </a:cxn>
                  <a:cxn ang="0">
                    <a:pos x="117" y="230"/>
                  </a:cxn>
                  <a:cxn ang="0">
                    <a:pos x="117" y="257"/>
                  </a:cxn>
                  <a:cxn ang="0">
                    <a:pos x="120" y="275"/>
                  </a:cxn>
                  <a:cxn ang="0">
                    <a:pos x="125" y="289"/>
                  </a:cxn>
                  <a:cxn ang="0">
                    <a:pos x="8" y="306"/>
                  </a:cxn>
                  <a:cxn ang="0">
                    <a:pos x="0" y="277"/>
                  </a:cxn>
                  <a:cxn ang="0">
                    <a:pos x="0" y="245"/>
                  </a:cxn>
                  <a:cxn ang="0">
                    <a:pos x="3" y="206"/>
                  </a:cxn>
                  <a:cxn ang="0">
                    <a:pos x="10" y="171"/>
                  </a:cxn>
                  <a:cxn ang="0">
                    <a:pos x="25" y="140"/>
                  </a:cxn>
                  <a:cxn ang="0">
                    <a:pos x="44" y="108"/>
                  </a:cxn>
                  <a:cxn ang="0">
                    <a:pos x="68" y="78"/>
                  </a:cxn>
                  <a:cxn ang="0">
                    <a:pos x="96" y="57"/>
                  </a:cxn>
                  <a:cxn ang="0">
                    <a:pos x="127" y="35"/>
                  </a:cxn>
                  <a:cxn ang="0">
                    <a:pos x="162" y="20"/>
                  </a:cxn>
                  <a:cxn ang="0">
                    <a:pos x="198" y="7"/>
                  </a:cxn>
                  <a:cxn ang="0">
                    <a:pos x="238" y="0"/>
                  </a:cxn>
                  <a:cxn ang="0">
                    <a:pos x="511" y="159"/>
                  </a:cxn>
                  <a:cxn ang="0">
                    <a:pos x="523" y="191"/>
                  </a:cxn>
                  <a:cxn ang="0">
                    <a:pos x="528" y="223"/>
                  </a:cxn>
                  <a:cxn ang="0">
                    <a:pos x="528" y="257"/>
                  </a:cxn>
                  <a:cxn ang="0">
                    <a:pos x="523" y="294"/>
                  </a:cxn>
                  <a:cxn ang="0">
                    <a:pos x="511" y="328"/>
                  </a:cxn>
                  <a:cxn ang="0">
                    <a:pos x="497" y="359"/>
                  </a:cxn>
                  <a:cxn ang="0">
                    <a:pos x="477" y="391"/>
                  </a:cxn>
                  <a:cxn ang="0">
                    <a:pos x="450" y="418"/>
                  </a:cxn>
                  <a:cxn ang="0">
                    <a:pos x="423" y="440"/>
                  </a:cxn>
                  <a:cxn ang="0">
                    <a:pos x="388" y="460"/>
                  </a:cxn>
                  <a:cxn ang="0">
                    <a:pos x="355" y="475"/>
                  </a:cxn>
                  <a:cxn ang="0">
                    <a:pos x="318" y="484"/>
                  </a:cxn>
                  <a:cxn ang="0">
                    <a:pos x="276" y="489"/>
                  </a:cxn>
                  <a:cxn ang="0">
                    <a:pos x="243" y="487"/>
                  </a:cxn>
                  <a:cxn ang="0">
                    <a:pos x="215" y="484"/>
                  </a:cxn>
                  <a:cxn ang="0">
                    <a:pos x="186" y="479"/>
                  </a:cxn>
                  <a:cxn ang="0">
                    <a:pos x="233" y="377"/>
                  </a:cxn>
                  <a:cxn ang="0">
                    <a:pos x="247" y="379"/>
                  </a:cxn>
                  <a:cxn ang="0">
                    <a:pos x="264" y="379"/>
                  </a:cxn>
                  <a:cxn ang="0">
                    <a:pos x="308" y="375"/>
                  </a:cxn>
                  <a:cxn ang="0">
                    <a:pos x="347" y="357"/>
                  </a:cxn>
                  <a:cxn ang="0">
                    <a:pos x="376" y="330"/>
                  </a:cxn>
                  <a:cxn ang="0">
                    <a:pos x="399" y="296"/>
                  </a:cxn>
                  <a:cxn ang="0">
                    <a:pos x="411" y="257"/>
                  </a:cxn>
                  <a:cxn ang="0">
                    <a:pos x="411" y="232"/>
                  </a:cxn>
                  <a:cxn ang="0">
                    <a:pos x="406" y="213"/>
                  </a:cxn>
                  <a:cxn ang="0">
                    <a:pos x="401" y="199"/>
                  </a:cxn>
                </a:cxnLst>
                <a:rect l="0" t="0" r="r" b="b"/>
                <a:pathLst>
                  <a:path w="528" h="489">
                    <a:moveTo>
                      <a:pt x="264" y="0"/>
                    </a:moveTo>
                    <a:lnTo>
                      <a:pt x="274" y="0"/>
                    </a:lnTo>
                    <a:lnTo>
                      <a:pt x="284" y="0"/>
                    </a:lnTo>
                    <a:lnTo>
                      <a:pt x="296" y="0"/>
                    </a:lnTo>
                    <a:lnTo>
                      <a:pt x="305" y="2"/>
                    </a:lnTo>
                    <a:lnTo>
                      <a:pt x="316" y="5"/>
                    </a:lnTo>
                    <a:lnTo>
                      <a:pt x="326" y="7"/>
                    </a:lnTo>
                    <a:lnTo>
                      <a:pt x="338" y="10"/>
                    </a:lnTo>
                    <a:lnTo>
                      <a:pt x="347" y="13"/>
                    </a:lnTo>
                    <a:lnTo>
                      <a:pt x="310" y="116"/>
                    </a:lnTo>
                    <a:lnTo>
                      <a:pt x="305" y="116"/>
                    </a:lnTo>
                    <a:lnTo>
                      <a:pt x="298" y="113"/>
                    </a:lnTo>
                    <a:lnTo>
                      <a:pt x="293" y="113"/>
                    </a:lnTo>
                    <a:lnTo>
                      <a:pt x="288" y="111"/>
                    </a:lnTo>
                    <a:lnTo>
                      <a:pt x="281" y="111"/>
                    </a:lnTo>
                    <a:lnTo>
                      <a:pt x="276" y="111"/>
                    </a:lnTo>
                    <a:lnTo>
                      <a:pt x="269" y="111"/>
                    </a:lnTo>
                    <a:lnTo>
                      <a:pt x="264" y="108"/>
                    </a:lnTo>
                    <a:lnTo>
                      <a:pt x="250" y="111"/>
                    </a:lnTo>
                    <a:lnTo>
                      <a:pt x="235" y="113"/>
                    </a:lnTo>
                    <a:lnTo>
                      <a:pt x="220" y="116"/>
                    </a:lnTo>
                    <a:lnTo>
                      <a:pt x="205" y="120"/>
                    </a:lnTo>
                    <a:lnTo>
                      <a:pt x="193" y="125"/>
                    </a:lnTo>
                    <a:lnTo>
                      <a:pt x="181" y="132"/>
                    </a:lnTo>
                    <a:lnTo>
                      <a:pt x="172" y="140"/>
                    </a:lnTo>
                    <a:lnTo>
                      <a:pt x="162" y="149"/>
                    </a:lnTo>
                    <a:lnTo>
                      <a:pt x="152" y="159"/>
                    </a:lnTo>
                    <a:lnTo>
                      <a:pt x="142" y="169"/>
                    </a:lnTo>
                    <a:lnTo>
                      <a:pt x="134" y="178"/>
                    </a:lnTo>
                    <a:lnTo>
                      <a:pt x="127" y="191"/>
                    </a:lnTo>
                    <a:lnTo>
                      <a:pt x="122" y="203"/>
                    </a:lnTo>
                    <a:lnTo>
                      <a:pt x="120" y="218"/>
                    </a:lnTo>
                    <a:lnTo>
                      <a:pt x="117" y="230"/>
                    </a:lnTo>
                    <a:lnTo>
                      <a:pt x="117" y="245"/>
                    </a:lnTo>
                    <a:lnTo>
                      <a:pt x="117" y="249"/>
                    </a:lnTo>
                    <a:lnTo>
                      <a:pt x="117" y="257"/>
                    </a:lnTo>
                    <a:lnTo>
                      <a:pt x="117" y="261"/>
                    </a:lnTo>
                    <a:lnTo>
                      <a:pt x="120" y="266"/>
                    </a:lnTo>
                    <a:lnTo>
                      <a:pt x="120" y="275"/>
                    </a:lnTo>
                    <a:lnTo>
                      <a:pt x="122" y="279"/>
                    </a:lnTo>
                    <a:lnTo>
                      <a:pt x="122" y="284"/>
                    </a:lnTo>
                    <a:lnTo>
                      <a:pt x="125" y="289"/>
                    </a:lnTo>
                    <a:lnTo>
                      <a:pt x="15" y="325"/>
                    </a:lnTo>
                    <a:lnTo>
                      <a:pt x="10" y="316"/>
                    </a:lnTo>
                    <a:lnTo>
                      <a:pt x="8" y="306"/>
                    </a:lnTo>
                    <a:lnTo>
                      <a:pt x="5" y="296"/>
                    </a:lnTo>
                    <a:lnTo>
                      <a:pt x="3" y="287"/>
                    </a:lnTo>
                    <a:lnTo>
                      <a:pt x="0" y="277"/>
                    </a:lnTo>
                    <a:lnTo>
                      <a:pt x="0" y="266"/>
                    </a:lnTo>
                    <a:lnTo>
                      <a:pt x="0" y="254"/>
                    </a:lnTo>
                    <a:lnTo>
                      <a:pt x="0" y="245"/>
                    </a:lnTo>
                    <a:lnTo>
                      <a:pt x="0" y="232"/>
                    </a:lnTo>
                    <a:lnTo>
                      <a:pt x="0" y="220"/>
                    </a:lnTo>
                    <a:lnTo>
                      <a:pt x="3" y="206"/>
                    </a:lnTo>
                    <a:lnTo>
                      <a:pt x="3" y="196"/>
                    </a:lnTo>
                    <a:lnTo>
                      <a:pt x="8" y="183"/>
                    </a:lnTo>
                    <a:lnTo>
                      <a:pt x="10" y="171"/>
                    </a:lnTo>
                    <a:lnTo>
                      <a:pt x="15" y="161"/>
                    </a:lnTo>
                    <a:lnTo>
                      <a:pt x="20" y="149"/>
                    </a:lnTo>
                    <a:lnTo>
                      <a:pt x="25" y="140"/>
                    </a:lnTo>
                    <a:lnTo>
                      <a:pt x="32" y="128"/>
                    </a:lnTo>
                    <a:lnTo>
                      <a:pt x="37" y="118"/>
                    </a:lnTo>
                    <a:lnTo>
                      <a:pt x="44" y="108"/>
                    </a:lnTo>
                    <a:lnTo>
                      <a:pt x="51" y="98"/>
                    </a:lnTo>
                    <a:lnTo>
                      <a:pt x="58" y="88"/>
                    </a:lnTo>
                    <a:lnTo>
                      <a:pt x="68" y="78"/>
                    </a:lnTo>
                    <a:lnTo>
                      <a:pt x="76" y="71"/>
                    </a:lnTo>
                    <a:lnTo>
                      <a:pt x="86" y="64"/>
                    </a:lnTo>
                    <a:lnTo>
                      <a:pt x="96" y="57"/>
                    </a:lnTo>
                    <a:lnTo>
                      <a:pt x="105" y="49"/>
                    </a:lnTo>
                    <a:lnTo>
                      <a:pt x="115" y="42"/>
                    </a:lnTo>
                    <a:lnTo>
                      <a:pt x="127" y="35"/>
                    </a:lnTo>
                    <a:lnTo>
                      <a:pt x="137" y="30"/>
                    </a:lnTo>
                    <a:lnTo>
                      <a:pt x="149" y="25"/>
                    </a:lnTo>
                    <a:lnTo>
                      <a:pt x="162" y="20"/>
                    </a:lnTo>
                    <a:lnTo>
                      <a:pt x="174" y="16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210" y="5"/>
                    </a:lnTo>
                    <a:lnTo>
                      <a:pt x="222" y="2"/>
                    </a:lnTo>
                    <a:lnTo>
                      <a:pt x="238" y="0"/>
                    </a:lnTo>
                    <a:lnTo>
                      <a:pt x="250" y="0"/>
                    </a:lnTo>
                    <a:lnTo>
                      <a:pt x="264" y="0"/>
                    </a:lnTo>
                    <a:close/>
                    <a:moveTo>
                      <a:pt x="511" y="159"/>
                    </a:moveTo>
                    <a:lnTo>
                      <a:pt x="516" y="171"/>
                    </a:lnTo>
                    <a:lnTo>
                      <a:pt x="521" y="178"/>
                    </a:lnTo>
                    <a:lnTo>
                      <a:pt x="523" y="191"/>
                    </a:lnTo>
                    <a:lnTo>
                      <a:pt x="523" y="201"/>
                    </a:lnTo>
                    <a:lnTo>
                      <a:pt x="526" y="211"/>
                    </a:lnTo>
                    <a:lnTo>
                      <a:pt x="528" y="223"/>
                    </a:lnTo>
                    <a:lnTo>
                      <a:pt x="528" y="232"/>
                    </a:lnTo>
                    <a:lnTo>
                      <a:pt x="528" y="245"/>
                    </a:lnTo>
                    <a:lnTo>
                      <a:pt x="528" y="257"/>
                    </a:lnTo>
                    <a:lnTo>
                      <a:pt x="528" y="269"/>
                    </a:lnTo>
                    <a:lnTo>
                      <a:pt x="526" y="282"/>
                    </a:lnTo>
                    <a:lnTo>
                      <a:pt x="523" y="294"/>
                    </a:lnTo>
                    <a:lnTo>
                      <a:pt x="521" y="306"/>
                    </a:lnTo>
                    <a:lnTo>
                      <a:pt x="516" y="318"/>
                    </a:lnTo>
                    <a:lnTo>
                      <a:pt x="511" y="328"/>
                    </a:lnTo>
                    <a:lnTo>
                      <a:pt x="506" y="340"/>
                    </a:lnTo>
                    <a:lnTo>
                      <a:pt x="504" y="349"/>
                    </a:lnTo>
                    <a:lnTo>
                      <a:pt x="497" y="359"/>
                    </a:lnTo>
                    <a:lnTo>
                      <a:pt x="492" y="372"/>
                    </a:lnTo>
                    <a:lnTo>
                      <a:pt x="485" y="382"/>
                    </a:lnTo>
                    <a:lnTo>
                      <a:pt x="477" y="391"/>
                    </a:lnTo>
                    <a:lnTo>
                      <a:pt x="467" y="399"/>
                    </a:lnTo>
                    <a:lnTo>
                      <a:pt x="459" y="408"/>
                    </a:lnTo>
                    <a:lnTo>
                      <a:pt x="450" y="418"/>
                    </a:lnTo>
                    <a:lnTo>
                      <a:pt x="440" y="425"/>
                    </a:lnTo>
                    <a:lnTo>
                      <a:pt x="433" y="432"/>
                    </a:lnTo>
                    <a:lnTo>
                      <a:pt x="423" y="440"/>
                    </a:lnTo>
                    <a:lnTo>
                      <a:pt x="414" y="448"/>
                    </a:lnTo>
                    <a:lnTo>
                      <a:pt x="401" y="453"/>
                    </a:lnTo>
                    <a:lnTo>
                      <a:pt x="388" y="460"/>
                    </a:lnTo>
                    <a:lnTo>
                      <a:pt x="379" y="465"/>
                    </a:lnTo>
                    <a:lnTo>
                      <a:pt x="367" y="470"/>
                    </a:lnTo>
                    <a:lnTo>
                      <a:pt x="355" y="475"/>
                    </a:lnTo>
                    <a:lnTo>
                      <a:pt x="343" y="477"/>
                    </a:lnTo>
                    <a:lnTo>
                      <a:pt x="330" y="482"/>
                    </a:lnTo>
                    <a:lnTo>
                      <a:pt x="318" y="484"/>
                    </a:lnTo>
                    <a:lnTo>
                      <a:pt x="303" y="487"/>
                    </a:lnTo>
                    <a:lnTo>
                      <a:pt x="291" y="487"/>
                    </a:lnTo>
                    <a:lnTo>
                      <a:pt x="276" y="489"/>
                    </a:lnTo>
                    <a:lnTo>
                      <a:pt x="264" y="489"/>
                    </a:lnTo>
                    <a:lnTo>
                      <a:pt x="255" y="489"/>
                    </a:lnTo>
                    <a:lnTo>
                      <a:pt x="243" y="487"/>
                    </a:lnTo>
                    <a:lnTo>
                      <a:pt x="235" y="487"/>
                    </a:lnTo>
                    <a:lnTo>
                      <a:pt x="222" y="487"/>
                    </a:lnTo>
                    <a:lnTo>
                      <a:pt x="215" y="484"/>
                    </a:lnTo>
                    <a:lnTo>
                      <a:pt x="205" y="482"/>
                    </a:lnTo>
                    <a:lnTo>
                      <a:pt x="196" y="479"/>
                    </a:lnTo>
                    <a:lnTo>
                      <a:pt x="186" y="479"/>
                    </a:lnTo>
                    <a:lnTo>
                      <a:pt x="222" y="375"/>
                    </a:lnTo>
                    <a:lnTo>
                      <a:pt x="227" y="377"/>
                    </a:lnTo>
                    <a:lnTo>
                      <a:pt x="233" y="377"/>
                    </a:lnTo>
                    <a:lnTo>
                      <a:pt x="238" y="377"/>
                    </a:lnTo>
                    <a:lnTo>
                      <a:pt x="243" y="379"/>
                    </a:lnTo>
                    <a:lnTo>
                      <a:pt x="247" y="379"/>
                    </a:lnTo>
                    <a:lnTo>
                      <a:pt x="252" y="379"/>
                    </a:lnTo>
                    <a:lnTo>
                      <a:pt x="259" y="379"/>
                    </a:lnTo>
                    <a:lnTo>
                      <a:pt x="264" y="379"/>
                    </a:lnTo>
                    <a:lnTo>
                      <a:pt x="279" y="379"/>
                    </a:lnTo>
                    <a:lnTo>
                      <a:pt x="293" y="377"/>
                    </a:lnTo>
                    <a:lnTo>
                      <a:pt x="308" y="375"/>
                    </a:lnTo>
                    <a:lnTo>
                      <a:pt x="321" y="370"/>
                    </a:lnTo>
                    <a:lnTo>
                      <a:pt x="335" y="365"/>
                    </a:lnTo>
                    <a:lnTo>
                      <a:pt x="347" y="357"/>
                    </a:lnTo>
                    <a:lnTo>
                      <a:pt x="357" y="347"/>
                    </a:lnTo>
                    <a:lnTo>
                      <a:pt x="367" y="340"/>
                    </a:lnTo>
                    <a:lnTo>
                      <a:pt x="376" y="330"/>
                    </a:lnTo>
                    <a:lnTo>
                      <a:pt x="386" y="320"/>
                    </a:lnTo>
                    <a:lnTo>
                      <a:pt x="394" y="308"/>
                    </a:lnTo>
                    <a:lnTo>
                      <a:pt x="399" y="296"/>
                    </a:lnTo>
                    <a:lnTo>
                      <a:pt x="404" y="284"/>
                    </a:lnTo>
                    <a:lnTo>
                      <a:pt x="409" y="271"/>
                    </a:lnTo>
                    <a:lnTo>
                      <a:pt x="411" y="257"/>
                    </a:lnTo>
                    <a:lnTo>
                      <a:pt x="411" y="245"/>
                    </a:lnTo>
                    <a:lnTo>
                      <a:pt x="411" y="237"/>
                    </a:lnTo>
                    <a:lnTo>
                      <a:pt x="411" y="232"/>
                    </a:lnTo>
                    <a:lnTo>
                      <a:pt x="409" y="225"/>
                    </a:lnTo>
                    <a:lnTo>
                      <a:pt x="409" y="220"/>
                    </a:lnTo>
                    <a:lnTo>
                      <a:pt x="406" y="213"/>
                    </a:lnTo>
                    <a:lnTo>
                      <a:pt x="406" y="208"/>
                    </a:lnTo>
                    <a:lnTo>
                      <a:pt x="404" y="203"/>
                    </a:lnTo>
                    <a:lnTo>
                      <a:pt x="401" y="199"/>
                    </a:lnTo>
                    <a:lnTo>
                      <a:pt x="511" y="1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8" name="Freeform 130"/>
              <p:cNvSpPr>
                <a:spLocks noEditPoints="1"/>
              </p:cNvSpPr>
              <p:nvPr/>
            </p:nvSpPr>
            <p:spPr bwMode="auto">
              <a:xfrm>
                <a:off x="4805" y="2310"/>
                <a:ext cx="121" cy="113"/>
              </a:xfrm>
              <a:custGeom>
                <a:avLst/>
                <a:gdLst/>
                <a:ahLst/>
                <a:cxnLst>
                  <a:cxn ang="0">
                    <a:pos x="290" y="0"/>
                  </a:cxn>
                  <a:cxn ang="0">
                    <a:pos x="313" y="3"/>
                  </a:cxn>
                  <a:cxn ang="0">
                    <a:pos x="330" y="20"/>
                  </a:cxn>
                  <a:cxn ang="0">
                    <a:pos x="330" y="20"/>
                  </a:cxn>
                  <a:cxn ang="0">
                    <a:pos x="345" y="10"/>
                  </a:cxn>
                  <a:cxn ang="0">
                    <a:pos x="323" y="124"/>
                  </a:cxn>
                  <a:cxn ang="0">
                    <a:pos x="310" y="128"/>
                  </a:cxn>
                  <a:cxn ang="0">
                    <a:pos x="306" y="113"/>
                  </a:cxn>
                  <a:cxn ang="0">
                    <a:pos x="299" y="119"/>
                  </a:cxn>
                  <a:cxn ang="0">
                    <a:pos x="294" y="111"/>
                  </a:cxn>
                  <a:cxn ang="0">
                    <a:pos x="282" y="123"/>
                  </a:cxn>
                  <a:cxn ang="0">
                    <a:pos x="268" y="120"/>
                  </a:cxn>
                  <a:cxn ang="0">
                    <a:pos x="255" y="111"/>
                  </a:cxn>
                  <a:cxn ang="0">
                    <a:pos x="240" y="113"/>
                  </a:cxn>
                  <a:cxn ang="0">
                    <a:pos x="228" y="127"/>
                  </a:cxn>
                  <a:cxn ang="0">
                    <a:pos x="196" y="126"/>
                  </a:cxn>
                  <a:cxn ang="0">
                    <a:pos x="184" y="133"/>
                  </a:cxn>
                  <a:cxn ang="0">
                    <a:pos x="174" y="141"/>
                  </a:cxn>
                  <a:cxn ang="0">
                    <a:pos x="168" y="155"/>
                  </a:cxn>
                  <a:cxn ang="0">
                    <a:pos x="162" y="169"/>
                  </a:cxn>
                  <a:cxn ang="0">
                    <a:pos x="152" y="178"/>
                  </a:cxn>
                  <a:cxn ang="0">
                    <a:pos x="138" y="201"/>
                  </a:cxn>
                  <a:cxn ang="0">
                    <a:pos x="123" y="207"/>
                  </a:cxn>
                  <a:cxn ang="0">
                    <a:pos x="122" y="209"/>
                  </a:cxn>
                  <a:cxn ang="0">
                    <a:pos x="132" y="225"/>
                  </a:cxn>
                  <a:cxn ang="0">
                    <a:pos x="129" y="251"/>
                  </a:cxn>
                  <a:cxn ang="0">
                    <a:pos x="129" y="267"/>
                  </a:cxn>
                  <a:cxn ang="0">
                    <a:pos x="120" y="275"/>
                  </a:cxn>
                  <a:cxn ang="0">
                    <a:pos x="120" y="272"/>
                  </a:cxn>
                  <a:cxn ang="0">
                    <a:pos x="131" y="277"/>
                  </a:cxn>
                  <a:cxn ang="0">
                    <a:pos x="123" y="293"/>
                  </a:cxn>
                  <a:cxn ang="0">
                    <a:pos x="139" y="299"/>
                  </a:cxn>
                  <a:cxn ang="0">
                    <a:pos x="16" y="334"/>
                  </a:cxn>
                  <a:cxn ang="0">
                    <a:pos x="16" y="322"/>
                  </a:cxn>
                  <a:cxn ang="0">
                    <a:pos x="8" y="313"/>
                  </a:cxn>
                  <a:cxn ang="0">
                    <a:pos x="1" y="284"/>
                  </a:cxn>
                  <a:cxn ang="0">
                    <a:pos x="0" y="260"/>
                  </a:cxn>
                  <a:cxn ang="0">
                    <a:pos x="13" y="238"/>
                  </a:cxn>
                  <a:cxn ang="0">
                    <a:pos x="6" y="226"/>
                  </a:cxn>
                  <a:cxn ang="0">
                    <a:pos x="15" y="212"/>
                  </a:cxn>
                  <a:cxn ang="0">
                    <a:pos x="3" y="200"/>
                  </a:cxn>
                  <a:cxn ang="0">
                    <a:pos x="10" y="176"/>
                  </a:cxn>
                  <a:cxn ang="0">
                    <a:pos x="26" y="170"/>
                  </a:cxn>
                  <a:cxn ang="0">
                    <a:pos x="27" y="170"/>
                  </a:cxn>
                  <a:cxn ang="0">
                    <a:pos x="20" y="153"/>
                  </a:cxn>
                  <a:cxn ang="0">
                    <a:pos x="43" y="136"/>
                  </a:cxn>
                  <a:cxn ang="0">
                    <a:pos x="38" y="121"/>
                  </a:cxn>
                  <a:cxn ang="0">
                    <a:pos x="62" y="108"/>
                  </a:cxn>
                  <a:cxn ang="0">
                    <a:pos x="64" y="94"/>
                  </a:cxn>
                  <a:cxn ang="0">
                    <a:pos x="70" y="80"/>
                  </a:cxn>
                  <a:cxn ang="0">
                    <a:pos x="88" y="65"/>
                  </a:cxn>
                  <a:cxn ang="0">
                    <a:pos x="117" y="43"/>
                  </a:cxn>
                  <a:cxn ang="0">
                    <a:pos x="136" y="46"/>
                  </a:cxn>
                  <a:cxn ang="0">
                    <a:pos x="136" y="46"/>
                  </a:cxn>
                  <a:cxn ang="0">
                    <a:pos x="140" y="30"/>
                  </a:cxn>
                  <a:cxn ang="0">
                    <a:pos x="178" y="15"/>
                  </a:cxn>
                  <a:cxn ang="0">
                    <a:pos x="203" y="7"/>
                  </a:cxn>
                  <a:cxn ang="0">
                    <a:pos x="229" y="14"/>
                  </a:cxn>
                  <a:cxn ang="0">
                    <a:pos x="229" y="14"/>
                  </a:cxn>
                  <a:cxn ang="0">
                    <a:pos x="244" y="0"/>
                  </a:cxn>
                </a:cxnLst>
                <a:rect l="0" t="0" r="r" b="b"/>
                <a:pathLst>
                  <a:path w="361" h="339">
                    <a:moveTo>
                      <a:pt x="270" y="0"/>
                    </a:moveTo>
                    <a:lnTo>
                      <a:pt x="280" y="0"/>
                    </a:lnTo>
                    <a:lnTo>
                      <a:pt x="280" y="12"/>
                    </a:lnTo>
                    <a:lnTo>
                      <a:pt x="270" y="12"/>
                    </a:lnTo>
                    <a:lnTo>
                      <a:pt x="270" y="0"/>
                    </a:lnTo>
                    <a:close/>
                    <a:moveTo>
                      <a:pt x="280" y="0"/>
                    </a:moveTo>
                    <a:lnTo>
                      <a:pt x="290" y="0"/>
                    </a:lnTo>
                    <a:lnTo>
                      <a:pt x="290" y="12"/>
                    </a:lnTo>
                    <a:lnTo>
                      <a:pt x="280" y="12"/>
                    </a:lnTo>
                    <a:lnTo>
                      <a:pt x="280" y="0"/>
                    </a:lnTo>
                    <a:close/>
                    <a:moveTo>
                      <a:pt x="290" y="0"/>
                    </a:moveTo>
                    <a:lnTo>
                      <a:pt x="302" y="0"/>
                    </a:lnTo>
                    <a:lnTo>
                      <a:pt x="302" y="12"/>
                    </a:lnTo>
                    <a:lnTo>
                      <a:pt x="290" y="12"/>
                    </a:lnTo>
                    <a:lnTo>
                      <a:pt x="290" y="0"/>
                    </a:lnTo>
                    <a:close/>
                    <a:moveTo>
                      <a:pt x="302" y="0"/>
                    </a:moveTo>
                    <a:lnTo>
                      <a:pt x="302" y="0"/>
                    </a:lnTo>
                    <a:lnTo>
                      <a:pt x="303" y="0"/>
                    </a:lnTo>
                    <a:lnTo>
                      <a:pt x="302" y="6"/>
                    </a:lnTo>
                    <a:lnTo>
                      <a:pt x="302" y="0"/>
                    </a:lnTo>
                    <a:close/>
                    <a:moveTo>
                      <a:pt x="303" y="0"/>
                    </a:moveTo>
                    <a:lnTo>
                      <a:pt x="313" y="3"/>
                    </a:lnTo>
                    <a:lnTo>
                      <a:pt x="310" y="14"/>
                    </a:lnTo>
                    <a:lnTo>
                      <a:pt x="300" y="12"/>
                    </a:lnTo>
                    <a:lnTo>
                      <a:pt x="303" y="0"/>
                    </a:lnTo>
                    <a:close/>
                    <a:moveTo>
                      <a:pt x="313" y="3"/>
                    </a:moveTo>
                    <a:lnTo>
                      <a:pt x="323" y="5"/>
                    </a:lnTo>
                    <a:lnTo>
                      <a:pt x="321" y="17"/>
                    </a:lnTo>
                    <a:lnTo>
                      <a:pt x="310" y="14"/>
                    </a:lnTo>
                    <a:lnTo>
                      <a:pt x="313" y="3"/>
                    </a:lnTo>
                    <a:close/>
                    <a:moveTo>
                      <a:pt x="323" y="5"/>
                    </a:moveTo>
                    <a:lnTo>
                      <a:pt x="333" y="7"/>
                    </a:lnTo>
                    <a:lnTo>
                      <a:pt x="330" y="20"/>
                    </a:lnTo>
                    <a:lnTo>
                      <a:pt x="321" y="17"/>
                    </a:lnTo>
                    <a:lnTo>
                      <a:pt x="323" y="5"/>
                    </a:lnTo>
                    <a:close/>
                    <a:moveTo>
                      <a:pt x="330" y="20"/>
                    </a:moveTo>
                    <a:lnTo>
                      <a:pt x="331" y="20"/>
                    </a:lnTo>
                    <a:lnTo>
                      <a:pt x="330" y="20"/>
                    </a:lnTo>
                    <a:lnTo>
                      <a:pt x="332" y="13"/>
                    </a:lnTo>
                    <a:lnTo>
                      <a:pt x="330" y="20"/>
                    </a:lnTo>
                    <a:close/>
                    <a:moveTo>
                      <a:pt x="333" y="7"/>
                    </a:moveTo>
                    <a:lnTo>
                      <a:pt x="345" y="10"/>
                    </a:lnTo>
                    <a:lnTo>
                      <a:pt x="343" y="23"/>
                    </a:lnTo>
                    <a:lnTo>
                      <a:pt x="330" y="20"/>
                    </a:lnTo>
                    <a:lnTo>
                      <a:pt x="333" y="7"/>
                    </a:lnTo>
                    <a:close/>
                    <a:moveTo>
                      <a:pt x="345" y="10"/>
                    </a:moveTo>
                    <a:lnTo>
                      <a:pt x="345" y="10"/>
                    </a:lnTo>
                    <a:lnTo>
                      <a:pt x="345" y="10"/>
                    </a:lnTo>
                    <a:lnTo>
                      <a:pt x="344" y="16"/>
                    </a:lnTo>
                    <a:lnTo>
                      <a:pt x="345" y="10"/>
                    </a:lnTo>
                    <a:close/>
                    <a:moveTo>
                      <a:pt x="345" y="10"/>
                    </a:moveTo>
                    <a:lnTo>
                      <a:pt x="355" y="12"/>
                    </a:lnTo>
                    <a:lnTo>
                      <a:pt x="352" y="25"/>
                    </a:lnTo>
                    <a:lnTo>
                      <a:pt x="342" y="23"/>
                    </a:lnTo>
                    <a:lnTo>
                      <a:pt x="345" y="10"/>
                    </a:lnTo>
                    <a:close/>
                    <a:moveTo>
                      <a:pt x="355" y="12"/>
                    </a:moveTo>
                    <a:lnTo>
                      <a:pt x="361" y="14"/>
                    </a:lnTo>
                    <a:lnTo>
                      <a:pt x="359" y="21"/>
                    </a:lnTo>
                    <a:lnTo>
                      <a:pt x="353" y="19"/>
                    </a:lnTo>
                    <a:lnTo>
                      <a:pt x="355" y="12"/>
                    </a:lnTo>
                    <a:close/>
                    <a:moveTo>
                      <a:pt x="359" y="21"/>
                    </a:moveTo>
                    <a:lnTo>
                      <a:pt x="323" y="124"/>
                    </a:lnTo>
                    <a:lnTo>
                      <a:pt x="310" y="120"/>
                    </a:lnTo>
                    <a:lnTo>
                      <a:pt x="348" y="16"/>
                    </a:lnTo>
                    <a:lnTo>
                      <a:pt x="359" y="21"/>
                    </a:lnTo>
                    <a:close/>
                    <a:moveTo>
                      <a:pt x="323" y="124"/>
                    </a:moveTo>
                    <a:lnTo>
                      <a:pt x="321" y="128"/>
                    </a:lnTo>
                    <a:lnTo>
                      <a:pt x="316" y="128"/>
                    </a:lnTo>
                    <a:lnTo>
                      <a:pt x="316" y="122"/>
                    </a:lnTo>
                    <a:lnTo>
                      <a:pt x="323" y="124"/>
                    </a:lnTo>
                    <a:close/>
                    <a:moveTo>
                      <a:pt x="316" y="128"/>
                    </a:moveTo>
                    <a:lnTo>
                      <a:pt x="311" y="128"/>
                    </a:lnTo>
                    <a:lnTo>
                      <a:pt x="311" y="116"/>
                    </a:lnTo>
                    <a:lnTo>
                      <a:pt x="316" y="116"/>
                    </a:lnTo>
                    <a:lnTo>
                      <a:pt x="316" y="128"/>
                    </a:lnTo>
                    <a:close/>
                    <a:moveTo>
                      <a:pt x="311" y="128"/>
                    </a:moveTo>
                    <a:lnTo>
                      <a:pt x="310" y="128"/>
                    </a:lnTo>
                    <a:lnTo>
                      <a:pt x="309" y="127"/>
                    </a:lnTo>
                    <a:lnTo>
                      <a:pt x="311" y="122"/>
                    </a:lnTo>
                    <a:lnTo>
                      <a:pt x="311" y="128"/>
                    </a:lnTo>
                    <a:close/>
                    <a:moveTo>
                      <a:pt x="309" y="127"/>
                    </a:moveTo>
                    <a:lnTo>
                      <a:pt x="302" y="125"/>
                    </a:lnTo>
                    <a:lnTo>
                      <a:pt x="306" y="113"/>
                    </a:lnTo>
                    <a:lnTo>
                      <a:pt x="313" y="116"/>
                    </a:lnTo>
                    <a:lnTo>
                      <a:pt x="309" y="127"/>
                    </a:lnTo>
                    <a:close/>
                    <a:moveTo>
                      <a:pt x="304" y="113"/>
                    </a:moveTo>
                    <a:lnTo>
                      <a:pt x="305" y="113"/>
                    </a:lnTo>
                    <a:lnTo>
                      <a:pt x="306" y="113"/>
                    </a:lnTo>
                    <a:lnTo>
                      <a:pt x="304" y="119"/>
                    </a:lnTo>
                    <a:lnTo>
                      <a:pt x="304" y="113"/>
                    </a:lnTo>
                    <a:close/>
                    <a:moveTo>
                      <a:pt x="304" y="125"/>
                    </a:moveTo>
                    <a:lnTo>
                      <a:pt x="299" y="125"/>
                    </a:lnTo>
                    <a:lnTo>
                      <a:pt x="299" y="113"/>
                    </a:lnTo>
                    <a:lnTo>
                      <a:pt x="304" y="113"/>
                    </a:lnTo>
                    <a:lnTo>
                      <a:pt x="304" y="125"/>
                    </a:lnTo>
                    <a:close/>
                    <a:moveTo>
                      <a:pt x="299" y="125"/>
                    </a:moveTo>
                    <a:lnTo>
                      <a:pt x="298" y="125"/>
                    </a:lnTo>
                    <a:lnTo>
                      <a:pt x="297" y="125"/>
                    </a:lnTo>
                    <a:lnTo>
                      <a:pt x="299" y="119"/>
                    </a:lnTo>
                    <a:lnTo>
                      <a:pt x="299" y="125"/>
                    </a:lnTo>
                    <a:close/>
                    <a:moveTo>
                      <a:pt x="297" y="125"/>
                    </a:moveTo>
                    <a:lnTo>
                      <a:pt x="292" y="122"/>
                    </a:lnTo>
                    <a:lnTo>
                      <a:pt x="297" y="111"/>
                    </a:lnTo>
                    <a:lnTo>
                      <a:pt x="302" y="114"/>
                    </a:lnTo>
                    <a:lnTo>
                      <a:pt x="297" y="125"/>
                    </a:lnTo>
                    <a:close/>
                    <a:moveTo>
                      <a:pt x="294" y="111"/>
                    </a:moveTo>
                    <a:lnTo>
                      <a:pt x="296" y="111"/>
                    </a:lnTo>
                    <a:lnTo>
                      <a:pt x="297" y="111"/>
                    </a:lnTo>
                    <a:lnTo>
                      <a:pt x="294" y="117"/>
                    </a:lnTo>
                    <a:lnTo>
                      <a:pt x="294" y="111"/>
                    </a:lnTo>
                    <a:close/>
                    <a:moveTo>
                      <a:pt x="294" y="123"/>
                    </a:moveTo>
                    <a:lnTo>
                      <a:pt x="287" y="123"/>
                    </a:lnTo>
                    <a:lnTo>
                      <a:pt x="287" y="111"/>
                    </a:lnTo>
                    <a:lnTo>
                      <a:pt x="294" y="111"/>
                    </a:lnTo>
                    <a:lnTo>
                      <a:pt x="294" y="123"/>
                    </a:lnTo>
                    <a:close/>
                    <a:moveTo>
                      <a:pt x="287" y="123"/>
                    </a:moveTo>
                    <a:lnTo>
                      <a:pt x="282" y="123"/>
                    </a:lnTo>
                    <a:lnTo>
                      <a:pt x="282" y="111"/>
                    </a:lnTo>
                    <a:lnTo>
                      <a:pt x="287" y="111"/>
                    </a:lnTo>
                    <a:lnTo>
                      <a:pt x="287" y="123"/>
                    </a:lnTo>
                    <a:close/>
                    <a:moveTo>
                      <a:pt x="282" y="123"/>
                    </a:moveTo>
                    <a:lnTo>
                      <a:pt x="275" y="123"/>
                    </a:lnTo>
                    <a:lnTo>
                      <a:pt x="275" y="111"/>
                    </a:lnTo>
                    <a:lnTo>
                      <a:pt x="282" y="111"/>
                    </a:lnTo>
                    <a:lnTo>
                      <a:pt x="282" y="123"/>
                    </a:lnTo>
                    <a:close/>
                    <a:moveTo>
                      <a:pt x="275" y="123"/>
                    </a:moveTo>
                    <a:lnTo>
                      <a:pt x="274" y="123"/>
                    </a:lnTo>
                    <a:lnTo>
                      <a:pt x="272" y="122"/>
                    </a:lnTo>
                    <a:lnTo>
                      <a:pt x="275" y="117"/>
                    </a:lnTo>
                    <a:lnTo>
                      <a:pt x="275" y="123"/>
                    </a:lnTo>
                    <a:close/>
                    <a:moveTo>
                      <a:pt x="272" y="122"/>
                    </a:moveTo>
                    <a:lnTo>
                      <a:pt x="268" y="120"/>
                    </a:lnTo>
                    <a:lnTo>
                      <a:pt x="273" y="109"/>
                    </a:lnTo>
                    <a:lnTo>
                      <a:pt x="278" y="111"/>
                    </a:lnTo>
                    <a:lnTo>
                      <a:pt x="272" y="122"/>
                    </a:lnTo>
                    <a:close/>
                    <a:moveTo>
                      <a:pt x="269" y="108"/>
                    </a:moveTo>
                    <a:lnTo>
                      <a:pt x="271" y="108"/>
                    </a:lnTo>
                    <a:lnTo>
                      <a:pt x="273" y="109"/>
                    </a:lnTo>
                    <a:lnTo>
                      <a:pt x="270" y="114"/>
                    </a:lnTo>
                    <a:lnTo>
                      <a:pt x="269" y="108"/>
                    </a:lnTo>
                    <a:close/>
                    <a:moveTo>
                      <a:pt x="271" y="120"/>
                    </a:moveTo>
                    <a:lnTo>
                      <a:pt x="257" y="123"/>
                    </a:lnTo>
                    <a:lnTo>
                      <a:pt x="255" y="111"/>
                    </a:lnTo>
                    <a:lnTo>
                      <a:pt x="269" y="108"/>
                    </a:lnTo>
                    <a:lnTo>
                      <a:pt x="271" y="120"/>
                    </a:lnTo>
                    <a:close/>
                    <a:moveTo>
                      <a:pt x="257" y="123"/>
                    </a:moveTo>
                    <a:lnTo>
                      <a:pt x="242" y="125"/>
                    </a:lnTo>
                    <a:lnTo>
                      <a:pt x="240" y="113"/>
                    </a:lnTo>
                    <a:lnTo>
                      <a:pt x="255" y="111"/>
                    </a:lnTo>
                    <a:lnTo>
                      <a:pt x="257" y="123"/>
                    </a:lnTo>
                    <a:close/>
                    <a:moveTo>
                      <a:pt x="242" y="125"/>
                    </a:moveTo>
                    <a:lnTo>
                      <a:pt x="227" y="128"/>
                    </a:lnTo>
                    <a:lnTo>
                      <a:pt x="225" y="116"/>
                    </a:lnTo>
                    <a:lnTo>
                      <a:pt x="240" y="113"/>
                    </a:lnTo>
                    <a:lnTo>
                      <a:pt x="242" y="125"/>
                    </a:lnTo>
                    <a:close/>
                    <a:moveTo>
                      <a:pt x="224" y="116"/>
                    </a:moveTo>
                    <a:lnTo>
                      <a:pt x="224" y="116"/>
                    </a:lnTo>
                    <a:lnTo>
                      <a:pt x="225" y="116"/>
                    </a:lnTo>
                    <a:lnTo>
                      <a:pt x="226" y="122"/>
                    </a:lnTo>
                    <a:lnTo>
                      <a:pt x="224" y="116"/>
                    </a:lnTo>
                    <a:close/>
                    <a:moveTo>
                      <a:pt x="228" y="127"/>
                    </a:moveTo>
                    <a:lnTo>
                      <a:pt x="213" y="132"/>
                    </a:lnTo>
                    <a:lnTo>
                      <a:pt x="209" y="121"/>
                    </a:lnTo>
                    <a:lnTo>
                      <a:pt x="224" y="116"/>
                    </a:lnTo>
                    <a:lnTo>
                      <a:pt x="228" y="127"/>
                    </a:lnTo>
                    <a:close/>
                    <a:moveTo>
                      <a:pt x="209" y="121"/>
                    </a:moveTo>
                    <a:lnTo>
                      <a:pt x="209" y="121"/>
                    </a:lnTo>
                    <a:lnTo>
                      <a:pt x="209" y="121"/>
                    </a:lnTo>
                    <a:lnTo>
                      <a:pt x="211" y="126"/>
                    </a:lnTo>
                    <a:lnTo>
                      <a:pt x="209" y="121"/>
                    </a:lnTo>
                    <a:close/>
                    <a:moveTo>
                      <a:pt x="214" y="132"/>
                    </a:moveTo>
                    <a:lnTo>
                      <a:pt x="201" y="137"/>
                    </a:lnTo>
                    <a:lnTo>
                      <a:pt x="197" y="126"/>
                    </a:lnTo>
                    <a:lnTo>
                      <a:pt x="209" y="121"/>
                    </a:lnTo>
                    <a:lnTo>
                      <a:pt x="214" y="132"/>
                    </a:lnTo>
                    <a:close/>
                    <a:moveTo>
                      <a:pt x="196" y="126"/>
                    </a:moveTo>
                    <a:lnTo>
                      <a:pt x="197" y="126"/>
                    </a:lnTo>
                    <a:lnTo>
                      <a:pt x="197" y="126"/>
                    </a:lnTo>
                    <a:lnTo>
                      <a:pt x="199" y="131"/>
                    </a:lnTo>
                    <a:lnTo>
                      <a:pt x="196" y="126"/>
                    </a:lnTo>
                    <a:close/>
                    <a:moveTo>
                      <a:pt x="202" y="136"/>
                    </a:moveTo>
                    <a:lnTo>
                      <a:pt x="190" y="144"/>
                    </a:lnTo>
                    <a:lnTo>
                      <a:pt x="184" y="133"/>
                    </a:lnTo>
                    <a:lnTo>
                      <a:pt x="196" y="126"/>
                    </a:lnTo>
                    <a:lnTo>
                      <a:pt x="202" y="136"/>
                    </a:lnTo>
                    <a:close/>
                    <a:moveTo>
                      <a:pt x="184" y="134"/>
                    </a:moveTo>
                    <a:lnTo>
                      <a:pt x="184" y="133"/>
                    </a:lnTo>
                    <a:lnTo>
                      <a:pt x="184" y="133"/>
                    </a:lnTo>
                    <a:lnTo>
                      <a:pt x="187" y="138"/>
                    </a:lnTo>
                    <a:lnTo>
                      <a:pt x="184" y="134"/>
                    </a:lnTo>
                    <a:close/>
                    <a:moveTo>
                      <a:pt x="191" y="143"/>
                    </a:moveTo>
                    <a:lnTo>
                      <a:pt x="181" y="151"/>
                    </a:lnTo>
                    <a:lnTo>
                      <a:pt x="174" y="141"/>
                    </a:lnTo>
                    <a:lnTo>
                      <a:pt x="184" y="134"/>
                    </a:lnTo>
                    <a:lnTo>
                      <a:pt x="191" y="143"/>
                    </a:lnTo>
                    <a:close/>
                    <a:moveTo>
                      <a:pt x="173" y="141"/>
                    </a:moveTo>
                    <a:lnTo>
                      <a:pt x="173" y="141"/>
                    </a:lnTo>
                    <a:lnTo>
                      <a:pt x="174" y="141"/>
                    </a:lnTo>
                    <a:lnTo>
                      <a:pt x="178" y="146"/>
                    </a:lnTo>
                    <a:lnTo>
                      <a:pt x="173" y="141"/>
                    </a:lnTo>
                    <a:close/>
                    <a:moveTo>
                      <a:pt x="182" y="150"/>
                    </a:moveTo>
                    <a:lnTo>
                      <a:pt x="172" y="160"/>
                    </a:lnTo>
                    <a:lnTo>
                      <a:pt x="164" y="151"/>
                    </a:lnTo>
                    <a:lnTo>
                      <a:pt x="173" y="141"/>
                    </a:lnTo>
                    <a:lnTo>
                      <a:pt x="182" y="150"/>
                    </a:lnTo>
                    <a:close/>
                    <a:moveTo>
                      <a:pt x="164" y="151"/>
                    </a:moveTo>
                    <a:lnTo>
                      <a:pt x="202" y="112"/>
                    </a:lnTo>
                    <a:lnTo>
                      <a:pt x="164" y="151"/>
                    </a:lnTo>
                    <a:lnTo>
                      <a:pt x="168" y="155"/>
                    </a:lnTo>
                    <a:lnTo>
                      <a:pt x="164" y="151"/>
                    </a:lnTo>
                    <a:close/>
                    <a:moveTo>
                      <a:pt x="172" y="160"/>
                    </a:moveTo>
                    <a:lnTo>
                      <a:pt x="162" y="169"/>
                    </a:lnTo>
                    <a:lnTo>
                      <a:pt x="153" y="161"/>
                    </a:lnTo>
                    <a:lnTo>
                      <a:pt x="164" y="151"/>
                    </a:lnTo>
                    <a:lnTo>
                      <a:pt x="172" y="160"/>
                    </a:lnTo>
                    <a:close/>
                    <a:moveTo>
                      <a:pt x="162" y="169"/>
                    </a:moveTo>
                    <a:lnTo>
                      <a:pt x="162" y="169"/>
                    </a:lnTo>
                    <a:lnTo>
                      <a:pt x="162" y="169"/>
                    </a:lnTo>
                    <a:lnTo>
                      <a:pt x="158" y="165"/>
                    </a:lnTo>
                    <a:lnTo>
                      <a:pt x="162" y="169"/>
                    </a:lnTo>
                    <a:close/>
                    <a:moveTo>
                      <a:pt x="162" y="169"/>
                    </a:moveTo>
                    <a:lnTo>
                      <a:pt x="152" y="179"/>
                    </a:lnTo>
                    <a:lnTo>
                      <a:pt x="143" y="170"/>
                    </a:lnTo>
                    <a:lnTo>
                      <a:pt x="153" y="161"/>
                    </a:lnTo>
                    <a:lnTo>
                      <a:pt x="162" y="169"/>
                    </a:lnTo>
                    <a:close/>
                    <a:moveTo>
                      <a:pt x="143" y="171"/>
                    </a:moveTo>
                    <a:lnTo>
                      <a:pt x="143" y="171"/>
                    </a:lnTo>
                    <a:lnTo>
                      <a:pt x="143" y="170"/>
                    </a:lnTo>
                    <a:lnTo>
                      <a:pt x="148" y="175"/>
                    </a:lnTo>
                    <a:lnTo>
                      <a:pt x="143" y="171"/>
                    </a:lnTo>
                    <a:close/>
                    <a:moveTo>
                      <a:pt x="152" y="178"/>
                    </a:moveTo>
                    <a:lnTo>
                      <a:pt x="145" y="188"/>
                    </a:lnTo>
                    <a:lnTo>
                      <a:pt x="135" y="181"/>
                    </a:lnTo>
                    <a:lnTo>
                      <a:pt x="143" y="171"/>
                    </a:lnTo>
                    <a:lnTo>
                      <a:pt x="152" y="178"/>
                    </a:lnTo>
                    <a:close/>
                    <a:moveTo>
                      <a:pt x="135" y="181"/>
                    </a:moveTo>
                    <a:lnTo>
                      <a:pt x="135" y="181"/>
                    </a:lnTo>
                    <a:lnTo>
                      <a:pt x="135" y="181"/>
                    </a:lnTo>
                    <a:lnTo>
                      <a:pt x="140" y="184"/>
                    </a:lnTo>
                    <a:lnTo>
                      <a:pt x="135" y="181"/>
                    </a:lnTo>
                    <a:close/>
                    <a:moveTo>
                      <a:pt x="145" y="187"/>
                    </a:moveTo>
                    <a:lnTo>
                      <a:pt x="138" y="201"/>
                    </a:lnTo>
                    <a:lnTo>
                      <a:pt x="128" y="194"/>
                    </a:lnTo>
                    <a:lnTo>
                      <a:pt x="135" y="181"/>
                    </a:lnTo>
                    <a:lnTo>
                      <a:pt x="145" y="187"/>
                    </a:lnTo>
                    <a:close/>
                    <a:moveTo>
                      <a:pt x="127" y="195"/>
                    </a:moveTo>
                    <a:lnTo>
                      <a:pt x="128" y="195"/>
                    </a:lnTo>
                    <a:lnTo>
                      <a:pt x="128" y="194"/>
                    </a:lnTo>
                    <a:lnTo>
                      <a:pt x="133" y="197"/>
                    </a:lnTo>
                    <a:lnTo>
                      <a:pt x="127" y="195"/>
                    </a:lnTo>
                    <a:close/>
                    <a:moveTo>
                      <a:pt x="139" y="200"/>
                    </a:moveTo>
                    <a:lnTo>
                      <a:pt x="134" y="212"/>
                    </a:lnTo>
                    <a:lnTo>
                      <a:pt x="123" y="207"/>
                    </a:lnTo>
                    <a:lnTo>
                      <a:pt x="127" y="195"/>
                    </a:lnTo>
                    <a:lnTo>
                      <a:pt x="139" y="200"/>
                    </a:lnTo>
                    <a:close/>
                    <a:moveTo>
                      <a:pt x="122" y="209"/>
                    </a:moveTo>
                    <a:lnTo>
                      <a:pt x="122" y="208"/>
                    </a:lnTo>
                    <a:lnTo>
                      <a:pt x="123" y="207"/>
                    </a:lnTo>
                    <a:lnTo>
                      <a:pt x="128" y="209"/>
                    </a:lnTo>
                    <a:lnTo>
                      <a:pt x="122" y="209"/>
                    </a:lnTo>
                    <a:close/>
                    <a:moveTo>
                      <a:pt x="134" y="210"/>
                    </a:moveTo>
                    <a:lnTo>
                      <a:pt x="132" y="225"/>
                    </a:lnTo>
                    <a:lnTo>
                      <a:pt x="120" y="223"/>
                    </a:lnTo>
                    <a:lnTo>
                      <a:pt x="122" y="209"/>
                    </a:lnTo>
                    <a:lnTo>
                      <a:pt x="134" y="210"/>
                    </a:lnTo>
                    <a:close/>
                    <a:moveTo>
                      <a:pt x="132" y="225"/>
                    </a:moveTo>
                    <a:lnTo>
                      <a:pt x="132" y="225"/>
                    </a:lnTo>
                    <a:lnTo>
                      <a:pt x="132" y="225"/>
                    </a:lnTo>
                    <a:lnTo>
                      <a:pt x="126" y="224"/>
                    </a:lnTo>
                    <a:lnTo>
                      <a:pt x="132" y="225"/>
                    </a:lnTo>
                    <a:close/>
                    <a:moveTo>
                      <a:pt x="132" y="225"/>
                    </a:moveTo>
                    <a:lnTo>
                      <a:pt x="129" y="237"/>
                    </a:lnTo>
                    <a:lnTo>
                      <a:pt x="117" y="235"/>
                    </a:lnTo>
                    <a:lnTo>
                      <a:pt x="120" y="223"/>
                    </a:lnTo>
                    <a:lnTo>
                      <a:pt x="132" y="225"/>
                    </a:lnTo>
                    <a:close/>
                    <a:moveTo>
                      <a:pt x="117" y="236"/>
                    </a:moveTo>
                    <a:lnTo>
                      <a:pt x="117" y="235"/>
                    </a:lnTo>
                    <a:lnTo>
                      <a:pt x="117" y="235"/>
                    </a:lnTo>
                    <a:lnTo>
                      <a:pt x="123" y="236"/>
                    </a:lnTo>
                    <a:lnTo>
                      <a:pt x="117" y="236"/>
                    </a:lnTo>
                    <a:close/>
                    <a:moveTo>
                      <a:pt x="129" y="236"/>
                    </a:moveTo>
                    <a:lnTo>
                      <a:pt x="129" y="251"/>
                    </a:lnTo>
                    <a:lnTo>
                      <a:pt x="117" y="251"/>
                    </a:lnTo>
                    <a:lnTo>
                      <a:pt x="117" y="236"/>
                    </a:lnTo>
                    <a:lnTo>
                      <a:pt x="129" y="236"/>
                    </a:lnTo>
                    <a:close/>
                    <a:moveTo>
                      <a:pt x="129" y="251"/>
                    </a:moveTo>
                    <a:lnTo>
                      <a:pt x="129" y="255"/>
                    </a:lnTo>
                    <a:lnTo>
                      <a:pt x="117" y="255"/>
                    </a:lnTo>
                    <a:lnTo>
                      <a:pt x="117" y="251"/>
                    </a:lnTo>
                    <a:lnTo>
                      <a:pt x="129" y="251"/>
                    </a:lnTo>
                    <a:close/>
                    <a:moveTo>
                      <a:pt x="129" y="255"/>
                    </a:moveTo>
                    <a:lnTo>
                      <a:pt x="129" y="263"/>
                    </a:lnTo>
                    <a:lnTo>
                      <a:pt x="117" y="263"/>
                    </a:lnTo>
                    <a:lnTo>
                      <a:pt x="117" y="255"/>
                    </a:lnTo>
                    <a:lnTo>
                      <a:pt x="129" y="255"/>
                    </a:lnTo>
                    <a:close/>
                    <a:moveTo>
                      <a:pt x="129" y="263"/>
                    </a:moveTo>
                    <a:lnTo>
                      <a:pt x="129" y="267"/>
                    </a:lnTo>
                    <a:lnTo>
                      <a:pt x="117" y="267"/>
                    </a:lnTo>
                    <a:lnTo>
                      <a:pt x="117" y="263"/>
                    </a:lnTo>
                    <a:lnTo>
                      <a:pt x="129" y="263"/>
                    </a:lnTo>
                    <a:close/>
                    <a:moveTo>
                      <a:pt x="118" y="270"/>
                    </a:moveTo>
                    <a:lnTo>
                      <a:pt x="117" y="269"/>
                    </a:lnTo>
                    <a:lnTo>
                      <a:pt x="117" y="267"/>
                    </a:lnTo>
                    <a:lnTo>
                      <a:pt x="123" y="267"/>
                    </a:lnTo>
                    <a:lnTo>
                      <a:pt x="118" y="270"/>
                    </a:lnTo>
                    <a:close/>
                    <a:moveTo>
                      <a:pt x="129" y="265"/>
                    </a:moveTo>
                    <a:lnTo>
                      <a:pt x="131" y="270"/>
                    </a:lnTo>
                    <a:lnTo>
                      <a:pt x="120" y="275"/>
                    </a:lnTo>
                    <a:lnTo>
                      <a:pt x="118" y="270"/>
                    </a:lnTo>
                    <a:lnTo>
                      <a:pt x="129" y="265"/>
                    </a:lnTo>
                    <a:close/>
                    <a:moveTo>
                      <a:pt x="131" y="270"/>
                    </a:moveTo>
                    <a:lnTo>
                      <a:pt x="132" y="271"/>
                    </a:lnTo>
                    <a:lnTo>
                      <a:pt x="132" y="272"/>
                    </a:lnTo>
                    <a:lnTo>
                      <a:pt x="126" y="272"/>
                    </a:lnTo>
                    <a:lnTo>
                      <a:pt x="131" y="270"/>
                    </a:lnTo>
                    <a:close/>
                    <a:moveTo>
                      <a:pt x="132" y="272"/>
                    </a:moveTo>
                    <a:lnTo>
                      <a:pt x="132" y="281"/>
                    </a:lnTo>
                    <a:lnTo>
                      <a:pt x="120" y="281"/>
                    </a:lnTo>
                    <a:lnTo>
                      <a:pt x="120" y="272"/>
                    </a:lnTo>
                    <a:lnTo>
                      <a:pt x="132" y="272"/>
                    </a:lnTo>
                    <a:close/>
                    <a:moveTo>
                      <a:pt x="120" y="283"/>
                    </a:moveTo>
                    <a:lnTo>
                      <a:pt x="120" y="282"/>
                    </a:lnTo>
                    <a:lnTo>
                      <a:pt x="120" y="281"/>
                    </a:lnTo>
                    <a:lnTo>
                      <a:pt x="126" y="281"/>
                    </a:lnTo>
                    <a:lnTo>
                      <a:pt x="120" y="283"/>
                    </a:lnTo>
                    <a:close/>
                    <a:moveTo>
                      <a:pt x="131" y="277"/>
                    </a:moveTo>
                    <a:lnTo>
                      <a:pt x="134" y="283"/>
                    </a:lnTo>
                    <a:lnTo>
                      <a:pt x="123" y="288"/>
                    </a:lnTo>
                    <a:lnTo>
                      <a:pt x="120" y="283"/>
                    </a:lnTo>
                    <a:lnTo>
                      <a:pt x="131" y="277"/>
                    </a:lnTo>
                    <a:close/>
                    <a:moveTo>
                      <a:pt x="134" y="283"/>
                    </a:moveTo>
                    <a:lnTo>
                      <a:pt x="134" y="284"/>
                    </a:lnTo>
                    <a:lnTo>
                      <a:pt x="134" y="285"/>
                    </a:lnTo>
                    <a:lnTo>
                      <a:pt x="128" y="285"/>
                    </a:lnTo>
                    <a:lnTo>
                      <a:pt x="134" y="283"/>
                    </a:lnTo>
                    <a:close/>
                    <a:moveTo>
                      <a:pt x="134" y="285"/>
                    </a:moveTo>
                    <a:lnTo>
                      <a:pt x="134" y="290"/>
                    </a:lnTo>
                    <a:lnTo>
                      <a:pt x="122" y="290"/>
                    </a:lnTo>
                    <a:lnTo>
                      <a:pt x="122" y="285"/>
                    </a:lnTo>
                    <a:lnTo>
                      <a:pt x="134" y="285"/>
                    </a:lnTo>
                    <a:close/>
                    <a:moveTo>
                      <a:pt x="123" y="293"/>
                    </a:moveTo>
                    <a:lnTo>
                      <a:pt x="122" y="292"/>
                    </a:lnTo>
                    <a:lnTo>
                      <a:pt x="122" y="290"/>
                    </a:lnTo>
                    <a:lnTo>
                      <a:pt x="128" y="290"/>
                    </a:lnTo>
                    <a:lnTo>
                      <a:pt x="123" y="293"/>
                    </a:lnTo>
                    <a:close/>
                    <a:moveTo>
                      <a:pt x="134" y="287"/>
                    </a:moveTo>
                    <a:lnTo>
                      <a:pt x="136" y="292"/>
                    </a:lnTo>
                    <a:lnTo>
                      <a:pt x="125" y="298"/>
                    </a:lnTo>
                    <a:lnTo>
                      <a:pt x="123" y="293"/>
                    </a:lnTo>
                    <a:lnTo>
                      <a:pt x="134" y="287"/>
                    </a:lnTo>
                    <a:close/>
                    <a:moveTo>
                      <a:pt x="136" y="292"/>
                    </a:moveTo>
                    <a:lnTo>
                      <a:pt x="139" y="299"/>
                    </a:lnTo>
                    <a:lnTo>
                      <a:pt x="133" y="301"/>
                    </a:lnTo>
                    <a:lnTo>
                      <a:pt x="131" y="295"/>
                    </a:lnTo>
                    <a:lnTo>
                      <a:pt x="136" y="292"/>
                    </a:lnTo>
                    <a:close/>
                    <a:moveTo>
                      <a:pt x="133" y="301"/>
                    </a:moveTo>
                    <a:lnTo>
                      <a:pt x="23" y="337"/>
                    </a:lnTo>
                    <a:lnTo>
                      <a:pt x="19" y="325"/>
                    </a:lnTo>
                    <a:lnTo>
                      <a:pt x="129" y="289"/>
                    </a:lnTo>
                    <a:lnTo>
                      <a:pt x="133" y="301"/>
                    </a:lnTo>
                    <a:close/>
                    <a:moveTo>
                      <a:pt x="23" y="337"/>
                    </a:moveTo>
                    <a:lnTo>
                      <a:pt x="18" y="339"/>
                    </a:lnTo>
                    <a:lnTo>
                      <a:pt x="16" y="334"/>
                    </a:lnTo>
                    <a:lnTo>
                      <a:pt x="21" y="331"/>
                    </a:lnTo>
                    <a:lnTo>
                      <a:pt x="23" y="337"/>
                    </a:lnTo>
                    <a:close/>
                    <a:moveTo>
                      <a:pt x="16" y="334"/>
                    </a:moveTo>
                    <a:lnTo>
                      <a:pt x="11" y="324"/>
                    </a:lnTo>
                    <a:lnTo>
                      <a:pt x="22" y="319"/>
                    </a:lnTo>
                    <a:lnTo>
                      <a:pt x="26" y="329"/>
                    </a:lnTo>
                    <a:lnTo>
                      <a:pt x="16" y="334"/>
                    </a:lnTo>
                    <a:close/>
                    <a:moveTo>
                      <a:pt x="11" y="324"/>
                    </a:moveTo>
                    <a:lnTo>
                      <a:pt x="10" y="324"/>
                    </a:lnTo>
                    <a:lnTo>
                      <a:pt x="10" y="323"/>
                    </a:lnTo>
                    <a:lnTo>
                      <a:pt x="16" y="322"/>
                    </a:lnTo>
                    <a:lnTo>
                      <a:pt x="11" y="324"/>
                    </a:lnTo>
                    <a:close/>
                    <a:moveTo>
                      <a:pt x="10" y="323"/>
                    </a:moveTo>
                    <a:lnTo>
                      <a:pt x="8" y="313"/>
                    </a:lnTo>
                    <a:lnTo>
                      <a:pt x="20" y="310"/>
                    </a:lnTo>
                    <a:lnTo>
                      <a:pt x="22" y="320"/>
                    </a:lnTo>
                    <a:lnTo>
                      <a:pt x="10" y="323"/>
                    </a:lnTo>
                    <a:close/>
                    <a:moveTo>
                      <a:pt x="8" y="313"/>
                    </a:moveTo>
                    <a:lnTo>
                      <a:pt x="5" y="304"/>
                    </a:lnTo>
                    <a:lnTo>
                      <a:pt x="17" y="301"/>
                    </a:lnTo>
                    <a:lnTo>
                      <a:pt x="20" y="310"/>
                    </a:lnTo>
                    <a:lnTo>
                      <a:pt x="8" y="313"/>
                    </a:lnTo>
                    <a:close/>
                    <a:moveTo>
                      <a:pt x="5" y="304"/>
                    </a:moveTo>
                    <a:lnTo>
                      <a:pt x="3" y="294"/>
                    </a:lnTo>
                    <a:lnTo>
                      <a:pt x="15" y="291"/>
                    </a:lnTo>
                    <a:lnTo>
                      <a:pt x="17" y="301"/>
                    </a:lnTo>
                    <a:lnTo>
                      <a:pt x="5" y="304"/>
                    </a:lnTo>
                    <a:close/>
                    <a:moveTo>
                      <a:pt x="3" y="294"/>
                    </a:moveTo>
                    <a:lnTo>
                      <a:pt x="1" y="284"/>
                    </a:lnTo>
                    <a:lnTo>
                      <a:pt x="12" y="281"/>
                    </a:lnTo>
                    <a:lnTo>
                      <a:pt x="15" y="291"/>
                    </a:lnTo>
                    <a:lnTo>
                      <a:pt x="3" y="294"/>
                    </a:lnTo>
                    <a:close/>
                    <a:moveTo>
                      <a:pt x="1" y="284"/>
                    </a:moveTo>
                    <a:lnTo>
                      <a:pt x="0" y="284"/>
                    </a:lnTo>
                    <a:lnTo>
                      <a:pt x="0" y="283"/>
                    </a:lnTo>
                    <a:lnTo>
                      <a:pt x="6" y="283"/>
                    </a:lnTo>
                    <a:lnTo>
                      <a:pt x="1" y="284"/>
                    </a:lnTo>
                    <a:close/>
                    <a:moveTo>
                      <a:pt x="0" y="283"/>
                    </a:moveTo>
                    <a:lnTo>
                      <a:pt x="0" y="272"/>
                    </a:lnTo>
                    <a:lnTo>
                      <a:pt x="13" y="272"/>
                    </a:lnTo>
                    <a:lnTo>
                      <a:pt x="13" y="283"/>
                    </a:lnTo>
                    <a:lnTo>
                      <a:pt x="0" y="283"/>
                    </a:lnTo>
                    <a:close/>
                    <a:moveTo>
                      <a:pt x="0" y="272"/>
                    </a:moveTo>
                    <a:lnTo>
                      <a:pt x="0" y="260"/>
                    </a:lnTo>
                    <a:lnTo>
                      <a:pt x="13" y="260"/>
                    </a:lnTo>
                    <a:lnTo>
                      <a:pt x="13" y="272"/>
                    </a:lnTo>
                    <a:lnTo>
                      <a:pt x="0" y="272"/>
                    </a:lnTo>
                    <a:close/>
                    <a:moveTo>
                      <a:pt x="0" y="260"/>
                    </a:moveTo>
                    <a:lnTo>
                      <a:pt x="0" y="251"/>
                    </a:lnTo>
                    <a:lnTo>
                      <a:pt x="13" y="251"/>
                    </a:lnTo>
                    <a:lnTo>
                      <a:pt x="13" y="260"/>
                    </a:lnTo>
                    <a:lnTo>
                      <a:pt x="0" y="260"/>
                    </a:lnTo>
                    <a:close/>
                    <a:moveTo>
                      <a:pt x="0" y="251"/>
                    </a:moveTo>
                    <a:lnTo>
                      <a:pt x="0" y="238"/>
                    </a:lnTo>
                    <a:lnTo>
                      <a:pt x="13" y="238"/>
                    </a:lnTo>
                    <a:lnTo>
                      <a:pt x="13" y="251"/>
                    </a:lnTo>
                    <a:lnTo>
                      <a:pt x="0" y="251"/>
                    </a:lnTo>
                    <a:close/>
                    <a:moveTo>
                      <a:pt x="0" y="238"/>
                    </a:moveTo>
                    <a:lnTo>
                      <a:pt x="0" y="226"/>
                    </a:lnTo>
                    <a:lnTo>
                      <a:pt x="13" y="226"/>
                    </a:lnTo>
                    <a:lnTo>
                      <a:pt x="13" y="238"/>
                    </a:lnTo>
                    <a:lnTo>
                      <a:pt x="0" y="238"/>
                    </a:lnTo>
                    <a:close/>
                    <a:moveTo>
                      <a:pt x="0" y="226"/>
                    </a:moveTo>
                    <a:lnTo>
                      <a:pt x="0" y="226"/>
                    </a:lnTo>
                    <a:lnTo>
                      <a:pt x="1" y="225"/>
                    </a:lnTo>
                    <a:lnTo>
                      <a:pt x="6" y="226"/>
                    </a:lnTo>
                    <a:lnTo>
                      <a:pt x="0" y="226"/>
                    </a:lnTo>
                    <a:close/>
                    <a:moveTo>
                      <a:pt x="1" y="225"/>
                    </a:moveTo>
                    <a:lnTo>
                      <a:pt x="3" y="211"/>
                    </a:lnTo>
                    <a:lnTo>
                      <a:pt x="15" y="213"/>
                    </a:lnTo>
                    <a:lnTo>
                      <a:pt x="12" y="227"/>
                    </a:lnTo>
                    <a:lnTo>
                      <a:pt x="1" y="225"/>
                    </a:lnTo>
                    <a:close/>
                    <a:moveTo>
                      <a:pt x="15" y="212"/>
                    </a:moveTo>
                    <a:lnTo>
                      <a:pt x="15" y="212"/>
                    </a:lnTo>
                    <a:lnTo>
                      <a:pt x="15" y="213"/>
                    </a:lnTo>
                    <a:lnTo>
                      <a:pt x="9" y="212"/>
                    </a:lnTo>
                    <a:lnTo>
                      <a:pt x="15" y="212"/>
                    </a:lnTo>
                    <a:close/>
                    <a:moveTo>
                      <a:pt x="3" y="212"/>
                    </a:moveTo>
                    <a:lnTo>
                      <a:pt x="3" y="202"/>
                    </a:lnTo>
                    <a:lnTo>
                      <a:pt x="15" y="202"/>
                    </a:lnTo>
                    <a:lnTo>
                      <a:pt x="15" y="212"/>
                    </a:lnTo>
                    <a:lnTo>
                      <a:pt x="3" y="212"/>
                    </a:lnTo>
                    <a:close/>
                    <a:moveTo>
                      <a:pt x="3" y="202"/>
                    </a:moveTo>
                    <a:lnTo>
                      <a:pt x="3" y="201"/>
                    </a:lnTo>
                    <a:lnTo>
                      <a:pt x="3" y="200"/>
                    </a:lnTo>
                    <a:lnTo>
                      <a:pt x="9" y="202"/>
                    </a:lnTo>
                    <a:lnTo>
                      <a:pt x="3" y="202"/>
                    </a:lnTo>
                    <a:close/>
                    <a:moveTo>
                      <a:pt x="3" y="200"/>
                    </a:moveTo>
                    <a:lnTo>
                      <a:pt x="8" y="187"/>
                    </a:lnTo>
                    <a:lnTo>
                      <a:pt x="19" y="191"/>
                    </a:lnTo>
                    <a:lnTo>
                      <a:pt x="14" y="204"/>
                    </a:lnTo>
                    <a:lnTo>
                      <a:pt x="3" y="200"/>
                    </a:lnTo>
                    <a:close/>
                    <a:moveTo>
                      <a:pt x="20" y="190"/>
                    </a:moveTo>
                    <a:lnTo>
                      <a:pt x="20" y="191"/>
                    </a:lnTo>
                    <a:lnTo>
                      <a:pt x="19" y="191"/>
                    </a:lnTo>
                    <a:lnTo>
                      <a:pt x="14" y="189"/>
                    </a:lnTo>
                    <a:lnTo>
                      <a:pt x="20" y="190"/>
                    </a:lnTo>
                    <a:close/>
                    <a:moveTo>
                      <a:pt x="8" y="188"/>
                    </a:moveTo>
                    <a:lnTo>
                      <a:pt x="10" y="176"/>
                    </a:lnTo>
                    <a:lnTo>
                      <a:pt x="22" y="178"/>
                    </a:lnTo>
                    <a:lnTo>
                      <a:pt x="20" y="190"/>
                    </a:lnTo>
                    <a:lnTo>
                      <a:pt x="8" y="188"/>
                    </a:lnTo>
                    <a:close/>
                    <a:moveTo>
                      <a:pt x="10" y="176"/>
                    </a:moveTo>
                    <a:lnTo>
                      <a:pt x="10" y="175"/>
                    </a:lnTo>
                    <a:lnTo>
                      <a:pt x="11" y="174"/>
                    </a:lnTo>
                    <a:lnTo>
                      <a:pt x="16" y="177"/>
                    </a:lnTo>
                    <a:lnTo>
                      <a:pt x="10" y="176"/>
                    </a:lnTo>
                    <a:close/>
                    <a:moveTo>
                      <a:pt x="11" y="174"/>
                    </a:moveTo>
                    <a:lnTo>
                      <a:pt x="16" y="165"/>
                    </a:lnTo>
                    <a:lnTo>
                      <a:pt x="26" y="170"/>
                    </a:lnTo>
                    <a:lnTo>
                      <a:pt x="22" y="180"/>
                    </a:lnTo>
                    <a:lnTo>
                      <a:pt x="11" y="174"/>
                    </a:lnTo>
                    <a:close/>
                    <a:moveTo>
                      <a:pt x="27" y="170"/>
                    </a:moveTo>
                    <a:lnTo>
                      <a:pt x="26" y="170"/>
                    </a:lnTo>
                    <a:lnTo>
                      <a:pt x="26" y="170"/>
                    </a:lnTo>
                    <a:lnTo>
                      <a:pt x="21" y="167"/>
                    </a:lnTo>
                    <a:lnTo>
                      <a:pt x="27" y="170"/>
                    </a:lnTo>
                    <a:close/>
                    <a:moveTo>
                      <a:pt x="15" y="165"/>
                    </a:moveTo>
                    <a:lnTo>
                      <a:pt x="20" y="153"/>
                    </a:lnTo>
                    <a:lnTo>
                      <a:pt x="31" y="158"/>
                    </a:lnTo>
                    <a:lnTo>
                      <a:pt x="27" y="170"/>
                    </a:lnTo>
                    <a:lnTo>
                      <a:pt x="15" y="165"/>
                    </a:lnTo>
                    <a:close/>
                    <a:moveTo>
                      <a:pt x="20" y="153"/>
                    </a:moveTo>
                    <a:lnTo>
                      <a:pt x="20" y="153"/>
                    </a:lnTo>
                    <a:lnTo>
                      <a:pt x="20" y="153"/>
                    </a:lnTo>
                    <a:lnTo>
                      <a:pt x="26" y="155"/>
                    </a:lnTo>
                    <a:lnTo>
                      <a:pt x="20" y="153"/>
                    </a:lnTo>
                    <a:close/>
                    <a:moveTo>
                      <a:pt x="20" y="153"/>
                    </a:moveTo>
                    <a:lnTo>
                      <a:pt x="25" y="143"/>
                    </a:lnTo>
                    <a:lnTo>
                      <a:pt x="36" y="148"/>
                    </a:lnTo>
                    <a:lnTo>
                      <a:pt x="31" y="158"/>
                    </a:lnTo>
                    <a:lnTo>
                      <a:pt x="20" y="153"/>
                    </a:lnTo>
                    <a:close/>
                    <a:moveTo>
                      <a:pt x="25" y="143"/>
                    </a:moveTo>
                    <a:lnTo>
                      <a:pt x="25" y="143"/>
                    </a:lnTo>
                    <a:lnTo>
                      <a:pt x="25" y="143"/>
                    </a:lnTo>
                    <a:lnTo>
                      <a:pt x="31" y="146"/>
                    </a:lnTo>
                    <a:lnTo>
                      <a:pt x="25" y="143"/>
                    </a:lnTo>
                    <a:close/>
                    <a:moveTo>
                      <a:pt x="25" y="143"/>
                    </a:moveTo>
                    <a:lnTo>
                      <a:pt x="33" y="131"/>
                    </a:lnTo>
                    <a:lnTo>
                      <a:pt x="43" y="137"/>
                    </a:lnTo>
                    <a:lnTo>
                      <a:pt x="36" y="149"/>
                    </a:lnTo>
                    <a:lnTo>
                      <a:pt x="25" y="143"/>
                    </a:lnTo>
                    <a:close/>
                    <a:moveTo>
                      <a:pt x="43" y="136"/>
                    </a:moveTo>
                    <a:lnTo>
                      <a:pt x="43" y="136"/>
                    </a:lnTo>
                    <a:lnTo>
                      <a:pt x="43" y="137"/>
                    </a:lnTo>
                    <a:lnTo>
                      <a:pt x="38" y="134"/>
                    </a:lnTo>
                    <a:lnTo>
                      <a:pt x="43" y="136"/>
                    </a:lnTo>
                    <a:close/>
                    <a:moveTo>
                      <a:pt x="32" y="131"/>
                    </a:moveTo>
                    <a:lnTo>
                      <a:pt x="37" y="121"/>
                    </a:lnTo>
                    <a:lnTo>
                      <a:pt x="48" y="127"/>
                    </a:lnTo>
                    <a:lnTo>
                      <a:pt x="43" y="136"/>
                    </a:lnTo>
                    <a:lnTo>
                      <a:pt x="32" y="131"/>
                    </a:lnTo>
                    <a:close/>
                    <a:moveTo>
                      <a:pt x="37" y="121"/>
                    </a:moveTo>
                    <a:lnTo>
                      <a:pt x="38" y="121"/>
                    </a:lnTo>
                    <a:lnTo>
                      <a:pt x="38" y="120"/>
                    </a:lnTo>
                    <a:lnTo>
                      <a:pt x="43" y="124"/>
                    </a:lnTo>
                    <a:lnTo>
                      <a:pt x="37" y="121"/>
                    </a:lnTo>
                    <a:close/>
                    <a:moveTo>
                      <a:pt x="38" y="120"/>
                    </a:moveTo>
                    <a:lnTo>
                      <a:pt x="45" y="111"/>
                    </a:lnTo>
                    <a:lnTo>
                      <a:pt x="55" y="118"/>
                    </a:lnTo>
                    <a:lnTo>
                      <a:pt x="48" y="128"/>
                    </a:lnTo>
                    <a:lnTo>
                      <a:pt x="38" y="120"/>
                    </a:lnTo>
                    <a:close/>
                    <a:moveTo>
                      <a:pt x="45" y="111"/>
                    </a:moveTo>
                    <a:lnTo>
                      <a:pt x="52" y="100"/>
                    </a:lnTo>
                    <a:lnTo>
                      <a:pt x="62" y="108"/>
                    </a:lnTo>
                    <a:lnTo>
                      <a:pt x="55" y="118"/>
                    </a:lnTo>
                    <a:lnTo>
                      <a:pt x="45" y="111"/>
                    </a:lnTo>
                    <a:close/>
                    <a:moveTo>
                      <a:pt x="52" y="100"/>
                    </a:moveTo>
                    <a:lnTo>
                      <a:pt x="60" y="90"/>
                    </a:lnTo>
                    <a:lnTo>
                      <a:pt x="69" y="98"/>
                    </a:lnTo>
                    <a:lnTo>
                      <a:pt x="62" y="108"/>
                    </a:lnTo>
                    <a:lnTo>
                      <a:pt x="52" y="100"/>
                    </a:lnTo>
                    <a:close/>
                    <a:moveTo>
                      <a:pt x="60" y="90"/>
                    </a:moveTo>
                    <a:lnTo>
                      <a:pt x="60" y="90"/>
                    </a:lnTo>
                    <a:lnTo>
                      <a:pt x="60" y="90"/>
                    </a:lnTo>
                    <a:lnTo>
                      <a:pt x="64" y="94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70" y="80"/>
                    </a:lnTo>
                    <a:lnTo>
                      <a:pt x="79" y="89"/>
                    </a:lnTo>
                    <a:lnTo>
                      <a:pt x="69" y="98"/>
                    </a:lnTo>
                    <a:lnTo>
                      <a:pt x="60" y="90"/>
                    </a:lnTo>
                    <a:close/>
                    <a:moveTo>
                      <a:pt x="70" y="80"/>
                    </a:moveTo>
                    <a:lnTo>
                      <a:pt x="78" y="73"/>
                    </a:lnTo>
                    <a:lnTo>
                      <a:pt x="87" y="81"/>
                    </a:lnTo>
                    <a:lnTo>
                      <a:pt x="79" y="89"/>
                    </a:lnTo>
                    <a:lnTo>
                      <a:pt x="70" y="80"/>
                    </a:lnTo>
                    <a:close/>
                    <a:moveTo>
                      <a:pt x="78" y="73"/>
                    </a:moveTo>
                    <a:lnTo>
                      <a:pt x="78" y="73"/>
                    </a:lnTo>
                    <a:lnTo>
                      <a:pt x="79" y="72"/>
                    </a:lnTo>
                    <a:lnTo>
                      <a:pt x="82" y="77"/>
                    </a:lnTo>
                    <a:lnTo>
                      <a:pt x="78" y="73"/>
                    </a:lnTo>
                    <a:close/>
                    <a:moveTo>
                      <a:pt x="79" y="72"/>
                    </a:moveTo>
                    <a:lnTo>
                      <a:pt x="88" y="65"/>
                    </a:lnTo>
                    <a:lnTo>
                      <a:pt x="96" y="75"/>
                    </a:lnTo>
                    <a:lnTo>
                      <a:pt x="86" y="82"/>
                    </a:lnTo>
                    <a:lnTo>
                      <a:pt x="79" y="72"/>
                    </a:lnTo>
                    <a:close/>
                    <a:moveTo>
                      <a:pt x="88" y="65"/>
                    </a:moveTo>
                    <a:lnTo>
                      <a:pt x="98" y="58"/>
                    </a:lnTo>
                    <a:lnTo>
                      <a:pt x="105" y="67"/>
                    </a:lnTo>
                    <a:lnTo>
                      <a:pt x="96" y="75"/>
                    </a:lnTo>
                    <a:lnTo>
                      <a:pt x="88" y="65"/>
                    </a:lnTo>
                    <a:close/>
                    <a:moveTo>
                      <a:pt x="98" y="58"/>
                    </a:moveTo>
                    <a:lnTo>
                      <a:pt x="108" y="51"/>
                    </a:lnTo>
                    <a:lnTo>
                      <a:pt x="115" y="60"/>
                    </a:lnTo>
                    <a:lnTo>
                      <a:pt x="105" y="67"/>
                    </a:lnTo>
                    <a:lnTo>
                      <a:pt x="98" y="58"/>
                    </a:lnTo>
                    <a:close/>
                    <a:moveTo>
                      <a:pt x="108" y="51"/>
                    </a:moveTo>
                    <a:lnTo>
                      <a:pt x="117" y="43"/>
                    </a:lnTo>
                    <a:lnTo>
                      <a:pt x="125" y="53"/>
                    </a:lnTo>
                    <a:lnTo>
                      <a:pt x="115" y="60"/>
                    </a:lnTo>
                    <a:lnTo>
                      <a:pt x="108" y="51"/>
                    </a:lnTo>
                    <a:close/>
                    <a:moveTo>
                      <a:pt x="117" y="43"/>
                    </a:moveTo>
                    <a:lnTo>
                      <a:pt x="118" y="43"/>
                    </a:lnTo>
                    <a:lnTo>
                      <a:pt x="118" y="43"/>
                    </a:lnTo>
                    <a:lnTo>
                      <a:pt x="121" y="48"/>
                    </a:lnTo>
                    <a:lnTo>
                      <a:pt x="117" y="43"/>
                    </a:lnTo>
                    <a:close/>
                    <a:moveTo>
                      <a:pt x="118" y="43"/>
                    </a:moveTo>
                    <a:lnTo>
                      <a:pt x="130" y="36"/>
                    </a:lnTo>
                    <a:lnTo>
                      <a:pt x="136" y="46"/>
                    </a:lnTo>
                    <a:lnTo>
                      <a:pt x="124" y="53"/>
                    </a:lnTo>
                    <a:lnTo>
                      <a:pt x="118" y="43"/>
                    </a:lnTo>
                    <a:close/>
                    <a:moveTo>
                      <a:pt x="130" y="36"/>
                    </a:moveTo>
                    <a:lnTo>
                      <a:pt x="130" y="36"/>
                    </a:lnTo>
                    <a:lnTo>
                      <a:pt x="130" y="35"/>
                    </a:lnTo>
                    <a:lnTo>
                      <a:pt x="133" y="41"/>
                    </a:lnTo>
                    <a:lnTo>
                      <a:pt x="130" y="36"/>
                    </a:lnTo>
                    <a:close/>
                    <a:moveTo>
                      <a:pt x="130" y="35"/>
                    </a:moveTo>
                    <a:lnTo>
                      <a:pt x="140" y="31"/>
                    </a:lnTo>
                    <a:lnTo>
                      <a:pt x="145" y="41"/>
                    </a:lnTo>
                    <a:lnTo>
                      <a:pt x="136" y="46"/>
                    </a:lnTo>
                    <a:lnTo>
                      <a:pt x="130" y="35"/>
                    </a:lnTo>
                    <a:close/>
                    <a:moveTo>
                      <a:pt x="140" y="31"/>
                    </a:moveTo>
                    <a:lnTo>
                      <a:pt x="140" y="31"/>
                    </a:lnTo>
                    <a:lnTo>
                      <a:pt x="140" y="30"/>
                    </a:lnTo>
                    <a:lnTo>
                      <a:pt x="143" y="36"/>
                    </a:lnTo>
                    <a:lnTo>
                      <a:pt x="140" y="31"/>
                    </a:lnTo>
                    <a:close/>
                    <a:moveTo>
                      <a:pt x="140" y="30"/>
                    </a:moveTo>
                    <a:lnTo>
                      <a:pt x="153" y="26"/>
                    </a:lnTo>
                    <a:lnTo>
                      <a:pt x="158" y="37"/>
                    </a:lnTo>
                    <a:lnTo>
                      <a:pt x="145" y="42"/>
                    </a:lnTo>
                    <a:lnTo>
                      <a:pt x="140" y="30"/>
                    </a:lnTo>
                    <a:close/>
                    <a:moveTo>
                      <a:pt x="153" y="26"/>
                    </a:moveTo>
                    <a:lnTo>
                      <a:pt x="166" y="21"/>
                    </a:lnTo>
                    <a:lnTo>
                      <a:pt x="170" y="32"/>
                    </a:lnTo>
                    <a:lnTo>
                      <a:pt x="158" y="37"/>
                    </a:lnTo>
                    <a:lnTo>
                      <a:pt x="153" y="26"/>
                    </a:lnTo>
                    <a:close/>
                    <a:moveTo>
                      <a:pt x="166" y="21"/>
                    </a:moveTo>
                    <a:lnTo>
                      <a:pt x="178" y="15"/>
                    </a:lnTo>
                    <a:lnTo>
                      <a:pt x="182" y="27"/>
                    </a:lnTo>
                    <a:lnTo>
                      <a:pt x="170" y="32"/>
                    </a:lnTo>
                    <a:lnTo>
                      <a:pt x="166" y="21"/>
                    </a:lnTo>
                    <a:close/>
                    <a:moveTo>
                      <a:pt x="178" y="15"/>
                    </a:moveTo>
                    <a:lnTo>
                      <a:pt x="190" y="10"/>
                    </a:lnTo>
                    <a:lnTo>
                      <a:pt x="194" y="22"/>
                    </a:lnTo>
                    <a:lnTo>
                      <a:pt x="182" y="27"/>
                    </a:lnTo>
                    <a:lnTo>
                      <a:pt x="178" y="15"/>
                    </a:lnTo>
                    <a:close/>
                    <a:moveTo>
                      <a:pt x="190" y="10"/>
                    </a:moveTo>
                    <a:lnTo>
                      <a:pt x="190" y="10"/>
                    </a:lnTo>
                    <a:lnTo>
                      <a:pt x="191" y="10"/>
                    </a:lnTo>
                    <a:lnTo>
                      <a:pt x="192" y="16"/>
                    </a:lnTo>
                    <a:lnTo>
                      <a:pt x="190" y="10"/>
                    </a:lnTo>
                    <a:close/>
                    <a:moveTo>
                      <a:pt x="191" y="10"/>
                    </a:moveTo>
                    <a:lnTo>
                      <a:pt x="203" y="7"/>
                    </a:lnTo>
                    <a:lnTo>
                      <a:pt x="205" y="20"/>
                    </a:lnTo>
                    <a:lnTo>
                      <a:pt x="193" y="23"/>
                    </a:lnTo>
                    <a:lnTo>
                      <a:pt x="191" y="10"/>
                    </a:lnTo>
                    <a:close/>
                    <a:moveTo>
                      <a:pt x="203" y="7"/>
                    </a:moveTo>
                    <a:lnTo>
                      <a:pt x="215" y="5"/>
                    </a:lnTo>
                    <a:lnTo>
                      <a:pt x="217" y="17"/>
                    </a:lnTo>
                    <a:lnTo>
                      <a:pt x="205" y="20"/>
                    </a:lnTo>
                    <a:lnTo>
                      <a:pt x="203" y="7"/>
                    </a:lnTo>
                    <a:close/>
                    <a:moveTo>
                      <a:pt x="215" y="5"/>
                    </a:moveTo>
                    <a:lnTo>
                      <a:pt x="227" y="3"/>
                    </a:lnTo>
                    <a:lnTo>
                      <a:pt x="229" y="14"/>
                    </a:lnTo>
                    <a:lnTo>
                      <a:pt x="217" y="17"/>
                    </a:lnTo>
                    <a:lnTo>
                      <a:pt x="215" y="5"/>
                    </a:lnTo>
                    <a:close/>
                    <a:moveTo>
                      <a:pt x="227" y="3"/>
                    </a:moveTo>
                    <a:lnTo>
                      <a:pt x="227" y="3"/>
                    </a:lnTo>
                    <a:lnTo>
                      <a:pt x="227" y="3"/>
                    </a:lnTo>
                    <a:lnTo>
                      <a:pt x="228" y="8"/>
                    </a:lnTo>
                    <a:lnTo>
                      <a:pt x="227" y="3"/>
                    </a:lnTo>
                    <a:close/>
                    <a:moveTo>
                      <a:pt x="227" y="3"/>
                    </a:moveTo>
                    <a:lnTo>
                      <a:pt x="243" y="0"/>
                    </a:lnTo>
                    <a:lnTo>
                      <a:pt x="245" y="12"/>
                    </a:lnTo>
                    <a:lnTo>
                      <a:pt x="229" y="14"/>
                    </a:lnTo>
                    <a:lnTo>
                      <a:pt x="227" y="3"/>
                    </a:lnTo>
                    <a:close/>
                    <a:moveTo>
                      <a:pt x="243" y="0"/>
                    </a:moveTo>
                    <a:lnTo>
                      <a:pt x="243" y="0"/>
                    </a:lnTo>
                    <a:lnTo>
                      <a:pt x="244" y="0"/>
                    </a:lnTo>
                    <a:lnTo>
                      <a:pt x="244" y="6"/>
                    </a:lnTo>
                    <a:lnTo>
                      <a:pt x="243" y="0"/>
                    </a:lnTo>
                    <a:close/>
                    <a:moveTo>
                      <a:pt x="244" y="0"/>
                    </a:moveTo>
                    <a:lnTo>
                      <a:pt x="256" y="0"/>
                    </a:lnTo>
                    <a:lnTo>
                      <a:pt x="256" y="12"/>
                    </a:lnTo>
                    <a:lnTo>
                      <a:pt x="244" y="12"/>
                    </a:lnTo>
                    <a:lnTo>
                      <a:pt x="244" y="0"/>
                    </a:lnTo>
                    <a:close/>
                    <a:moveTo>
                      <a:pt x="256" y="0"/>
                    </a:moveTo>
                    <a:lnTo>
                      <a:pt x="270" y="0"/>
                    </a:lnTo>
                    <a:lnTo>
                      <a:pt x="270" y="12"/>
                    </a:lnTo>
                    <a:lnTo>
                      <a:pt x="256" y="1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9" name="Freeform 131"/>
              <p:cNvSpPr>
                <a:spLocks noEditPoints="1"/>
              </p:cNvSpPr>
              <p:nvPr/>
            </p:nvSpPr>
            <p:spPr bwMode="auto">
              <a:xfrm>
                <a:off x="4867" y="2363"/>
                <a:ext cx="118" cy="114"/>
              </a:xfrm>
              <a:custGeom>
                <a:avLst/>
                <a:gdLst/>
                <a:ahLst/>
                <a:cxnLst>
                  <a:cxn ang="0">
                    <a:pos x="348" y="22"/>
                  </a:cxn>
                  <a:cxn ang="0">
                    <a:pos x="337" y="27"/>
                  </a:cxn>
                  <a:cxn ang="0">
                    <a:pos x="339" y="50"/>
                  </a:cxn>
                  <a:cxn ang="0">
                    <a:pos x="354" y="57"/>
                  </a:cxn>
                  <a:cxn ang="0">
                    <a:pos x="356" y="69"/>
                  </a:cxn>
                  <a:cxn ang="0">
                    <a:pos x="356" y="104"/>
                  </a:cxn>
                  <a:cxn ang="0">
                    <a:pos x="350" y="116"/>
                  </a:cxn>
                  <a:cxn ang="0">
                    <a:pos x="351" y="142"/>
                  </a:cxn>
                  <a:cxn ang="0">
                    <a:pos x="332" y="163"/>
                  </a:cxn>
                  <a:cxn ang="0">
                    <a:pos x="343" y="168"/>
                  </a:cxn>
                  <a:cxn ang="0">
                    <a:pos x="323" y="185"/>
                  </a:cxn>
                  <a:cxn ang="0">
                    <a:pos x="326" y="196"/>
                  </a:cxn>
                  <a:cxn ang="0">
                    <a:pos x="324" y="209"/>
                  </a:cxn>
                  <a:cxn ang="0">
                    <a:pos x="302" y="225"/>
                  </a:cxn>
                  <a:cxn ang="0">
                    <a:pos x="304" y="242"/>
                  </a:cxn>
                  <a:cxn ang="0">
                    <a:pos x="286" y="259"/>
                  </a:cxn>
                  <a:cxn ang="0">
                    <a:pos x="277" y="251"/>
                  </a:cxn>
                  <a:cxn ang="0">
                    <a:pos x="258" y="268"/>
                  </a:cxn>
                  <a:cxn ang="0">
                    <a:pos x="258" y="284"/>
                  </a:cxn>
                  <a:cxn ang="0">
                    <a:pos x="249" y="292"/>
                  </a:cxn>
                  <a:cxn ang="0">
                    <a:pos x="221" y="293"/>
                  </a:cxn>
                  <a:cxn ang="0">
                    <a:pos x="210" y="307"/>
                  </a:cxn>
                  <a:cxn ang="0">
                    <a:pos x="203" y="317"/>
                  </a:cxn>
                  <a:cxn ang="0">
                    <a:pos x="178" y="327"/>
                  </a:cxn>
                  <a:cxn ang="0">
                    <a:pos x="162" y="318"/>
                  </a:cxn>
                  <a:cxn ang="0">
                    <a:pos x="142" y="337"/>
                  </a:cxn>
                  <a:cxn ang="0">
                    <a:pos x="139" y="325"/>
                  </a:cxn>
                  <a:cxn ang="0">
                    <a:pos x="112" y="328"/>
                  </a:cxn>
                  <a:cxn ang="0">
                    <a:pos x="98" y="342"/>
                  </a:cxn>
                  <a:cxn ang="0">
                    <a:pos x="86" y="342"/>
                  </a:cxn>
                  <a:cxn ang="0">
                    <a:pos x="65" y="328"/>
                  </a:cxn>
                  <a:cxn ang="0">
                    <a:pos x="57" y="328"/>
                  </a:cxn>
                  <a:cxn ang="0">
                    <a:pos x="38" y="325"/>
                  </a:cxn>
                  <a:cxn ang="0">
                    <a:pos x="19" y="320"/>
                  </a:cxn>
                  <a:cxn ang="0">
                    <a:pos x="18" y="332"/>
                  </a:cxn>
                  <a:cxn ang="0">
                    <a:pos x="41" y="213"/>
                  </a:cxn>
                  <a:cxn ang="0">
                    <a:pos x="49" y="224"/>
                  </a:cxn>
                  <a:cxn ang="0">
                    <a:pos x="60" y="218"/>
                  </a:cxn>
                  <a:cxn ang="0">
                    <a:pos x="62" y="232"/>
                  </a:cxn>
                  <a:cxn ang="0">
                    <a:pos x="69" y="220"/>
                  </a:cxn>
                  <a:cxn ang="0">
                    <a:pos x="101" y="220"/>
                  </a:cxn>
                  <a:cxn ang="0">
                    <a:pos x="102" y="232"/>
                  </a:cxn>
                  <a:cxn ang="0">
                    <a:pos x="127" y="216"/>
                  </a:cxn>
                  <a:cxn ang="0">
                    <a:pos x="159" y="218"/>
                  </a:cxn>
                  <a:cxn ang="0">
                    <a:pos x="154" y="206"/>
                  </a:cxn>
                  <a:cxn ang="0">
                    <a:pos x="175" y="189"/>
                  </a:cxn>
                  <a:cxn ang="0">
                    <a:pos x="189" y="187"/>
                  </a:cxn>
                  <a:cxn ang="0">
                    <a:pos x="194" y="173"/>
                  </a:cxn>
                  <a:cxn ang="0">
                    <a:pos x="221" y="158"/>
                  </a:cxn>
                  <a:cxn ang="0">
                    <a:pos x="210" y="153"/>
                  </a:cxn>
                  <a:cxn ang="0">
                    <a:pos x="237" y="121"/>
                  </a:cxn>
                  <a:cxn ang="0">
                    <a:pos x="233" y="104"/>
                  </a:cxn>
                  <a:cxn ang="0">
                    <a:pos x="227" y="84"/>
                  </a:cxn>
                  <a:cxn ang="0">
                    <a:pos x="236" y="70"/>
                  </a:cxn>
                  <a:cxn ang="0">
                    <a:pos x="225" y="72"/>
                  </a:cxn>
                  <a:cxn ang="0">
                    <a:pos x="222" y="61"/>
                  </a:cxn>
                  <a:cxn ang="0">
                    <a:pos x="228" y="55"/>
                  </a:cxn>
                  <a:cxn ang="0">
                    <a:pos x="218" y="48"/>
                  </a:cxn>
                </a:cxnLst>
                <a:rect l="0" t="0" r="r" b="b"/>
                <a:pathLst>
                  <a:path w="356" h="342">
                    <a:moveTo>
                      <a:pt x="339" y="4"/>
                    </a:moveTo>
                    <a:lnTo>
                      <a:pt x="344" y="16"/>
                    </a:lnTo>
                    <a:lnTo>
                      <a:pt x="332" y="20"/>
                    </a:lnTo>
                    <a:lnTo>
                      <a:pt x="328" y="8"/>
                    </a:lnTo>
                    <a:lnTo>
                      <a:pt x="339" y="4"/>
                    </a:lnTo>
                    <a:close/>
                    <a:moveTo>
                      <a:pt x="333" y="21"/>
                    </a:moveTo>
                    <a:lnTo>
                      <a:pt x="333" y="21"/>
                    </a:lnTo>
                    <a:lnTo>
                      <a:pt x="332" y="20"/>
                    </a:lnTo>
                    <a:lnTo>
                      <a:pt x="338" y="18"/>
                    </a:lnTo>
                    <a:lnTo>
                      <a:pt x="333" y="21"/>
                    </a:lnTo>
                    <a:close/>
                    <a:moveTo>
                      <a:pt x="343" y="15"/>
                    </a:moveTo>
                    <a:lnTo>
                      <a:pt x="348" y="22"/>
                    </a:lnTo>
                    <a:lnTo>
                      <a:pt x="338" y="29"/>
                    </a:lnTo>
                    <a:lnTo>
                      <a:pt x="333" y="21"/>
                    </a:lnTo>
                    <a:lnTo>
                      <a:pt x="343" y="15"/>
                    </a:lnTo>
                    <a:close/>
                    <a:moveTo>
                      <a:pt x="348" y="22"/>
                    </a:moveTo>
                    <a:lnTo>
                      <a:pt x="348" y="23"/>
                    </a:lnTo>
                    <a:lnTo>
                      <a:pt x="349" y="24"/>
                    </a:lnTo>
                    <a:lnTo>
                      <a:pt x="343" y="25"/>
                    </a:lnTo>
                    <a:lnTo>
                      <a:pt x="348" y="22"/>
                    </a:lnTo>
                    <a:close/>
                    <a:moveTo>
                      <a:pt x="349" y="24"/>
                    </a:moveTo>
                    <a:lnTo>
                      <a:pt x="351" y="37"/>
                    </a:lnTo>
                    <a:lnTo>
                      <a:pt x="339" y="40"/>
                    </a:lnTo>
                    <a:lnTo>
                      <a:pt x="337" y="27"/>
                    </a:lnTo>
                    <a:lnTo>
                      <a:pt x="349" y="24"/>
                    </a:lnTo>
                    <a:close/>
                    <a:moveTo>
                      <a:pt x="351" y="37"/>
                    </a:moveTo>
                    <a:lnTo>
                      <a:pt x="351" y="38"/>
                    </a:lnTo>
                    <a:lnTo>
                      <a:pt x="351" y="38"/>
                    </a:lnTo>
                    <a:lnTo>
                      <a:pt x="345" y="38"/>
                    </a:lnTo>
                    <a:lnTo>
                      <a:pt x="351" y="37"/>
                    </a:lnTo>
                    <a:close/>
                    <a:moveTo>
                      <a:pt x="351" y="38"/>
                    </a:moveTo>
                    <a:lnTo>
                      <a:pt x="351" y="48"/>
                    </a:lnTo>
                    <a:lnTo>
                      <a:pt x="339" y="48"/>
                    </a:lnTo>
                    <a:lnTo>
                      <a:pt x="339" y="38"/>
                    </a:lnTo>
                    <a:lnTo>
                      <a:pt x="351" y="38"/>
                    </a:lnTo>
                    <a:close/>
                    <a:moveTo>
                      <a:pt x="339" y="50"/>
                    </a:moveTo>
                    <a:lnTo>
                      <a:pt x="339" y="49"/>
                    </a:lnTo>
                    <a:lnTo>
                      <a:pt x="339" y="48"/>
                    </a:lnTo>
                    <a:lnTo>
                      <a:pt x="345" y="48"/>
                    </a:lnTo>
                    <a:lnTo>
                      <a:pt x="339" y="50"/>
                    </a:lnTo>
                    <a:close/>
                    <a:moveTo>
                      <a:pt x="351" y="47"/>
                    </a:moveTo>
                    <a:lnTo>
                      <a:pt x="353" y="56"/>
                    </a:lnTo>
                    <a:lnTo>
                      <a:pt x="342" y="59"/>
                    </a:lnTo>
                    <a:lnTo>
                      <a:pt x="339" y="50"/>
                    </a:lnTo>
                    <a:lnTo>
                      <a:pt x="351" y="47"/>
                    </a:lnTo>
                    <a:close/>
                    <a:moveTo>
                      <a:pt x="353" y="56"/>
                    </a:moveTo>
                    <a:lnTo>
                      <a:pt x="354" y="57"/>
                    </a:lnTo>
                    <a:lnTo>
                      <a:pt x="354" y="57"/>
                    </a:lnTo>
                    <a:lnTo>
                      <a:pt x="348" y="58"/>
                    </a:lnTo>
                    <a:lnTo>
                      <a:pt x="353" y="56"/>
                    </a:lnTo>
                    <a:close/>
                    <a:moveTo>
                      <a:pt x="354" y="57"/>
                    </a:moveTo>
                    <a:lnTo>
                      <a:pt x="356" y="69"/>
                    </a:lnTo>
                    <a:lnTo>
                      <a:pt x="344" y="71"/>
                    </a:lnTo>
                    <a:lnTo>
                      <a:pt x="342" y="59"/>
                    </a:lnTo>
                    <a:lnTo>
                      <a:pt x="354" y="57"/>
                    </a:lnTo>
                    <a:close/>
                    <a:moveTo>
                      <a:pt x="356" y="69"/>
                    </a:moveTo>
                    <a:lnTo>
                      <a:pt x="356" y="69"/>
                    </a:lnTo>
                    <a:lnTo>
                      <a:pt x="356" y="70"/>
                    </a:lnTo>
                    <a:lnTo>
                      <a:pt x="350" y="70"/>
                    </a:lnTo>
                    <a:lnTo>
                      <a:pt x="356" y="69"/>
                    </a:lnTo>
                    <a:close/>
                    <a:moveTo>
                      <a:pt x="356" y="70"/>
                    </a:moveTo>
                    <a:lnTo>
                      <a:pt x="356" y="79"/>
                    </a:lnTo>
                    <a:lnTo>
                      <a:pt x="344" y="79"/>
                    </a:lnTo>
                    <a:lnTo>
                      <a:pt x="344" y="70"/>
                    </a:lnTo>
                    <a:lnTo>
                      <a:pt x="356" y="70"/>
                    </a:lnTo>
                    <a:close/>
                    <a:moveTo>
                      <a:pt x="356" y="79"/>
                    </a:moveTo>
                    <a:lnTo>
                      <a:pt x="356" y="92"/>
                    </a:lnTo>
                    <a:lnTo>
                      <a:pt x="344" y="92"/>
                    </a:lnTo>
                    <a:lnTo>
                      <a:pt x="344" y="79"/>
                    </a:lnTo>
                    <a:lnTo>
                      <a:pt x="356" y="79"/>
                    </a:lnTo>
                    <a:close/>
                    <a:moveTo>
                      <a:pt x="356" y="92"/>
                    </a:moveTo>
                    <a:lnTo>
                      <a:pt x="356" y="104"/>
                    </a:lnTo>
                    <a:lnTo>
                      <a:pt x="344" y="104"/>
                    </a:lnTo>
                    <a:lnTo>
                      <a:pt x="344" y="92"/>
                    </a:lnTo>
                    <a:lnTo>
                      <a:pt x="356" y="92"/>
                    </a:lnTo>
                    <a:close/>
                    <a:moveTo>
                      <a:pt x="356" y="104"/>
                    </a:moveTo>
                    <a:lnTo>
                      <a:pt x="356" y="116"/>
                    </a:lnTo>
                    <a:lnTo>
                      <a:pt x="344" y="116"/>
                    </a:lnTo>
                    <a:lnTo>
                      <a:pt x="344" y="104"/>
                    </a:lnTo>
                    <a:lnTo>
                      <a:pt x="356" y="104"/>
                    </a:lnTo>
                    <a:close/>
                    <a:moveTo>
                      <a:pt x="356" y="116"/>
                    </a:moveTo>
                    <a:lnTo>
                      <a:pt x="356" y="116"/>
                    </a:lnTo>
                    <a:lnTo>
                      <a:pt x="356" y="117"/>
                    </a:lnTo>
                    <a:lnTo>
                      <a:pt x="350" y="116"/>
                    </a:lnTo>
                    <a:lnTo>
                      <a:pt x="356" y="116"/>
                    </a:lnTo>
                    <a:close/>
                    <a:moveTo>
                      <a:pt x="356" y="117"/>
                    </a:moveTo>
                    <a:lnTo>
                      <a:pt x="354" y="130"/>
                    </a:lnTo>
                    <a:lnTo>
                      <a:pt x="342" y="128"/>
                    </a:lnTo>
                    <a:lnTo>
                      <a:pt x="344" y="115"/>
                    </a:lnTo>
                    <a:lnTo>
                      <a:pt x="356" y="117"/>
                    </a:lnTo>
                    <a:close/>
                    <a:moveTo>
                      <a:pt x="354" y="130"/>
                    </a:moveTo>
                    <a:lnTo>
                      <a:pt x="351" y="142"/>
                    </a:lnTo>
                    <a:lnTo>
                      <a:pt x="339" y="140"/>
                    </a:lnTo>
                    <a:lnTo>
                      <a:pt x="342" y="128"/>
                    </a:lnTo>
                    <a:lnTo>
                      <a:pt x="354" y="130"/>
                    </a:lnTo>
                    <a:close/>
                    <a:moveTo>
                      <a:pt x="351" y="142"/>
                    </a:moveTo>
                    <a:lnTo>
                      <a:pt x="349" y="154"/>
                    </a:lnTo>
                    <a:lnTo>
                      <a:pt x="337" y="152"/>
                    </a:lnTo>
                    <a:lnTo>
                      <a:pt x="339" y="140"/>
                    </a:lnTo>
                    <a:lnTo>
                      <a:pt x="351" y="142"/>
                    </a:lnTo>
                    <a:close/>
                    <a:moveTo>
                      <a:pt x="349" y="154"/>
                    </a:moveTo>
                    <a:lnTo>
                      <a:pt x="349" y="155"/>
                    </a:lnTo>
                    <a:lnTo>
                      <a:pt x="348" y="155"/>
                    </a:lnTo>
                    <a:lnTo>
                      <a:pt x="343" y="153"/>
                    </a:lnTo>
                    <a:lnTo>
                      <a:pt x="349" y="154"/>
                    </a:lnTo>
                    <a:close/>
                    <a:moveTo>
                      <a:pt x="348" y="155"/>
                    </a:moveTo>
                    <a:lnTo>
                      <a:pt x="344" y="167"/>
                    </a:lnTo>
                    <a:lnTo>
                      <a:pt x="332" y="163"/>
                    </a:lnTo>
                    <a:lnTo>
                      <a:pt x="337" y="151"/>
                    </a:lnTo>
                    <a:lnTo>
                      <a:pt x="348" y="155"/>
                    </a:lnTo>
                    <a:close/>
                    <a:moveTo>
                      <a:pt x="344" y="167"/>
                    </a:moveTo>
                    <a:lnTo>
                      <a:pt x="343" y="168"/>
                    </a:lnTo>
                    <a:lnTo>
                      <a:pt x="343" y="168"/>
                    </a:lnTo>
                    <a:lnTo>
                      <a:pt x="338" y="165"/>
                    </a:lnTo>
                    <a:lnTo>
                      <a:pt x="344" y="167"/>
                    </a:lnTo>
                    <a:close/>
                    <a:moveTo>
                      <a:pt x="343" y="168"/>
                    </a:moveTo>
                    <a:lnTo>
                      <a:pt x="339" y="177"/>
                    </a:lnTo>
                    <a:lnTo>
                      <a:pt x="328" y="172"/>
                    </a:lnTo>
                    <a:lnTo>
                      <a:pt x="333" y="162"/>
                    </a:lnTo>
                    <a:lnTo>
                      <a:pt x="343" y="168"/>
                    </a:lnTo>
                    <a:close/>
                    <a:moveTo>
                      <a:pt x="328" y="172"/>
                    </a:moveTo>
                    <a:lnTo>
                      <a:pt x="328" y="172"/>
                    </a:lnTo>
                    <a:lnTo>
                      <a:pt x="328" y="172"/>
                    </a:lnTo>
                    <a:lnTo>
                      <a:pt x="333" y="175"/>
                    </a:lnTo>
                    <a:lnTo>
                      <a:pt x="328" y="172"/>
                    </a:lnTo>
                    <a:close/>
                    <a:moveTo>
                      <a:pt x="339" y="177"/>
                    </a:moveTo>
                    <a:lnTo>
                      <a:pt x="334" y="189"/>
                    </a:lnTo>
                    <a:lnTo>
                      <a:pt x="323" y="184"/>
                    </a:lnTo>
                    <a:lnTo>
                      <a:pt x="328" y="172"/>
                    </a:lnTo>
                    <a:lnTo>
                      <a:pt x="339" y="177"/>
                    </a:lnTo>
                    <a:close/>
                    <a:moveTo>
                      <a:pt x="322" y="185"/>
                    </a:moveTo>
                    <a:lnTo>
                      <a:pt x="323" y="185"/>
                    </a:lnTo>
                    <a:lnTo>
                      <a:pt x="323" y="184"/>
                    </a:lnTo>
                    <a:lnTo>
                      <a:pt x="328" y="187"/>
                    </a:lnTo>
                    <a:lnTo>
                      <a:pt x="322" y="185"/>
                    </a:lnTo>
                    <a:close/>
                    <a:moveTo>
                      <a:pt x="334" y="188"/>
                    </a:moveTo>
                    <a:lnTo>
                      <a:pt x="332" y="198"/>
                    </a:lnTo>
                    <a:lnTo>
                      <a:pt x="320" y="195"/>
                    </a:lnTo>
                    <a:lnTo>
                      <a:pt x="322" y="185"/>
                    </a:lnTo>
                    <a:lnTo>
                      <a:pt x="334" y="188"/>
                    </a:lnTo>
                    <a:close/>
                    <a:moveTo>
                      <a:pt x="332" y="198"/>
                    </a:moveTo>
                    <a:lnTo>
                      <a:pt x="331" y="199"/>
                    </a:lnTo>
                    <a:lnTo>
                      <a:pt x="331" y="200"/>
                    </a:lnTo>
                    <a:lnTo>
                      <a:pt x="326" y="196"/>
                    </a:lnTo>
                    <a:lnTo>
                      <a:pt x="332" y="198"/>
                    </a:lnTo>
                    <a:close/>
                    <a:moveTo>
                      <a:pt x="331" y="200"/>
                    </a:moveTo>
                    <a:lnTo>
                      <a:pt x="323" y="211"/>
                    </a:lnTo>
                    <a:lnTo>
                      <a:pt x="314" y="202"/>
                    </a:lnTo>
                    <a:lnTo>
                      <a:pt x="321" y="193"/>
                    </a:lnTo>
                    <a:lnTo>
                      <a:pt x="331" y="200"/>
                    </a:lnTo>
                    <a:close/>
                    <a:moveTo>
                      <a:pt x="313" y="204"/>
                    </a:moveTo>
                    <a:lnTo>
                      <a:pt x="313" y="203"/>
                    </a:lnTo>
                    <a:lnTo>
                      <a:pt x="314" y="202"/>
                    </a:lnTo>
                    <a:lnTo>
                      <a:pt x="319" y="206"/>
                    </a:lnTo>
                    <a:lnTo>
                      <a:pt x="313" y="204"/>
                    </a:lnTo>
                    <a:close/>
                    <a:moveTo>
                      <a:pt x="324" y="209"/>
                    </a:moveTo>
                    <a:lnTo>
                      <a:pt x="319" y="221"/>
                    </a:lnTo>
                    <a:lnTo>
                      <a:pt x="308" y="217"/>
                    </a:lnTo>
                    <a:lnTo>
                      <a:pt x="313" y="204"/>
                    </a:lnTo>
                    <a:lnTo>
                      <a:pt x="324" y="209"/>
                    </a:lnTo>
                    <a:close/>
                    <a:moveTo>
                      <a:pt x="319" y="221"/>
                    </a:moveTo>
                    <a:lnTo>
                      <a:pt x="319" y="222"/>
                    </a:lnTo>
                    <a:lnTo>
                      <a:pt x="319" y="223"/>
                    </a:lnTo>
                    <a:lnTo>
                      <a:pt x="314" y="219"/>
                    </a:lnTo>
                    <a:lnTo>
                      <a:pt x="319" y="221"/>
                    </a:lnTo>
                    <a:close/>
                    <a:moveTo>
                      <a:pt x="319" y="223"/>
                    </a:moveTo>
                    <a:lnTo>
                      <a:pt x="311" y="232"/>
                    </a:lnTo>
                    <a:lnTo>
                      <a:pt x="302" y="225"/>
                    </a:lnTo>
                    <a:lnTo>
                      <a:pt x="309" y="215"/>
                    </a:lnTo>
                    <a:lnTo>
                      <a:pt x="319" y="223"/>
                    </a:lnTo>
                    <a:close/>
                    <a:moveTo>
                      <a:pt x="311" y="232"/>
                    </a:moveTo>
                    <a:lnTo>
                      <a:pt x="304" y="242"/>
                    </a:lnTo>
                    <a:lnTo>
                      <a:pt x="294" y="235"/>
                    </a:lnTo>
                    <a:lnTo>
                      <a:pt x="302" y="225"/>
                    </a:lnTo>
                    <a:lnTo>
                      <a:pt x="311" y="232"/>
                    </a:lnTo>
                    <a:close/>
                    <a:moveTo>
                      <a:pt x="304" y="242"/>
                    </a:moveTo>
                    <a:lnTo>
                      <a:pt x="304" y="243"/>
                    </a:lnTo>
                    <a:lnTo>
                      <a:pt x="303" y="243"/>
                    </a:lnTo>
                    <a:lnTo>
                      <a:pt x="299" y="238"/>
                    </a:lnTo>
                    <a:lnTo>
                      <a:pt x="304" y="242"/>
                    </a:lnTo>
                    <a:close/>
                    <a:moveTo>
                      <a:pt x="303" y="243"/>
                    </a:moveTo>
                    <a:lnTo>
                      <a:pt x="292" y="250"/>
                    </a:lnTo>
                    <a:lnTo>
                      <a:pt x="285" y="241"/>
                    </a:lnTo>
                    <a:lnTo>
                      <a:pt x="295" y="234"/>
                    </a:lnTo>
                    <a:lnTo>
                      <a:pt x="303" y="243"/>
                    </a:lnTo>
                    <a:close/>
                    <a:moveTo>
                      <a:pt x="284" y="242"/>
                    </a:moveTo>
                    <a:lnTo>
                      <a:pt x="284" y="241"/>
                    </a:lnTo>
                    <a:lnTo>
                      <a:pt x="285" y="241"/>
                    </a:lnTo>
                    <a:lnTo>
                      <a:pt x="289" y="246"/>
                    </a:lnTo>
                    <a:lnTo>
                      <a:pt x="284" y="242"/>
                    </a:lnTo>
                    <a:close/>
                    <a:moveTo>
                      <a:pt x="293" y="249"/>
                    </a:moveTo>
                    <a:lnTo>
                      <a:pt x="286" y="259"/>
                    </a:lnTo>
                    <a:lnTo>
                      <a:pt x="277" y="252"/>
                    </a:lnTo>
                    <a:lnTo>
                      <a:pt x="284" y="242"/>
                    </a:lnTo>
                    <a:lnTo>
                      <a:pt x="293" y="249"/>
                    </a:lnTo>
                    <a:close/>
                    <a:moveTo>
                      <a:pt x="286" y="259"/>
                    </a:moveTo>
                    <a:lnTo>
                      <a:pt x="286" y="259"/>
                    </a:lnTo>
                    <a:lnTo>
                      <a:pt x="286" y="260"/>
                    </a:lnTo>
                    <a:lnTo>
                      <a:pt x="281" y="255"/>
                    </a:lnTo>
                    <a:lnTo>
                      <a:pt x="286" y="259"/>
                    </a:lnTo>
                    <a:close/>
                    <a:moveTo>
                      <a:pt x="286" y="260"/>
                    </a:moveTo>
                    <a:lnTo>
                      <a:pt x="276" y="269"/>
                    </a:lnTo>
                    <a:lnTo>
                      <a:pt x="267" y="261"/>
                    </a:lnTo>
                    <a:lnTo>
                      <a:pt x="277" y="251"/>
                    </a:lnTo>
                    <a:lnTo>
                      <a:pt x="286" y="260"/>
                    </a:lnTo>
                    <a:close/>
                    <a:moveTo>
                      <a:pt x="276" y="269"/>
                    </a:moveTo>
                    <a:lnTo>
                      <a:pt x="276" y="269"/>
                    </a:lnTo>
                    <a:lnTo>
                      <a:pt x="275" y="270"/>
                    </a:lnTo>
                    <a:lnTo>
                      <a:pt x="272" y="265"/>
                    </a:lnTo>
                    <a:lnTo>
                      <a:pt x="276" y="269"/>
                    </a:lnTo>
                    <a:close/>
                    <a:moveTo>
                      <a:pt x="275" y="270"/>
                    </a:moveTo>
                    <a:lnTo>
                      <a:pt x="266" y="277"/>
                    </a:lnTo>
                    <a:lnTo>
                      <a:pt x="258" y="267"/>
                    </a:lnTo>
                    <a:lnTo>
                      <a:pt x="268" y="260"/>
                    </a:lnTo>
                    <a:lnTo>
                      <a:pt x="275" y="270"/>
                    </a:lnTo>
                    <a:close/>
                    <a:moveTo>
                      <a:pt x="258" y="268"/>
                    </a:moveTo>
                    <a:lnTo>
                      <a:pt x="258" y="268"/>
                    </a:lnTo>
                    <a:lnTo>
                      <a:pt x="258" y="267"/>
                    </a:lnTo>
                    <a:lnTo>
                      <a:pt x="262" y="272"/>
                    </a:lnTo>
                    <a:lnTo>
                      <a:pt x="258" y="268"/>
                    </a:lnTo>
                    <a:close/>
                    <a:moveTo>
                      <a:pt x="266" y="276"/>
                    </a:moveTo>
                    <a:lnTo>
                      <a:pt x="259" y="284"/>
                    </a:lnTo>
                    <a:lnTo>
                      <a:pt x="251" y="275"/>
                    </a:lnTo>
                    <a:lnTo>
                      <a:pt x="258" y="268"/>
                    </a:lnTo>
                    <a:lnTo>
                      <a:pt x="266" y="276"/>
                    </a:lnTo>
                    <a:close/>
                    <a:moveTo>
                      <a:pt x="259" y="284"/>
                    </a:moveTo>
                    <a:lnTo>
                      <a:pt x="259" y="284"/>
                    </a:lnTo>
                    <a:lnTo>
                      <a:pt x="258" y="284"/>
                    </a:lnTo>
                    <a:lnTo>
                      <a:pt x="255" y="279"/>
                    </a:lnTo>
                    <a:lnTo>
                      <a:pt x="259" y="284"/>
                    </a:lnTo>
                    <a:close/>
                    <a:moveTo>
                      <a:pt x="258" y="284"/>
                    </a:moveTo>
                    <a:lnTo>
                      <a:pt x="249" y="292"/>
                    </a:lnTo>
                    <a:lnTo>
                      <a:pt x="242" y="282"/>
                    </a:lnTo>
                    <a:lnTo>
                      <a:pt x="251" y="275"/>
                    </a:lnTo>
                    <a:lnTo>
                      <a:pt x="258" y="284"/>
                    </a:lnTo>
                    <a:close/>
                    <a:moveTo>
                      <a:pt x="249" y="292"/>
                    </a:moveTo>
                    <a:lnTo>
                      <a:pt x="239" y="300"/>
                    </a:lnTo>
                    <a:lnTo>
                      <a:pt x="232" y="289"/>
                    </a:lnTo>
                    <a:lnTo>
                      <a:pt x="242" y="282"/>
                    </a:lnTo>
                    <a:lnTo>
                      <a:pt x="249" y="292"/>
                    </a:lnTo>
                    <a:close/>
                    <a:moveTo>
                      <a:pt x="239" y="300"/>
                    </a:moveTo>
                    <a:lnTo>
                      <a:pt x="238" y="300"/>
                    </a:lnTo>
                    <a:lnTo>
                      <a:pt x="238" y="301"/>
                    </a:lnTo>
                    <a:lnTo>
                      <a:pt x="236" y="295"/>
                    </a:lnTo>
                    <a:lnTo>
                      <a:pt x="239" y="300"/>
                    </a:lnTo>
                    <a:close/>
                    <a:moveTo>
                      <a:pt x="238" y="301"/>
                    </a:moveTo>
                    <a:lnTo>
                      <a:pt x="226" y="305"/>
                    </a:lnTo>
                    <a:lnTo>
                      <a:pt x="221" y="293"/>
                    </a:lnTo>
                    <a:lnTo>
                      <a:pt x="233" y="288"/>
                    </a:lnTo>
                    <a:lnTo>
                      <a:pt x="238" y="301"/>
                    </a:lnTo>
                    <a:close/>
                    <a:moveTo>
                      <a:pt x="220" y="295"/>
                    </a:moveTo>
                    <a:lnTo>
                      <a:pt x="221" y="293"/>
                    </a:lnTo>
                    <a:lnTo>
                      <a:pt x="221" y="293"/>
                    </a:lnTo>
                    <a:lnTo>
                      <a:pt x="223" y="300"/>
                    </a:lnTo>
                    <a:lnTo>
                      <a:pt x="220" y="295"/>
                    </a:lnTo>
                    <a:close/>
                    <a:moveTo>
                      <a:pt x="227" y="305"/>
                    </a:moveTo>
                    <a:lnTo>
                      <a:pt x="213" y="312"/>
                    </a:lnTo>
                    <a:lnTo>
                      <a:pt x="207" y="302"/>
                    </a:lnTo>
                    <a:lnTo>
                      <a:pt x="220" y="295"/>
                    </a:lnTo>
                    <a:lnTo>
                      <a:pt x="227" y="305"/>
                    </a:lnTo>
                    <a:close/>
                    <a:moveTo>
                      <a:pt x="213" y="312"/>
                    </a:moveTo>
                    <a:lnTo>
                      <a:pt x="213" y="312"/>
                    </a:lnTo>
                    <a:lnTo>
                      <a:pt x="213" y="312"/>
                    </a:lnTo>
                    <a:lnTo>
                      <a:pt x="210" y="307"/>
                    </a:lnTo>
                    <a:lnTo>
                      <a:pt x="213" y="312"/>
                    </a:lnTo>
                    <a:close/>
                    <a:moveTo>
                      <a:pt x="213" y="312"/>
                    </a:moveTo>
                    <a:lnTo>
                      <a:pt x="203" y="317"/>
                    </a:lnTo>
                    <a:lnTo>
                      <a:pt x="198" y="306"/>
                    </a:lnTo>
                    <a:lnTo>
                      <a:pt x="208" y="302"/>
                    </a:lnTo>
                    <a:lnTo>
                      <a:pt x="213" y="312"/>
                    </a:lnTo>
                    <a:close/>
                    <a:moveTo>
                      <a:pt x="203" y="317"/>
                    </a:moveTo>
                    <a:lnTo>
                      <a:pt x="203" y="317"/>
                    </a:lnTo>
                    <a:lnTo>
                      <a:pt x="203" y="317"/>
                    </a:lnTo>
                    <a:lnTo>
                      <a:pt x="201" y="312"/>
                    </a:lnTo>
                    <a:lnTo>
                      <a:pt x="203" y="317"/>
                    </a:lnTo>
                    <a:close/>
                    <a:moveTo>
                      <a:pt x="203" y="317"/>
                    </a:moveTo>
                    <a:lnTo>
                      <a:pt x="191" y="322"/>
                    </a:lnTo>
                    <a:lnTo>
                      <a:pt x="186" y="311"/>
                    </a:lnTo>
                    <a:lnTo>
                      <a:pt x="199" y="306"/>
                    </a:lnTo>
                    <a:lnTo>
                      <a:pt x="203" y="317"/>
                    </a:lnTo>
                    <a:close/>
                    <a:moveTo>
                      <a:pt x="191" y="322"/>
                    </a:moveTo>
                    <a:lnTo>
                      <a:pt x="179" y="327"/>
                    </a:lnTo>
                    <a:lnTo>
                      <a:pt x="174" y="316"/>
                    </a:lnTo>
                    <a:lnTo>
                      <a:pt x="186" y="311"/>
                    </a:lnTo>
                    <a:lnTo>
                      <a:pt x="191" y="322"/>
                    </a:lnTo>
                    <a:close/>
                    <a:moveTo>
                      <a:pt x="179" y="327"/>
                    </a:moveTo>
                    <a:lnTo>
                      <a:pt x="178" y="327"/>
                    </a:lnTo>
                    <a:lnTo>
                      <a:pt x="178" y="327"/>
                    </a:lnTo>
                    <a:lnTo>
                      <a:pt x="177" y="322"/>
                    </a:lnTo>
                    <a:lnTo>
                      <a:pt x="179" y="327"/>
                    </a:lnTo>
                    <a:close/>
                    <a:moveTo>
                      <a:pt x="178" y="327"/>
                    </a:moveTo>
                    <a:lnTo>
                      <a:pt x="166" y="330"/>
                    </a:lnTo>
                    <a:lnTo>
                      <a:pt x="163" y="318"/>
                    </a:lnTo>
                    <a:lnTo>
                      <a:pt x="175" y="316"/>
                    </a:lnTo>
                    <a:lnTo>
                      <a:pt x="178" y="327"/>
                    </a:lnTo>
                    <a:close/>
                    <a:moveTo>
                      <a:pt x="162" y="318"/>
                    </a:moveTo>
                    <a:lnTo>
                      <a:pt x="163" y="318"/>
                    </a:lnTo>
                    <a:lnTo>
                      <a:pt x="163" y="318"/>
                    </a:lnTo>
                    <a:lnTo>
                      <a:pt x="165" y="324"/>
                    </a:lnTo>
                    <a:lnTo>
                      <a:pt x="162" y="318"/>
                    </a:lnTo>
                    <a:close/>
                    <a:moveTo>
                      <a:pt x="167" y="330"/>
                    </a:moveTo>
                    <a:lnTo>
                      <a:pt x="155" y="334"/>
                    </a:lnTo>
                    <a:lnTo>
                      <a:pt x="150" y="323"/>
                    </a:lnTo>
                    <a:lnTo>
                      <a:pt x="162" y="318"/>
                    </a:lnTo>
                    <a:lnTo>
                      <a:pt x="167" y="330"/>
                    </a:lnTo>
                    <a:close/>
                    <a:moveTo>
                      <a:pt x="155" y="334"/>
                    </a:moveTo>
                    <a:lnTo>
                      <a:pt x="154" y="335"/>
                    </a:lnTo>
                    <a:lnTo>
                      <a:pt x="154" y="335"/>
                    </a:lnTo>
                    <a:lnTo>
                      <a:pt x="152" y="329"/>
                    </a:lnTo>
                    <a:lnTo>
                      <a:pt x="155" y="334"/>
                    </a:lnTo>
                    <a:close/>
                    <a:moveTo>
                      <a:pt x="154" y="335"/>
                    </a:moveTo>
                    <a:lnTo>
                      <a:pt x="142" y="337"/>
                    </a:lnTo>
                    <a:lnTo>
                      <a:pt x="139" y="325"/>
                    </a:lnTo>
                    <a:lnTo>
                      <a:pt x="151" y="323"/>
                    </a:lnTo>
                    <a:lnTo>
                      <a:pt x="154" y="335"/>
                    </a:lnTo>
                    <a:close/>
                    <a:moveTo>
                      <a:pt x="142" y="337"/>
                    </a:moveTo>
                    <a:lnTo>
                      <a:pt x="142" y="337"/>
                    </a:lnTo>
                    <a:lnTo>
                      <a:pt x="141" y="337"/>
                    </a:lnTo>
                    <a:lnTo>
                      <a:pt x="140" y="331"/>
                    </a:lnTo>
                    <a:lnTo>
                      <a:pt x="142" y="337"/>
                    </a:lnTo>
                    <a:close/>
                    <a:moveTo>
                      <a:pt x="141" y="337"/>
                    </a:moveTo>
                    <a:lnTo>
                      <a:pt x="126" y="340"/>
                    </a:lnTo>
                    <a:lnTo>
                      <a:pt x="124" y="328"/>
                    </a:lnTo>
                    <a:lnTo>
                      <a:pt x="139" y="325"/>
                    </a:lnTo>
                    <a:lnTo>
                      <a:pt x="141" y="337"/>
                    </a:lnTo>
                    <a:close/>
                    <a:moveTo>
                      <a:pt x="126" y="340"/>
                    </a:moveTo>
                    <a:lnTo>
                      <a:pt x="125" y="340"/>
                    </a:lnTo>
                    <a:lnTo>
                      <a:pt x="125" y="340"/>
                    </a:lnTo>
                    <a:lnTo>
                      <a:pt x="125" y="334"/>
                    </a:lnTo>
                    <a:lnTo>
                      <a:pt x="126" y="340"/>
                    </a:lnTo>
                    <a:close/>
                    <a:moveTo>
                      <a:pt x="125" y="340"/>
                    </a:moveTo>
                    <a:lnTo>
                      <a:pt x="113" y="340"/>
                    </a:lnTo>
                    <a:lnTo>
                      <a:pt x="113" y="328"/>
                    </a:lnTo>
                    <a:lnTo>
                      <a:pt x="125" y="328"/>
                    </a:lnTo>
                    <a:lnTo>
                      <a:pt x="125" y="340"/>
                    </a:lnTo>
                    <a:close/>
                    <a:moveTo>
                      <a:pt x="112" y="328"/>
                    </a:moveTo>
                    <a:lnTo>
                      <a:pt x="112" y="328"/>
                    </a:lnTo>
                    <a:lnTo>
                      <a:pt x="113" y="328"/>
                    </a:lnTo>
                    <a:lnTo>
                      <a:pt x="113" y="334"/>
                    </a:lnTo>
                    <a:lnTo>
                      <a:pt x="112" y="328"/>
                    </a:lnTo>
                    <a:close/>
                    <a:moveTo>
                      <a:pt x="114" y="340"/>
                    </a:moveTo>
                    <a:lnTo>
                      <a:pt x="99" y="342"/>
                    </a:lnTo>
                    <a:lnTo>
                      <a:pt x="97" y="330"/>
                    </a:lnTo>
                    <a:lnTo>
                      <a:pt x="112" y="328"/>
                    </a:lnTo>
                    <a:lnTo>
                      <a:pt x="114" y="340"/>
                    </a:lnTo>
                    <a:close/>
                    <a:moveTo>
                      <a:pt x="99" y="342"/>
                    </a:moveTo>
                    <a:lnTo>
                      <a:pt x="99" y="342"/>
                    </a:lnTo>
                    <a:lnTo>
                      <a:pt x="98" y="342"/>
                    </a:lnTo>
                    <a:lnTo>
                      <a:pt x="98" y="336"/>
                    </a:lnTo>
                    <a:lnTo>
                      <a:pt x="99" y="342"/>
                    </a:lnTo>
                    <a:close/>
                    <a:moveTo>
                      <a:pt x="98" y="342"/>
                    </a:moveTo>
                    <a:lnTo>
                      <a:pt x="86" y="342"/>
                    </a:lnTo>
                    <a:lnTo>
                      <a:pt x="86" y="330"/>
                    </a:lnTo>
                    <a:lnTo>
                      <a:pt x="98" y="330"/>
                    </a:lnTo>
                    <a:lnTo>
                      <a:pt x="98" y="342"/>
                    </a:lnTo>
                    <a:close/>
                    <a:moveTo>
                      <a:pt x="86" y="342"/>
                    </a:moveTo>
                    <a:lnTo>
                      <a:pt x="77" y="342"/>
                    </a:lnTo>
                    <a:lnTo>
                      <a:pt x="77" y="330"/>
                    </a:lnTo>
                    <a:lnTo>
                      <a:pt x="86" y="330"/>
                    </a:lnTo>
                    <a:lnTo>
                      <a:pt x="86" y="342"/>
                    </a:lnTo>
                    <a:close/>
                    <a:moveTo>
                      <a:pt x="77" y="342"/>
                    </a:moveTo>
                    <a:lnTo>
                      <a:pt x="76" y="342"/>
                    </a:lnTo>
                    <a:lnTo>
                      <a:pt x="75" y="342"/>
                    </a:lnTo>
                    <a:lnTo>
                      <a:pt x="77" y="336"/>
                    </a:lnTo>
                    <a:lnTo>
                      <a:pt x="77" y="342"/>
                    </a:lnTo>
                    <a:close/>
                    <a:moveTo>
                      <a:pt x="75" y="342"/>
                    </a:moveTo>
                    <a:lnTo>
                      <a:pt x="63" y="340"/>
                    </a:lnTo>
                    <a:lnTo>
                      <a:pt x="66" y="328"/>
                    </a:lnTo>
                    <a:lnTo>
                      <a:pt x="78" y="330"/>
                    </a:lnTo>
                    <a:lnTo>
                      <a:pt x="75" y="342"/>
                    </a:lnTo>
                    <a:close/>
                    <a:moveTo>
                      <a:pt x="65" y="328"/>
                    </a:moveTo>
                    <a:lnTo>
                      <a:pt x="65" y="328"/>
                    </a:lnTo>
                    <a:lnTo>
                      <a:pt x="66" y="328"/>
                    </a:lnTo>
                    <a:lnTo>
                      <a:pt x="65" y="334"/>
                    </a:lnTo>
                    <a:lnTo>
                      <a:pt x="65" y="328"/>
                    </a:lnTo>
                    <a:close/>
                    <a:moveTo>
                      <a:pt x="65" y="340"/>
                    </a:moveTo>
                    <a:lnTo>
                      <a:pt x="57" y="340"/>
                    </a:lnTo>
                    <a:lnTo>
                      <a:pt x="57" y="328"/>
                    </a:lnTo>
                    <a:lnTo>
                      <a:pt x="65" y="328"/>
                    </a:lnTo>
                    <a:lnTo>
                      <a:pt x="65" y="340"/>
                    </a:lnTo>
                    <a:close/>
                    <a:moveTo>
                      <a:pt x="57" y="340"/>
                    </a:moveTo>
                    <a:lnTo>
                      <a:pt x="44" y="340"/>
                    </a:lnTo>
                    <a:lnTo>
                      <a:pt x="44" y="328"/>
                    </a:lnTo>
                    <a:lnTo>
                      <a:pt x="57" y="328"/>
                    </a:lnTo>
                    <a:lnTo>
                      <a:pt x="57" y="340"/>
                    </a:lnTo>
                    <a:close/>
                    <a:moveTo>
                      <a:pt x="44" y="340"/>
                    </a:moveTo>
                    <a:lnTo>
                      <a:pt x="43" y="340"/>
                    </a:lnTo>
                    <a:lnTo>
                      <a:pt x="42" y="339"/>
                    </a:lnTo>
                    <a:lnTo>
                      <a:pt x="44" y="334"/>
                    </a:lnTo>
                    <a:lnTo>
                      <a:pt x="44" y="340"/>
                    </a:lnTo>
                    <a:close/>
                    <a:moveTo>
                      <a:pt x="42" y="339"/>
                    </a:moveTo>
                    <a:lnTo>
                      <a:pt x="35" y="337"/>
                    </a:lnTo>
                    <a:lnTo>
                      <a:pt x="39" y="325"/>
                    </a:lnTo>
                    <a:lnTo>
                      <a:pt x="46" y="328"/>
                    </a:lnTo>
                    <a:lnTo>
                      <a:pt x="42" y="339"/>
                    </a:lnTo>
                    <a:close/>
                    <a:moveTo>
                      <a:pt x="38" y="325"/>
                    </a:moveTo>
                    <a:lnTo>
                      <a:pt x="39" y="325"/>
                    </a:lnTo>
                    <a:lnTo>
                      <a:pt x="39" y="325"/>
                    </a:lnTo>
                    <a:lnTo>
                      <a:pt x="37" y="331"/>
                    </a:lnTo>
                    <a:lnTo>
                      <a:pt x="38" y="325"/>
                    </a:lnTo>
                    <a:close/>
                    <a:moveTo>
                      <a:pt x="36" y="337"/>
                    </a:moveTo>
                    <a:lnTo>
                      <a:pt x="26" y="335"/>
                    </a:lnTo>
                    <a:lnTo>
                      <a:pt x="29" y="323"/>
                    </a:lnTo>
                    <a:lnTo>
                      <a:pt x="38" y="325"/>
                    </a:lnTo>
                    <a:lnTo>
                      <a:pt x="36" y="337"/>
                    </a:lnTo>
                    <a:close/>
                    <a:moveTo>
                      <a:pt x="26" y="335"/>
                    </a:moveTo>
                    <a:lnTo>
                      <a:pt x="16" y="332"/>
                    </a:lnTo>
                    <a:lnTo>
                      <a:pt x="19" y="320"/>
                    </a:lnTo>
                    <a:lnTo>
                      <a:pt x="29" y="323"/>
                    </a:lnTo>
                    <a:lnTo>
                      <a:pt x="26" y="335"/>
                    </a:lnTo>
                    <a:close/>
                    <a:moveTo>
                      <a:pt x="18" y="320"/>
                    </a:moveTo>
                    <a:lnTo>
                      <a:pt x="18" y="320"/>
                    </a:lnTo>
                    <a:lnTo>
                      <a:pt x="19" y="320"/>
                    </a:lnTo>
                    <a:lnTo>
                      <a:pt x="18" y="326"/>
                    </a:lnTo>
                    <a:lnTo>
                      <a:pt x="18" y="320"/>
                    </a:lnTo>
                    <a:close/>
                    <a:moveTo>
                      <a:pt x="18" y="332"/>
                    </a:moveTo>
                    <a:lnTo>
                      <a:pt x="8" y="332"/>
                    </a:lnTo>
                    <a:lnTo>
                      <a:pt x="8" y="320"/>
                    </a:lnTo>
                    <a:lnTo>
                      <a:pt x="18" y="320"/>
                    </a:lnTo>
                    <a:lnTo>
                      <a:pt x="18" y="332"/>
                    </a:lnTo>
                    <a:close/>
                    <a:moveTo>
                      <a:pt x="8" y="332"/>
                    </a:moveTo>
                    <a:lnTo>
                      <a:pt x="0" y="332"/>
                    </a:lnTo>
                    <a:lnTo>
                      <a:pt x="2" y="324"/>
                    </a:lnTo>
                    <a:lnTo>
                      <a:pt x="8" y="326"/>
                    </a:lnTo>
                    <a:lnTo>
                      <a:pt x="8" y="332"/>
                    </a:lnTo>
                    <a:close/>
                    <a:moveTo>
                      <a:pt x="2" y="324"/>
                    </a:moveTo>
                    <a:lnTo>
                      <a:pt x="39" y="220"/>
                    </a:lnTo>
                    <a:lnTo>
                      <a:pt x="50" y="223"/>
                    </a:lnTo>
                    <a:lnTo>
                      <a:pt x="14" y="328"/>
                    </a:lnTo>
                    <a:lnTo>
                      <a:pt x="2" y="324"/>
                    </a:lnTo>
                    <a:close/>
                    <a:moveTo>
                      <a:pt x="39" y="220"/>
                    </a:moveTo>
                    <a:lnTo>
                      <a:pt x="41" y="213"/>
                    </a:lnTo>
                    <a:lnTo>
                      <a:pt x="47" y="216"/>
                    </a:lnTo>
                    <a:lnTo>
                      <a:pt x="44" y="222"/>
                    </a:lnTo>
                    <a:lnTo>
                      <a:pt x="39" y="220"/>
                    </a:lnTo>
                    <a:close/>
                    <a:moveTo>
                      <a:pt x="47" y="216"/>
                    </a:moveTo>
                    <a:lnTo>
                      <a:pt x="52" y="219"/>
                    </a:lnTo>
                    <a:lnTo>
                      <a:pt x="46" y="229"/>
                    </a:lnTo>
                    <a:lnTo>
                      <a:pt x="42" y="227"/>
                    </a:lnTo>
                    <a:lnTo>
                      <a:pt x="47" y="216"/>
                    </a:lnTo>
                    <a:close/>
                    <a:moveTo>
                      <a:pt x="49" y="230"/>
                    </a:moveTo>
                    <a:lnTo>
                      <a:pt x="48" y="230"/>
                    </a:lnTo>
                    <a:lnTo>
                      <a:pt x="46" y="229"/>
                    </a:lnTo>
                    <a:lnTo>
                      <a:pt x="49" y="224"/>
                    </a:lnTo>
                    <a:lnTo>
                      <a:pt x="49" y="230"/>
                    </a:lnTo>
                    <a:close/>
                    <a:moveTo>
                      <a:pt x="49" y="218"/>
                    </a:moveTo>
                    <a:lnTo>
                      <a:pt x="55" y="218"/>
                    </a:lnTo>
                    <a:lnTo>
                      <a:pt x="55" y="230"/>
                    </a:lnTo>
                    <a:lnTo>
                      <a:pt x="49" y="230"/>
                    </a:lnTo>
                    <a:lnTo>
                      <a:pt x="49" y="218"/>
                    </a:lnTo>
                    <a:close/>
                    <a:moveTo>
                      <a:pt x="55" y="218"/>
                    </a:moveTo>
                    <a:lnTo>
                      <a:pt x="60" y="218"/>
                    </a:lnTo>
                    <a:lnTo>
                      <a:pt x="60" y="230"/>
                    </a:lnTo>
                    <a:lnTo>
                      <a:pt x="55" y="230"/>
                    </a:lnTo>
                    <a:lnTo>
                      <a:pt x="55" y="218"/>
                    </a:lnTo>
                    <a:close/>
                    <a:moveTo>
                      <a:pt x="60" y="218"/>
                    </a:moveTo>
                    <a:lnTo>
                      <a:pt x="61" y="218"/>
                    </a:lnTo>
                    <a:lnTo>
                      <a:pt x="62" y="219"/>
                    </a:lnTo>
                    <a:lnTo>
                      <a:pt x="60" y="224"/>
                    </a:lnTo>
                    <a:lnTo>
                      <a:pt x="60" y="218"/>
                    </a:lnTo>
                    <a:close/>
                    <a:moveTo>
                      <a:pt x="62" y="219"/>
                    </a:moveTo>
                    <a:lnTo>
                      <a:pt x="67" y="221"/>
                    </a:lnTo>
                    <a:lnTo>
                      <a:pt x="62" y="232"/>
                    </a:lnTo>
                    <a:lnTo>
                      <a:pt x="57" y="229"/>
                    </a:lnTo>
                    <a:lnTo>
                      <a:pt x="62" y="219"/>
                    </a:lnTo>
                    <a:close/>
                    <a:moveTo>
                      <a:pt x="65" y="232"/>
                    </a:moveTo>
                    <a:lnTo>
                      <a:pt x="63" y="232"/>
                    </a:lnTo>
                    <a:lnTo>
                      <a:pt x="62" y="232"/>
                    </a:lnTo>
                    <a:lnTo>
                      <a:pt x="65" y="226"/>
                    </a:lnTo>
                    <a:lnTo>
                      <a:pt x="65" y="232"/>
                    </a:lnTo>
                    <a:close/>
                    <a:moveTo>
                      <a:pt x="65" y="220"/>
                    </a:moveTo>
                    <a:lnTo>
                      <a:pt x="69" y="220"/>
                    </a:lnTo>
                    <a:lnTo>
                      <a:pt x="69" y="232"/>
                    </a:lnTo>
                    <a:lnTo>
                      <a:pt x="65" y="232"/>
                    </a:lnTo>
                    <a:lnTo>
                      <a:pt x="65" y="220"/>
                    </a:lnTo>
                    <a:close/>
                    <a:moveTo>
                      <a:pt x="69" y="220"/>
                    </a:moveTo>
                    <a:lnTo>
                      <a:pt x="74" y="220"/>
                    </a:lnTo>
                    <a:lnTo>
                      <a:pt x="74" y="232"/>
                    </a:lnTo>
                    <a:lnTo>
                      <a:pt x="69" y="232"/>
                    </a:lnTo>
                    <a:lnTo>
                      <a:pt x="69" y="220"/>
                    </a:lnTo>
                    <a:close/>
                    <a:moveTo>
                      <a:pt x="74" y="220"/>
                    </a:moveTo>
                    <a:lnTo>
                      <a:pt x="81" y="220"/>
                    </a:lnTo>
                    <a:lnTo>
                      <a:pt x="81" y="232"/>
                    </a:lnTo>
                    <a:lnTo>
                      <a:pt x="74" y="232"/>
                    </a:lnTo>
                    <a:lnTo>
                      <a:pt x="74" y="220"/>
                    </a:lnTo>
                    <a:close/>
                    <a:moveTo>
                      <a:pt x="81" y="220"/>
                    </a:moveTo>
                    <a:lnTo>
                      <a:pt x="86" y="220"/>
                    </a:lnTo>
                    <a:lnTo>
                      <a:pt x="86" y="232"/>
                    </a:lnTo>
                    <a:lnTo>
                      <a:pt x="81" y="232"/>
                    </a:lnTo>
                    <a:lnTo>
                      <a:pt x="81" y="220"/>
                    </a:lnTo>
                    <a:close/>
                    <a:moveTo>
                      <a:pt x="86" y="220"/>
                    </a:moveTo>
                    <a:lnTo>
                      <a:pt x="101" y="220"/>
                    </a:lnTo>
                    <a:lnTo>
                      <a:pt x="101" y="232"/>
                    </a:lnTo>
                    <a:lnTo>
                      <a:pt x="86" y="232"/>
                    </a:lnTo>
                    <a:lnTo>
                      <a:pt x="86" y="220"/>
                    </a:lnTo>
                    <a:close/>
                    <a:moveTo>
                      <a:pt x="102" y="232"/>
                    </a:moveTo>
                    <a:lnTo>
                      <a:pt x="101" y="232"/>
                    </a:lnTo>
                    <a:lnTo>
                      <a:pt x="101" y="232"/>
                    </a:lnTo>
                    <a:lnTo>
                      <a:pt x="101" y="226"/>
                    </a:lnTo>
                    <a:lnTo>
                      <a:pt x="102" y="232"/>
                    </a:lnTo>
                    <a:close/>
                    <a:moveTo>
                      <a:pt x="100" y="220"/>
                    </a:moveTo>
                    <a:lnTo>
                      <a:pt x="114" y="218"/>
                    </a:lnTo>
                    <a:lnTo>
                      <a:pt x="116" y="230"/>
                    </a:lnTo>
                    <a:lnTo>
                      <a:pt x="102" y="232"/>
                    </a:lnTo>
                    <a:lnTo>
                      <a:pt x="100" y="220"/>
                    </a:lnTo>
                    <a:close/>
                    <a:moveTo>
                      <a:pt x="114" y="218"/>
                    </a:moveTo>
                    <a:lnTo>
                      <a:pt x="129" y="216"/>
                    </a:lnTo>
                    <a:lnTo>
                      <a:pt x="131" y="227"/>
                    </a:lnTo>
                    <a:lnTo>
                      <a:pt x="116" y="230"/>
                    </a:lnTo>
                    <a:lnTo>
                      <a:pt x="114" y="218"/>
                    </a:lnTo>
                    <a:close/>
                    <a:moveTo>
                      <a:pt x="132" y="227"/>
                    </a:moveTo>
                    <a:lnTo>
                      <a:pt x="131" y="227"/>
                    </a:lnTo>
                    <a:lnTo>
                      <a:pt x="131" y="227"/>
                    </a:lnTo>
                    <a:lnTo>
                      <a:pt x="130" y="222"/>
                    </a:lnTo>
                    <a:lnTo>
                      <a:pt x="132" y="227"/>
                    </a:lnTo>
                    <a:close/>
                    <a:moveTo>
                      <a:pt x="127" y="216"/>
                    </a:moveTo>
                    <a:lnTo>
                      <a:pt x="141" y="211"/>
                    </a:lnTo>
                    <a:lnTo>
                      <a:pt x="145" y="222"/>
                    </a:lnTo>
                    <a:lnTo>
                      <a:pt x="132" y="227"/>
                    </a:lnTo>
                    <a:lnTo>
                      <a:pt x="127" y="216"/>
                    </a:lnTo>
                    <a:close/>
                    <a:moveTo>
                      <a:pt x="141" y="211"/>
                    </a:moveTo>
                    <a:lnTo>
                      <a:pt x="141" y="211"/>
                    </a:lnTo>
                    <a:lnTo>
                      <a:pt x="141" y="211"/>
                    </a:lnTo>
                    <a:lnTo>
                      <a:pt x="143" y="217"/>
                    </a:lnTo>
                    <a:lnTo>
                      <a:pt x="141" y="211"/>
                    </a:lnTo>
                    <a:close/>
                    <a:moveTo>
                      <a:pt x="141" y="211"/>
                    </a:moveTo>
                    <a:lnTo>
                      <a:pt x="155" y="205"/>
                    </a:lnTo>
                    <a:lnTo>
                      <a:pt x="159" y="218"/>
                    </a:lnTo>
                    <a:lnTo>
                      <a:pt x="145" y="222"/>
                    </a:lnTo>
                    <a:lnTo>
                      <a:pt x="141" y="211"/>
                    </a:lnTo>
                    <a:close/>
                    <a:moveTo>
                      <a:pt x="160" y="217"/>
                    </a:moveTo>
                    <a:lnTo>
                      <a:pt x="160" y="217"/>
                    </a:lnTo>
                    <a:lnTo>
                      <a:pt x="159" y="218"/>
                    </a:lnTo>
                    <a:lnTo>
                      <a:pt x="157" y="212"/>
                    </a:lnTo>
                    <a:lnTo>
                      <a:pt x="160" y="217"/>
                    </a:lnTo>
                    <a:close/>
                    <a:moveTo>
                      <a:pt x="154" y="206"/>
                    </a:moveTo>
                    <a:lnTo>
                      <a:pt x="166" y="198"/>
                    </a:lnTo>
                    <a:lnTo>
                      <a:pt x="172" y="210"/>
                    </a:lnTo>
                    <a:lnTo>
                      <a:pt x="160" y="217"/>
                    </a:lnTo>
                    <a:lnTo>
                      <a:pt x="154" y="206"/>
                    </a:lnTo>
                    <a:close/>
                    <a:moveTo>
                      <a:pt x="174" y="209"/>
                    </a:moveTo>
                    <a:lnTo>
                      <a:pt x="173" y="209"/>
                    </a:lnTo>
                    <a:lnTo>
                      <a:pt x="172" y="210"/>
                    </a:lnTo>
                    <a:lnTo>
                      <a:pt x="169" y="204"/>
                    </a:lnTo>
                    <a:lnTo>
                      <a:pt x="174" y="209"/>
                    </a:lnTo>
                    <a:close/>
                    <a:moveTo>
                      <a:pt x="165" y="199"/>
                    </a:moveTo>
                    <a:lnTo>
                      <a:pt x="175" y="190"/>
                    </a:lnTo>
                    <a:lnTo>
                      <a:pt x="183" y="198"/>
                    </a:lnTo>
                    <a:lnTo>
                      <a:pt x="174" y="209"/>
                    </a:lnTo>
                    <a:lnTo>
                      <a:pt x="165" y="199"/>
                    </a:lnTo>
                    <a:close/>
                    <a:moveTo>
                      <a:pt x="175" y="190"/>
                    </a:moveTo>
                    <a:lnTo>
                      <a:pt x="175" y="189"/>
                    </a:lnTo>
                    <a:lnTo>
                      <a:pt x="175" y="189"/>
                    </a:lnTo>
                    <a:lnTo>
                      <a:pt x="179" y="194"/>
                    </a:lnTo>
                    <a:lnTo>
                      <a:pt x="175" y="190"/>
                    </a:lnTo>
                    <a:close/>
                    <a:moveTo>
                      <a:pt x="175" y="189"/>
                    </a:moveTo>
                    <a:lnTo>
                      <a:pt x="185" y="182"/>
                    </a:lnTo>
                    <a:lnTo>
                      <a:pt x="192" y="192"/>
                    </a:lnTo>
                    <a:lnTo>
                      <a:pt x="183" y="199"/>
                    </a:lnTo>
                    <a:lnTo>
                      <a:pt x="175" y="189"/>
                    </a:lnTo>
                    <a:close/>
                    <a:moveTo>
                      <a:pt x="193" y="191"/>
                    </a:moveTo>
                    <a:lnTo>
                      <a:pt x="193" y="191"/>
                    </a:lnTo>
                    <a:lnTo>
                      <a:pt x="192" y="192"/>
                    </a:lnTo>
                    <a:lnTo>
                      <a:pt x="189" y="187"/>
                    </a:lnTo>
                    <a:lnTo>
                      <a:pt x="193" y="191"/>
                    </a:lnTo>
                    <a:close/>
                    <a:moveTo>
                      <a:pt x="184" y="182"/>
                    </a:moveTo>
                    <a:lnTo>
                      <a:pt x="194" y="173"/>
                    </a:lnTo>
                    <a:lnTo>
                      <a:pt x="203" y="181"/>
                    </a:lnTo>
                    <a:lnTo>
                      <a:pt x="193" y="191"/>
                    </a:lnTo>
                    <a:lnTo>
                      <a:pt x="184" y="182"/>
                    </a:lnTo>
                    <a:close/>
                    <a:moveTo>
                      <a:pt x="203" y="181"/>
                    </a:moveTo>
                    <a:lnTo>
                      <a:pt x="242" y="143"/>
                    </a:lnTo>
                    <a:lnTo>
                      <a:pt x="203" y="181"/>
                    </a:lnTo>
                    <a:lnTo>
                      <a:pt x="198" y="177"/>
                    </a:lnTo>
                    <a:lnTo>
                      <a:pt x="203" y="181"/>
                    </a:lnTo>
                    <a:close/>
                    <a:moveTo>
                      <a:pt x="194" y="173"/>
                    </a:moveTo>
                    <a:lnTo>
                      <a:pt x="204" y="163"/>
                    </a:lnTo>
                    <a:lnTo>
                      <a:pt x="212" y="172"/>
                    </a:lnTo>
                    <a:lnTo>
                      <a:pt x="203" y="181"/>
                    </a:lnTo>
                    <a:lnTo>
                      <a:pt x="194" y="173"/>
                    </a:lnTo>
                    <a:close/>
                    <a:moveTo>
                      <a:pt x="213" y="170"/>
                    </a:moveTo>
                    <a:lnTo>
                      <a:pt x="213" y="171"/>
                    </a:lnTo>
                    <a:lnTo>
                      <a:pt x="212" y="172"/>
                    </a:lnTo>
                    <a:lnTo>
                      <a:pt x="208" y="167"/>
                    </a:lnTo>
                    <a:lnTo>
                      <a:pt x="213" y="170"/>
                    </a:lnTo>
                    <a:close/>
                    <a:moveTo>
                      <a:pt x="203" y="164"/>
                    </a:moveTo>
                    <a:lnTo>
                      <a:pt x="210" y="152"/>
                    </a:lnTo>
                    <a:lnTo>
                      <a:pt x="221" y="158"/>
                    </a:lnTo>
                    <a:lnTo>
                      <a:pt x="213" y="170"/>
                    </a:lnTo>
                    <a:lnTo>
                      <a:pt x="203" y="164"/>
                    </a:lnTo>
                    <a:close/>
                    <a:moveTo>
                      <a:pt x="222" y="158"/>
                    </a:moveTo>
                    <a:lnTo>
                      <a:pt x="222" y="158"/>
                    </a:lnTo>
                    <a:lnTo>
                      <a:pt x="221" y="158"/>
                    </a:lnTo>
                    <a:lnTo>
                      <a:pt x="216" y="155"/>
                    </a:lnTo>
                    <a:lnTo>
                      <a:pt x="222" y="158"/>
                    </a:lnTo>
                    <a:close/>
                    <a:moveTo>
                      <a:pt x="210" y="153"/>
                    </a:moveTo>
                    <a:lnTo>
                      <a:pt x="214" y="141"/>
                    </a:lnTo>
                    <a:lnTo>
                      <a:pt x="227" y="145"/>
                    </a:lnTo>
                    <a:lnTo>
                      <a:pt x="222" y="158"/>
                    </a:lnTo>
                    <a:lnTo>
                      <a:pt x="210" y="153"/>
                    </a:lnTo>
                    <a:close/>
                    <a:moveTo>
                      <a:pt x="214" y="141"/>
                    </a:moveTo>
                    <a:lnTo>
                      <a:pt x="220" y="129"/>
                    </a:lnTo>
                    <a:lnTo>
                      <a:pt x="231" y="133"/>
                    </a:lnTo>
                    <a:lnTo>
                      <a:pt x="227" y="145"/>
                    </a:lnTo>
                    <a:lnTo>
                      <a:pt x="214" y="141"/>
                    </a:lnTo>
                    <a:close/>
                    <a:moveTo>
                      <a:pt x="220" y="129"/>
                    </a:moveTo>
                    <a:lnTo>
                      <a:pt x="225" y="116"/>
                    </a:lnTo>
                    <a:lnTo>
                      <a:pt x="236" y="121"/>
                    </a:lnTo>
                    <a:lnTo>
                      <a:pt x="231" y="133"/>
                    </a:lnTo>
                    <a:lnTo>
                      <a:pt x="220" y="129"/>
                    </a:lnTo>
                    <a:close/>
                    <a:moveTo>
                      <a:pt x="237" y="119"/>
                    </a:moveTo>
                    <a:lnTo>
                      <a:pt x="237" y="121"/>
                    </a:lnTo>
                    <a:lnTo>
                      <a:pt x="236" y="121"/>
                    </a:lnTo>
                    <a:lnTo>
                      <a:pt x="231" y="118"/>
                    </a:lnTo>
                    <a:lnTo>
                      <a:pt x="237" y="119"/>
                    </a:lnTo>
                    <a:close/>
                    <a:moveTo>
                      <a:pt x="225" y="117"/>
                    </a:moveTo>
                    <a:lnTo>
                      <a:pt x="227" y="103"/>
                    </a:lnTo>
                    <a:lnTo>
                      <a:pt x="239" y="105"/>
                    </a:lnTo>
                    <a:lnTo>
                      <a:pt x="237" y="119"/>
                    </a:lnTo>
                    <a:lnTo>
                      <a:pt x="225" y="117"/>
                    </a:lnTo>
                    <a:close/>
                    <a:moveTo>
                      <a:pt x="239" y="104"/>
                    </a:moveTo>
                    <a:lnTo>
                      <a:pt x="239" y="104"/>
                    </a:lnTo>
                    <a:lnTo>
                      <a:pt x="239" y="105"/>
                    </a:lnTo>
                    <a:lnTo>
                      <a:pt x="233" y="104"/>
                    </a:lnTo>
                    <a:lnTo>
                      <a:pt x="239" y="104"/>
                    </a:lnTo>
                    <a:close/>
                    <a:moveTo>
                      <a:pt x="227" y="104"/>
                    </a:moveTo>
                    <a:lnTo>
                      <a:pt x="227" y="92"/>
                    </a:lnTo>
                    <a:lnTo>
                      <a:pt x="239" y="92"/>
                    </a:lnTo>
                    <a:lnTo>
                      <a:pt x="239" y="104"/>
                    </a:lnTo>
                    <a:lnTo>
                      <a:pt x="227" y="104"/>
                    </a:lnTo>
                    <a:close/>
                    <a:moveTo>
                      <a:pt x="227" y="92"/>
                    </a:moveTo>
                    <a:lnTo>
                      <a:pt x="227" y="84"/>
                    </a:lnTo>
                    <a:lnTo>
                      <a:pt x="239" y="84"/>
                    </a:lnTo>
                    <a:lnTo>
                      <a:pt x="239" y="92"/>
                    </a:lnTo>
                    <a:lnTo>
                      <a:pt x="227" y="92"/>
                    </a:lnTo>
                    <a:close/>
                    <a:moveTo>
                      <a:pt x="227" y="84"/>
                    </a:moveTo>
                    <a:lnTo>
                      <a:pt x="227" y="79"/>
                    </a:lnTo>
                    <a:lnTo>
                      <a:pt x="239" y="79"/>
                    </a:lnTo>
                    <a:lnTo>
                      <a:pt x="239" y="84"/>
                    </a:lnTo>
                    <a:lnTo>
                      <a:pt x="227" y="84"/>
                    </a:lnTo>
                    <a:close/>
                    <a:moveTo>
                      <a:pt x="239" y="78"/>
                    </a:moveTo>
                    <a:lnTo>
                      <a:pt x="239" y="79"/>
                    </a:lnTo>
                    <a:lnTo>
                      <a:pt x="239" y="79"/>
                    </a:lnTo>
                    <a:lnTo>
                      <a:pt x="233" y="79"/>
                    </a:lnTo>
                    <a:lnTo>
                      <a:pt x="239" y="78"/>
                    </a:lnTo>
                    <a:close/>
                    <a:moveTo>
                      <a:pt x="227" y="81"/>
                    </a:moveTo>
                    <a:lnTo>
                      <a:pt x="225" y="74"/>
                    </a:lnTo>
                    <a:lnTo>
                      <a:pt x="236" y="70"/>
                    </a:lnTo>
                    <a:lnTo>
                      <a:pt x="239" y="78"/>
                    </a:lnTo>
                    <a:lnTo>
                      <a:pt x="227" y="81"/>
                    </a:lnTo>
                    <a:close/>
                    <a:moveTo>
                      <a:pt x="225" y="74"/>
                    </a:moveTo>
                    <a:lnTo>
                      <a:pt x="225" y="73"/>
                    </a:lnTo>
                    <a:lnTo>
                      <a:pt x="225" y="72"/>
                    </a:lnTo>
                    <a:lnTo>
                      <a:pt x="231" y="72"/>
                    </a:lnTo>
                    <a:lnTo>
                      <a:pt x="225" y="74"/>
                    </a:lnTo>
                    <a:close/>
                    <a:moveTo>
                      <a:pt x="225" y="72"/>
                    </a:moveTo>
                    <a:lnTo>
                      <a:pt x="225" y="67"/>
                    </a:lnTo>
                    <a:lnTo>
                      <a:pt x="237" y="67"/>
                    </a:lnTo>
                    <a:lnTo>
                      <a:pt x="237" y="72"/>
                    </a:lnTo>
                    <a:lnTo>
                      <a:pt x="225" y="72"/>
                    </a:lnTo>
                    <a:close/>
                    <a:moveTo>
                      <a:pt x="236" y="66"/>
                    </a:moveTo>
                    <a:lnTo>
                      <a:pt x="237" y="66"/>
                    </a:lnTo>
                    <a:lnTo>
                      <a:pt x="237" y="67"/>
                    </a:lnTo>
                    <a:lnTo>
                      <a:pt x="231" y="67"/>
                    </a:lnTo>
                    <a:lnTo>
                      <a:pt x="236" y="66"/>
                    </a:lnTo>
                    <a:close/>
                    <a:moveTo>
                      <a:pt x="225" y="69"/>
                    </a:moveTo>
                    <a:lnTo>
                      <a:pt x="223" y="62"/>
                    </a:lnTo>
                    <a:lnTo>
                      <a:pt x="234" y="58"/>
                    </a:lnTo>
                    <a:lnTo>
                      <a:pt x="236" y="66"/>
                    </a:lnTo>
                    <a:lnTo>
                      <a:pt x="225" y="69"/>
                    </a:lnTo>
                    <a:close/>
                    <a:moveTo>
                      <a:pt x="223" y="62"/>
                    </a:moveTo>
                    <a:lnTo>
                      <a:pt x="222" y="61"/>
                    </a:lnTo>
                    <a:lnTo>
                      <a:pt x="222" y="60"/>
                    </a:lnTo>
                    <a:lnTo>
                      <a:pt x="228" y="60"/>
                    </a:lnTo>
                    <a:lnTo>
                      <a:pt x="223" y="62"/>
                    </a:lnTo>
                    <a:close/>
                    <a:moveTo>
                      <a:pt x="222" y="60"/>
                    </a:moveTo>
                    <a:lnTo>
                      <a:pt x="222" y="55"/>
                    </a:lnTo>
                    <a:lnTo>
                      <a:pt x="234" y="55"/>
                    </a:lnTo>
                    <a:lnTo>
                      <a:pt x="234" y="60"/>
                    </a:lnTo>
                    <a:lnTo>
                      <a:pt x="222" y="60"/>
                    </a:lnTo>
                    <a:close/>
                    <a:moveTo>
                      <a:pt x="234" y="53"/>
                    </a:moveTo>
                    <a:lnTo>
                      <a:pt x="234" y="54"/>
                    </a:lnTo>
                    <a:lnTo>
                      <a:pt x="234" y="55"/>
                    </a:lnTo>
                    <a:lnTo>
                      <a:pt x="228" y="55"/>
                    </a:lnTo>
                    <a:lnTo>
                      <a:pt x="234" y="53"/>
                    </a:lnTo>
                    <a:close/>
                    <a:moveTo>
                      <a:pt x="223" y="58"/>
                    </a:moveTo>
                    <a:lnTo>
                      <a:pt x="220" y="53"/>
                    </a:lnTo>
                    <a:lnTo>
                      <a:pt x="231" y="48"/>
                    </a:lnTo>
                    <a:lnTo>
                      <a:pt x="234" y="53"/>
                    </a:lnTo>
                    <a:lnTo>
                      <a:pt x="223" y="58"/>
                    </a:lnTo>
                    <a:close/>
                    <a:moveTo>
                      <a:pt x="220" y="53"/>
                    </a:moveTo>
                    <a:lnTo>
                      <a:pt x="218" y="48"/>
                    </a:lnTo>
                    <a:lnTo>
                      <a:pt x="229" y="43"/>
                    </a:lnTo>
                    <a:lnTo>
                      <a:pt x="231" y="48"/>
                    </a:lnTo>
                    <a:lnTo>
                      <a:pt x="220" y="53"/>
                    </a:lnTo>
                    <a:close/>
                    <a:moveTo>
                      <a:pt x="218" y="48"/>
                    </a:moveTo>
                    <a:lnTo>
                      <a:pt x="214" y="42"/>
                    </a:lnTo>
                    <a:lnTo>
                      <a:pt x="221" y="40"/>
                    </a:lnTo>
                    <a:lnTo>
                      <a:pt x="223" y="46"/>
                    </a:lnTo>
                    <a:lnTo>
                      <a:pt x="218" y="48"/>
                    </a:lnTo>
                    <a:close/>
                    <a:moveTo>
                      <a:pt x="221" y="40"/>
                    </a:moveTo>
                    <a:lnTo>
                      <a:pt x="331" y="0"/>
                    </a:lnTo>
                    <a:lnTo>
                      <a:pt x="335" y="12"/>
                    </a:lnTo>
                    <a:lnTo>
                      <a:pt x="225" y="51"/>
                    </a:lnTo>
                    <a:lnTo>
                      <a:pt x="221" y="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0" name="Freeform 132"/>
              <p:cNvSpPr>
                <a:spLocks/>
              </p:cNvSpPr>
              <p:nvPr/>
            </p:nvSpPr>
            <p:spPr bwMode="auto">
              <a:xfrm>
                <a:off x="4862" y="2363"/>
                <a:ext cx="83" cy="75"/>
              </a:xfrm>
              <a:custGeom>
                <a:avLst/>
                <a:gdLst/>
                <a:ahLst/>
                <a:cxnLst>
                  <a:cxn ang="0">
                    <a:pos x="230" y="0"/>
                  </a:cxn>
                  <a:cxn ang="0">
                    <a:pos x="250" y="19"/>
                  </a:cxn>
                  <a:cxn ang="0">
                    <a:pos x="20" y="227"/>
                  </a:cxn>
                  <a:cxn ang="0">
                    <a:pos x="0" y="207"/>
                  </a:cxn>
                  <a:cxn ang="0">
                    <a:pos x="230" y="0"/>
                  </a:cxn>
                </a:cxnLst>
                <a:rect l="0" t="0" r="r" b="b"/>
                <a:pathLst>
                  <a:path w="250" h="227">
                    <a:moveTo>
                      <a:pt x="230" y="0"/>
                    </a:moveTo>
                    <a:lnTo>
                      <a:pt x="250" y="19"/>
                    </a:lnTo>
                    <a:lnTo>
                      <a:pt x="20" y="227"/>
                    </a:lnTo>
                    <a:lnTo>
                      <a:pt x="0" y="207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1" name="Freeform 133"/>
              <p:cNvSpPr>
                <a:spLocks noEditPoints="1"/>
              </p:cNvSpPr>
              <p:nvPr/>
            </p:nvSpPr>
            <p:spPr bwMode="auto">
              <a:xfrm>
                <a:off x="4859" y="2361"/>
                <a:ext cx="89" cy="80"/>
              </a:xfrm>
              <a:custGeom>
                <a:avLst/>
                <a:gdLst/>
                <a:ahLst/>
                <a:cxnLst>
                  <a:cxn ang="0">
                    <a:pos x="242" y="1"/>
                  </a:cxn>
                  <a:cxn ang="0">
                    <a:pos x="262" y="20"/>
                  </a:cxn>
                  <a:cxn ang="0">
                    <a:pos x="253" y="28"/>
                  </a:cxn>
                  <a:cxn ang="0">
                    <a:pos x="233" y="9"/>
                  </a:cxn>
                  <a:cxn ang="0">
                    <a:pos x="242" y="1"/>
                  </a:cxn>
                  <a:cxn ang="0">
                    <a:pos x="262" y="20"/>
                  </a:cxn>
                  <a:cxn ang="0">
                    <a:pos x="266" y="24"/>
                  </a:cxn>
                  <a:cxn ang="0">
                    <a:pos x="262" y="29"/>
                  </a:cxn>
                  <a:cxn ang="0">
                    <a:pos x="258" y="24"/>
                  </a:cxn>
                  <a:cxn ang="0">
                    <a:pos x="262" y="20"/>
                  </a:cxn>
                  <a:cxn ang="0">
                    <a:pos x="262" y="29"/>
                  </a:cxn>
                  <a:cxn ang="0">
                    <a:pos x="32" y="237"/>
                  </a:cxn>
                  <a:cxn ang="0">
                    <a:pos x="24" y="228"/>
                  </a:cxn>
                  <a:cxn ang="0">
                    <a:pos x="253" y="20"/>
                  </a:cxn>
                  <a:cxn ang="0">
                    <a:pos x="262" y="29"/>
                  </a:cxn>
                  <a:cxn ang="0">
                    <a:pos x="32" y="237"/>
                  </a:cxn>
                  <a:cxn ang="0">
                    <a:pos x="27" y="241"/>
                  </a:cxn>
                  <a:cxn ang="0">
                    <a:pos x="23" y="237"/>
                  </a:cxn>
                  <a:cxn ang="0">
                    <a:pos x="28" y="232"/>
                  </a:cxn>
                  <a:cxn ang="0">
                    <a:pos x="32" y="237"/>
                  </a:cxn>
                  <a:cxn ang="0">
                    <a:pos x="23" y="237"/>
                  </a:cxn>
                  <a:cxn ang="0">
                    <a:pos x="4" y="217"/>
                  </a:cxn>
                  <a:cxn ang="0">
                    <a:pos x="13" y="208"/>
                  </a:cxn>
                  <a:cxn ang="0">
                    <a:pos x="32" y="228"/>
                  </a:cxn>
                  <a:cxn ang="0">
                    <a:pos x="23" y="237"/>
                  </a:cxn>
                  <a:cxn ang="0">
                    <a:pos x="4" y="217"/>
                  </a:cxn>
                  <a:cxn ang="0">
                    <a:pos x="0" y="212"/>
                  </a:cxn>
                  <a:cxn ang="0">
                    <a:pos x="4" y="208"/>
                  </a:cxn>
                  <a:cxn ang="0">
                    <a:pos x="8" y="212"/>
                  </a:cxn>
                  <a:cxn ang="0">
                    <a:pos x="4" y="217"/>
                  </a:cxn>
                  <a:cxn ang="0">
                    <a:pos x="4" y="208"/>
                  </a:cxn>
                  <a:cxn ang="0">
                    <a:pos x="233" y="0"/>
                  </a:cxn>
                  <a:cxn ang="0">
                    <a:pos x="242" y="9"/>
                  </a:cxn>
                  <a:cxn ang="0">
                    <a:pos x="12" y="218"/>
                  </a:cxn>
                  <a:cxn ang="0">
                    <a:pos x="4" y="208"/>
                  </a:cxn>
                </a:cxnLst>
                <a:rect l="0" t="0" r="r" b="b"/>
                <a:pathLst>
                  <a:path w="266" h="241">
                    <a:moveTo>
                      <a:pt x="242" y="1"/>
                    </a:moveTo>
                    <a:lnTo>
                      <a:pt x="262" y="20"/>
                    </a:lnTo>
                    <a:lnTo>
                      <a:pt x="253" y="28"/>
                    </a:lnTo>
                    <a:lnTo>
                      <a:pt x="233" y="9"/>
                    </a:lnTo>
                    <a:lnTo>
                      <a:pt x="242" y="1"/>
                    </a:lnTo>
                    <a:close/>
                    <a:moveTo>
                      <a:pt x="262" y="20"/>
                    </a:moveTo>
                    <a:lnTo>
                      <a:pt x="266" y="24"/>
                    </a:lnTo>
                    <a:lnTo>
                      <a:pt x="262" y="29"/>
                    </a:lnTo>
                    <a:lnTo>
                      <a:pt x="258" y="24"/>
                    </a:lnTo>
                    <a:lnTo>
                      <a:pt x="262" y="20"/>
                    </a:lnTo>
                    <a:close/>
                    <a:moveTo>
                      <a:pt x="262" y="29"/>
                    </a:moveTo>
                    <a:lnTo>
                      <a:pt x="32" y="237"/>
                    </a:lnTo>
                    <a:lnTo>
                      <a:pt x="24" y="228"/>
                    </a:lnTo>
                    <a:lnTo>
                      <a:pt x="253" y="20"/>
                    </a:lnTo>
                    <a:lnTo>
                      <a:pt x="262" y="29"/>
                    </a:lnTo>
                    <a:close/>
                    <a:moveTo>
                      <a:pt x="32" y="237"/>
                    </a:moveTo>
                    <a:lnTo>
                      <a:pt x="27" y="241"/>
                    </a:lnTo>
                    <a:lnTo>
                      <a:pt x="23" y="237"/>
                    </a:lnTo>
                    <a:lnTo>
                      <a:pt x="28" y="232"/>
                    </a:lnTo>
                    <a:lnTo>
                      <a:pt x="32" y="237"/>
                    </a:lnTo>
                    <a:close/>
                    <a:moveTo>
                      <a:pt x="23" y="237"/>
                    </a:moveTo>
                    <a:lnTo>
                      <a:pt x="4" y="217"/>
                    </a:lnTo>
                    <a:lnTo>
                      <a:pt x="13" y="208"/>
                    </a:lnTo>
                    <a:lnTo>
                      <a:pt x="32" y="228"/>
                    </a:lnTo>
                    <a:lnTo>
                      <a:pt x="23" y="237"/>
                    </a:lnTo>
                    <a:close/>
                    <a:moveTo>
                      <a:pt x="4" y="217"/>
                    </a:moveTo>
                    <a:lnTo>
                      <a:pt x="0" y="212"/>
                    </a:lnTo>
                    <a:lnTo>
                      <a:pt x="4" y="208"/>
                    </a:lnTo>
                    <a:lnTo>
                      <a:pt x="8" y="212"/>
                    </a:lnTo>
                    <a:lnTo>
                      <a:pt x="4" y="217"/>
                    </a:lnTo>
                    <a:close/>
                    <a:moveTo>
                      <a:pt x="4" y="208"/>
                    </a:moveTo>
                    <a:lnTo>
                      <a:pt x="233" y="0"/>
                    </a:lnTo>
                    <a:lnTo>
                      <a:pt x="242" y="9"/>
                    </a:lnTo>
                    <a:lnTo>
                      <a:pt x="12" y="218"/>
                    </a:lnTo>
                    <a:lnTo>
                      <a:pt x="4" y="20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2" name="Freeform 134"/>
              <p:cNvSpPr>
                <a:spLocks/>
              </p:cNvSpPr>
              <p:nvPr/>
            </p:nvSpPr>
            <p:spPr bwMode="auto">
              <a:xfrm>
                <a:off x="4891" y="2389"/>
                <a:ext cx="39" cy="36"/>
              </a:xfrm>
              <a:custGeom>
                <a:avLst/>
                <a:gdLst/>
                <a:ahLst/>
                <a:cxnLst>
                  <a:cxn ang="0">
                    <a:pos x="117" y="19"/>
                  </a:cxn>
                  <a:cxn ang="0">
                    <a:pos x="19" y="110"/>
                  </a:cxn>
                  <a:cxn ang="0">
                    <a:pos x="0" y="90"/>
                  </a:cxn>
                  <a:cxn ang="0">
                    <a:pos x="97" y="0"/>
                  </a:cxn>
                  <a:cxn ang="0">
                    <a:pos x="117" y="19"/>
                  </a:cxn>
                </a:cxnLst>
                <a:rect l="0" t="0" r="r" b="b"/>
                <a:pathLst>
                  <a:path w="117" h="110">
                    <a:moveTo>
                      <a:pt x="117" y="19"/>
                    </a:moveTo>
                    <a:lnTo>
                      <a:pt x="19" y="110"/>
                    </a:lnTo>
                    <a:lnTo>
                      <a:pt x="0" y="90"/>
                    </a:lnTo>
                    <a:lnTo>
                      <a:pt x="97" y="0"/>
                    </a:lnTo>
                    <a:lnTo>
                      <a:pt x="117" y="19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3" name="Freeform 135"/>
              <p:cNvSpPr>
                <a:spLocks noEditPoints="1"/>
              </p:cNvSpPr>
              <p:nvPr/>
            </p:nvSpPr>
            <p:spPr bwMode="auto">
              <a:xfrm>
                <a:off x="4888" y="2386"/>
                <a:ext cx="43" cy="42"/>
              </a:xfrm>
              <a:custGeom>
                <a:avLst/>
                <a:gdLst/>
                <a:ahLst/>
                <a:cxnLst>
                  <a:cxn ang="0">
                    <a:pos x="130" y="32"/>
                  </a:cxn>
                  <a:cxn ang="0">
                    <a:pos x="32" y="122"/>
                  </a:cxn>
                  <a:cxn ang="0">
                    <a:pos x="24" y="113"/>
                  </a:cxn>
                  <a:cxn ang="0">
                    <a:pos x="122" y="23"/>
                  </a:cxn>
                  <a:cxn ang="0">
                    <a:pos x="130" y="32"/>
                  </a:cxn>
                  <a:cxn ang="0">
                    <a:pos x="32" y="122"/>
                  </a:cxn>
                  <a:cxn ang="0">
                    <a:pos x="28" y="126"/>
                  </a:cxn>
                  <a:cxn ang="0">
                    <a:pos x="24" y="122"/>
                  </a:cxn>
                  <a:cxn ang="0">
                    <a:pos x="28" y="118"/>
                  </a:cxn>
                  <a:cxn ang="0">
                    <a:pos x="32" y="122"/>
                  </a:cxn>
                  <a:cxn ang="0">
                    <a:pos x="24" y="122"/>
                  </a:cxn>
                  <a:cxn ang="0">
                    <a:pos x="5" y="103"/>
                  </a:cxn>
                  <a:cxn ang="0">
                    <a:pos x="13" y="94"/>
                  </a:cxn>
                  <a:cxn ang="0">
                    <a:pos x="32" y="113"/>
                  </a:cxn>
                  <a:cxn ang="0">
                    <a:pos x="24" y="122"/>
                  </a:cxn>
                  <a:cxn ang="0">
                    <a:pos x="5" y="103"/>
                  </a:cxn>
                  <a:cxn ang="0">
                    <a:pos x="0" y="98"/>
                  </a:cxn>
                  <a:cxn ang="0">
                    <a:pos x="5" y="94"/>
                  </a:cxn>
                  <a:cxn ang="0">
                    <a:pos x="9" y="98"/>
                  </a:cxn>
                  <a:cxn ang="0">
                    <a:pos x="5" y="103"/>
                  </a:cxn>
                  <a:cxn ang="0">
                    <a:pos x="5" y="94"/>
                  </a:cxn>
                  <a:cxn ang="0">
                    <a:pos x="102" y="4"/>
                  </a:cxn>
                  <a:cxn ang="0">
                    <a:pos x="110" y="12"/>
                  </a:cxn>
                  <a:cxn ang="0">
                    <a:pos x="13" y="103"/>
                  </a:cxn>
                  <a:cxn ang="0">
                    <a:pos x="5" y="94"/>
                  </a:cxn>
                  <a:cxn ang="0">
                    <a:pos x="102" y="4"/>
                  </a:cxn>
                  <a:cxn ang="0">
                    <a:pos x="107" y="0"/>
                  </a:cxn>
                  <a:cxn ang="0">
                    <a:pos x="111" y="4"/>
                  </a:cxn>
                  <a:cxn ang="0">
                    <a:pos x="106" y="8"/>
                  </a:cxn>
                  <a:cxn ang="0">
                    <a:pos x="102" y="4"/>
                  </a:cxn>
                  <a:cxn ang="0">
                    <a:pos x="111" y="4"/>
                  </a:cxn>
                  <a:cxn ang="0">
                    <a:pos x="130" y="23"/>
                  </a:cxn>
                  <a:cxn ang="0">
                    <a:pos x="121" y="32"/>
                  </a:cxn>
                  <a:cxn ang="0">
                    <a:pos x="102" y="12"/>
                  </a:cxn>
                  <a:cxn ang="0">
                    <a:pos x="111" y="4"/>
                  </a:cxn>
                </a:cxnLst>
                <a:rect l="0" t="0" r="r" b="b"/>
                <a:pathLst>
                  <a:path w="130" h="126">
                    <a:moveTo>
                      <a:pt x="130" y="32"/>
                    </a:moveTo>
                    <a:lnTo>
                      <a:pt x="32" y="122"/>
                    </a:lnTo>
                    <a:lnTo>
                      <a:pt x="24" y="113"/>
                    </a:lnTo>
                    <a:lnTo>
                      <a:pt x="122" y="23"/>
                    </a:lnTo>
                    <a:lnTo>
                      <a:pt x="130" y="32"/>
                    </a:lnTo>
                    <a:close/>
                    <a:moveTo>
                      <a:pt x="32" y="122"/>
                    </a:moveTo>
                    <a:lnTo>
                      <a:pt x="28" y="126"/>
                    </a:lnTo>
                    <a:lnTo>
                      <a:pt x="24" y="122"/>
                    </a:lnTo>
                    <a:lnTo>
                      <a:pt x="28" y="118"/>
                    </a:lnTo>
                    <a:lnTo>
                      <a:pt x="32" y="122"/>
                    </a:lnTo>
                    <a:close/>
                    <a:moveTo>
                      <a:pt x="24" y="122"/>
                    </a:moveTo>
                    <a:lnTo>
                      <a:pt x="5" y="103"/>
                    </a:lnTo>
                    <a:lnTo>
                      <a:pt x="13" y="94"/>
                    </a:lnTo>
                    <a:lnTo>
                      <a:pt x="32" y="113"/>
                    </a:lnTo>
                    <a:lnTo>
                      <a:pt x="24" y="122"/>
                    </a:lnTo>
                    <a:close/>
                    <a:moveTo>
                      <a:pt x="5" y="103"/>
                    </a:moveTo>
                    <a:lnTo>
                      <a:pt x="0" y="98"/>
                    </a:lnTo>
                    <a:lnTo>
                      <a:pt x="5" y="94"/>
                    </a:lnTo>
                    <a:lnTo>
                      <a:pt x="9" y="98"/>
                    </a:lnTo>
                    <a:lnTo>
                      <a:pt x="5" y="103"/>
                    </a:lnTo>
                    <a:close/>
                    <a:moveTo>
                      <a:pt x="5" y="94"/>
                    </a:moveTo>
                    <a:lnTo>
                      <a:pt x="102" y="4"/>
                    </a:lnTo>
                    <a:lnTo>
                      <a:pt x="110" y="12"/>
                    </a:lnTo>
                    <a:lnTo>
                      <a:pt x="13" y="103"/>
                    </a:lnTo>
                    <a:lnTo>
                      <a:pt x="5" y="94"/>
                    </a:lnTo>
                    <a:close/>
                    <a:moveTo>
                      <a:pt x="102" y="4"/>
                    </a:moveTo>
                    <a:lnTo>
                      <a:pt x="107" y="0"/>
                    </a:lnTo>
                    <a:lnTo>
                      <a:pt x="111" y="4"/>
                    </a:lnTo>
                    <a:lnTo>
                      <a:pt x="106" y="8"/>
                    </a:lnTo>
                    <a:lnTo>
                      <a:pt x="102" y="4"/>
                    </a:lnTo>
                    <a:close/>
                    <a:moveTo>
                      <a:pt x="111" y="4"/>
                    </a:moveTo>
                    <a:lnTo>
                      <a:pt x="130" y="23"/>
                    </a:lnTo>
                    <a:lnTo>
                      <a:pt x="121" y="32"/>
                    </a:lnTo>
                    <a:lnTo>
                      <a:pt x="102" y="1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4" name="Freeform 136"/>
              <p:cNvSpPr>
                <a:spLocks/>
              </p:cNvSpPr>
              <p:nvPr/>
            </p:nvSpPr>
            <p:spPr bwMode="auto">
              <a:xfrm>
                <a:off x="4846" y="2346"/>
                <a:ext cx="84" cy="76"/>
              </a:xfrm>
              <a:custGeom>
                <a:avLst/>
                <a:gdLst/>
                <a:ahLst/>
                <a:cxnLst>
                  <a:cxn ang="0">
                    <a:pos x="20" y="227"/>
                  </a:cxn>
                  <a:cxn ang="0">
                    <a:pos x="0" y="208"/>
                  </a:cxn>
                  <a:cxn ang="0">
                    <a:pos x="230" y="0"/>
                  </a:cxn>
                  <a:cxn ang="0">
                    <a:pos x="250" y="20"/>
                  </a:cxn>
                  <a:cxn ang="0">
                    <a:pos x="20" y="227"/>
                  </a:cxn>
                </a:cxnLst>
                <a:rect l="0" t="0" r="r" b="b"/>
                <a:pathLst>
                  <a:path w="250" h="227">
                    <a:moveTo>
                      <a:pt x="20" y="227"/>
                    </a:moveTo>
                    <a:lnTo>
                      <a:pt x="0" y="208"/>
                    </a:lnTo>
                    <a:lnTo>
                      <a:pt x="230" y="0"/>
                    </a:lnTo>
                    <a:lnTo>
                      <a:pt x="250" y="20"/>
                    </a:lnTo>
                    <a:lnTo>
                      <a:pt x="20" y="227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5" name="Freeform 137"/>
              <p:cNvSpPr>
                <a:spLocks noEditPoints="1"/>
              </p:cNvSpPr>
              <p:nvPr/>
            </p:nvSpPr>
            <p:spPr bwMode="auto">
              <a:xfrm>
                <a:off x="4844" y="2343"/>
                <a:ext cx="88" cy="81"/>
              </a:xfrm>
              <a:custGeom>
                <a:avLst/>
                <a:gdLst/>
                <a:ahLst/>
                <a:cxnLst>
                  <a:cxn ang="0">
                    <a:pos x="23" y="240"/>
                  </a:cxn>
                  <a:cxn ang="0">
                    <a:pos x="4" y="221"/>
                  </a:cxn>
                  <a:cxn ang="0">
                    <a:pos x="13" y="212"/>
                  </a:cxn>
                  <a:cxn ang="0">
                    <a:pos x="32" y="232"/>
                  </a:cxn>
                  <a:cxn ang="0">
                    <a:pos x="23" y="240"/>
                  </a:cxn>
                  <a:cxn ang="0">
                    <a:pos x="4" y="221"/>
                  </a:cxn>
                  <a:cxn ang="0">
                    <a:pos x="0" y="217"/>
                  </a:cxn>
                  <a:cxn ang="0">
                    <a:pos x="4" y="212"/>
                  </a:cxn>
                  <a:cxn ang="0">
                    <a:pos x="8" y="217"/>
                  </a:cxn>
                  <a:cxn ang="0">
                    <a:pos x="4" y="221"/>
                  </a:cxn>
                  <a:cxn ang="0">
                    <a:pos x="4" y="212"/>
                  </a:cxn>
                  <a:cxn ang="0">
                    <a:pos x="234" y="4"/>
                  </a:cxn>
                  <a:cxn ang="0">
                    <a:pos x="242" y="14"/>
                  </a:cxn>
                  <a:cxn ang="0">
                    <a:pos x="12" y="221"/>
                  </a:cxn>
                  <a:cxn ang="0">
                    <a:pos x="4" y="212"/>
                  </a:cxn>
                  <a:cxn ang="0">
                    <a:pos x="234" y="4"/>
                  </a:cxn>
                  <a:cxn ang="0">
                    <a:pos x="239" y="0"/>
                  </a:cxn>
                  <a:cxn ang="0">
                    <a:pos x="243" y="4"/>
                  </a:cxn>
                  <a:cxn ang="0">
                    <a:pos x="238" y="9"/>
                  </a:cxn>
                  <a:cxn ang="0">
                    <a:pos x="234" y="4"/>
                  </a:cxn>
                  <a:cxn ang="0">
                    <a:pos x="243" y="4"/>
                  </a:cxn>
                  <a:cxn ang="0">
                    <a:pos x="262" y="25"/>
                  </a:cxn>
                  <a:cxn ang="0">
                    <a:pos x="253" y="33"/>
                  </a:cxn>
                  <a:cxn ang="0">
                    <a:pos x="234" y="14"/>
                  </a:cxn>
                  <a:cxn ang="0">
                    <a:pos x="243" y="4"/>
                  </a:cxn>
                  <a:cxn ang="0">
                    <a:pos x="262" y="25"/>
                  </a:cxn>
                  <a:cxn ang="0">
                    <a:pos x="266" y="29"/>
                  </a:cxn>
                  <a:cxn ang="0">
                    <a:pos x="262" y="33"/>
                  </a:cxn>
                  <a:cxn ang="0">
                    <a:pos x="258" y="29"/>
                  </a:cxn>
                  <a:cxn ang="0">
                    <a:pos x="262" y="25"/>
                  </a:cxn>
                  <a:cxn ang="0">
                    <a:pos x="262" y="33"/>
                  </a:cxn>
                  <a:cxn ang="0">
                    <a:pos x="32" y="241"/>
                  </a:cxn>
                  <a:cxn ang="0">
                    <a:pos x="24" y="232"/>
                  </a:cxn>
                  <a:cxn ang="0">
                    <a:pos x="254" y="24"/>
                  </a:cxn>
                  <a:cxn ang="0">
                    <a:pos x="262" y="33"/>
                  </a:cxn>
                </a:cxnLst>
                <a:rect l="0" t="0" r="r" b="b"/>
                <a:pathLst>
                  <a:path w="266" h="241">
                    <a:moveTo>
                      <a:pt x="23" y="240"/>
                    </a:moveTo>
                    <a:lnTo>
                      <a:pt x="4" y="221"/>
                    </a:lnTo>
                    <a:lnTo>
                      <a:pt x="13" y="212"/>
                    </a:lnTo>
                    <a:lnTo>
                      <a:pt x="32" y="232"/>
                    </a:lnTo>
                    <a:lnTo>
                      <a:pt x="23" y="240"/>
                    </a:lnTo>
                    <a:close/>
                    <a:moveTo>
                      <a:pt x="4" y="221"/>
                    </a:moveTo>
                    <a:lnTo>
                      <a:pt x="0" y="217"/>
                    </a:lnTo>
                    <a:lnTo>
                      <a:pt x="4" y="212"/>
                    </a:lnTo>
                    <a:lnTo>
                      <a:pt x="8" y="217"/>
                    </a:lnTo>
                    <a:lnTo>
                      <a:pt x="4" y="221"/>
                    </a:lnTo>
                    <a:close/>
                    <a:moveTo>
                      <a:pt x="4" y="212"/>
                    </a:moveTo>
                    <a:lnTo>
                      <a:pt x="234" y="4"/>
                    </a:lnTo>
                    <a:lnTo>
                      <a:pt x="242" y="14"/>
                    </a:lnTo>
                    <a:lnTo>
                      <a:pt x="12" y="221"/>
                    </a:lnTo>
                    <a:lnTo>
                      <a:pt x="4" y="212"/>
                    </a:lnTo>
                    <a:close/>
                    <a:moveTo>
                      <a:pt x="234" y="4"/>
                    </a:moveTo>
                    <a:lnTo>
                      <a:pt x="239" y="0"/>
                    </a:lnTo>
                    <a:lnTo>
                      <a:pt x="243" y="4"/>
                    </a:lnTo>
                    <a:lnTo>
                      <a:pt x="238" y="9"/>
                    </a:lnTo>
                    <a:lnTo>
                      <a:pt x="234" y="4"/>
                    </a:lnTo>
                    <a:close/>
                    <a:moveTo>
                      <a:pt x="243" y="4"/>
                    </a:moveTo>
                    <a:lnTo>
                      <a:pt x="262" y="25"/>
                    </a:lnTo>
                    <a:lnTo>
                      <a:pt x="253" y="33"/>
                    </a:lnTo>
                    <a:lnTo>
                      <a:pt x="234" y="14"/>
                    </a:lnTo>
                    <a:lnTo>
                      <a:pt x="243" y="4"/>
                    </a:lnTo>
                    <a:close/>
                    <a:moveTo>
                      <a:pt x="262" y="25"/>
                    </a:moveTo>
                    <a:lnTo>
                      <a:pt x="266" y="29"/>
                    </a:lnTo>
                    <a:lnTo>
                      <a:pt x="262" y="33"/>
                    </a:lnTo>
                    <a:lnTo>
                      <a:pt x="258" y="29"/>
                    </a:lnTo>
                    <a:lnTo>
                      <a:pt x="262" y="25"/>
                    </a:lnTo>
                    <a:close/>
                    <a:moveTo>
                      <a:pt x="262" y="33"/>
                    </a:moveTo>
                    <a:lnTo>
                      <a:pt x="32" y="241"/>
                    </a:lnTo>
                    <a:lnTo>
                      <a:pt x="24" y="232"/>
                    </a:lnTo>
                    <a:lnTo>
                      <a:pt x="254" y="24"/>
                    </a:lnTo>
                    <a:lnTo>
                      <a:pt x="262" y="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6" name="Freeform 138"/>
              <p:cNvSpPr>
                <a:spLocks/>
              </p:cNvSpPr>
              <p:nvPr/>
            </p:nvSpPr>
            <p:spPr bwMode="auto">
              <a:xfrm>
                <a:off x="4861" y="2359"/>
                <a:ext cx="40" cy="37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97" y="0"/>
                  </a:cxn>
                  <a:cxn ang="0">
                    <a:pos x="119" y="19"/>
                  </a:cxn>
                  <a:cxn ang="0">
                    <a:pos x="19" y="110"/>
                  </a:cxn>
                  <a:cxn ang="0">
                    <a:pos x="0" y="90"/>
                  </a:cxn>
                </a:cxnLst>
                <a:rect l="0" t="0" r="r" b="b"/>
                <a:pathLst>
                  <a:path w="119" h="110">
                    <a:moveTo>
                      <a:pt x="0" y="90"/>
                    </a:moveTo>
                    <a:lnTo>
                      <a:pt x="97" y="0"/>
                    </a:lnTo>
                    <a:lnTo>
                      <a:pt x="119" y="19"/>
                    </a:lnTo>
                    <a:lnTo>
                      <a:pt x="19" y="11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7" name="Freeform 139"/>
              <p:cNvSpPr>
                <a:spLocks noEditPoints="1"/>
              </p:cNvSpPr>
              <p:nvPr/>
            </p:nvSpPr>
            <p:spPr bwMode="auto">
              <a:xfrm>
                <a:off x="4860" y="2357"/>
                <a:ext cx="44" cy="42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97" y="4"/>
                  </a:cxn>
                  <a:cxn ang="0">
                    <a:pos x="106" y="13"/>
                  </a:cxn>
                  <a:cxn ang="0">
                    <a:pos x="8" y="103"/>
                  </a:cxn>
                  <a:cxn ang="0">
                    <a:pos x="0" y="94"/>
                  </a:cxn>
                  <a:cxn ang="0">
                    <a:pos x="97" y="4"/>
                  </a:cxn>
                  <a:cxn ang="0">
                    <a:pos x="101" y="0"/>
                  </a:cxn>
                  <a:cxn ang="0">
                    <a:pos x="105" y="4"/>
                  </a:cxn>
                  <a:cxn ang="0">
                    <a:pos x="101" y="8"/>
                  </a:cxn>
                  <a:cxn ang="0">
                    <a:pos x="97" y="4"/>
                  </a:cxn>
                  <a:cxn ang="0">
                    <a:pos x="105" y="4"/>
                  </a:cxn>
                  <a:cxn ang="0">
                    <a:pos x="127" y="23"/>
                  </a:cxn>
                  <a:cxn ang="0">
                    <a:pos x="119" y="32"/>
                  </a:cxn>
                  <a:cxn ang="0">
                    <a:pos x="97" y="13"/>
                  </a:cxn>
                  <a:cxn ang="0">
                    <a:pos x="105" y="4"/>
                  </a:cxn>
                  <a:cxn ang="0">
                    <a:pos x="127" y="23"/>
                  </a:cxn>
                  <a:cxn ang="0">
                    <a:pos x="132" y="27"/>
                  </a:cxn>
                  <a:cxn ang="0">
                    <a:pos x="127" y="32"/>
                  </a:cxn>
                  <a:cxn ang="0">
                    <a:pos x="123" y="27"/>
                  </a:cxn>
                  <a:cxn ang="0">
                    <a:pos x="127" y="23"/>
                  </a:cxn>
                  <a:cxn ang="0">
                    <a:pos x="127" y="32"/>
                  </a:cxn>
                  <a:cxn ang="0">
                    <a:pos x="27" y="122"/>
                  </a:cxn>
                  <a:cxn ang="0">
                    <a:pos x="19" y="113"/>
                  </a:cxn>
                  <a:cxn ang="0">
                    <a:pos x="119" y="23"/>
                  </a:cxn>
                  <a:cxn ang="0">
                    <a:pos x="127" y="32"/>
                  </a:cxn>
                  <a:cxn ang="0">
                    <a:pos x="27" y="122"/>
                  </a:cxn>
                  <a:cxn ang="0">
                    <a:pos x="23" y="126"/>
                  </a:cxn>
                  <a:cxn ang="0">
                    <a:pos x="19" y="122"/>
                  </a:cxn>
                  <a:cxn ang="0">
                    <a:pos x="23" y="118"/>
                  </a:cxn>
                  <a:cxn ang="0">
                    <a:pos x="27" y="122"/>
                  </a:cxn>
                  <a:cxn ang="0">
                    <a:pos x="19" y="122"/>
                  </a:cxn>
                  <a:cxn ang="0">
                    <a:pos x="0" y="103"/>
                  </a:cxn>
                  <a:cxn ang="0">
                    <a:pos x="8" y="94"/>
                  </a:cxn>
                  <a:cxn ang="0">
                    <a:pos x="27" y="114"/>
                  </a:cxn>
                  <a:cxn ang="0">
                    <a:pos x="19" y="122"/>
                  </a:cxn>
                </a:cxnLst>
                <a:rect l="0" t="0" r="r" b="b"/>
                <a:pathLst>
                  <a:path w="132" h="126">
                    <a:moveTo>
                      <a:pt x="0" y="94"/>
                    </a:moveTo>
                    <a:lnTo>
                      <a:pt x="97" y="4"/>
                    </a:lnTo>
                    <a:lnTo>
                      <a:pt x="106" y="13"/>
                    </a:lnTo>
                    <a:lnTo>
                      <a:pt x="8" y="103"/>
                    </a:lnTo>
                    <a:lnTo>
                      <a:pt x="0" y="94"/>
                    </a:lnTo>
                    <a:close/>
                    <a:moveTo>
                      <a:pt x="97" y="4"/>
                    </a:moveTo>
                    <a:lnTo>
                      <a:pt x="101" y="0"/>
                    </a:lnTo>
                    <a:lnTo>
                      <a:pt x="105" y="4"/>
                    </a:lnTo>
                    <a:lnTo>
                      <a:pt x="101" y="8"/>
                    </a:lnTo>
                    <a:lnTo>
                      <a:pt x="97" y="4"/>
                    </a:lnTo>
                    <a:close/>
                    <a:moveTo>
                      <a:pt x="105" y="4"/>
                    </a:moveTo>
                    <a:lnTo>
                      <a:pt x="127" y="23"/>
                    </a:lnTo>
                    <a:lnTo>
                      <a:pt x="119" y="32"/>
                    </a:lnTo>
                    <a:lnTo>
                      <a:pt x="97" y="13"/>
                    </a:lnTo>
                    <a:lnTo>
                      <a:pt x="105" y="4"/>
                    </a:lnTo>
                    <a:close/>
                    <a:moveTo>
                      <a:pt x="127" y="23"/>
                    </a:moveTo>
                    <a:lnTo>
                      <a:pt x="132" y="27"/>
                    </a:lnTo>
                    <a:lnTo>
                      <a:pt x="127" y="32"/>
                    </a:lnTo>
                    <a:lnTo>
                      <a:pt x="123" y="27"/>
                    </a:lnTo>
                    <a:lnTo>
                      <a:pt x="127" y="23"/>
                    </a:lnTo>
                    <a:close/>
                    <a:moveTo>
                      <a:pt x="127" y="32"/>
                    </a:moveTo>
                    <a:lnTo>
                      <a:pt x="27" y="122"/>
                    </a:lnTo>
                    <a:lnTo>
                      <a:pt x="19" y="113"/>
                    </a:lnTo>
                    <a:lnTo>
                      <a:pt x="119" y="23"/>
                    </a:lnTo>
                    <a:lnTo>
                      <a:pt x="127" y="32"/>
                    </a:lnTo>
                    <a:close/>
                    <a:moveTo>
                      <a:pt x="27" y="122"/>
                    </a:moveTo>
                    <a:lnTo>
                      <a:pt x="23" y="126"/>
                    </a:lnTo>
                    <a:lnTo>
                      <a:pt x="19" y="122"/>
                    </a:lnTo>
                    <a:lnTo>
                      <a:pt x="23" y="118"/>
                    </a:lnTo>
                    <a:lnTo>
                      <a:pt x="27" y="122"/>
                    </a:lnTo>
                    <a:close/>
                    <a:moveTo>
                      <a:pt x="19" y="122"/>
                    </a:moveTo>
                    <a:lnTo>
                      <a:pt x="0" y="103"/>
                    </a:lnTo>
                    <a:lnTo>
                      <a:pt x="8" y="94"/>
                    </a:lnTo>
                    <a:lnTo>
                      <a:pt x="27" y="114"/>
                    </a:lnTo>
                    <a:lnTo>
                      <a:pt x="19" y="12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8" name="Freeform 140"/>
              <p:cNvSpPr>
                <a:spLocks noEditPoints="1"/>
              </p:cNvSpPr>
              <p:nvPr/>
            </p:nvSpPr>
            <p:spPr bwMode="auto">
              <a:xfrm>
                <a:off x="3968" y="1559"/>
                <a:ext cx="350" cy="323"/>
              </a:xfrm>
              <a:custGeom>
                <a:avLst/>
                <a:gdLst/>
                <a:ahLst/>
                <a:cxnLst>
                  <a:cxn ang="0">
                    <a:pos x="8" y="368"/>
                  </a:cxn>
                  <a:cxn ang="0">
                    <a:pos x="649" y="956"/>
                  </a:cxn>
                  <a:cxn ang="0">
                    <a:pos x="640" y="965"/>
                  </a:cxn>
                  <a:cxn ang="0">
                    <a:pos x="0" y="377"/>
                  </a:cxn>
                  <a:cxn ang="0">
                    <a:pos x="8" y="368"/>
                  </a:cxn>
                  <a:cxn ang="0">
                    <a:pos x="649" y="965"/>
                  </a:cxn>
                  <a:cxn ang="0">
                    <a:pos x="645" y="970"/>
                  </a:cxn>
                  <a:cxn ang="0">
                    <a:pos x="640" y="965"/>
                  </a:cxn>
                  <a:cxn ang="0">
                    <a:pos x="645" y="960"/>
                  </a:cxn>
                  <a:cxn ang="0">
                    <a:pos x="649" y="965"/>
                  </a:cxn>
                  <a:cxn ang="0">
                    <a:pos x="640" y="956"/>
                  </a:cxn>
                  <a:cxn ang="0">
                    <a:pos x="1034" y="592"/>
                  </a:cxn>
                  <a:cxn ang="0">
                    <a:pos x="1042" y="601"/>
                  </a:cxn>
                  <a:cxn ang="0">
                    <a:pos x="649" y="965"/>
                  </a:cxn>
                  <a:cxn ang="0">
                    <a:pos x="640" y="956"/>
                  </a:cxn>
                  <a:cxn ang="0">
                    <a:pos x="1042" y="592"/>
                  </a:cxn>
                  <a:cxn ang="0">
                    <a:pos x="1048" y="597"/>
                  </a:cxn>
                  <a:cxn ang="0">
                    <a:pos x="1042" y="601"/>
                  </a:cxn>
                  <a:cxn ang="0">
                    <a:pos x="1038" y="597"/>
                  </a:cxn>
                  <a:cxn ang="0">
                    <a:pos x="1042" y="592"/>
                  </a:cxn>
                  <a:cxn ang="0">
                    <a:pos x="1034" y="601"/>
                  </a:cxn>
                  <a:cxn ang="0">
                    <a:pos x="395" y="13"/>
                  </a:cxn>
                  <a:cxn ang="0">
                    <a:pos x="405" y="3"/>
                  </a:cxn>
                  <a:cxn ang="0">
                    <a:pos x="1042" y="592"/>
                  </a:cxn>
                  <a:cxn ang="0">
                    <a:pos x="1034" y="601"/>
                  </a:cxn>
                  <a:cxn ang="0">
                    <a:pos x="395" y="3"/>
                  </a:cxn>
                  <a:cxn ang="0">
                    <a:pos x="400" y="0"/>
                  </a:cxn>
                  <a:cxn ang="0">
                    <a:pos x="405" y="3"/>
                  </a:cxn>
                  <a:cxn ang="0">
                    <a:pos x="400" y="8"/>
                  </a:cxn>
                  <a:cxn ang="0">
                    <a:pos x="395" y="3"/>
                  </a:cxn>
                  <a:cxn ang="0">
                    <a:pos x="405" y="13"/>
                  </a:cxn>
                  <a:cxn ang="0">
                    <a:pos x="8" y="377"/>
                  </a:cxn>
                  <a:cxn ang="0">
                    <a:pos x="0" y="368"/>
                  </a:cxn>
                  <a:cxn ang="0">
                    <a:pos x="395" y="3"/>
                  </a:cxn>
                  <a:cxn ang="0">
                    <a:pos x="405" y="13"/>
                  </a:cxn>
                </a:cxnLst>
                <a:rect l="0" t="0" r="r" b="b"/>
                <a:pathLst>
                  <a:path w="1048" h="970">
                    <a:moveTo>
                      <a:pt x="8" y="368"/>
                    </a:moveTo>
                    <a:lnTo>
                      <a:pt x="649" y="956"/>
                    </a:lnTo>
                    <a:lnTo>
                      <a:pt x="640" y="965"/>
                    </a:lnTo>
                    <a:lnTo>
                      <a:pt x="0" y="377"/>
                    </a:lnTo>
                    <a:lnTo>
                      <a:pt x="8" y="368"/>
                    </a:lnTo>
                    <a:close/>
                    <a:moveTo>
                      <a:pt x="649" y="965"/>
                    </a:moveTo>
                    <a:lnTo>
                      <a:pt x="645" y="970"/>
                    </a:lnTo>
                    <a:lnTo>
                      <a:pt x="640" y="965"/>
                    </a:lnTo>
                    <a:lnTo>
                      <a:pt x="645" y="960"/>
                    </a:lnTo>
                    <a:lnTo>
                      <a:pt x="649" y="965"/>
                    </a:lnTo>
                    <a:close/>
                    <a:moveTo>
                      <a:pt x="640" y="956"/>
                    </a:moveTo>
                    <a:lnTo>
                      <a:pt x="1034" y="592"/>
                    </a:lnTo>
                    <a:lnTo>
                      <a:pt x="1042" y="601"/>
                    </a:lnTo>
                    <a:lnTo>
                      <a:pt x="649" y="965"/>
                    </a:lnTo>
                    <a:lnTo>
                      <a:pt x="640" y="956"/>
                    </a:lnTo>
                    <a:close/>
                    <a:moveTo>
                      <a:pt x="1042" y="592"/>
                    </a:moveTo>
                    <a:lnTo>
                      <a:pt x="1048" y="597"/>
                    </a:lnTo>
                    <a:lnTo>
                      <a:pt x="1042" y="601"/>
                    </a:lnTo>
                    <a:lnTo>
                      <a:pt x="1038" y="597"/>
                    </a:lnTo>
                    <a:lnTo>
                      <a:pt x="1042" y="592"/>
                    </a:lnTo>
                    <a:close/>
                    <a:moveTo>
                      <a:pt x="1034" y="601"/>
                    </a:moveTo>
                    <a:lnTo>
                      <a:pt x="395" y="13"/>
                    </a:lnTo>
                    <a:lnTo>
                      <a:pt x="405" y="3"/>
                    </a:lnTo>
                    <a:lnTo>
                      <a:pt x="1042" y="592"/>
                    </a:lnTo>
                    <a:lnTo>
                      <a:pt x="1034" y="601"/>
                    </a:lnTo>
                    <a:close/>
                    <a:moveTo>
                      <a:pt x="395" y="3"/>
                    </a:moveTo>
                    <a:lnTo>
                      <a:pt x="400" y="0"/>
                    </a:lnTo>
                    <a:lnTo>
                      <a:pt x="405" y="3"/>
                    </a:lnTo>
                    <a:lnTo>
                      <a:pt x="400" y="8"/>
                    </a:lnTo>
                    <a:lnTo>
                      <a:pt x="395" y="3"/>
                    </a:lnTo>
                    <a:close/>
                    <a:moveTo>
                      <a:pt x="405" y="13"/>
                    </a:moveTo>
                    <a:lnTo>
                      <a:pt x="8" y="377"/>
                    </a:lnTo>
                    <a:lnTo>
                      <a:pt x="0" y="368"/>
                    </a:lnTo>
                    <a:lnTo>
                      <a:pt x="395" y="3"/>
                    </a:lnTo>
                    <a:lnTo>
                      <a:pt x="405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9" name="Freeform 141"/>
              <p:cNvSpPr>
                <a:spLocks/>
              </p:cNvSpPr>
              <p:nvPr/>
            </p:nvSpPr>
            <p:spPr bwMode="auto">
              <a:xfrm>
                <a:off x="3949" y="1683"/>
                <a:ext cx="107" cy="103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55"/>
                  </a:cxn>
                  <a:cxn ang="0">
                    <a:pos x="137" y="268"/>
                  </a:cxn>
                  <a:cxn ang="0">
                    <a:pos x="183" y="309"/>
                  </a:cxn>
                  <a:cxn ang="0">
                    <a:pos x="320" y="238"/>
                  </a:cxn>
                  <a:cxn ang="0">
                    <a:pos x="61" y="0"/>
                  </a:cxn>
                </a:cxnLst>
                <a:rect l="0" t="0" r="r" b="b"/>
                <a:pathLst>
                  <a:path w="320" h="309">
                    <a:moveTo>
                      <a:pt x="61" y="0"/>
                    </a:moveTo>
                    <a:lnTo>
                      <a:pt x="0" y="55"/>
                    </a:lnTo>
                    <a:lnTo>
                      <a:pt x="137" y="268"/>
                    </a:lnTo>
                    <a:lnTo>
                      <a:pt x="183" y="309"/>
                    </a:lnTo>
                    <a:lnTo>
                      <a:pt x="320" y="23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0" name="Freeform 142"/>
              <p:cNvSpPr>
                <a:spLocks noEditPoints="1"/>
              </p:cNvSpPr>
              <p:nvPr/>
            </p:nvSpPr>
            <p:spPr bwMode="auto">
              <a:xfrm>
                <a:off x="3947" y="1681"/>
                <a:ext cx="113" cy="107"/>
              </a:xfrm>
              <a:custGeom>
                <a:avLst/>
                <a:gdLst/>
                <a:ahLst/>
                <a:cxnLst>
                  <a:cxn ang="0">
                    <a:pos x="73" y="9"/>
                  </a:cxn>
                  <a:cxn ang="0">
                    <a:pos x="12" y="65"/>
                  </a:cxn>
                  <a:cxn ang="0">
                    <a:pos x="4" y="56"/>
                  </a:cxn>
                  <a:cxn ang="0">
                    <a:pos x="65" y="0"/>
                  </a:cxn>
                  <a:cxn ang="0">
                    <a:pos x="73" y="9"/>
                  </a:cxn>
                  <a:cxn ang="0">
                    <a:pos x="3" y="63"/>
                  </a:cxn>
                  <a:cxn ang="0">
                    <a:pos x="0" y="59"/>
                  </a:cxn>
                  <a:cxn ang="0">
                    <a:pos x="4" y="56"/>
                  </a:cxn>
                  <a:cxn ang="0">
                    <a:pos x="8" y="60"/>
                  </a:cxn>
                  <a:cxn ang="0">
                    <a:pos x="3" y="63"/>
                  </a:cxn>
                  <a:cxn ang="0">
                    <a:pos x="13" y="57"/>
                  </a:cxn>
                  <a:cxn ang="0">
                    <a:pos x="150" y="270"/>
                  </a:cxn>
                  <a:cxn ang="0">
                    <a:pos x="139" y="276"/>
                  </a:cxn>
                  <a:cxn ang="0">
                    <a:pos x="3" y="63"/>
                  </a:cxn>
                  <a:cxn ang="0">
                    <a:pos x="13" y="57"/>
                  </a:cxn>
                  <a:cxn ang="0">
                    <a:pos x="141" y="278"/>
                  </a:cxn>
                  <a:cxn ang="0">
                    <a:pos x="141" y="277"/>
                  </a:cxn>
                  <a:cxn ang="0">
                    <a:pos x="139" y="276"/>
                  </a:cxn>
                  <a:cxn ang="0">
                    <a:pos x="145" y="273"/>
                  </a:cxn>
                  <a:cxn ang="0">
                    <a:pos x="141" y="278"/>
                  </a:cxn>
                  <a:cxn ang="0">
                    <a:pos x="149" y="269"/>
                  </a:cxn>
                  <a:cxn ang="0">
                    <a:pos x="195" y="310"/>
                  </a:cxn>
                  <a:cxn ang="0">
                    <a:pos x="187" y="319"/>
                  </a:cxn>
                  <a:cxn ang="0">
                    <a:pos x="141" y="278"/>
                  </a:cxn>
                  <a:cxn ang="0">
                    <a:pos x="149" y="269"/>
                  </a:cxn>
                  <a:cxn ang="0">
                    <a:pos x="194" y="320"/>
                  </a:cxn>
                  <a:cxn ang="0">
                    <a:pos x="190" y="321"/>
                  </a:cxn>
                  <a:cxn ang="0">
                    <a:pos x="187" y="319"/>
                  </a:cxn>
                  <a:cxn ang="0">
                    <a:pos x="191" y="314"/>
                  </a:cxn>
                  <a:cxn ang="0">
                    <a:pos x="194" y="320"/>
                  </a:cxn>
                  <a:cxn ang="0">
                    <a:pos x="188" y="309"/>
                  </a:cxn>
                  <a:cxn ang="0">
                    <a:pos x="326" y="238"/>
                  </a:cxn>
                  <a:cxn ang="0">
                    <a:pos x="331" y="249"/>
                  </a:cxn>
                  <a:cxn ang="0">
                    <a:pos x="194" y="320"/>
                  </a:cxn>
                  <a:cxn ang="0">
                    <a:pos x="188" y="309"/>
                  </a:cxn>
                  <a:cxn ang="0">
                    <a:pos x="332" y="239"/>
                  </a:cxn>
                  <a:cxn ang="0">
                    <a:pos x="339" y="245"/>
                  </a:cxn>
                  <a:cxn ang="0">
                    <a:pos x="331" y="249"/>
                  </a:cxn>
                  <a:cxn ang="0">
                    <a:pos x="328" y="243"/>
                  </a:cxn>
                  <a:cxn ang="0">
                    <a:pos x="332" y="239"/>
                  </a:cxn>
                  <a:cxn ang="0">
                    <a:pos x="324" y="248"/>
                  </a:cxn>
                  <a:cxn ang="0">
                    <a:pos x="65" y="9"/>
                  </a:cxn>
                  <a:cxn ang="0">
                    <a:pos x="73" y="0"/>
                  </a:cxn>
                  <a:cxn ang="0">
                    <a:pos x="332" y="239"/>
                  </a:cxn>
                  <a:cxn ang="0">
                    <a:pos x="324" y="248"/>
                  </a:cxn>
                </a:cxnLst>
                <a:rect l="0" t="0" r="r" b="b"/>
                <a:pathLst>
                  <a:path w="339" h="321">
                    <a:moveTo>
                      <a:pt x="73" y="9"/>
                    </a:moveTo>
                    <a:lnTo>
                      <a:pt x="12" y="65"/>
                    </a:lnTo>
                    <a:lnTo>
                      <a:pt x="4" y="56"/>
                    </a:lnTo>
                    <a:lnTo>
                      <a:pt x="65" y="0"/>
                    </a:lnTo>
                    <a:lnTo>
                      <a:pt x="73" y="9"/>
                    </a:lnTo>
                    <a:close/>
                    <a:moveTo>
                      <a:pt x="3" y="63"/>
                    </a:moveTo>
                    <a:lnTo>
                      <a:pt x="0" y="59"/>
                    </a:lnTo>
                    <a:lnTo>
                      <a:pt x="4" y="56"/>
                    </a:lnTo>
                    <a:lnTo>
                      <a:pt x="8" y="60"/>
                    </a:lnTo>
                    <a:lnTo>
                      <a:pt x="3" y="63"/>
                    </a:lnTo>
                    <a:close/>
                    <a:moveTo>
                      <a:pt x="13" y="57"/>
                    </a:moveTo>
                    <a:lnTo>
                      <a:pt x="150" y="270"/>
                    </a:lnTo>
                    <a:lnTo>
                      <a:pt x="139" y="276"/>
                    </a:lnTo>
                    <a:lnTo>
                      <a:pt x="3" y="63"/>
                    </a:lnTo>
                    <a:lnTo>
                      <a:pt x="13" y="57"/>
                    </a:lnTo>
                    <a:close/>
                    <a:moveTo>
                      <a:pt x="141" y="278"/>
                    </a:moveTo>
                    <a:lnTo>
                      <a:pt x="141" y="277"/>
                    </a:lnTo>
                    <a:lnTo>
                      <a:pt x="139" y="276"/>
                    </a:lnTo>
                    <a:lnTo>
                      <a:pt x="145" y="273"/>
                    </a:lnTo>
                    <a:lnTo>
                      <a:pt x="141" y="278"/>
                    </a:lnTo>
                    <a:close/>
                    <a:moveTo>
                      <a:pt x="149" y="269"/>
                    </a:moveTo>
                    <a:lnTo>
                      <a:pt x="195" y="310"/>
                    </a:lnTo>
                    <a:lnTo>
                      <a:pt x="187" y="319"/>
                    </a:lnTo>
                    <a:lnTo>
                      <a:pt x="141" y="278"/>
                    </a:lnTo>
                    <a:lnTo>
                      <a:pt x="149" y="269"/>
                    </a:lnTo>
                    <a:close/>
                    <a:moveTo>
                      <a:pt x="194" y="320"/>
                    </a:moveTo>
                    <a:lnTo>
                      <a:pt x="190" y="321"/>
                    </a:lnTo>
                    <a:lnTo>
                      <a:pt x="187" y="319"/>
                    </a:lnTo>
                    <a:lnTo>
                      <a:pt x="191" y="314"/>
                    </a:lnTo>
                    <a:lnTo>
                      <a:pt x="194" y="320"/>
                    </a:lnTo>
                    <a:close/>
                    <a:moveTo>
                      <a:pt x="188" y="309"/>
                    </a:moveTo>
                    <a:lnTo>
                      <a:pt x="326" y="238"/>
                    </a:lnTo>
                    <a:lnTo>
                      <a:pt x="331" y="249"/>
                    </a:lnTo>
                    <a:lnTo>
                      <a:pt x="194" y="320"/>
                    </a:lnTo>
                    <a:lnTo>
                      <a:pt x="188" y="309"/>
                    </a:lnTo>
                    <a:close/>
                    <a:moveTo>
                      <a:pt x="332" y="239"/>
                    </a:moveTo>
                    <a:lnTo>
                      <a:pt x="339" y="245"/>
                    </a:lnTo>
                    <a:lnTo>
                      <a:pt x="331" y="249"/>
                    </a:lnTo>
                    <a:lnTo>
                      <a:pt x="328" y="243"/>
                    </a:lnTo>
                    <a:lnTo>
                      <a:pt x="332" y="239"/>
                    </a:lnTo>
                    <a:close/>
                    <a:moveTo>
                      <a:pt x="324" y="248"/>
                    </a:moveTo>
                    <a:lnTo>
                      <a:pt x="65" y="9"/>
                    </a:lnTo>
                    <a:lnTo>
                      <a:pt x="73" y="0"/>
                    </a:lnTo>
                    <a:lnTo>
                      <a:pt x="332" y="239"/>
                    </a:lnTo>
                    <a:lnTo>
                      <a:pt x="324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1" name="Freeform 143"/>
              <p:cNvSpPr>
                <a:spLocks/>
              </p:cNvSpPr>
              <p:nvPr/>
            </p:nvSpPr>
            <p:spPr bwMode="auto">
              <a:xfrm>
                <a:off x="4071" y="1800"/>
                <a:ext cx="112" cy="98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0" y="124"/>
                  </a:cxn>
                  <a:cxn ang="0">
                    <a:pos x="45" y="169"/>
                  </a:cxn>
                  <a:cxn ang="0">
                    <a:pos x="275" y="293"/>
                  </a:cxn>
                  <a:cxn ang="0">
                    <a:pos x="336" y="236"/>
                  </a:cxn>
                  <a:cxn ang="0">
                    <a:pos x="76" y="0"/>
                  </a:cxn>
                </a:cxnLst>
                <a:rect l="0" t="0" r="r" b="b"/>
                <a:pathLst>
                  <a:path w="336" h="293">
                    <a:moveTo>
                      <a:pt x="76" y="0"/>
                    </a:moveTo>
                    <a:lnTo>
                      <a:pt x="0" y="124"/>
                    </a:lnTo>
                    <a:lnTo>
                      <a:pt x="45" y="169"/>
                    </a:lnTo>
                    <a:lnTo>
                      <a:pt x="275" y="293"/>
                    </a:lnTo>
                    <a:lnTo>
                      <a:pt x="336" y="23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2" name="Freeform 144"/>
              <p:cNvSpPr>
                <a:spLocks noEditPoints="1"/>
              </p:cNvSpPr>
              <p:nvPr/>
            </p:nvSpPr>
            <p:spPr bwMode="auto">
              <a:xfrm>
                <a:off x="4069" y="1799"/>
                <a:ext cx="117" cy="101"/>
              </a:xfrm>
              <a:custGeom>
                <a:avLst/>
                <a:gdLst/>
                <a:ahLst/>
                <a:cxnLst>
                  <a:cxn ang="0">
                    <a:pos x="88" y="7"/>
                  </a:cxn>
                  <a:cxn ang="0">
                    <a:pos x="12" y="132"/>
                  </a:cxn>
                  <a:cxn ang="0">
                    <a:pos x="2" y="125"/>
                  </a:cxn>
                  <a:cxn ang="0">
                    <a:pos x="78" y="1"/>
                  </a:cxn>
                  <a:cxn ang="0">
                    <a:pos x="88" y="7"/>
                  </a:cxn>
                  <a:cxn ang="0">
                    <a:pos x="3" y="133"/>
                  </a:cxn>
                  <a:cxn ang="0">
                    <a:pos x="0" y="129"/>
                  </a:cxn>
                  <a:cxn ang="0">
                    <a:pos x="2" y="125"/>
                  </a:cxn>
                  <a:cxn ang="0">
                    <a:pos x="7" y="128"/>
                  </a:cxn>
                  <a:cxn ang="0">
                    <a:pos x="3" y="133"/>
                  </a:cxn>
                  <a:cxn ang="0">
                    <a:pos x="11" y="124"/>
                  </a:cxn>
                  <a:cxn ang="0">
                    <a:pos x="56" y="169"/>
                  </a:cxn>
                  <a:cxn ang="0">
                    <a:pos x="47" y="177"/>
                  </a:cxn>
                  <a:cxn ang="0">
                    <a:pos x="3" y="133"/>
                  </a:cxn>
                  <a:cxn ang="0">
                    <a:pos x="11" y="124"/>
                  </a:cxn>
                  <a:cxn ang="0">
                    <a:pos x="49" y="178"/>
                  </a:cxn>
                  <a:cxn ang="0">
                    <a:pos x="48" y="178"/>
                  </a:cxn>
                  <a:cxn ang="0">
                    <a:pos x="47" y="177"/>
                  </a:cxn>
                  <a:cxn ang="0">
                    <a:pos x="52" y="173"/>
                  </a:cxn>
                  <a:cxn ang="0">
                    <a:pos x="49" y="178"/>
                  </a:cxn>
                  <a:cxn ang="0">
                    <a:pos x="54" y="168"/>
                  </a:cxn>
                  <a:cxn ang="0">
                    <a:pos x="284" y="292"/>
                  </a:cxn>
                  <a:cxn ang="0">
                    <a:pos x="279" y="302"/>
                  </a:cxn>
                  <a:cxn ang="0">
                    <a:pos x="49" y="178"/>
                  </a:cxn>
                  <a:cxn ang="0">
                    <a:pos x="54" y="168"/>
                  </a:cxn>
                  <a:cxn ang="0">
                    <a:pos x="286" y="301"/>
                  </a:cxn>
                  <a:cxn ang="0">
                    <a:pos x="282" y="304"/>
                  </a:cxn>
                  <a:cxn ang="0">
                    <a:pos x="279" y="302"/>
                  </a:cxn>
                  <a:cxn ang="0">
                    <a:pos x="282" y="297"/>
                  </a:cxn>
                  <a:cxn ang="0">
                    <a:pos x="286" y="301"/>
                  </a:cxn>
                  <a:cxn ang="0">
                    <a:pos x="277" y="293"/>
                  </a:cxn>
                  <a:cxn ang="0">
                    <a:pos x="338" y="236"/>
                  </a:cxn>
                  <a:cxn ang="0">
                    <a:pos x="347" y="245"/>
                  </a:cxn>
                  <a:cxn ang="0">
                    <a:pos x="286" y="301"/>
                  </a:cxn>
                  <a:cxn ang="0">
                    <a:pos x="277" y="293"/>
                  </a:cxn>
                  <a:cxn ang="0">
                    <a:pos x="347" y="236"/>
                  </a:cxn>
                  <a:cxn ang="0">
                    <a:pos x="352" y="240"/>
                  </a:cxn>
                  <a:cxn ang="0">
                    <a:pos x="347" y="245"/>
                  </a:cxn>
                  <a:cxn ang="0">
                    <a:pos x="343" y="240"/>
                  </a:cxn>
                  <a:cxn ang="0">
                    <a:pos x="347" y="236"/>
                  </a:cxn>
                  <a:cxn ang="0">
                    <a:pos x="338" y="245"/>
                  </a:cxn>
                  <a:cxn ang="0">
                    <a:pos x="79" y="9"/>
                  </a:cxn>
                  <a:cxn ang="0">
                    <a:pos x="87" y="0"/>
                  </a:cxn>
                  <a:cxn ang="0">
                    <a:pos x="347" y="236"/>
                  </a:cxn>
                  <a:cxn ang="0">
                    <a:pos x="338" y="245"/>
                  </a:cxn>
                </a:cxnLst>
                <a:rect l="0" t="0" r="r" b="b"/>
                <a:pathLst>
                  <a:path w="352" h="304">
                    <a:moveTo>
                      <a:pt x="88" y="7"/>
                    </a:moveTo>
                    <a:lnTo>
                      <a:pt x="12" y="132"/>
                    </a:lnTo>
                    <a:lnTo>
                      <a:pt x="2" y="125"/>
                    </a:lnTo>
                    <a:lnTo>
                      <a:pt x="78" y="1"/>
                    </a:lnTo>
                    <a:lnTo>
                      <a:pt x="88" y="7"/>
                    </a:lnTo>
                    <a:close/>
                    <a:moveTo>
                      <a:pt x="3" y="133"/>
                    </a:moveTo>
                    <a:lnTo>
                      <a:pt x="0" y="129"/>
                    </a:lnTo>
                    <a:lnTo>
                      <a:pt x="2" y="125"/>
                    </a:lnTo>
                    <a:lnTo>
                      <a:pt x="7" y="128"/>
                    </a:lnTo>
                    <a:lnTo>
                      <a:pt x="3" y="133"/>
                    </a:lnTo>
                    <a:close/>
                    <a:moveTo>
                      <a:pt x="11" y="124"/>
                    </a:moveTo>
                    <a:lnTo>
                      <a:pt x="56" y="169"/>
                    </a:lnTo>
                    <a:lnTo>
                      <a:pt x="47" y="177"/>
                    </a:lnTo>
                    <a:lnTo>
                      <a:pt x="3" y="133"/>
                    </a:lnTo>
                    <a:lnTo>
                      <a:pt x="11" y="124"/>
                    </a:lnTo>
                    <a:close/>
                    <a:moveTo>
                      <a:pt x="49" y="178"/>
                    </a:moveTo>
                    <a:lnTo>
                      <a:pt x="48" y="178"/>
                    </a:lnTo>
                    <a:lnTo>
                      <a:pt x="47" y="177"/>
                    </a:lnTo>
                    <a:lnTo>
                      <a:pt x="52" y="173"/>
                    </a:lnTo>
                    <a:lnTo>
                      <a:pt x="49" y="178"/>
                    </a:lnTo>
                    <a:close/>
                    <a:moveTo>
                      <a:pt x="54" y="168"/>
                    </a:moveTo>
                    <a:lnTo>
                      <a:pt x="284" y="292"/>
                    </a:lnTo>
                    <a:lnTo>
                      <a:pt x="279" y="302"/>
                    </a:lnTo>
                    <a:lnTo>
                      <a:pt x="49" y="178"/>
                    </a:lnTo>
                    <a:lnTo>
                      <a:pt x="54" y="168"/>
                    </a:lnTo>
                    <a:close/>
                    <a:moveTo>
                      <a:pt x="286" y="301"/>
                    </a:moveTo>
                    <a:lnTo>
                      <a:pt x="282" y="304"/>
                    </a:lnTo>
                    <a:lnTo>
                      <a:pt x="279" y="302"/>
                    </a:lnTo>
                    <a:lnTo>
                      <a:pt x="282" y="297"/>
                    </a:lnTo>
                    <a:lnTo>
                      <a:pt x="286" y="301"/>
                    </a:lnTo>
                    <a:close/>
                    <a:moveTo>
                      <a:pt x="277" y="293"/>
                    </a:moveTo>
                    <a:lnTo>
                      <a:pt x="338" y="236"/>
                    </a:lnTo>
                    <a:lnTo>
                      <a:pt x="347" y="245"/>
                    </a:lnTo>
                    <a:lnTo>
                      <a:pt x="286" y="301"/>
                    </a:lnTo>
                    <a:lnTo>
                      <a:pt x="277" y="293"/>
                    </a:lnTo>
                    <a:close/>
                    <a:moveTo>
                      <a:pt x="347" y="236"/>
                    </a:moveTo>
                    <a:lnTo>
                      <a:pt x="352" y="240"/>
                    </a:lnTo>
                    <a:lnTo>
                      <a:pt x="347" y="245"/>
                    </a:lnTo>
                    <a:lnTo>
                      <a:pt x="343" y="240"/>
                    </a:lnTo>
                    <a:lnTo>
                      <a:pt x="347" y="236"/>
                    </a:lnTo>
                    <a:close/>
                    <a:moveTo>
                      <a:pt x="338" y="245"/>
                    </a:moveTo>
                    <a:lnTo>
                      <a:pt x="79" y="9"/>
                    </a:lnTo>
                    <a:lnTo>
                      <a:pt x="87" y="0"/>
                    </a:lnTo>
                    <a:lnTo>
                      <a:pt x="347" y="236"/>
                    </a:lnTo>
                    <a:lnTo>
                      <a:pt x="338" y="24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3" name="Freeform 145"/>
              <p:cNvSpPr>
                <a:spLocks/>
              </p:cNvSpPr>
              <p:nvPr/>
            </p:nvSpPr>
            <p:spPr bwMode="auto">
              <a:xfrm>
                <a:off x="4229" y="1655"/>
                <a:ext cx="106" cy="103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137" y="0"/>
                  </a:cxn>
                  <a:cxn ang="0">
                    <a:pos x="181" y="42"/>
                  </a:cxn>
                  <a:cxn ang="0">
                    <a:pos x="318" y="252"/>
                  </a:cxn>
                  <a:cxn ang="0">
                    <a:pos x="257" y="308"/>
                  </a:cxn>
                  <a:cxn ang="0">
                    <a:pos x="0" y="71"/>
                  </a:cxn>
                </a:cxnLst>
                <a:rect l="0" t="0" r="r" b="b"/>
                <a:pathLst>
                  <a:path w="318" h="308">
                    <a:moveTo>
                      <a:pt x="0" y="71"/>
                    </a:moveTo>
                    <a:lnTo>
                      <a:pt x="137" y="0"/>
                    </a:lnTo>
                    <a:lnTo>
                      <a:pt x="181" y="42"/>
                    </a:lnTo>
                    <a:lnTo>
                      <a:pt x="318" y="252"/>
                    </a:lnTo>
                    <a:lnTo>
                      <a:pt x="257" y="30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4" name="Freeform 146"/>
              <p:cNvSpPr>
                <a:spLocks noEditPoints="1"/>
              </p:cNvSpPr>
              <p:nvPr/>
            </p:nvSpPr>
            <p:spPr bwMode="auto">
              <a:xfrm>
                <a:off x="4227" y="1653"/>
                <a:ext cx="110" cy="107"/>
              </a:xfrm>
              <a:custGeom>
                <a:avLst/>
                <a:gdLst/>
                <a:ahLst/>
                <a:cxnLst>
                  <a:cxn ang="0">
                    <a:pos x="1" y="72"/>
                  </a:cxn>
                  <a:cxn ang="0">
                    <a:pos x="139" y="2"/>
                  </a:cxn>
                  <a:cxn ang="0">
                    <a:pos x="144" y="13"/>
                  </a:cxn>
                  <a:cxn ang="0">
                    <a:pos x="7" y="84"/>
                  </a:cxn>
                  <a:cxn ang="0">
                    <a:pos x="1" y="72"/>
                  </a:cxn>
                  <a:cxn ang="0">
                    <a:pos x="139" y="2"/>
                  </a:cxn>
                  <a:cxn ang="0">
                    <a:pos x="142" y="0"/>
                  </a:cxn>
                  <a:cxn ang="0">
                    <a:pos x="145" y="3"/>
                  </a:cxn>
                  <a:cxn ang="0">
                    <a:pos x="141" y="7"/>
                  </a:cxn>
                  <a:cxn ang="0">
                    <a:pos x="139" y="2"/>
                  </a:cxn>
                  <a:cxn ang="0">
                    <a:pos x="145" y="3"/>
                  </a:cxn>
                  <a:cxn ang="0">
                    <a:pos x="190" y="44"/>
                  </a:cxn>
                  <a:cxn ang="0">
                    <a:pos x="181" y="53"/>
                  </a:cxn>
                  <a:cxn ang="0">
                    <a:pos x="137" y="12"/>
                  </a:cxn>
                  <a:cxn ang="0">
                    <a:pos x="145" y="3"/>
                  </a:cxn>
                  <a:cxn ang="0">
                    <a:pos x="190" y="44"/>
                  </a:cxn>
                  <a:cxn ang="0">
                    <a:pos x="190" y="45"/>
                  </a:cxn>
                  <a:cxn ang="0">
                    <a:pos x="191" y="45"/>
                  </a:cxn>
                  <a:cxn ang="0">
                    <a:pos x="185" y="49"/>
                  </a:cxn>
                  <a:cxn ang="0">
                    <a:pos x="190" y="44"/>
                  </a:cxn>
                  <a:cxn ang="0">
                    <a:pos x="191" y="45"/>
                  </a:cxn>
                  <a:cxn ang="0">
                    <a:pos x="327" y="256"/>
                  </a:cxn>
                  <a:cxn ang="0">
                    <a:pos x="317" y="262"/>
                  </a:cxn>
                  <a:cxn ang="0">
                    <a:pos x="180" y="52"/>
                  </a:cxn>
                  <a:cxn ang="0">
                    <a:pos x="191" y="45"/>
                  </a:cxn>
                  <a:cxn ang="0">
                    <a:pos x="327" y="256"/>
                  </a:cxn>
                  <a:cxn ang="0">
                    <a:pos x="330" y="260"/>
                  </a:cxn>
                  <a:cxn ang="0">
                    <a:pos x="326" y="264"/>
                  </a:cxn>
                  <a:cxn ang="0">
                    <a:pos x="322" y="259"/>
                  </a:cxn>
                  <a:cxn ang="0">
                    <a:pos x="327" y="256"/>
                  </a:cxn>
                  <a:cxn ang="0">
                    <a:pos x="326" y="264"/>
                  </a:cxn>
                  <a:cxn ang="0">
                    <a:pos x="265" y="319"/>
                  </a:cxn>
                  <a:cxn ang="0">
                    <a:pos x="257" y="310"/>
                  </a:cxn>
                  <a:cxn ang="0">
                    <a:pos x="318" y="255"/>
                  </a:cxn>
                  <a:cxn ang="0">
                    <a:pos x="326" y="264"/>
                  </a:cxn>
                  <a:cxn ang="0">
                    <a:pos x="265" y="319"/>
                  </a:cxn>
                  <a:cxn ang="0">
                    <a:pos x="261" y="323"/>
                  </a:cxn>
                  <a:cxn ang="0">
                    <a:pos x="257" y="319"/>
                  </a:cxn>
                  <a:cxn ang="0">
                    <a:pos x="261" y="315"/>
                  </a:cxn>
                  <a:cxn ang="0">
                    <a:pos x="265" y="319"/>
                  </a:cxn>
                  <a:cxn ang="0">
                    <a:pos x="257" y="319"/>
                  </a:cxn>
                  <a:cxn ang="0">
                    <a:pos x="0" y="83"/>
                  </a:cxn>
                  <a:cxn ang="0">
                    <a:pos x="8" y="73"/>
                  </a:cxn>
                  <a:cxn ang="0">
                    <a:pos x="265" y="310"/>
                  </a:cxn>
                  <a:cxn ang="0">
                    <a:pos x="257" y="319"/>
                  </a:cxn>
                </a:cxnLst>
                <a:rect l="0" t="0" r="r" b="b"/>
                <a:pathLst>
                  <a:path w="330" h="323">
                    <a:moveTo>
                      <a:pt x="1" y="72"/>
                    </a:moveTo>
                    <a:lnTo>
                      <a:pt x="139" y="2"/>
                    </a:lnTo>
                    <a:lnTo>
                      <a:pt x="144" y="13"/>
                    </a:lnTo>
                    <a:lnTo>
                      <a:pt x="7" y="84"/>
                    </a:lnTo>
                    <a:lnTo>
                      <a:pt x="1" y="72"/>
                    </a:lnTo>
                    <a:close/>
                    <a:moveTo>
                      <a:pt x="139" y="2"/>
                    </a:moveTo>
                    <a:lnTo>
                      <a:pt x="142" y="0"/>
                    </a:lnTo>
                    <a:lnTo>
                      <a:pt x="145" y="3"/>
                    </a:lnTo>
                    <a:lnTo>
                      <a:pt x="141" y="7"/>
                    </a:lnTo>
                    <a:lnTo>
                      <a:pt x="139" y="2"/>
                    </a:lnTo>
                    <a:close/>
                    <a:moveTo>
                      <a:pt x="145" y="3"/>
                    </a:moveTo>
                    <a:lnTo>
                      <a:pt x="190" y="44"/>
                    </a:lnTo>
                    <a:lnTo>
                      <a:pt x="181" y="53"/>
                    </a:lnTo>
                    <a:lnTo>
                      <a:pt x="137" y="12"/>
                    </a:lnTo>
                    <a:lnTo>
                      <a:pt x="145" y="3"/>
                    </a:lnTo>
                    <a:close/>
                    <a:moveTo>
                      <a:pt x="190" y="44"/>
                    </a:moveTo>
                    <a:lnTo>
                      <a:pt x="190" y="45"/>
                    </a:lnTo>
                    <a:lnTo>
                      <a:pt x="191" y="45"/>
                    </a:lnTo>
                    <a:lnTo>
                      <a:pt x="185" y="49"/>
                    </a:lnTo>
                    <a:lnTo>
                      <a:pt x="190" y="44"/>
                    </a:lnTo>
                    <a:close/>
                    <a:moveTo>
                      <a:pt x="191" y="45"/>
                    </a:moveTo>
                    <a:lnTo>
                      <a:pt x="327" y="256"/>
                    </a:lnTo>
                    <a:lnTo>
                      <a:pt x="317" y="262"/>
                    </a:lnTo>
                    <a:lnTo>
                      <a:pt x="180" y="52"/>
                    </a:lnTo>
                    <a:lnTo>
                      <a:pt x="191" y="45"/>
                    </a:lnTo>
                    <a:close/>
                    <a:moveTo>
                      <a:pt x="327" y="256"/>
                    </a:moveTo>
                    <a:lnTo>
                      <a:pt x="330" y="260"/>
                    </a:lnTo>
                    <a:lnTo>
                      <a:pt x="326" y="264"/>
                    </a:lnTo>
                    <a:lnTo>
                      <a:pt x="322" y="259"/>
                    </a:lnTo>
                    <a:lnTo>
                      <a:pt x="327" y="256"/>
                    </a:lnTo>
                    <a:close/>
                    <a:moveTo>
                      <a:pt x="326" y="264"/>
                    </a:moveTo>
                    <a:lnTo>
                      <a:pt x="265" y="319"/>
                    </a:lnTo>
                    <a:lnTo>
                      <a:pt x="257" y="310"/>
                    </a:lnTo>
                    <a:lnTo>
                      <a:pt x="318" y="255"/>
                    </a:lnTo>
                    <a:lnTo>
                      <a:pt x="326" y="264"/>
                    </a:lnTo>
                    <a:close/>
                    <a:moveTo>
                      <a:pt x="265" y="319"/>
                    </a:moveTo>
                    <a:lnTo>
                      <a:pt x="261" y="323"/>
                    </a:lnTo>
                    <a:lnTo>
                      <a:pt x="257" y="319"/>
                    </a:lnTo>
                    <a:lnTo>
                      <a:pt x="261" y="315"/>
                    </a:lnTo>
                    <a:lnTo>
                      <a:pt x="265" y="319"/>
                    </a:lnTo>
                    <a:close/>
                    <a:moveTo>
                      <a:pt x="257" y="319"/>
                    </a:moveTo>
                    <a:lnTo>
                      <a:pt x="0" y="83"/>
                    </a:lnTo>
                    <a:lnTo>
                      <a:pt x="8" y="73"/>
                    </a:lnTo>
                    <a:lnTo>
                      <a:pt x="265" y="310"/>
                    </a:lnTo>
                    <a:lnTo>
                      <a:pt x="257" y="31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5" name="Freeform 147"/>
              <p:cNvSpPr>
                <a:spLocks/>
              </p:cNvSpPr>
              <p:nvPr/>
            </p:nvSpPr>
            <p:spPr bwMode="auto">
              <a:xfrm>
                <a:off x="4102" y="1543"/>
                <a:ext cx="111" cy="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1" y="0"/>
                  </a:cxn>
                  <a:cxn ang="0">
                    <a:pos x="288" y="127"/>
                  </a:cxn>
                  <a:cxn ang="0">
                    <a:pos x="335" y="169"/>
                  </a:cxn>
                  <a:cxn ang="0">
                    <a:pos x="259" y="295"/>
                  </a:cxn>
                  <a:cxn ang="0">
                    <a:pos x="0" y="56"/>
                  </a:cxn>
                </a:cxnLst>
                <a:rect l="0" t="0" r="r" b="b"/>
                <a:pathLst>
                  <a:path w="335" h="295">
                    <a:moveTo>
                      <a:pt x="0" y="56"/>
                    </a:moveTo>
                    <a:lnTo>
                      <a:pt x="61" y="0"/>
                    </a:lnTo>
                    <a:lnTo>
                      <a:pt x="288" y="127"/>
                    </a:lnTo>
                    <a:lnTo>
                      <a:pt x="335" y="169"/>
                    </a:lnTo>
                    <a:lnTo>
                      <a:pt x="259" y="29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6" name="Freeform 148"/>
              <p:cNvSpPr>
                <a:spLocks noEditPoints="1"/>
              </p:cNvSpPr>
              <p:nvPr/>
            </p:nvSpPr>
            <p:spPr bwMode="auto">
              <a:xfrm>
                <a:off x="4100" y="1540"/>
                <a:ext cx="116" cy="104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62" y="3"/>
                  </a:cxn>
                  <a:cxn ang="0">
                    <a:pos x="70" y="12"/>
                  </a:cxn>
                  <a:cxn ang="0">
                    <a:pos x="10" y="68"/>
                  </a:cxn>
                  <a:cxn ang="0">
                    <a:pos x="0" y="58"/>
                  </a:cxn>
                  <a:cxn ang="0">
                    <a:pos x="62" y="3"/>
                  </a:cxn>
                  <a:cxn ang="0">
                    <a:pos x="65" y="0"/>
                  </a:cxn>
                  <a:cxn ang="0">
                    <a:pos x="69" y="2"/>
                  </a:cxn>
                  <a:cxn ang="0">
                    <a:pos x="66" y="7"/>
                  </a:cxn>
                  <a:cxn ang="0">
                    <a:pos x="62" y="3"/>
                  </a:cxn>
                  <a:cxn ang="0">
                    <a:pos x="69" y="2"/>
                  </a:cxn>
                  <a:cxn ang="0">
                    <a:pos x="296" y="129"/>
                  </a:cxn>
                  <a:cxn ang="0">
                    <a:pos x="290" y="139"/>
                  </a:cxn>
                  <a:cxn ang="0">
                    <a:pos x="63" y="12"/>
                  </a:cxn>
                  <a:cxn ang="0">
                    <a:pos x="69" y="2"/>
                  </a:cxn>
                  <a:cxn ang="0">
                    <a:pos x="296" y="129"/>
                  </a:cxn>
                  <a:cxn ang="0">
                    <a:pos x="297" y="129"/>
                  </a:cxn>
                  <a:cxn ang="0">
                    <a:pos x="297" y="129"/>
                  </a:cxn>
                  <a:cxn ang="0">
                    <a:pos x="293" y="134"/>
                  </a:cxn>
                  <a:cxn ang="0">
                    <a:pos x="296" y="129"/>
                  </a:cxn>
                  <a:cxn ang="0">
                    <a:pos x="297" y="129"/>
                  </a:cxn>
                  <a:cxn ang="0">
                    <a:pos x="344" y="171"/>
                  </a:cxn>
                  <a:cxn ang="0">
                    <a:pos x="336" y="180"/>
                  </a:cxn>
                  <a:cxn ang="0">
                    <a:pos x="289" y="138"/>
                  </a:cxn>
                  <a:cxn ang="0">
                    <a:pos x="297" y="129"/>
                  </a:cxn>
                  <a:cxn ang="0">
                    <a:pos x="344" y="171"/>
                  </a:cxn>
                  <a:cxn ang="0">
                    <a:pos x="348" y="175"/>
                  </a:cxn>
                  <a:cxn ang="0">
                    <a:pos x="345" y="179"/>
                  </a:cxn>
                  <a:cxn ang="0">
                    <a:pos x="340" y="176"/>
                  </a:cxn>
                  <a:cxn ang="0">
                    <a:pos x="344" y="171"/>
                  </a:cxn>
                  <a:cxn ang="0">
                    <a:pos x="345" y="179"/>
                  </a:cxn>
                  <a:cxn ang="0">
                    <a:pos x="270" y="305"/>
                  </a:cxn>
                  <a:cxn ang="0">
                    <a:pos x="259" y="299"/>
                  </a:cxn>
                  <a:cxn ang="0">
                    <a:pos x="335" y="173"/>
                  </a:cxn>
                  <a:cxn ang="0">
                    <a:pos x="345" y="179"/>
                  </a:cxn>
                  <a:cxn ang="0">
                    <a:pos x="270" y="305"/>
                  </a:cxn>
                  <a:cxn ang="0">
                    <a:pos x="266" y="312"/>
                  </a:cxn>
                  <a:cxn ang="0">
                    <a:pos x="260" y="307"/>
                  </a:cxn>
                  <a:cxn ang="0">
                    <a:pos x="264" y="302"/>
                  </a:cxn>
                  <a:cxn ang="0">
                    <a:pos x="270" y="305"/>
                  </a:cxn>
                  <a:cxn ang="0">
                    <a:pos x="260" y="307"/>
                  </a:cxn>
                  <a:cxn ang="0">
                    <a:pos x="0" y="68"/>
                  </a:cxn>
                  <a:cxn ang="0">
                    <a:pos x="10" y="58"/>
                  </a:cxn>
                  <a:cxn ang="0">
                    <a:pos x="269" y="298"/>
                  </a:cxn>
                  <a:cxn ang="0">
                    <a:pos x="260" y="307"/>
                  </a:cxn>
                </a:cxnLst>
                <a:rect l="0" t="0" r="r" b="b"/>
                <a:pathLst>
                  <a:path w="348" h="312">
                    <a:moveTo>
                      <a:pt x="0" y="58"/>
                    </a:moveTo>
                    <a:lnTo>
                      <a:pt x="62" y="3"/>
                    </a:lnTo>
                    <a:lnTo>
                      <a:pt x="70" y="12"/>
                    </a:lnTo>
                    <a:lnTo>
                      <a:pt x="10" y="68"/>
                    </a:lnTo>
                    <a:lnTo>
                      <a:pt x="0" y="58"/>
                    </a:lnTo>
                    <a:close/>
                    <a:moveTo>
                      <a:pt x="62" y="3"/>
                    </a:moveTo>
                    <a:lnTo>
                      <a:pt x="65" y="0"/>
                    </a:lnTo>
                    <a:lnTo>
                      <a:pt x="69" y="2"/>
                    </a:lnTo>
                    <a:lnTo>
                      <a:pt x="66" y="7"/>
                    </a:lnTo>
                    <a:lnTo>
                      <a:pt x="62" y="3"/>
                    </a:lnTo>
                    <a:close/>
                    <a:moveTo>
                      <a:pt x="69" y="2"/>
                    </a:moveTo>
                    <a:lnTo>
                      <a:pt x="296" y="129"/>
                    </a:lnTo>
                    <a:lnTo>
                      <a:pt x="290" y="139"/>
                    </a:lnTo>
                    <a:lnTo>
                      <a:pt x="63" y="12"/>
                    </a:lnTo>
                    <a:lnTo>
                      <a:pt x="69" y="2"/>
                    </a:lnTo>
                    <a:close/>
                    <a:moveTo>
                      <a:pt x="296" y="129"/>
                    </a:moveTo>
                    <a:lnTo>
                      <a:pt x="297" y="129"/>
                    </a:lnTo>
                    <a:lnTo>
                      <a:pt x="297" y="129"/>
                    </a:lnTo>
                    <a:lnTo>
                      <a:pt x="293" y="134"/>
                    </a:lnTo>
                    <a:lnTo>
                      <a:pt x="296" y="129"/>
                    </a:lnTo>
                    <a:close/>
                    <a:moveTo>
                      <a:pt x="297" y="129"/>
                    </a:moveTo>
                    <a:lnTo>
                      <a:pt x="344" y="171"/>
                    </a:lnTo>
                    <a:lnTo>
                      <a:pt x="336" y="180"/>
                    </a:lnTo>
                    <a:lnTo>
                      <a:pt x="289" y="138"/>
                    </a:lnTo>
                    <a:lnTo>
                      <a:pt x="297" y="129"/>
                    </a:lnTo>
                    <a:close/>
                    <a:moveTo>
                      <a:pt x="344" y="171"/>
                    </a:moveTo>
                    <a:lnTo>
                      <a:pt x="348" y="175"/>
                    </a:lnTo>
                    <a:lnTo>
                      <a:pt x="345" y="179"/>
                    </a:lnTo>
                    <a:lnTo>
                      <a:pt x="340" y="176"/>
                    </a:lnTo>
                    <a:lnTo>
                      <a:pt x="344" y="171"/>
                    </a:lnTo>
                    <a:close/>
                    <a:moveTo>
                      <a:pt x="345" y="179"/>
                    </a:moveTo>
                    <a:lnTo>
                      <a:pt x="270" y="305"/>
                    </a:lnTo>
                    <a:lnTo>
                      <a:pt x="259" y="299"/>
                    </a:lnTo>
                    <a:lnTo>
                      <a:pt x="335" y="173"/>
                    </a:lnTo>
                    <a:lnTo>
                      <a:pt x="345" y="179"/>
                    </a:lnTo>
                    <a:close/>
                    <a:moveTo>
                      <a:pt x="270" y="305"/>
                    </a:moveTo>
                    <a:lnTo>
                      <a:pt x="266" y="312"/>
                    </a:lnTo>
                    <a:lnTo>
                      <a:pt x="260" y="307"/>
                    </a:lnTo>
                    <a:lnTo>
                      <a:pt x="264" y="302"/>
                    </a:lnTo>
                    <a:lnTo>
                      <a:pt x="270" y="305"/>
                    </a:lnTo>
                    <a:close/>
                    <a:moveTo>
                      <a:pt x="260" y="307"/>
                    </a:moveTo>
                    <a:lnTo>
                      <a:pt x="0" y="68"/>
                    </a:lnTo>
                    <a:lnTo>
                      <a:pt x="10" y="58"/>
                    </a:lnTo>
                    <a:lnTo>
                      <a:pt x="269" y="298"/>
                    </a:lnTo>
                    <a:lnTo>
                      <a:pt x="260" y="3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7" name="Freeform 149"/>
              <p:cNvSpPr>
                <a:spLocks/>
              </p:cNvSpPr>
              <p:nvPr/>
            </p:nvSpPr>
            <p:spPr bwMode="auto">
              <a:xfrm>
                <a:off x="3970" y="1561"/>
                <a:ext cx="142" cy="132"/>
              </a:xfrm>
              <a:custGeom>
                <a:avLst/>
                <a:gdLst/>
                <a:ahLst/>
                <a:cxnLst>
                  <a:cxn ang="0">
                    <a:pos x="32" y="394"/>
                  </a:cxn>
                  <a:cxn ang="0">
                    <a:pos x="61" y="394"/>
                  </a:cxn>
                  <a:cxn ang="0">
                    <a:pos x="428" y="56"/>
                  </a:cxn>
                  <a:cxn ang="0">
                    <a:pos x="428" y="30"/>
                  </a:cxn>
                  <a:cxn ang="0">
                    <a:pos x="396" y="0"/>
                  </a:cxn>
                  <a:cxn ang="0">
                    <a:pos x="0" y="365"/>
                  </a:cxn>
                  <a:cxn ang="0">
                    <a:pos x="32" y="394"/>
                  </a:cxn>
                </a:cxnLst>
                <a:rect l="0" t="0" r="r" b="b"/>
                <a:pathLst>
                  <a:path w="428" h="394">
                    <a:moveTo>
                      <a:pt x="32" y="394"/>
                    </a:moveTo>
                    <a:lnTo>
                      <a:pt x="61" y="394"/>
                    </a:lnTo>
                    <a:lnTo>
                      <a:pt x="428" y="56"/>
                    </a:lnTo>
                    <a:lnTo>
                      <a:pt x="428" y="30"/>
                    </a:lnTo>
                    <a:lnTo>
                      <a:pt x="396" y="0"/>
                    </a:lnTo>
                    <a:lnTo>
                      <a:pt x="0" y="365"/>
                    </a:lnTo>
                    <a:lnTo>
                      <a:pt x="32" y="39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8" name="Freeform 150"/>
              <p:cNvSpPr>
                <a:spLocks noEditPoints="1"/>
              </p:cNvSpPr>
              <p:nvPr/>
            </p:nvSpPr>
            <p:spPr bwMode="auto">
              <a:xfrm>
                <a:off x="3967" y="1559"/>
                <a:ext cx="147" cy="136"/>
              </a:xfrm>
              <a:custGeom>
                <a:avLst/>
                <a:gdLst/>
                <a:ahLst/>
                <a:cxnLst>
                  <a:cxn ang="0">
                    <a:pos x="41" y="395"/>
                  </a:cxn>
                  <a:cxn ang="0">
                    <a:pos x="70" y="395"/>
                  </a:cxn>
                  <a:cxn ang="0">
                    <a:pos x="70" y="408"/>
                  </a:cxn>
                  <a:cxn ang="0">
                    <a:pos x="41" y="408"/>
                  </a:cxn>
                  <a:cxn ang="0">
                    <a:pos x="41" y="395"/>
                  </a:cxn>
                  <a:cxn ang="0">
                    <a:pos x="74" y="406"/>
                  </a:cxn>
                  <a:cxn ang="0">
                    <a:pos x="72" y="408"/>
                  </a:cxn>
                  <a:cxn ang="0">
                    <a:pos x="70" y="408"/>
                  </a:cxn>
                  <a:cxn ang="0">
                    <a:pos x="70" y="402"/>
                  </a:cxn>
                  <a:cxn ang="0">
                    <a:pos x="74" y="406"/>
                  </a:cxn>
                  <a:cxn ang="0">
                    <a:pos x="66" y="397"/>
                  </a:cxn>
                  <a:cxn ang="0">
                    <a:pos x="433" y="60"/>
                  </a:cxn>
                  <a:cxn ang="0">
                    <a:pos x="441" y="69"/>
                  </a:cxn>
                  <a:cxn ang="0">
                    <a:pos x="74" y="406"/>
                  </a:cxn>
                  <a:cxn ang="0">
                    <a:pos x="66" y="397"/>
                  </a:cxn>
                  <a:cxn ang="0">
                    <a:pos x="443" y="64"/>
                  </a:cxn>
                  <a:cxn ang="0">
                    <a:pos x="443" y="67"/>
                  </a:cxn>
                  <a:cxn ang="0">
                    <a:pos x="441" y="69"/>
                  </a:cxn>
                  <a:cxn ang="0">
                    <a:pos x="437" y="64"/>
                  </a:cxn>
                  <a:cxn ang="0">
                    <a:pos x="443" y="64"/>
                  </a:cxn>
                  <a:cxn ang="0">
                    <a:pos x="431" y="64"/>
                  </a:cxn>
                  <a:cxn ang="0">
                    <a:pos x="431" y="38"/>
                  </a:cxn>
                  <a:cxn ang="0">
                    <a:pos x="443" y="38"/>
                  </a:cxn>
                  <a:cxn ang="0">
                    <a:pos x="443" y="64"/>
                  </a:cxn>
                  <a:cxn ang="0">
                    <a:pos x="431" y="64"/>
                  </a:cxn>
                  <a:cxn ang="0">
                    <a:pos x="441" y="33"/>
                  </a:cxn>
                  <a:cxn ang="0">
                    <a:pos x="443" y="35"/>
                  </a:cxn>
                  <a:cxn ang="0">
                    <a:pos x="443" y="38"/>
                  </a:cxn>
                  <a:cxn ang="0">
                    <a:pos x="437" y="38"/>
                  </a:cxn>
                  <a:cxn ang="0">
                    <a:pos x="441" y="33"/>
                  </a:cxn>
                  <a:cxn ang="0">
                    <a:pos x="433" y="42"/>
                  </a:cxn>
                  <a:cxn ang="0">
                    <a:pos x="400" y="13"/>
                  </a:cxn>
                  <a:cxn ang="0">
                    <a:pos x="410" y="3"/>
                  </a:cxn>
                  <a:cxn ang="0">
                    <a:pos x="441" y="33"/>
                  </a:cxn>
                  <a:cxn ang="0">
                    <a:pos x="433" y="42"/>
                  </a:cxn>
                  <a:cxn ang="0">
                    <a:pos x="400" y="3"/>
                  </a:cxn>
                  <a:cxn ang="0">
                    <a:pos x="405" y="0"/>
                  </a:cxn>
                  <a:cxn ang="0">
                    <a:pos x="410" y="3"/>
                  </a:cxn>
                  <a:cxn ang="0">
                    <a:pos x="405" y="8"/>
                  </a:cxn>
                  <a:cxn ang="0">
                    <a:pos x="400" y="3"/>
                  </a:cxn>
                  <a:cxn ang="0">
                    <a:pos x="410" y="13"/>
                  </a:cxn>
                  <a:cxn ang="0">
                    <a:pos x="13" y="377"/>
                  </a:cxn>
                  <a:cxn ang="0">
                    <a:pos x="5" y="368"/>
                  </a:cxn>
                  <a:cxn ang="0">
                    <a:pos x="400" y="3"/>
                  </a:cxn>
                  <a:cxn ang="0">
                    <a:pos x="410" y="13"/>
                  </a:cxn>
                  <a:cxn ang="0">
                    <a:pos x="5" y="377"/>
                  </a:cxn>
                  <a:cxn ang="0">
                    <a:pos x="0" y="373"/>
                  </a:cxn>
                  <a:cxn ang="0">
                    <a:pos x="5" y="368"/>
                  </a:cxn>
                  <a:cxn ang="0">
                    <a:pos x="9" y="373"/>
                  </a:cxn>
                  <a:cxn ang="0">
                    <a:pos x="5" y="377"/>
                  </a:cxn>
                  <a:cxn ang="0">
                    <a:pos x="13" y="368"/>
                  </a:cxn>
                  <a:cxn ang="0">
                    <a:pos x="45" y="397"/>
                  </a:cxn>
                  <a:cxn ang="0">
                    <a:pos x="37" y="406"/>
                  </a:cxn>
                  <a:cxn ang="0">
                    <a:pos x="5" y="377"/>
                  </a:cxn>
                  <a:cxn ang="0">
                    <a:pos x="13" y="368"/>
                  </a:cxn>
                </a:cxnLst>
                <a:rect l="0" t="0" r="r" b="b"/>
                <a:pathLst>
                  <a:path w="443" h="408">
                    <a:moveTo>
                      <a:pt x="41" y="395"/>
                    </a:moveTo>
                    <a:lnTo>
                      <a:pt x="70" y="395"/>
                    </a:lnTo>
                    <a:lnTo>
                      <a:pt x="70" y="408"/>
                    </a:lnTo>
                    <a:lnTo>
                      <a:pt x="41" y="408"/>
                    </a:lnTo>
                    <a:lnTo>
                      <a:pt x="41" y="395"/>
                    </a:lnTo>
                    <a:close/>
                    <a:moveTo>
                      <a:pt x="74" y="406"/>
                    </a:moveTo>
                    <a:lnTo>
                      <a:pt x="72" y="408"/>
                    </a:lnTo>
                    <a:lnTo>
                      <a:pt x="70" y="408"/>
                    </a:lnTo>
                    <a:lnTo>
                      <a:pt x="70" y="402"/>
                    </a:lnTo>
                    <a:lnTo>
                      <a:pt x="74" y="406"/>
                    </a:lnTo>
                    <a:close/>
                    <a:moveTo>
                      <a:pt x="66" y="397"/>
                    </a:moveTo>
                    <a:lnTo>
                      <a:pt x="433" y="60"/>
                    </a:lnTo>
                    <a:lnTo>
                      <a:pt x="441" y="69"/>
                    </a:lnTo>
                    <a:lnTo>
                      <a:pt x="74" y="406"/>
                    </a:lnTo>
                    <a:lnTo>
                      <a:pt x="66" y="397"/>
                    </a:lnTo>
                    <a:close/>
                    <a:moveTo>
                      <a:pt x="443" y="64"/>
                    </a:moveTo>
                    <a:lnTo>
                      <a:pt x="443" y="67"/>
                    </a:lnTo>
                    <a:lnTo>
                      <a:pt x="441" y="69"/>
                    </a:lnTo>
                    <a:lnTo>
                      <a:pt x="437" y="64"/>
                    </a:lnTo>
                    <a:lnTo>
                      <a:pt x="443" y="64"/>
                    </a:lnTo>
                    <a:close/>
                    <a:moveTo>
                      <a:pt x="431" y="64"/>
                    </a:moveTo>
                    <a:lnTo>
                      <a:pt x="431" y="38"/>
                    </a:lnTo>
                    <a:lnTo>
                      <a:pt x="443" y="38"/>
                    </a:lnTo>
                    <a:lnTo>
                      <a:pt x="443" y="64"/>
                    </a:lnTo>
                    <a:lnTo>
                      <a:pt x="431" y="64"/>
                    </a:lnTo>
                    <a:close/>
                    <a:moveTo>
                      <a:pt x="441" y="33"/>
                    </a:moveTo>
                    <a:lnTo>
                      <a:pt x="443" y="35"/>
                    </a:lnTo>
                    <a:lnTo>
                      <a:pt x="443" y="38"/>
                    </a:lnTo>
                    <a:lnTo>
                      <a:pt x="437" y="38"/>
                    </a:lnTo>
                    <a:lnTo>
                      <a:pt x="441" y="33"/>
                    </a:lnTo>
                    <a:close/>
                    <a:moveTo>
                      <a:pt x="433" y="42"/>
                    </a:moveTo>
                    <a:lnTo>
                      <a:pt x="400" y="13"/>
                    </a:lnTo>
                    <a:lnTo>
                      <a:pt x="410" y="3"/>
                    </a:lnTo>
                    <a:lnTo>
                      <a:pt x="441" y="33"/>
                    </a:lnTo>
                    <a:lnTo>
                      <a:pt x="433" y="42"/>
                    </a:lnTo>
                    <a:close/>
                    <a:moveTo>
                      <a:pt x="400" y="3"/>
                    </a:moveTo>
                    <a:lnTo>
                      <a:pt x="405" y="0"/>
                    </a:lnTo>
                    <a:lnTo>
                      <a:pt x="410" y="3"/>
                    </a:lnTo>
                    <a:lnTo>
                      <a:pt x="405" y="8"/>
                    </a:lnTo>
                    <a:lnTo>
                      <a:pt x="400" y="3"/>
                    </a:lnTo>
                    <a:close/>
                    <a:moveTo>
                      <a:pt x="410" y="13"/>
                    </a:moveTo>
                    <a:lnTo>
                      <a:pt x="13" y="377"/>
                    </a:lnTo>
                    <a:lnTo>
                      <a:pt x="5" y="368"/>
                    </a:lnTo>
                    <a:lnTo>
                      <a:pt x="400" y="3"/>
                    </a:lnTo>
                    <a:lnTo>
                      <a:pt x="410" y="13"/>
                    </a:lnTo>
                    <a:close/>
                    <a:moveTo>
                      <a:pt x="5" y="377"/>
                    </a:moveTo>
                    <a:lnTo>
                      <a:pt x="0" y="373"/>
                    </a:lnTo>
                    <a:lnTo>
                      <a:pt x="5" y="368"/>
                    </a:lnTo>
                    <a:lnTo>
                      <a:pt x="9" y="373"/>
                    </a:lnTo>
                    <a:lnTo>
                      <a:pt x="5" y="377"/>
                    </a:lnTo>
                    <a:close/>
                    <a:moveTo>
                      <a:pt x="13" y="368"/>
                    </a:moveTo>
                    <a:lnTo>
                      <a:pt x="45" y="397"/>
                    </a:lnTo>
                    <a:lnTo>
                      <a:pt x="37" y="406"/>
                    </a:lnTo>
                    <a:lnTo>
                      <a:pt x="5" y="377"/>
                    </a:lnTo>
                    <a:lnTo>
                      <a:pt x="13" y="36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9" name="Freeform 151"/>
              <p:cNvSpPr>
                <a:spLocks/>
              </p:cNvSpPr>
              <p:nvPr/>
            </p:nvSpPr>
            <p:spPr bwMode="auto">
              <a:xfrm>
                <a:off x="4173" y="1749"/>
                <a:ext cx="141" cy="130"/>
              </a:xfrm>
              <a:custGeom>
                <a:avLst/>
                <a:gdLst/>
                <a:ahLst/>
                <a:cxnLst>
                  <a:cxn ang="0">
                    <a:pos x="32" y="390"/>
                  </a:cxn>
                  <a:cxn ang="0">
                    <a:pos x="0" y="364"/>
                  </a:cxn>
                  <a:cxn ang="0">
                    <a:pos x="0" y="337"/>
                  </a:cxn>
                  <a:cxn ang="0">
                    <a:pos x="364" y="0"/>
                  </a:cxn>
                  <a:cxn ang="0">
                    <a:pos x="396" y="0"/>
                  </a:cxn>
                  <a:cxn ang="0">
                    <a:pos x="425" y="27"/>
                  </a:cxn>
                  <a:cxn ang="0">
                    <a:pos x="32" y="390"/>
                  </a:cxn>
                </a:cxnLst>
                <a:rect l="0" t="0" r="r" b="b"/>
                <a:pathLst>
                  <a:path w="425" h="390">
                    <a:moveTo>
                      <a:pt x="32" y="390"/>
                    </a:moveTo>
                    <a:lnTo>
                      <a:pt x="0" y="364"/>
                    </a:lnTo>
                    <a:lnTo>
                      <a:pt x="0" y="337"/>
                    </a:lnTo>
                    <a:lnTo>
                      <a:pt x="364" y="0"/>
                    </a:lnTo>
                    <a:lnTo>
                      <a:pt x="396" y="0"/>
                    </a:lnTo>
                    <a:lnTo>
                      <a:pt x="425" y="27"/>
                    </a:lnTo>
                    <a:lnTo>
                      <a:pt x="32" y="39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0" name="Freeform 152"/>
              <p:cNvSpPr>
                <a:spLocks noEditPoints="1"/>
              </p:cNvSpPr>
              <p:nvPr/>
            </p:nvSpPr>
            <p:spPr bwMode="auto">
              <a:xfrm>
                <a:off x="4171" y="1747"/>
                <a:ext cx="147" cy="133"/>
              </a:xfrm>
              <a:custGeom>
                <a:avLst/>
                <a:gdLst/>
                <a:ahLst/>
                <a:cxnLst>
                  <a:cxn ang="0">
                    <a:pos x="33" y="401"/>
                  </a:cxn>
                  <a:cxn ang="0">
                    <a:pos x="2" y="375"/>
                  </a:cxn>
                  <a:cxn ang="0">
                    <a:pos x="9" y="365"/>
                  </a:cxn>
                  <a:cxn ang="0">
                    <a:pos x="42" y="392"/>
                  </a:cxn>
                  <a:cxn ang="0">
                    <a:pos x="33" y="401"/>
                  </a:cxn>
                  <a:cxn ang="0">
                    <a:pos x="2" y="375"/>
                  </a:cxn>
                  <a:cxn ang="0">
                    <a:pos x="0" y="373"/>
                  </a:cxn>
                  <a:cxn ang="0">
                    <a:pos x="0" y="370"/>
                  </a:cxn>
                  <a:cxn ang="0">
                    <a:pos x="6" y="370"/>
                  </a:cxn>
                  <a:cxn ang="0">
                    <a:pos x="2" y="375"/>
                  </a:cxn>
                  <a:cxn ang="0">
                    <a:pos x="0" y="370"/>
                  </a:cxn>
                  <a:cxn ang="0">
                    <a:pos x="0" y="343"/>
                  </a:cxn>
                  <a:cxn ang="0">
                    <a:pos x="12" y="343"/>
                  </a:cxn>
                  <a:cxn ang="0">
                    <a:pos x="12" y="370"/>
                  </a:cxn>
                  <a:cxn ang="0">
                    <a:pos x="0" y="370"/>
                  </a:cxn>
                  <a:cxn ang="0">
                    <a:pos x="0" y="343"/>
                  </a:cxn>
                  <a:cxn ang="0">
                    <a:pos x="0" y="341"/>
                  </a:cxn>
                  <a:cxn ang="0">
                    <a:pos x="1" y="339"/>
                  </a:cxn>
                  <a:cxn ang="0">
                    <a:pos x="6" y="343"/>
                  </a:cxn>
                  <a:cxn ang="0">
                    <a:pos x="0" y="343"/>
                  </a:cxn>
                  <a:cxn ang="0">
                    <a:pos x="1" y="339"/>
                  </a:cxn>
                  <a:cxn ang="0">
                    <a:pos x="366" y="2"/>
                  </a:cxn>
                  <a:cxn ang="0">
                    <a:pos x="374" y="11"/>
                  </a:cxn>
                  <a:cxn ang="0">
                    <a:pos x="10" y="348"/>
                  </a:cxn>
                  <a:cxn ang="0">
                    <a:pos x="1" y="339"/>
                  </a:cxn>
                  <a:cxn ang="0">
                    <a:pos x="366" y="2"/>
                  </a:cxn>
                  <a:cxn ang="0">
                    <a:pos x="368" y="0"/>
                  </a:cxn>
                  <a:cxn ang="0">
                    <a:pos x="370" y="0"/>
                  </a:cxn>
                  <a:cxn ang="0">
                    <a:pos x="370" y="6"/>
                  </a:cxn>
                  <a:cxn ang="0">
                    <a:pos x="366" y="2"/>
                  </a:cxn>
                  <a:cxn ang="0">
                    <a:pos x="370" y="0"/>
                  </a:cxn>
                  <a:cxn ang="0">
                    <a:pos x="402" y="0"/>
                  </a:cxn>
                  <a:cxn ang="0">
                    <a:pos x="402" y="12"/>
                  </a:cxn>
                  <a:cxn ang="0">
                    <a:pos x="370" y="12"/>
                  </a:cxn>
                  <a:cxn ang="0">
                    <a:pos x="370" y="0"/>
                  </a:cxn>
                  <a:cxn ang="0">
                    <a:pos x="402" y="0"/>
                  </a:cxn>
                  <a:cxn ang="0">
                    <a:pos x="404" y="0"/>
                  </a:cxn>
                  <a:cxn ang="0">
                    <a:pos x="406" y="2"/>
                  </a:cxn>
                  <a:cxn ang="0">
                    <a:pos x="402" y="6"/>
                  </a:cxn>
                  <a:cxn ang="0">
                    <a:pos x="402" y="0"/>
                  </a:cxn>
                  <a:cxn ang="0">
                    <a:pos x="406" y="2"/>
                  </a:cxn>
                  <a:cxn ang="0">
                    <a:pos x="435" y="28"/>
                  </a:cxn>
                  <a:cxn ang="0">
                    <a:pos x="427" y="37"/>
                  </a:cxn>
                  <a:cxn ang="0">
                    <a:pos x="398" y="11"/>
                  </a:cxn>
                  <a:cxn ang="0">
                    <a:pos x="406" y="2"/>
                  </a:cxn>
                  <a:cxn ang="0">
                    <a:pos x="435" y="28"/>
                  </a:cxn>
                  <a:cxn ang="0">
                    <a:pos x="441" y="33"/>
                  </a:cxn>
                  <a:cxn ang="0">
                    <a:pos x="435" y="37"/>
                  </a:cxn>
                  <a:cxn ang="0">
                    <a:pos x="431" y="33"/>
                  </a:cxn>
                  <a:cxn ang="0">
                    <a:pos x="435" y="28"/>
                  </a:cxn>
                  <a:cxn ang="0">
                    <a:pos x="435" y="37"/>
                  </a:cxn>
                  <a:cxn ang="0">
                    <a:pos x="42" y="401"/>
                  </a:cxn>
                  <a:cxn ang="0">
                    <a:pos x="33" y="392"/>
                  </a:cxn>
                  <a:cxn ang="0">
                    <a:pos x="427" y="28"/>
                  </a:cxn>
                  <a:cxn ang="0">
                    <a:pos x="435" y="37"/>
                  </a:cxn>
                </a:cxnLst>
                <a:rect l="0" t="0" r="r" b="b"/>
                <a:pathLst>
                  <a:path w="441" h="401">
                    <a:moveTo>
                      <a:pt x="33" y="401"/>
                    </a:moveTo>
                    <a:lnTo>
                      <a:pt x="2" y="375"/>
                    </a:lnTo>
                    <a:lnTo>
                      <a:pt x="9" y="365"/>
                    </a:lnTo>
                    <a:lnTo>
                      <a:pt x="42" y="392"/>
                    </a:lnTo>
                    <a:lnTo>
                      <a:pt x="33" y="401"/>
                    </a:lnTo>
                    <a:close/>
                    <a:moveTo>
                      <a:pt x="2" y="375"/>
                    </a:moveTo>
                    <a:lnTo>
                      <a:pt x="0" y="373"/>
                    </a:lnTo>
                    <a:lnTo>
                      <a:pt x="0" y="370"/>
                    </a:lnTo>
                    <a:lnTo>
                      <a:pt x="6" y="370"/>
                    </a:lnTo>
                    <a:lnTo>
                      <a:pt x="2" y="375"/>
                    </a:lnTo>
                    <a:close/>
                    <a:moveTo>
                      <a:pt x="0" y="370"/>
                    </a:moveTo>
                    <a:lnTo>
                      <a:pt x="0" y="343"/>
                    </a:lnTo>
                    <a:lnTo>
                      <a:pt x="12" y="343"/>
                    </a:lnTo>
                    <a:lnTo>
                      <a:pt x="12" y="370"/>
                    </a:lnTo>
                    <a:lnTo>
                      <a:pt x="0" y="370"/>
                    </a:lnTo>
                    <a:close/>
                    <a:moveTo>
                      <a:pt x="0" y="343"/>
                    </a:moveTo>
                    <a:lnTo>
                      <a:pt x="0" y="341"/>
                    </a:lnTo>
                    <a:lnTo>
                      <a:pt x="1" y="339"/>
                    </a:lnTo>
                    <a:lnTo>
                      <a:pt x="6" y="343"/>
                    </a:lnTo>
                    <a:lnTo>
                      <a:pt x="0" y="343"/>
                    </a:lnTo>
                    <a:close/>
                    <a:moveTo>
                      <a:pt x="1" y="339"/>
                    </a:moveTo>
                    <a:lnTo>
                      <a:pt x="366" y="2"/>
                    </a:lnTo>
                    <a:lnTo>
                      <a:pt x="374" y="11"/>
                    </a:lnTo>
                    <a:lnTo>
                      <a:pt x="10" y="348"/>
                    </a:lnTo>
                    <a:lnTo>
                      <a:pt x="1" y="339"/>
                    </a:lnTo>
                    <a:close/>
                    <a:moveTo>
                      <a:pt x="366" y="2"/>
                    </a:moveTo>
                    <a:lnTo>
                      <a:pt x="368" y="0"/>
                    </a:lnTo>
                    <a:lnTo>
                      <a:pt x="370" y="0"/>
                    </a:lnTo>
                    <a:lnTo>
                      <a:pt x="370" y="6"/>
                    </a:lnTo>
                    <a:lnTo>
                      <a:pt x="366" y="2"/>
                    </a:lnTo>
                    <a:close/>
                    <a:moveTo>
                      <a:pt x="370" y="0"/>
                    </a:moveTo>
                    <a:lnTo>
                      <a:pt x="402" y="0"/>
                    </a:lnTo>
                    <a:lnTo>
                      <a:pt x="402" y="12"/>
                    </a:lnTo>
                    <a:lnTo>
                      <a:pt x="370" y="12"/>
                    </a:lnTo>
                    <a:lnTo>
                      <a:pt x="370" y="0"/>
                    </a:lnTo>
                    <a:close/>
                    <a:moveTo>
                      <a:pt x="402" y="0"/>
                    </a:moveTo>
                    <a:lnTo>
                      <a:pt x="404" y="0"/>
                    </a:lnTo>
                    <a:lnTo>
                      <a:pt x="406" y="2"/>
                    </a:lnTo>
                    <a:lnTo>
                      <a:pt x="402" y="6"/>
                    </a:lnTo>
                    <a:lnTo>
                      <a:pt x="402" y="0"/>
                    </a:lnTo>
                    <a:close/>
                    <a:moveTo>
                      <a:pt x="406" y="2"/>
                    </a:moveTo>
                    <a:lnTo>
                      <a:pt x="435" y="28"/>
                    </a:lnTo>
                    <a:lnTo>
                      <a:pt x="427" y="37"/>
                    </a:lnTo>
                    <a:lnTo>
                      <a:pt x="398" y="11"/>
                    </a:lnTo>
                    <a:lnTo>
                      <a:pt x="406" y="2"/>
                    </a:lnTo>
                    <a:close/>
                    <a:moveTo>
                      <a:pt x="435" y="28"/>
                    </a:moveTo>
                    <a:lnTo>
                      <a:pt x="441" y="33"/>
                    </a:lnTo>
                    <a:lnTo>
                      <a:pt x="435" y="37"/>
                    </a:lnTo>
                    <a:lnTo>
                      <a:pt x="431" y="33"/>
                    </a:lnTo>
                    <a:lnTo>
                      <a:pt x="435" y="28"/>
                    </a:lnTo>
                    <a:close/>
                    <a:moveTo>
                      <a:pt x="435" y="37"/>
                    </a:moveTo>
                    <a:lnTo>
                      <a:pt x="42" y="401"/>
                    </a:lnTo>
                    <a:lnTo>
                      <a:pt x="33" y="392"/>
                    </a:lnTo>
                    <a:lnTo>
                      <a:pt x="427" y="28"/>
                    </a:lnTo>
                    <a:lnTo>
                      <a:pt x="435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1" name="Freeform 153"/>
              <p:cNvSpPr>
                <a:spLocks/>
              </p:cNvSpPr>
              <p:nvPr/>
            </p:nvSpPr>
            <p:spPr bwMode="auto">
              <a:xfrm>
                <a:off x="3980" y="1693"/>
                <a:ext cx="5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0"/>
                  </a:cxn>
                  <a:cxn ang="0">
                    <a:pos x="166" y="126"/>
                  </a:cxn>
                  <a:cxn ang="0">
                    <a:pos x="151" y="139"/>
                  </a:cxn>
                  <a:cxn ang="0">
                    <a:pos x="0" y="0"/>
                  </a:cxn>
                </a:cxnLst>
                <a:rect l="0" t="0" r="r" b="b"/>
                <a:pathLst>
                  <a:path w="166" h="139">
                    <a:moveTo>
                      <a:pt x="0" y="0"/>
                    </a:moveTo>
                    <a:lnTo>
                      <a:pt x="29" y="0"/>
                    </a:lnTo>
                    <a:lnTo>
                      <a:pt x="166" y="126"/>
                    </a:lnTo>
                    <a:lnTo>
                      <a:pt x="151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2" name="Freeform 154"/>
              <p:cNvSpPr>
                <a:spLocks noEditPoints="1"/>
              </p:cNvSpPr>
              <p:nvPr/>
            </p:nvSpPr>
            <p:spPr bwMode="auto">
              <a:xfrm>
                <a:off x="3979" y="1690"/>
                <a:ext cx="60" cy="5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3" y="0"/>
                  </a:cxn>
                  <a:cxn ang="0">
                    <a:pos x="33" y="13"/>
                  </a:cxn>
                  <a:cxn ang="0">
                    <a:pos x="4" y="13"/>
                  </a:cxn>
                  <a:cxn ang="0">
                    <a:pos x="4" y="0"/>
                  </a:cxn>
                  <a:cxn ang="0">
                    <a:pos x="33" y="0"/>
                  </a:cxn>
                  <a:cxn ang="0">
                    <a:pos x="35" y="0"/>
                  </a:cxn>
                  <a:cxn ang="0">
                    <a:pos x="37" y="2"/>
                  </a:cxn>
                  <a:cxn ang="0">
                    <a:pos x="33" y="7"/>
                  </a:cxn>
                  <a:cxn ang="0">
                    <a:pos x="33" y="0"/>
                  </a:cxn>
                  <a:cxn ang="0">
                    <a:pos x="37" y="2"/>
                  </a:cxn>
                  <a:cxn ang="0">
                    <a:pos x="174" y="129"/>
                  </a:cxn>
                  <a:cxn ang="0">
                    <a:pos x="166" y="137"/>
                  </a:cxn>
                  <a:cxn ang="0">
                    <a:pos x="29" y="11"/>
                  </a:cxn>
                  <a:cxn ang="0">
                    <a:pos x="37" y="2"/>
                  </a:cxn>
                  <a:cxn ang="0">
                    <a:pos x="174" y="129"/>
                  </a:cxn>
                  <a:cxn ang="0">
                    <a:pos x="179" y="133"/>
                  </a:cxn>
                  <a:cxn ang="0">
                    <a:pos x="174" y="139"/>
                  </a:cxn>
                  <a:cxn ang="0">
                    <a:pos x="170" y="133"/>
                  </a:cxn>
                  <a:cxn ang="0">
                    <a:pos x="174" y="129"/>
                  </a:cxn>
                  <a:cxn ang="0">
                    <a:pos x="174" y="139"/>
                  </a:cxn>
                  <a:cxn ang="0">
                    <a:pos x="159" y="151"/>
                  </a:cxn>
                  <a:cxn ang="0">
                    <a:pos x="152" y="142"/>
                  </a:cxn>
                  <a:cxn ang="0">
                    <a:pos x="166" y="128"/>
                  </a:cxn>
                  <a:cxn ang="0">
                    <a:pos x="174" y="139"/>
                  </a:cxn>
                  <a:cxn ang="0">
                    <a:pos x="159" y="151"/>
                  </a:cxn>
                  <a:cxn ang="0">
                    <a:pos x="155" y="154"/>
                  </a:cxn>
                  <a:cxn ang="0">
                    <a:pos x="151" y="151"/>
                  </a:cxn>
                  <a:cxn ang="0">
                    <a:pos x="155" y="146"/>
                  </a:cxn>
                  <a:cxn ang="0">
                    <a:pos x="159" y="151"/>
                  </a:cxn>
                  <a:cxn ang="0">
                    <a:pos x="151" y="151"/>
                  </a:cxn>
                  <a:cxn ang="0">
                    <a:pos x="0" y="11"/>
                  </a:cxn>
                  <a:cxn ang="0">
                    <a:pos x="8" y="2"/>
                  </a:cxn>
                  <a:cxn ang="0">
                    <a:pos x="159" y="142"/>
                  </a:cxn>
                  <a:cxn ang="0">
                    <a:pos x="151" y="151"/>
                  </a:cxn>
                </a:cxnLst>
                <a:rect l="0" t="0" r="r" b="b"/>
                <a:pathLst>
                  <a:path w="179" h="154">
                    <a:moveTo>
                      <a:pt x="4" y="0"/>
                    </a:moveTo>
                    <a:lnTo>
                      <a:pt x="33" y="0"/>
                    </a:lnTo>
                    <a:lnTo>
                      <a:pt x="33" y="13"/>
                    </a:lnTo>
                    <a:lnTo>
                      <a:pt x="4" y="13"/>
                    </a:lnTo>
                    <a:lnTo>
                      <a:pt x="4" y="0"/>
                    </a:lnTo>
                    <a:close/>
                    <a:moveTo>
                      <a:pt x="33" y="0"/>
                    </a:moveTo>
                    <a:lnTo>
                      <a:pt x="35" y="0"/>
                    </a:lnTo>
                    <a:lnTo>
                      <a:pt x="37" y="2"/>
                    </a:lnTo>
                    <a:lnTo>
                      <a:pt x="33" y="7"/>
                    </a:lnTo>
                    <a:lnTo>
                      <a:pt x="33" y="0"/>
                    </a:lnTo>
                    <a:close/>
                    <a:moveTo>
                      <a:pt x="37" y="2"/>
                    </a:moveTo>
                    <a:lnTo>
                      <a:pt x="174" y="129"/>
                    </a:lnTo>
                    <a:lnTo>
                      <a:pt x="166" y="137"/>
                    </a:lnTo>
                    <a:lnTo>
                      <a:pt x="29" y="11"/>
                    </a:lnTo>
                    <a:lnTo>
                      <a:pt x="37" y="2"/>
                    </a:lnTo>
                    <a:close/>
                    <a:moveTo>
                      <a:pt x="174" y="129"/>
                    </a:moveTo>
                    <a:lnTo>
                      <a:pt x="179" y="133"/>
                    </a:lnTo>
                    <a:lnTo>
                      <a:pt x="174" y="139"/>
                    </a:lnTo>
                    <a:lnTo>
                      <a:pt x="170" y="133"/>
                    </a:lnTo>
                    <a:lnTo>
                      <a:pt x="174" y="129"/>
                    </a:lnTo>
                    <a:close/>
                    <a:moveTo>
                      <a:pt x="174" y="139"/>
                    </a:moveTo>
                    <a:lnTo>
                      <a:pt x="159" y="151"/>
                    </a:lnTo>
                    <a:lnTo>
                      <a:pt x="152" y="142"/>
                    </a:lnTo>
                    <a:lnTo>
                      <a:pt x="166" y="128"/>
                    </a:lnTo>
                    <a:lnTo>
                      <a:pt x="174" y="139"/>
                    </a:lnTo>
                    <a:close/>
                    <a:moveTo>
                      <a:pt x="159" y="151"/>
                    </a:moveTo>
                    <a:lnTo>
                      <a:pt x="155" y="154"/>
                    </a:lnTo>
                    <a:lnTo>
                      <a:pt x="151" y="151"/>
                    </a:lnTo>
                    <a:lnTo>
                      <a:pt x="155" y="146"/>
                    </a:lnTo>
                    <a:lnTo>
                      <a:pt x="159" y="151"/>
                    </a:lnTo>
                    <a:close/>
                    <a:moveTo>
                      <a:pt x="151" y="151"/>
                    </a:moveTo>
                    <a:lnTo>
                      <a:pt x="0" y="11"/>
                    </a:lnTo>
                    <a:lnTo>
                      <a:pt x="8" y="2"/>
                    </a:lnTo>
                    <a:lnTo>
                      <a:pt x="159" y="142"/>
                    </a:lnTo>
                    <a:lnTo>
                      <a:pt x="151" y="1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3" name="Freeform 155"/>
              <p:cNvSpPr>
                <a:spLocks/>
              </p:cNvSpPr>
              <p:nvPr/>
            </p:nvSpPr>
            <p:spPr bwMode="auto">
              <a:xfrm>
                <a:off x="4112" y="1571"/>
                <a:ext cx="51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6"/>
                  </a:cxn>
                  <a:cxn ang="0">
                    <a:pos x="135" y="154"/>
                  </a:cxn>
                  <a:cxn ang="0">
                    <a:pos x="152" y="138"/>
                  </a:cxn>
                  <a:cxn ang="0">
                    <a:pos x="0" y="0"/>
                  </a:cxn>
                </a:cxnLst>
                <a:rect l="0" t="0" r="r" b="b"/>
                <a:pathLst>
                  <a:path w="152" h="154">
                    <a:moveTo>
                      <a:pt x="0" y="0"/>
                    </a:moveTo>
                    <a:lnTo>
                      <a:pt x="0" y="26"/>
                    </a:lnTo>
                    <a:lnTo>
                      <a:pt x="135" y="154"/>
                    </a:lnTo>
                    <a:lnTo>
                      <a:pt x="152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4" name="Freeform 156"/>
              <p:cNvSpPr>
                <a:spLocks noEditPoints="1"/>
              </p:cNvSpPr>
              <p:nvPr/>
            </p:nvSpPr>
            <p:spPr bwMode="auto">
              <a:xfrm>
                <a:off x="4110" y="1570"/>
                <a:ext cx="56" cy="55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1"/>
                  </a:cxn>
                  <a:cxn ang="0">
                    <a:pos x="0" y="31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2" y="36"/>
                  </a:cxn>
                  <a:cxn ang="0">
                    <a:pos x="0" y="34"/>
                  </a:cxn>
                  <a:cxn ang="0">
                    <a:pos x="0" y="31"/>
                  </a:cxn>
                  <a:cxn ang="0">
                    <a:pos x="6" y="31"/>
                  </a:cxn>
                  <a:cxn ang="0">
                    <a:pos x="2" y="36"/>
                  </a:cxn>
                  <a:cxn ang="0">
                    <a:pos x="10" y="27"/>
                  </a:cxn>
                  <a:cxn ang="0">
                    <a:pos x="145" y="154"/>
                  </a:cxn>
                  <a:cxn ang="0">
                    <a:pos x="137" y="163"/>
                  </a:cxn>
                  <a:cxn ang="0">
                    <a:pos x="2" y="36"/>
                  </a:cxn>
                  <a:cxn ang="0">
                    <a:pos x="10" y="27"/>
                  </a:cxn>
                  <a:cxn ang="0">
                    <a:pos x="145" y="163"/>
                  </a:cxn>
                  <a:cxn ang="0">
                    <a:pos x="140" y="167"/>
                  </a:cxn>
                  <a:cxn ang="0">
                    <a:pos x="137" y="163"/>
                  </a:cxn>
                  <a:cxn ang="0">
                    <a:pos x="141" y="159"/>
                  </a:cxn>
                  <a:cxn ang="0">
                    <a:pos x="145" y="163"/>
                  </a:cxn>
                  <a:cxn ang="0">
                    <a:pos x="137" y="154"/>
                  </a:cxn>
                  <a:cxn ang="0">
                    <a:pos x="154" y="139"/>
                  </a:cxn>
                  <a:cxn ang="0">
                    <a:pos x="161" y="148"/>
                  </a:cxn>
                  <a:cxn ang="0">
                    <a:pos x="145" y="163"/>
                  </a:cxn>
                  <a:cxn ang="0">
                    <a:pos x="137" y="154"/>
                  </a:cxn>
                  <a:cxn ang="0">
                    <a:pos x="162" y="139"/>
                  </a:cxn>
                  <a:cxn ang="0">
                    <a:pos x="167" y="144"/>
                  </a:cxn>
                  <a:cxn ang="0">
                    <a:pos x="161" y="148"/>
                  </a:cxn>
                  <a:cxn ang="0">
                    <a:pos x="158" y="143"/>
                  </a:cxn>
                  <a:cxn ang="0">
                    <a:pos x="162" y="139"/>
                  </a:cxn>
                  <a:cxn ang="0">
                    <a:pos x="153" y="148"/>
                  </a:cxn>
                  <a:cxn ang="0">
                    <a:pos x="2" y="9"/>
                  </a:cxn>
                  <a:cxn ang="0">
                    <a:pos x="10" y="0"/>
                  </a:cxn>
                  <a:cxn ang="0">
                    <a:pos x="162" y="139"/>
                  </a:cxn>
                  <a:cxn ang="0">
                    <a:pos x="153" y="148"/>
                  </a:cxn>
                </a:cxnLst>
                <a:rect l="0" t="0" r="r" b="b"/>
                <a:pathLst>
                  <a:path w="167" h="167">
                    <a:moveTo>
                      <a:pt x="12" y="5"/>
                    </a:moveTo>
                    <a:lnTo>
                      <a:pt x="12" y="31"/>
                    </a:lnTo>
                    <a:lnTo>
                      <a:pt x="0" y="31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2" y="36"/>
                    </a:moveTo>
                    <a:lnTo>
                      <a:pt x="0" y="34"/>
                    </a:lnTo>
                    <a:lnTo>
                      <a:pt x="0" y="31"/>
                    </a:lnTo>
                    <a:lnTo>
                      <a:pt x="6" y="31"/>
                    </a:lnTo>
                    <a:lnTo>
                      <a:pt x="2" y="36"/>
                    </a:lnTo>
                    <a:close/>
                    <a:moveTo>
                      <a:pt x="10" y="27"/>
                    </a:moveTo>
                    <a:lnTo>
                      <a:pt x="145" y="154"/>
                    </a:lnTo>
                    <a:lnTo>
                      <a:pt x="137" y="163"/>
                    </a:lnTo>
                    <a:lnTo>
                      <a:pt x="2" y="36"/>
                    </a:lnTo>
                    <a:lnTo>
                      <a:pt x="10" y="27"/>
                    </a:lnTo>
                    <a:close/>
                    <a:moveTo>
                      <a:pt x="145" y="163"/>
                    </a:moveTo>
                    <a:lnTo>
                      <a:pt x="140" y="167"/>
                    </a:lnTo>
                    <a:lnTo>
                      <a:pt x="137" y="163"/>
                    </a:lnTo>
                    <a:lnTo>
                      <a:pt x="141" y="159"/>
                    </a:lnTo>
                    <a:lnTo>
                      <a:pt x="145" y="163"/>
                    </a:lnTo>
                    <a:close/>
                    <a:moveTo>
                      <a:pt x="137" y="154"/>
                    </a:moveTo>
                    <a:lnTo>
                      <a:pt x="154" y="139"/>
                    </a:lnTo>
                    <a:lnTo>
                      <a:pt x="161" y="148"/>
                    </a:lnTo>
                    <a:lnTo>
                      <a:pt x="145" y="163"/>
                    </a:lnTo>
                    <a:lnTo>
                      <a:pt x="137" y="154"/>
                    </a:lnTo>
                    <a:close/>
                    <a:moveTo>
                      <a:pt x="162" y="139"/>
                    </a:moveTo>
                    <a:lnTo>
                      <a:pt x="167" y="144"/>
                    </a:lnTo>
                    <a:lnTo>
                      <a:pt x="161" y="148"/>
                    </a:lnTo>
                    <a:lnTo>
                      <a:pt x="158" y="143"/>
                    </a:lnTo>
                    <a:lnTo>
                      <a:pt x="162" y="139"/>
                    </a:lnTo>
                    <a:close/>
                    <a:moveTo>
                      <a:pt x="153" y="148"/>
                    </a:moveTo>
                    <a:lnTo>
                      <a:pt x="2" y="9"/>
                    </a:lnTo>
                    <a:lnTo>
                      <a:pt x="10" y="0"/>
                    </a:lnTo>
                    <a:lnTo>
                      <a:pt x="162" y="139"/>
                    </a:lnTo>
                    <a:lnTo>
                      <a:pt x="153" y="1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5" name="Freeform 157"/>
              <p:cNvSpPr>
                <a:spLocks/>
              </p:cNvSpPr>
              <p:nvPr/>
            </p:nvSpPr>
            <p:spPr bwMode="auto">
              <a:xfrm>
                <a:off x="4122" y="1819"/>
                <a:ext cx="51" cy="5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4" y="0"/>
                  </a:cxn>
                  <a:cxn ang="0">
                    <a:pos x="152" y="127"/>
                  </a:cxn>
                  <a:cxn ang="0">
                    <a:pos x="152" y="154"/>
                  </a:cxn>
                  <a:cxn ang="0">
                    <a:pos x="0" y="15"/>
                  </a:cxn>
                </a:cxnLst>
                <a:rect l="0" t="0" r="r" b="b"/>
                <a:pathLst>
                  <a:path w="152" h="154">
                    <a:moveTo>
                      <a:pt x="0" y="15"/>
                    </a:moveTo>
                    <a:lnTo>
                      <a:pt x="14" y="0"/>
                    </a:lnTo>
                    <a:lnTo>
                      <a:pt x="152" y="127"/>
                    </a:lnTo>
                    <a:lnTo>
                      <a:pt x="152" y="15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6" name="Freeform 158"/>
              <p:cNvSpPr>
                <a:spLocks noEditPoints="1"/>
              </p:cNvSpPr>
              <p:nvPr/>
            </p:nvSpPr>
            <p:spPr bwMode="auto">
              <a:xfrm>
                <a:off x="4121" y="1816"/>
                <a:ext cx="54" cy="5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4" y="5"/>
                  </a:cxn>
                  <a:cxn ang="0">
                    <a:pos x="24" y="13"/>
                  </a:cxn>
                  <a:cxn ang="0">
                    <a:pos x="8" y="29"/>
                  </a:cxn>
                  <a:cxn ang="0">
                    <a:pos x="0" y="19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4" y="5"/>
                  </a:cxn>
                  <a:cxn ang="0">
                    <a:pos x="22" y="4"/>
                  </a:cxn>
                  <a:cxn ang="0">
                    <a:pos x="160" y="132"/>
                  </a:cxn>
                  <a:cxn ang="0">
                    <a:pos x="151" y="141"/>
                  </a:cxn>
                  <a:cxn ang="0">
                    <a:pos x="14" y="13"/>
                  </a:cxn>
                  <a:cxn ang="0">
                    <a:pos x="22" y="4"/>
                  </a:cxn>
                  <a:cxn ang="0">
                    <a:pos x="160" y="132"/>
                  </a:cxn>
                  <a:cxn ang="0">
                    <a:pos x="162" y="134"/>
                  </a:cxn>
                  <a:cxn ang="0">
                    <a:pos x="162" y="136"/>
                  </a:cxn>
                  <a:cxn ang="0">
                    <a:pos x="156" y="136"/>
                  </a:cxn>
                  <a:cxn ang="0">
                    <a:pos x="160" y="132"/>
                  </a:cxn>
                  <a:cxn ang="0">
                    <a:pos x="162" y="136"/>
                  </a:cxn>
                  <a:cxn ang="0">
                    <a:pos x="162" y="163"/>
                  </a:cxn>
                  <a:cxn ang="0">
                    <a:pos x="150" y="163"/>
                  </a:cxn>
                  <a:cxn ang="0">
                    <a:pos x="150" y="136"/>
                  </a:cxn>
                  <a:cxn ang="0">
                    <a:pos x="162" y="136"/>
                  </a:cxn>
                  <a:cxn ang="0">
                    <a:pos x="162" y="163"/>
                  </a:cxn>
                  <a:cxn ang="0">
                    <a:pos x="162" y="177"/>
                  </a:cxn>
                  <a:cxn ang="0">
                    <a:pos x="151" y="167"/>
                  </a:cxn>
                  <a:cxn ang="0">
                    <a:pos x="156" y="163"/>
                  </a:cxn>
                  <a:cxn ang="0">
                    <a:pos x="162" y="163"/>
                  </a:cxn>
                  <a:cxn ang="0">
                    <a:pos x="151" y="167"/>
                  </a:cxn>
                  <a:cxn ang="0">
                    <a:pos x="0" y="29"/>
                  </a:cxn>
                  <a:cxn ang="0">
                    <a:pos x="8" y="19"/>
                  </a:cxn>
                  <a:cxn ang="0">
                    <a:pos x="160" y="158"/>
                  </a:cxn>
                  <a:cxn ang="0">
                    <a:pos x="151" y="167"/>
                  </a:cxn>
                </a:cxnLst>
                <a:rect l="0" t="0" r="r" b="b"/>
                <a:pathLst>
                  <a:path w="162" h="177">
                    <a:moveTo>
                      <a:pt x="0" y="19"/>
                    </a:moveTo>
                    <a:lnTo>
                      <a:pt x="14" y="5"/>
                    </a:lnTo>
                    <a:lnTo>
                      <a:pt x="24" y="13"/>
                    </a:lnTo>
                    <a:lnTo>
                      <a:pt x="8" y="29"/>
                    </a:lnTo>
                    <a:lnTo>
                      <a:pt x="0" y="19"/>
                    </a:lnTo>
                    <a:close/>
                    <a:moveTo>
                      <a:pt x="14" y="5"/>
                    </a:moveTo>
                    <a:lnTo>
                      <a:pt x="18" y="0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4" y="5"/>
                    </a:lnTo>
                    <a:close/>
                    <a:moveTo>
                      <a:pt x="22" y="4"/>
                    </a:moveTo>
                    <a:lnTo>
                      <a:pt x="160" y="132"/>
                    </a:lnTo>
                    <a:lnTo>
                      <a:pt x="151" y="141"/>
                    </a:lnTo>
                    <a:lnTo>
                      <a:pt x="14" y="13"/>
                    </a:lnTo>
                    <a:lnTo>
                      <a:pt x="22" y="4"/>
                    </a:lnTo>
                    <a:close/>
                    <a:moveTo>
                      <a:pt x="160" y="132"/>
                    </a:moveTo>
                    <a:lnTo>
                      <a:pt x="162" y="134"/>
                    </a:lnTo>
                    <a:lnTo>
                      <a:pt x="162" y="136"/>
                    </a:lnTo>
                    <a:lnTo>
                      <a:pt x="156" y="136"/>
                    </a:lnTo>
                    <a:lnTo>
                      <a:pt x="160" y="132"/>
                    </a:lnTo>
                    <a:close/>
                    <a:moveTo>
                      <a:pt x="162" y="136"/>
                    </a:moveTo>
                    <a:lnTo>
                      <a:pt x="162" y="163"/>
                    </a:lnTo>
                    <a:lnTo>
                      <a:pt x="150" y="163"/>
                    </a:lnTo>
                    <a:lnTo>
                      <a:pt x="150" y="136"/>
                    </a:lnTo>
                    <a:lnTo>
                      <a:pt x="162" y="136"/>
                    </a:lnTo>
                    <a:close/>
                    <a:moveTo>
                      <a:pt x="162" y="163"/>
                    </a:moveTo>
                    <a:lnTo>
                      <a:pt x="162" y="177"/>
                    </a:lnTo>
                    <a:lnTo>
                      <a:pt x="151" y="167"/>
                    </a:lnTo>
                    <a:lnTo>
                      <a:pt x="156" y="163"/>
                    </a:lnTo>
                    <a:lnTo>
                      <a:pt x="162" y="163"/>
                    </a:lnTo>
                    <a:close/>
                    <a:moveTo>
                      <a:pt x="151" y="167"/>
                    </a:moveTo>
                    <a:lnTo>
                      <a:pt x="0" y="29"/>
                    </a:lnTo>
                    <a:lnTo>
                      <a:pt x="8" y="19"/>
                    </a:lnTo>
                    <a:lnTo>
                      <a:pt x="160" y="158"/>
                    </a:lnTo>
                    <a:lnTo>
                      <a:pt x="151" y="16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7" name="Freeform 159"/>
              <p:cNvSpPr>
                <a:spLocks/>
              </p:cNvSpPr>
              <p:nvPr/>
            </p:nvSpPr>
            <p:spPr bwMode="auto">
              <a:xfrm>
                <a:off x="4248" y="1701"/>
                <a:ext cx="57" cy="4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7" y="0"/>
                  </a:cxn>
                  <a:cxn ang="0">
                    <a:pos x="169" y="142"/>
                  </a:cxn>
                  <a:cxn ang="0">
                    <a:pos x="137" y="142"/>
                  </a:cxn>
                  <a:cxn ang="0">
                    <a:pos x="0" y="15"/>
                  </a:cxn>
                </a:cxnLst>
                <a:rect l="0" t="0" r="r" b="b"/>
                <a:pathLst>
                  <a:path w="169" h="142">
                    <a:moveTo>
                      <a:pt x="0" y="15"/>
                    </a:moveTo>
                    <a:lnTo>
                      <a:pt x="17" y="0"/>
                    </a:lnTo>
                    <a:lnTo>
                      <a:pt x="169" y="142"/>
                    </a:lnTo>
                    <a:lnTo>
                      <a:pt x="137" y="14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8" name="Freeform 160"/>
              <p:cNvSpPr>
                <a:spLocks noEditPoints="1"/>
              </p:cNvSpPr>
              <p:nvPr/>
            </p:nvSpPr>
            <p:spPr bwMode="auto">
              <a:xfrm>
                <a:off x="4247" y="1699"/>
                <a:ext cx="63" cy="52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7" y="4"/>
                  </a:cxn>
                  <a:cxn ang="0">
                    <a:pos x="25" y="13"/>
                  </a:cxn>
                  <a:cxn ang="0">
                    <a:pos x="8" y="28"/>
                  </a:cxn>
                  <a:cxn ang="0">
                    <a:pos x="0" y="18"/>
                  </a:cxn>
                  <a:cxn ang="0">
                    <a:pos x="17" y="4"/>
                  </a:cxn>
                  <a:cxn ang="0">
                    <a:pos x="21" y="0"/>
                  </a:cxn>
                  <a:cxn ang="0">
                    <a:pos x="25" y="4"/>
                  </a:cxn>
                  <a:cxn ang="0">
                    <a:pos x="21" y="8"/>
                  </a:cxn>
                  <a:cxn ang="0">
                    <a:pos x="17" y="4"/>
                  </a:cxn>
                  <a:cxn ang="0">
                    <a:pos x="25" y="4"/>
                  </a:cxn>
                  <a:cxn ang="0">
                    <a:pos x="177" y="146"/>
                  </a:cxn>
                  <a:cxn ang="0">
                    <a:pos x="169" y="155"/>
                  </a:cxn>
                  <a:cxn ang="0">
                    <a:pos x="17" y="12"/>
                  </a:cxn>
                  <a:cxn ang="0">
                    <a:pos x="25" y="4"/>
                  </a:cxn>
                  <a:cxn ang="0">
                    <a:pos x="177" y="146"/>
                  </a:cxn>
                  <a:cxn ang="0">
                    <a:pos x="188" y="156"/>
                  </a:cxn>
                  <a:cxn ang="0">
                    <a:pos x="173" y="156"/>
                  </a:cxn>
                  <a:cxn ang="0">
                    <a:pos x="173" y="150"/>
                  </a:cxn>
                  <a:cxn ang="0">
                    <a:pos x="177" y="146"/>
                  </a:cxn>
                  <a:cxn ang="0">
                    <a:pos x="173" y="156"/>
                  </a:cxn>
                  <a:cxn ang="0">
                    <a:pos x="141" y="156"/>
                  </a:cxn>
                  <a:cxn ang="0">
                    <a:pos x="141" y="144"/>
                  </a:cxn>
                  <a:cxn ang="0">
                    <a:pos x="173" y="144"/>
                  </a:cxn>
                  <a:cxn ang="0">
                    <a:pos x="173" y="156"/>
                  </a:cxn>
                  <a:cxn ang="0">
                    <a:pos x="141" y="156"/>
                  </a:cxn>
                  <a:cxn ang="0">
                    <a:pos x="139" y="156"/>
                  </a:cxn>
                  <a:cxn ang="0">
                    <a:pos x="137" y="155"/>
                  </a:cxn>
                  <a:cxn ang="0">
                    <a:pos x="141" y="150"/>
                  </a:cxn>
                  <a:cxn ang="0">
                    <a:pos x="141" y="156"/>
                  </a:cxn>
                  <a:cxn ang="0">
                    <a:pos x="137" y="155"/>
                  </a:cxn>
                  <a:cxn ang="0">
                    <a:pos x="0" y="28"/>
                  </a:cxn>
                  <a:cxn ang="0">
                    <a:pos x="8" y="18"/>
                  </a:cxn>
                  <a:cxn ang="0">
                    <a:pos x="145" y="146"/>
                  </a:cxn>
                  <a:cxn ang="0">
                    <a:pos x="137" y="155"/>
                  </a:cxn>
                </a:cxnLst>
                <a:rect l="0" t="0" r="r" b="b"/>
                <a:pathLst>
                  <a:path w="188" h="156">
                    <a:moveTo>
                      <a:pt x="0" y="18"/>
                    </a:moveTo>
                    <a:lnTo>
                      <a:pt x="17" y="4"/>
                    </a:lnTo>
                    <a:lnTo>
                      <a:pt x="25" y="13"/>
                    </a:lnTo>
                    <a:lnTo>
                      <a:pt x="8" y="28"/>
                    </a:lnTo>
                    <a:lnTo>
                      <a:pt x="0" y="18"/>
                    </a:lnTo>
                    <a:close/>
                    <a:moveTo>
                      <a:pt x="17" y="4"/>
                    </a:moveTo>
                    <a:lnTo>
                      <a:pt x="21" y="0"/>
                    </a:lnTo>
                    <a:lnTo>
                      <a:pt x="25" y="4"/>
                    </a:lnTo>
                    <a:lnTo>
                      <a:pt x="21" y="8"/>
                    </a:lnTo>
                    <a:lnTo>
                      <a:pt x="17" y="4"/>
                    </a:lnTo>
                    <a:close/>
                    <a:moveTo>
                      <a:pt x="25" y="4"/>
                    </a:moveTo>
                    <a:lnTo>
                      <a:pt x="177" y="146"/>
                    </a:lnTo>
                    <a:lnTo>
                      <a:pt x="169" y="155"/>
                    </a:lnTo>
                    <a:lnTo>
                      <a:pt x="17" y="12"/>
                    </a:lnTo>
                    <a:lnTo>
                      <a:pt x="25" y="4"/>
                    </a:lnTo>
                    <a:close/>
                    <a:moveTo>
                      <a:pt x="177" y="146"/>
                    </a:moveTo>
                    <a:lnTo>
                      <a:pt x="188" y="156"/>
                    </a:lnTo>
                    <a:lnTo>
                      <a:pt x="173" y="156"/>
                    </a:lnTo>
                    <a:lnTo>
                      <a:pt x="173" y="150"/>
                    </a:lnTo>
                    <a:lnTo>
                      <a:pt x="177" y="146"/>
                    </a:lnTo>
                    <a:close/>
                    <a:moveTo>
                      <a:pt x="173" y="156"/>
                    </a:moveTo>
                    <a:lnTo>
                      <a:pt x="141" y="156"/>
                    </a:lnTo>
                    <a:lnTo>
                      <a:pt x="141" y="144"/>
                    </a:lnTo>
                    <a:lnTo>
                      <a:pt x="173" y="144"/>
                    </a:lnTo>
                    <a:lnTo>
                      <a:pt x="173" y="156"/>
                    </a:lnTo>
                    <a:close/>
                    <a:moveTo>
                      <a:pt x="141" y="156"/>
                    </a:moveTo>
                    <a:lnTo>
                      <a:pt x="139" y="156"/>
                    </a:lnTo>
                    <a:lnTo>
                      <a:pt x="137" y="155"/>
                    </a:lnTo>
                    <a:lnTo>
                      <a:pt x="141" y="150"/>
                    </a:lnTo>
                    <a:lnTo>
                      <a:pt x="141" y="156"/>
                    </a:lnTo>
                    <a:close/>
                    <a:moveTo>
                      <a:pt x="137" y="155"/>
                    </a:moveTo>
                    <a:lnTo>
                      <a:pt x="0" y="28"/>
                    </a:lnTo>
                    <a:lnTo>
                      <a:pt x="8" y="18"/>
                    </a:lnTo>
                    <a:lnTo>
                      <a:pt x="145" y="146"/>
                    </a:lnTo>
                    <a:lnTo>
                      <a:pt x="137" y="15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9" name="Freeform 161"/>
              <p:cNvSpPr>
                <a:spLocks/>
              </p:cNvSpPr>
              <p:nvPr/>
            </p:nvSpPr>
            <p:spPr bwMode="auto">
              <a:xfrm>
                <a:off x="4127" y="1706"/>
                <a:ext cx="167" cy="155"/>
              </a:xfrm>
              <a:custGeom>
                <a:avLst/>
                <a:gdLst/>
                <a:ahLst/>
                <a:cxnLst>
                  <a:cxn ang="0">
                    <a:pos x="0" y="337"/>
                  </a:cxn>
                  <a:cxn ang="0">
                    <a:pos x="365" y="0"/>
                  </a:cxn>
                  <a:cxn ang="0">
                    <a:pos x="502" y="127"/>
                  </a:cxn>
                  <a:cxn ang="0">
                    <a:pos x="138" y="464"/>
                  </a:cxn>
                  <a:cxn ang="0">
                    <a:pos x="0" y="337"/>
                  </a:cxn>
                </a:cxnLst>
                <a:rect l="0" t="0" r="r" b="b"/>
                <a:pathLst>
                  <a:path w="502" h="464">
                    <a:moveTo>
                      <a:pt x="0" y="337"/>
                    </a:moveTo>
                    <a:lnTo>
                      <a:pt x="365" y="0"/>
                    </a:lnTo>
                    <a:lnTo>
                      <a:pt x="502" y="127"/>
                    </a:lnTo>
                    <a:lnTo>
                      <a:pt x="138" y="464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5EB6E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0" name="Freeform 162"/>
              <p:cNvSpPr>
                <a:spLocks noEditPoints="1"/>
              </p:cNvSpPr>
              <p:nvPr/>
            </p:nvSpPr>
            <p:spPr bwMode="auto">
              <a:xfrm>
                <a:off x="4125" y="1703"/>
                <a:ext cx="172" cy="161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65" y="4"/>
                  </a:cxn>
                  <a:cxn ang="0">
                    <a:pos x="373" y="14"/>
                  </a:cxn>
                  <a:cxn ang="0">
                    <a:pos x="8" y="350"/>
                  </a:cxn>
                  <a:cxn ang="0">
                    <a:pos x="0" y="341"/>
                  </a:cxn>
                  <a:cxn ang="0">
                    <a:pos x="365" y="4"/>
                  </a:cxn>
                  <a:cxn ang="0">
                    <a:pos x="369" y="0"/>
                  </a:cxn>
                  <a:cxn ang="0">
                    <a:pos x="373" y="4"/>
                  </a:cxn>
                  <a:cxn ang="0">
                    <a:pos x="369" y="9"/>
                  </a:cxn>
                  <a:cxn ang="0">
                    <a:pos x="365" y="4"/>
                  </a:cxn>
                  <a:cxn ang="0">
                    <a:pos x="373" y="4"/>
                  </a:cxn>
                  <a:cxn ang="0">
                    <a:pos x="510" y="132"/>
                  </a:cxn>
                  <a:cxn ang="0">
                    <a:pos x="502" y="141"/>
                  </a:cxn>
                  <a:cxn ang="0">
                    <a:pos x="365" y="14"/>
                  </a:cxn>
                  <a:cxn ang="0">
                    <a:pos x="373" y="4"/>
                  </a:cxn>
                  <a:cxn ang="0">
                    <a:pos x="510" y="132"/>
                  </a:cxn>
                  <a:cxn ang="0">
                    <a:pos x="515" y="136"/>
                  </a:cxn>
                  <a:cxn ang="0">
                    <a:pos x="510" y="141"/>
                  </a:cxn>
                  <a:cxn ang="0">
                    <a:pos x="506" y="136"/>
                  </a:cxn>
                  <a:cxn ang="0">
                    <a:pos x="510" y="132"/>
                  </a:cxn>
                  <a:cxn ang="0">
                    <a:pos x="510" y="141"/>
                  </a:cxn>
                  <a:cxn ang="0">
                    <a:pos x="146" y="478"/>
                  </a:cxn>
                  <a:cxn ang="0">
                    <a:pos x="137" y="469"/>
                  </a:cxn>
                  <a:cxn ang="0">
                    <a:pos x="502" y="132"/>
                  </a:cxn>
                  <a:cxn ang="0">
                    <a:pos x="510" y="141"/>
                  </a:cxn>
                  <a:cxn ang="0">
                    <a:pos x="146" y="478"/>
                  </a:cxn>
                  <a:cxn ang="0">
                    <a:pos x="142" y="482"/>
                  </a:cxn>
                  <a:cxn ang="0">
                    <a:pos x="137" y="478"/>
                  </a:cxn>
                  <a:cxn ang="0">
                    <a:pos x="142" y="473"/>
                  </a:cxn>
                  <a:cxn ang="0">
                    <a:pos x="146" y="478"/>
                  </a:cxn>
                  <a:cxn ang="0">
                    <a:pos x="137" y="478"/>
                  </a:cxn>
                  <a:cxn ang="0">
                    <a:pos x="0" y="350"/>
                  </a:cxn>
                  <a:cxn ang="0">
                    <a:pos x="8" y="341"/>
                  </a:cxn>
                  <a:cxn ang="0">
                    <a:pos x="146" y="469"/>
                  </a:cxn>
                  <a:cxn ang="0">
                    <a:pos x="137" y="478"/>
                  </a:cxn>
                </a:cxnLst>
                <a:rect l="0" t="0" r="r" b="b"/>
                <a:pathLst>
                  <a:path w="515" h="482">
                    <a:moveTo>
                      <a:pt x="0" y="341"/>
                    </a:moveTo>
                    <a:lnTo>
                      <a:pt x="365" y="4"/>
                    </a:lnTo>
                    <a:lnTo>
                      <a:pt x="373" y="14"/>
                    </a:lnTo>
                    <a:lnTo>
                      <a:pt x="8" y="350"/>
                    </a:lnTo>
                    <a:lnTo>
                      <a:pt x="0" y="341"/>
                    </a:lnTo>
                    <a:close/>
                    <a:moveTo>
                      <a:pt x="365" y="4"/>
                    </a:moveTo>
                    <a:lnTo>
                      <a:pt x="369" y="0"/>
                    </a:lnTo>
                    <a:lnTo>
                      <a:pt x="373" y="4"/>
                    </a:lnTo>
                    <a:lnTo>
                      <a:pt x="369" y="9"/>
                    </a:lnTo>
                    <a:lnTo>
                      <a:pt x="365" y="4"/>
                    </a:lnTo>
                    <a:close/>
                    <a:moveTo>
                      <a:pt x="373" y="4"/>
                    </a:moveTo>
                    <a:lnTo>
                      <a:pt x="510" y="132"/>
                    </a:lnTo>
                    <a:lnTo>
                      <a:pt x="502" y="141"/>
                    </a:lnTo>
                    <a:lnTo>
                      <a:pt x="365" y="14"/>
                    </a:lnTo>
                    <a:lnTo>
                      <a:pt x="373" y="4"/>
                    </a:lnTo>
                    <a:close/>
                    <a:moveTo>
                      <a:pt x="510" y="132"/>
                    </a:moveTo>
                    <a:lnTo>
                      <a:pt x="515" y="136"/>
                    </a:lnTo>
                    <a:lnTo>
                      <a:pt x="510" y="141"/>
                    </a:lnTo>
                    <a:lnTo>
                      <a:pt x="506" y="136"/>
                    </a:lnTo>
                    <a:lnTo>
                      <a:pt x="510" y="132"/>
                    </a:lnTo>
                    <a:close/>
                    <a:moveTo>
                      <a:pt x="510" y="141"/>
                    </a:moveTo>
                    <a:lnTo>
                      <a:pt x="146" y="478"/>
                    </a:lnTo>
                    <a:lnTo>
                      <a:pt x="137" y="469"/>
                    </a:lnTo>
                    <a:lnTo>
                      <a:pt x="502" y="132"/>
                    </a:lnTo>
                    <a:lnTo>
                      <a:pt x="510" y="141"/>
                    </a:lnTo>
                    <a:close/>
                    <a:moveTo>
                      <a:pt x="146" y="478"/>
                    </a:moveTo>
                    <a:lnTo>
                      <a:pt x="142" y="482"/>
                    </a:lnTo>
                    <a:lnTo>
                      <a:pt x="137" y="478"/>
                    </a:lnTo>
                    <a:lnTo>
                      <a:pt x="142" y="473"/>
                    </a:lnTo>
                    <a:lnTo>
                      <a:pt x="146" y="478"/>
                    </a:lnTo>
                    <a:close/>
                    <a:moveTo>
                      <a:pt x="137" y="478"/>
                    </a:moveTo>
                    <a:lnTo>
                      <a:pt x="0" y="350"/>
                    </a:lnTo>
                    <a:lnTo>
                      <a:pt x="8" y="341"/>
                    </a:lnTo>
                    <a:lnTo>
                      <a:pt x="146" y="469"/>
                    </a:lnTo>
                    <a:lnTo>
                      <a:pt x="137" y="4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1" name="Freeform 163"/>
              <p:cNvSpPr>
                <a:spLocks/>
              </p:cNvSpPr>
              <p:nvPr/>
            </p:nvSpPr>
            <p:spPr bwMode="auto">
              <a:xfrm>
                <a:off x="3990" y="1580"/>
                <a:ext cx="167" cy="155"/>
              </a:xfrm>
              <a:custGeom>
                <a:avLst/>
                <a:gdLst/>
                <a:ahLst/>
                <a:cxnLst>
                  <a:cxn ang="0">
                    <a:pos x="0" y="338"/>
                  </a:cxn>
                  <a:cxn ang="0">
                    <a:pos x="137" y="464"/>
                  </a:cxn>
                  <a:cxn ang="0">
                    <a:pos x="502" y="128"/>
                  </a:cxn>
                  <a:cxn ang="0">
                    <a:pos x="367" y="0"/>
                  </a:cxn>
                  <a:cxn ang="0">
                    <a:pos x="0" y="338"/>
                  </a:cxn>
                </a:cxnLst>
                <a:rect l="0" t="0" r="r" b="b"/>
                <a:pathLst>
                  <a:path w="502" h="464">
                    <a:moveTo>
                      <a:pt x="0" y="338"/>
                    </a:moveTo>
                    <a:lnTo>
                      <a:pt x="137" y="464"/>
                    </a:lnTo>
                    <a:lnTo>
                      <a:pt x="502" y="128"/>
                    </a:lnTo>
                    <a:lnTo>
                      <a:pt x="367" y="0"/>
                    </a:ln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5EB6E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2" name="Freeform 164"/>
              <p:cNvSpPr>
                <a:spLocks noEditPoints="1"/>
              </p:cNvSpPr>
              <p:nvPr/>
            </p:nvSpPr>
            <p:spPr bwMode="auto">
              <a:xfrm>
                <a:off x="3989" y="1577"/>
                <a:ext cx="171" cy="161"/>
              </a:xfrm>
              <a:custGeom>
                <a:avLst/>
                <a:gdLst/>
                <a:ahLst/>
                <a:cxnLst>
                  <a:cxn ang="0">
                    <a:pos x="8" y="341"/>
                  </a:cxn>
                  <a:cxn ang="0">
                    <a:pos x="145" y="468"/>
                  </a:cxn>
                  <a:cxn ang="0">
                    <a:pos x="137" y="476"/>
                  </a:cxn>
                  <a:cxn ang="0">
                    <a:pos x="0" y="350"/>
                  </a:cxn>
                  <a:cxn ang="0">
                    <a:pos x="8" y="341"/>
                  </a:cxn>
                  <a:cxn ang="0">
                    <a:pos x="145" y="478"/>
                  </a:cxn>
                  <a:cxn ang="0">
                    <a:pos x="141" y="481"/>
                  </a:cxn>
                  <a:cxn ang="0">
                    <a:pos x="137" y="476"/>
                  </a:cxn>
                  <a:cxn ang="0">
                    <a:pos x="141" y="472"/>
                  </a:cxn>
                  <a:cxn ang="0">
                    <a:pos x="145" y="478"/>
                  </a:cxn>
                  <a:cxn ang="0">
                    <a:pos x="137" y="468"/>
                  </a:cxn>
                  <a:cxn ang="0">
                    <a:pos x="502" y="131"/>
                  </a:cxn>
                  <a:cxn ang="0">
                    <a:pos x="510" y="140"/>
                  </a:cxn>
                  <a:cxn ang="0">
                    <a:pos x="145" y="478"/>
                  </a:cxn>
                  <a:cxn ang="0">
                    <a:pos x="137" y="468"/>
                  </a:cxn>
                  <a:cxn ang="0">
                    <a:pos x="510" y="131"/>
                  </a:cxn>
                  <a:cxn ang="0">
                    <a:pos x="514" y="136"/>
                  </a:cxn>
                  <a:cxn ang="0">
                    <a:pos x="510" y="140"/>
                  </a:cxn>
                  <a:cxn ang="0">
                    <a:pos x="506" y="136"/>
                  </a:cxn>
                  <a:cxn ang="0">
                    <a:pos x="510" y="131"/>
                  </a:cxn>
                  <a:cxn ang="0">
                    <a:pos x="502" y="140"/>
                  </a:cxn>
                  <a:cxn ang="0">
                    <a:pos x="367" y="13"/>
                  </a:cxn>
                  <a:cxn ang="0">
                    <a:pos x="375" y="4"/>
                  </a:cxn>
                  <a:cxn ang="0">
                    <a:pos x="510" y="131"/>
                  </a:cxn>
                  <a:cxn ang="0">
                    <a:pos x="502" y="140"/>
                  </a:cxn>
                  <a:cxn ang="0">
                    <a:pos x="367" y="4"/>
                  </a:cxn>
                  <a:cxn ang="0">
                    <a:pos x="371" y="0"/>
                  </a:cxn>
                  <a:cxn ang="0">
                    <a:pos x="375" y="4"/>
                  </a:cxn>
                  <a:cxn ang="0">
                    <a:pos x="371" y="8"/>
                  </a:cxn>
                  <a:cxn ang="0">
                    <a:pos x="367" y="4"/>
                  </a:cxn>
                  <a:cxn ang="0">
                    <a:pos x="375" y="13"/>
                  </a:cxn>
                  <a:cxn ang="0">
                    <a:pos x="8" y="350"/>
                  </a:cxn>
                  <a:cxn ang="0">
                    <a:pos x="0" y="341"/>
                  </a:cxn>
                  <a:cxn ang="0">
                    <a:pos x="367" y="4"/>
                  </a:cxn>
                  <a:cxn ang="0">
                    <a:pos x="375" y="13"/>
                  </a:cxn>
                </a:cxnLst>
                <a:rect l="0" t="0" r="r" b="b"/>
                <a:pathLst>
                  <a:path w="514" h="481">
                    <a:moveTo>
                      <a:pt x="8" y="341"/>
                    </a:moveTo>
                    <a:lnTo>
                      <a:pt x="145" y="468"/>
                    </a:lnTo>
                    <a:lnTo>
                      <a:pt x="137" y="476"/>
                    </a:lnTo>
                    <a:lnTo>
                      <a:pt x="0" y="350"/>
                    </a:lnTo>
                    <a:lnTo>
                      <a:pt x="8" y="341"/>
                    </a:lnTo>
                    <a:close/>
                    <a:moveTo>
                      <a:pt x="145" y="478"/>
                    </a:moveTo>
                    <a:lnTo>
                      <a:pt x="141" y="481"/>
                    </a:lnTo>
                    <a:lnTo>
                      <a:pt x="137" y="476"/>
                    </a:lnTo>
                    <a:lnTo>
                      <a:pt x="141" y="472"/>
                    </a:lnTo>
                    <a:lnTo>
                      <a:pt x="145" y="478"/>
                    </a:lnTo>
                    <a:close/>
                    <a:moveTo>
                      <a:pt x="137" y="468"/>
                    </a:moveTo>
                    <a:lnTo>
                      <a:pt x="502" y="131"/>
                    </a:lnTo>
                    <a:lnTo>
                      <a:pt x="510" y="140"/>
                    </a:lnTo>
                    <a:lnTo>
                      <a:pt x="145" y="478"/>
                    </a:lnTo>
                    <a:lnTo>
                      <a:pt x="137" y="468"/>
                    </a:lnTo>
                    <a:close/>
                    <a:moveTo>
                      <a:pt x="510" y="131"/>
                    </a:moveTo>
                    <a:lnTo>
                      <a:pt x="514" y="136"/>
                    </a:lnTo>
                    <a:lnTo>
                      <a:pt x="510" y="140"/>
                    </a:lnTo>
                    <a:lnTo>
                      <a:pt x="506" y="136"/>
                    </a:lnTo>
                    <a:lnTo>
                      <a:pt x="510" y="131"/>
                    </a:lnTo>
                    <a:close/>
                    <a:moveTo>
                      <a:pt x="502" y="140"/>
                    </a:moveTo>
                    <a:lnTo>
                      <a:pt x="367" y="13"/>
                    </a:lnTo>
                    <a:lnTo>
                      <a:pt x="375" y="4"/>
                    </a:lnTo>
                    <a:lnTo>
                      <a:pt x="510" y="131"/>
                    </a:lnTo>
                    <a:lnTo>
                      <a:pt x="502" y="140"/>
                    </a:lnTo>
                    <a:close/>
                    <a:moveTo>
                      <a:pt x="367" y="4"/>
                    </a:moveTo>
                    <a:lnTo>
                      <a:pt x="371" y="0"/>
                    </a:lnTo>
                    <a:lnTo>
                      <a:pt x="375" y="4"/>
                    </a:lnTo>
                    <a:lnTo>
                      <a:pt x="371" y="8"/>
                    </a:lnTo>
                    <a:lnTo>
                      <a:pt x="367" y="4"/>
                    </a:lnTo>
                    <a:close/>
                    <a:moveTo>
                      <a:pt x="375" y="13"/>
                    </a:moveTo>
                    <a:lnTo>
                      <a:pt x="8" y="350"/>
                    </a:lnTo>
                    <a:lnTo>
                      <a:pt x="0" y="341"/>
                    </a:lnTo>
                    <a:lnTo>
                      <a:pt x="367" y="4"/>
                    </a:lnTo>
                    <a:lnTo>
                      <a:pt x="375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3" name="Freeform 165"/>
              <p:cNvSpPr>
                <a:spLocks/>
              </p:cNvSpPr>
              <p:nvPr/>
            </p:nvSpPr>
            <p:spPr bwMode="auto">
              <a:xfrm>
                <a:off x="4031" y="1617"/>
                <a:ext cx="142" cy="132"/>
              </a:xfrm>
              <a:custGeom>
                <a:avLst/>
                <a:gdLst/>
                <a:ahLst/>
                <a:cxnLst>
                  <a:cxn ang="0">
                    <a:pos x="0" y="365"/>
                  </a:cxn>
                  <a:cxn ang="0">
                    <a:pos x="397" y="0"/>
                  </a:cxn>
                  <a:cxn ang="0">
                    <a:pos x="426" y="30"/>
                  </a:cxn>
                  <a:cxn ang="0">
                    <a:pos x="29" y="394"/>
                  </a:cxn>
                  <a:cxn ang="0">
                    <a:pos x="0" y="365"/>
                  </a:cxn>
                </a:cxnLst>
                <a:rect l="0" t="0" r="r" b="b"/>
                <a:pathLst>
                  <a:path w="426" h="394">
                    <a:moveTo>
                      <a:pt x="0" y="365"/>
                    </a:moveTo>
                    <a:lnTo>
                      <a:pt x="397" y="0"/>
                    </a:lnTo>
                    <a:lnTo>
                      <a:pt x="426" y="30"/>
                    </a:lnTo>
                    <a:lnTo>
                      <a:pt x="29" y="394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4" name="Freeform 166"/>
              <p:cNvSpPr>
                <a:spLocks noEditPoints="1"/>
              </p:cNvSpPr>
              <p:nvPr/>
            </p:nvSpPr>
            <p:spPr bwMode="auto">
              <a:xfrm>
                <a:off x="4029" y="1615"/>
                <a:ext cx="146" cy="137"/>
              </a:xfrm>
              <a:custGeom>
                <a:avLst/>
                <a:gdLst/>
                <a:ahLst/>
                <a:cxnLst>
                  <a:cxn ang="0">
                    <a:pos x="0" y="369"/>
                  </a:cxn>
                  <a:cxn ang="0">
                    <a:pos x="396" y="4"/>
                  </a:cxn>
                  <a:cxn ang="0">
                    <a:pos x="405" y="13"/>
                  </a:cxn>
                  <a:cxn ang="0">
                    <a:pos x="8" y="378"/>
                  </a:cxn>
                  <a:cxn ang="0">
                    <a:pos x="0" y="369"/>
                  </a:cxn>
                  <a:cxn ang="0">
                    <a:pos x="396" y="4"/>
                  </a:cxn>
                  <a:cxn ang="0">
                    <a:pos x="401" y="0"/>
                  </a:cxn>
                  <a:cxn ang="0">
                    <a:pos x="405" y="4"/>
                  </a:cxn>
                  <a:cxn ang="0">
                    <a:pos x="401" y="8"/>
                  </a:cxn>
                  <a:cxn ang="0">
                    <a:pos x="396" y="4"/>
                  </a:cxn>
                  <a:cxn ang="0">
                    <a:pos x="405" y="4"/>
                  </a:cxn>
                  <a:cxn ang="0">
                    <a:pos x="434" y="34"/>
                  </a:cxn>
                  <a:cxn ang="0">
                    <a:pos x="425" y="43"/>
                  </a:cxn>
                  <a:cxn ang="0">
                    <a:pos x="396" y="13"/>
                  </a:cxn>
                  <a:cxn ang="0">
                    <a:pos x="405" y="4"/>
                  </a:cxn>
                  <a:cxn ang="0">
                    <a:pos x="434" y="34"/>
                  </a:cxn>
                  <a:cxn ang="0">
                    <a:pos x="438" y="39"/>
                  </a:cxn>
                  <a:cxn ang="0">
                    <a:pos x="434" y="43"/>
                  </a:cxn>
                  <a:cxn ang="0">
                    <a:pos x="430" y="38"/>
                  </a:cxn>
                  <a:cxn ang="0">
                    <a:pos x="434" y="34"/>
                  </a:cxn>
                  <a:cxn ang="0">
                    <a:pos x="434" y="43"/>
                  </a:cxn>
                  <a:cxn ang="0">
                    <a:pos x="37" y="407"/>
                  </a:cxn>
                  <a:cxn ang="0">
                    <a:pos x="29" y="398"/>
                  </a:cxn>
                  <a:cxn ang="0">
                    <a:pos x="425" y="34"/>
                  </a:cxn>
                  <a:cxn ang="0">
                    <a:pos x="434" y="43"/>
                  </a:cxn>
                  <a:cxn ang="0">
                    <a:pos x="37" y="407"/>
                  </a:cxn>
                  <a:cxn ang="0">
                    <a:pos x="33" y="411"/>
                  </a:cxn>
                  <a:cxn ang="0">
                    <a:pos x="29" y="406"/>
                  </a:cxn>
                  <a:cxn ang="0">
                    <a:pos x="33" y="402"/>
                  </a:cxn>
                  <a:cxn ang="0">
                    <a:pos x="37" y="407"/>
                  </a:cxn>
                  <a:cxn ang="0">
                    <a:pos x="29" y="406"/>
                  </a:cxn>
                  <a:cxn ang="0">
                    <a:pos x="0" y="377"/>
                  </a:cxn>
                  <a:cxn ang="0">
                    <a:pos x="9" y="369"/>
                  </a:cxn>
                  <a:cxn ang="0">
                    <a:pos x="38" y="398"/>
                  </a:cxn>
                  <a:cxn ang="0">
                    <a:pos x="29" y="406"/>
                  </a:cxn>
                </a:cxnLst>
                <a:rect l="0" t="0" r="r" b="b"/>
                <a:pathLst>
                  <a:path w="438" h="411">
                    <a:moveTo>
                      <a:pt x="0" y="369"/>
                    </a:moveTo>
                    <a:lnTo>
                      <a:pt x="396" y="4"/>
                    </a:lnTo>
                    <a:lnTo>
                      <a:pt x="405" y="13"/>
                    </a:lnTo>
                    <a:lnTo>
                      <a:pt x="8" y="378"/>
                    </a:lnTo>
                    <a:lnTo>
                      <a:pt x="0" y="369"/>
                    </a:lnTo>
                    <a:close/>
                    <a:moveTo>
                      <a:pt x="396" y="4"/>
                    </a:moveTo>
                    <a:lnTo>
                      <a:pt x="401" y="0"/>
                    </a:lnTo>
                    <a:lnTo>
                      <a:pt x="405" y="4"/>
                    </a:lnTo>
                    <a:lnTo>
                      <a:pt x="401" y="8"/>
                    </a:lnTo>
                    <a:lnTo>
                      <a:pt x="396" y="4"/>
                    </a:lnTo>
                    <a:close/>
                    <a:moveTo>
                      <a:pt x="405" y="4"/>
                    </a:moveTo>
                    <a:lnTo>
                      <a:pt x="434" y="34"/>
                    </a:lnTo>
                    <a:lnTo>
                      <a:pt x="425" y="43"/>
                    </a:lnTo>
                    <a:lnTo>
                      <a:pt x="396" y="13"/>
                    </a:lnTo>
                    <a:lnTo>
                      <a:pt x="405" y="4"/>
                    </a:lnTo>
                    <a:close/>
                    <a:moveTo>
                      <a:pt x="434" y="34"/>
                    </a:moveTo>
                    <a:lnTo>
                      <a:pt x="438" y="39"/>
                    </a:lnTo>
                    <a:lnTo>
                      <a:pt x="434" y="43"/>
                    </a:lnTo>
                    <a:lnTo>
                      <a:pt x="430" y="38"/>
                    </a:lnTo>
                    <a:lnTo>
                      <a:pt x="434" y="34"/>
                    </a:lnTo>
                    <a:close/>
                    <a:moveTo>
                      <a:pt x="434" y="43"/>
                    </a:moveTo>
                    <a:lnTo>
                      <a:pt x="37" y="407"/>
                    </a:lnTo>
                    <a:lnTo>
                      <a:pt x="29" y="398"/>
                    </a:lnTo>
                    <a:lnTo>
                      <a:pt x="425" y="34"/>
                    </a:lnTo>
                    <a:lnTo>
                      <a:pt x="434" y="43"/>
                    </a:lnTo>
                    <a:close/>
                    <a:moveTo>
                      <a:pt x="37" y="407"/>
                    </a:moveTo>
                    <a:lnTo>
                      <a:pt x="33" y="411"/>
                    </a:lnTo>
                    <a:lnTo>
                      <a:pt x="29" y="406"/>
                    </a:lnTo>
                    <a:lnTo>
                      <a:pt x="33" y="402"/>
                    </a:lnTo>
                    <a:lnTo>
                      <a:pt x="37" y="407"/>
                    </a:lnTo>
                    <a:close/>
                    <a:moveTo>
                      <a:pt x="29" y="406"/>
                    </a:moveTo>
                    <a:lnTo>
                      <a:pt x="0" y="377"/>
                    </a:lnTo>
                    <a:lnTo>
                      <a:pt x="9" y="369"/>
                    </a:lnTo>
                    <a:lnTo>
                      <a:pt x="38" y="398"/>
                    </a:lnTo>
                    <a:lnTo>
                      <a:pt x="29" y="40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5" name="Freeform 167"/>
              <p:cNvSpPr>
                <a:spLocks/>
              </p:cNvSpPr>
              <p:nvPr/>
            </p:nvSpPr>
            <p:spPr bwMode="auto">
              <a:xfrm>
                <a:off x="4112" y="1693"/>
                <a:ext cx="142" cy="131"/>
              </a:xfrm>
              <a:custGeom>
                <a:avLst/>
                <a:gdLst/>
                <a:ahLst/>
                <a:cxnLst>
                  <a:cxn ang="0">
                    <a:pos x="0" y="363"/>
                  </a:cxn>
                  <a:cxn ang="0">
                    <a:pos x="394" y="0"/>
                  </a:cxn>
                  <a:cxn ang="0">
                    <a:pos x="425" y="26"/>
                  </a:cxn>
                  <a:cxn ang="0">
                    <a:pos x="29" y="393"/>
                  </a:cxn>
                  <a:cxn ang="0">
                    <a:pos x="0" y="363"/>
                  </a:cxn>
                </a:cxnLst>
                <a:rect l="0" t="0" r="r" b="b"/>
                <a:pathLst>
                  <a:path w="425" h="393">
                    <a:moveTo>
                      <a:pt x="0" y="363"/>
                    </a:moveTo>
                    <a:lnTo>
                      <a:pt x="394" y="0"/>
                    </a:lnTo>
                    <a:lnTo>
                      <a:pt x="425" y="26"/>
                    </a:lnTo>
                    <a:lnTo>
                      <a:pt x="29" y="393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6" name="Freeform 168"/>
              <p:cNvSpPr>
                <a:spLocks noEditPoints="1"/>
              </p:cNvSpPr>
              <p:nvPr/>
            </p:nvSpPr>
            <p:spPr bwMode="auto">
              <a:xfrm>
                <a:off x="4111" y="1690"/>
                <a:ext cx="146" cy="137"/>
              </a:xfrm>
              <a:custGeom>
                <a:avLst/>
                <a:gdLst/>
                <a:ahLst/>
                <a:cxnLst>
                  <a:cxn ang="0">
                    <a:pos x="0" y="368"/>
                  </a:cxn>
                  <a:cxn ang="0">
                    <a:pos x="394" y="4"/>
                  </a:cxn>
                  <a:cxn ang="0">
                    <a:pos x="402" y="13"/>
                  </a:cxn>
                  <a:cxn ang="0">
                    <a:pos x="8" y="377"/>
                  </a:cxn>
                  <a:cxn ang="0">
                    <a:pos x="0" y="368"/>
                  </a:cxn>
                  <a:cxn ang="0">
                    <a:pos x="394" y="4"/>
                  </a:cxn>
                  <a:cxn ang="0">
                    <a:pos x="397" y="0"/>
                  </a:cxn>
                  <a:cxn ang="0">
                    <a:pos x="402" y="4"/>
                  </a:cxn>
                  <a:cxn ang="0">
                    <a:pos x="398" y="9"/>
                  </a:cxn>
                  <a:cxn ang="0">
                    <a:pos x="394" y="4"/>
                  </a:cxn>
                  <a:cxn ang="0">
                    <a:pos x="402" y="4"/>
                  </a:cxn>
                  <a:cxn ang="0">
                    <a:pos x="433" y="30"/>
                  </a:cxn>
                  <a:cxn ang="0">
                    <a:pos x="425" y="40"/>
                  </a:cxn>
                  <a:cxn ang="0">
                    <a:pos x="394" y="13"/>
                  </a:cxn>
                  <a:cxn ang="0">
                    <a:pos x="402" y="4"/>
                  </a:cxn>
                  <a:cxn ang="0">
                    <a:pos x="433" y="30"/>
                  </a:cxn>
                  <a:cxn ang="0">
                    <a:pos x="438" y="35"/>
                  </a:cxn>
                  <a:cxn ang="0">
                    <a:pos x="433" y="40"/>
                  </a:cxn>
                  <a:cxn ang="0">
                    <a:pos x="429" y="35"/>
                  </a:cxn>
                  <a:cxn ang="0">
                    <a:pos x="433" y="30"/>
                  </a:cxn>
                  <a:cxn ang="0">
                    <a:pos x="433" y="40"/>
                  </a:cxn>
                  <a:cxn ang="0">
                    <a:pos x="37" y="407"/>
                  </a:cxn>
                  <a:cxn ang="0">
                    <a:pos x="29" y="397"/>
                  </a:cxn>
                  <a:cxn ang="0">
                    <a:pos x="425" y="31"/>
                  </a:cxn>
                  <a:cxn ang="0">
                    <a:pos x="433" y="40"/>
                  </a:cxn>
                  <a:cxn ang="0">
                    <a:pos x="37" y="407"/>
                  </a:cxn>
                  <a:cxn ang="0">
                    <a:pos x="33" y="411"/>
                  </a:cxn>
                  <a:cxn ang="0">
                    <a:pos x="29" y="407"/>
                  </a:cxn>
                  <a:cxn ang="0">
                    <a:pos x="33" y="402"/>
                  </a:cxn>
                  <a:cxn ang="0">
                    <a:pos x="37" y="407"/>
                  </a:cxn>
                  <a:cxn ang="0">
                    <a:pos x="29" y="407"/>
                  </a:cxn>
                  <a:cxn ang="0">
                    <a:pos x="0" y="377"/>
                  </a:cxn>
                  <a:cxn ang="0">
                    <a:pos x="8" y="368"/>
                  </a:cxn>
                  <a:cxn ang="0">
                    <a:pos x="37" y="397"/>
                  </a:cxn>
                  <a:cxn ang="0">
                    <a:pos x="29" y="407"/>
                  </a:cxn>
                </a:cxnLst>
                <a:rect l="0" t="0" r="r" b="b"/>
                <a:pathLst>
                  <a:path w="438" h="411">
                    <a:moveTo>
                      <a:pt x="0" y="368"/>
                    </a:moveTo>
                    <a:lnTo>
                      <a:pt x="394" y="4"/>
                    </a:lnTo>
                    <a:lnTo>
                      <a:pt x="402" y="13"/>
                    </a:lnTo>
                    <a:lnTo>
                      <a:pt x="8" y="377"/>
                    </a:lnTo>
                    <a:lnTo>
                      <a:pt x="0" y="368"/>
                    </a:lnTo>
                    <a:close/>
                    <a:moveTo>
                      <a:pt x="394" y="4"/>
                    </a:moveTo>
                    <a:lnTo>
                      <a:pt x="397" y="0"/>
                    </a:lnTo>
                    <a:lnTo>
                      <a:pt x="402" y="4"/>
                    </a:lnTo>
                    <a:lnTo>
                      <a:pt x="398" y="9"/>
                    </a:lnTo>
                    <a:lnTo>
                      <a:pt x="394" y="4"/>
                    </a:lnTo>
                    <a:close/>
                    <a:moveTo>
                      <a:pt x="402" y="4"/>
                    </a:moveTo>
                    <a:lnTo>
                      <a:pt x="433" y="30"/>
                    </a:lnTo>
                    <a:lnTo>
                      <a:pt x="425" y="40"/>
                    </a:lnTo>
                    <a:lnTo>
                      <a:pt x="394" y="13"/>
                    </a:lnTo>
                    <a:lnTo>
                      <a:pt x="402" y="4"/>
                    </a:lnTo>
                    <a:close/>
                    <a:moveTo>
                      <a:pt x="433" y="30"/>
                    </a:moveTo>
                    <a:lnTo>
                      <a:pt x="438" y="35"/>
                    </a:lnTo>
                    <a:lnTo>
                      <a:pt x="433" y="40"/>
                    </a:lnTo>
                    <a:lnTo>
                      <a:pt x="429" y="35"/>
                    </a:lnTo>
                    <a:lnTo>
                      <a:pt x="433" y="30"/>
                    </a:lnTo>
                    <a:close/>
                    <a:moveTo>
                      <a:pt x="433" y="40"/>
                    </a:moveTo>
                    <a:lnTo>
                      <a:pt x="37" y="407"/>
                    </a:lnTo>
                    <a:lnTo>
                      <a:pt x="29" y="397"/>
                    </a:lnTo>
                    <a:lnTo>
                      <a:pt x="425" y="31"/>
                    </a:lnTo>
                    <a:lnTo>
                      <a:pt x="433" y="40"/>
                    </a:lnTo>
                    <a:close/>
                    <a:moveTo>
                      <a:pt x="37" y="407"/>
                    </a:moveTo>
                    <a:lnTo>
                      <a:pt x="33" y="411"/>
                    </a:lnTo>
                    <a:lnTo>
                      <a:pt x="29" y="407"/>
                    </a:lnTo>
                    <a:lnTo>
                      <a:pt x="33" y="402"/>
                    </a:lnTo>
                    <a:lnTo>
                      <a:pt x="37" y="407"/>
                    </a:lnTo>
                    <a:close/>
                    <a:moveTo>
                      <a:pt x="29" y="407"/>
                    </a:moveTo>
                    <a:lnTo>
                      <a:pt x="0" y="377"/>
                    </a:lnTo>
                    <a:lnTo>
                      <a:pt x="8" y="368"/>
                    </a:lnTo>
                    <a:lnTo>
                      <a:pt x="37" y="397"/>
                    </a:lnTo>
                    <a:lnTo>
                      <a:pt x="29" y="4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7" name="Freeform 169"/>
              <p:cNvSpPr>
                <a:spLocks/>
              </p:cNvSpPr>
              <p:nvPr/>
            </p:nvSpPr>
            <p:spPr bwMode="auto">
              <a:xfrm>
                <a:off x="4061" y="1762"/>
                <a:ext cx="36" cy="33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7" y="0"/>
                  </a:cxn>
                  <a:cxn ang="0">
                    <a:pos x="107" y="83"/>
                  </a:cxn>
                  <a:cxn ang="0">
                    <a:pos x="90" y="99"/>
                  </a:cxn>
                  <a:cxn ang="0">
                    <a:pos x="0" y="16"/>
                  </a:cxn>
                </a:cxnLst>
                <a:rect l="0" t="0" r="r" b="b"/>
                <a:pathLst>
                  <a:path w="107" h="99">
                    <a:moveTo>
                      <a:pt x="0" y="16"/>
                    </a:moveTo>
                    <a:lnTo>
                      <a:pt x="17" y="0"/>
                    </a:lnTo>
                    <a:lnTo>
                      <a:pt x="107" y="83"/>
                    </a:lnTo>
                    <a:lnTo>
                      <a:pt x="90" y="9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8" name="Freeform 170"/>
              <p:cNvSpPr>
                <a:spLocks noEditPoints="1"/>
              </p:cNvSpPr>
              <p:nvPr/>
            </p:nvSpPr>
            <p:spPr bwMode="auto">
              <a:xfrm>
                <a:off x="4060" y="1760"/>
                <a:ext cx="40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7" y="4"/>
                  </a:cxn>
                  <a:cxn ang="0">
                    <a:pos x="25" y="13"/>
                  </a:cxn>
                  <a:cxn ang="0">
                    <a:pos x="8" y="28"/>
                  </a:cxn>
                  <a:cxn ang="0">
                    <a:pos x="0" y="19"/>
                  </a:cxn>
                  <a:cxn ang="0">
                    <a:pos x="17" y="4"/>
                  </a:cxn>
                  <a:cxn ang="0">
                    <a:pos x="21" y="0"/>
                  </a:cxn>
                  <a:cxn ang="0">
                    <a:pos x="25" y="4"/>
                  </a:cxn>
                  <a:cxn ang="0">
                    <a:pos x="21" y="8"/>
                  </a:cxn>
                  <a:cxn ang="0">
                    <a:pos x="17" y="4"/>
                  </a:cxn>
                  <a:cxn ang="0">
                    <a:pos x="25" y="4"/>
                  </a:cxn>
                  <a:cxn ang="0">
                    <a:pos x="115" y="87"/>
                  </a:cxn>
                  <a:cxn ang="0">
                    <a:pos x="107" y="96"/>
                  </a:cxn>
                  <a:cxn ang="0">
                    <a:pos x="17" y="13"/>
                  </a:cxn>
                  <a:cxn ang="0">
                    <a:pos x="25" y="4"/>
                  </a:cxn>
                  <a:cxn ang="0">
                    <a:pos x="115" y="87"/>
                  </a:cxn>
                  <a:cxn ang="0">
                    <a:pos x="120" y="91"/>
                  </a:cxn>
                  <a:cxn ang="0">
                    <a:pos x="115" y="96"/>
                  </a:cxn>
                  <a:cxn ang="0">
                    <a:pos x="111" y="91"/>
                  </a:cxn>
                  <a:cxn ang="0">
                    <a:pos x="115" y="87"/>
                  </a:cxn>
                  <a:cxn ang="0">
                    <a:pos x="115" y="96"/>
                  </a:cxn>
                  <a:cxn ang="0">
                    <a:pos x="98" y="111"/>
                  </a:cxn>
                  <a:cxn ang="0">
                    <a:pos x="90" y="101"/>
                  </a:cxn>
                  <a:cxn ang="0">
                    <a:pos x="107" y="87"/>
                  </a:cxn>
                  <a:cxn ang="0">
                    <a:pos x="115" y="96"/>
                  </a:cxn>
                  <a:cxn ang="0">
                    <a:pos x="98" y="111"/>
                  </a:cxn>
                  <a:cxn ang="0">
                    <a:pos x="94" y="115"/>
                  </a:cxn>
                  <a:cxn ang="0">
                    <a:pos x="90" y="111"/>
                  </a:cxn>
                  <a:cxn ang="0">
                    <a:pos x="94" y="107"/>
                  </a:cxn>
                  <a:cxn ang="0">
                    <a:pos x="98" y="111"/>
                  </a:cxn>
                  <a:cxn ang="0">
                    <a:pos x="90" y="111"/>
                  </a:cxn>
                  <a:cxn ang="0">
                    <a:pos x="0" y="28"/>
                  </a:cxn>
                  <a:cxn ang="0">
                    <a:pos x="8" y="19"/>
                  </a:cxn>
                  <a:cxn ang="0">
                    <a:pos x="98" y="101"/>
                  </a:cxn>
                  <a:cxn ang="0">
                    <a:pos x="90" y="111"/>
                  </a:cxn>
                </a:cxnLst>
                <a:rect l="0" t="0" r="r" b="b"/>
                <a:pathLst>
                  <a:path w="120" h="115">
                    <a:moveTo>
                      <a:pt x="0" y="19"/>
                    </a:moveTo>
                    <a:lnTo>
                      <a:pt x="17" y="4"/>
                    </a:lnTo>
                    <a:lnTo>
                      <a:pt x="25" y="13"/>
                    </a:lnTo>
                    <a:lnTo>
                      <a:pt x="8" y="28"/>
                    </a:lnTo>
                    <a:lnTo>
                      <a:pt x="0" y="19"/>
                    </a:lnTo>
                    <a:close/>
                    <a:moveTo>
                      <a:pt x="17" y="4"/>
                    </a:moveTo>
                    <a:lnTo>
                      <a:pt x="21" y="0"/>
                    </a:lnTo>
                    <a:lnTo>
                      <a:pt x="25" y="4"/>
                    </a:lnTo>
                    <a:lnTo>
                      <a:pt x="21" y="8"/>
                    </a:lnTo>
                    <a:lnTo>
                      <a:pt x="17" y="4"/>
                    </a:lnTo>
                    <a:close/>
                    <a:moveTo>
                      <a:pt x="25" y="4"/>
                    </a:moveTo>
                    <a:lnTo>
                      <a:pt x="115" y="87"/>
                    </a:lnTo>
                    <a:lnTo>
                      <a:pt x="107" y="96"/>
                    </a:lnTo>
                    <a:lnTo>
                      <a:pt x="17" y="13"/>
                    </a:lnTo>
                    <a:lnTo>
                      <a:pt x="25" y="4"/>
                    </a:lnTo>
                    <a:close/>
                    <a:moveTo>
                      <a:pt x="115" y="87"/>
                    </a:moveTo>
                    <a:lnTo>
                      <a:pt x="120" y="91"/>
                    </a:lnTo>
                    <a:lnTo>
                      <a:pt x="115" y="96"/>
                    </a:lnTo>
                    <a:lnTo>
                      <a:pt x="111" y="91"/>
                    </a:lnTo>
                    <a:lnTo>
                      <a:pt x="115" y="87"/>
                    </a:lnTo>
                    <a:close/>
                    <a:moveTo>
                      <a:pt x="115" y="96"/>
                    </a:moveTo>
                    <a:lnTo>
                      <a:pt x="98" y="111"/>
                    </a:lnTo>
                    <a:lnTo>
                      <a:pt x="90" y="101"/>
                    </a:lnTo>
                    <a:lnTo>
                      <a:pt x="107" y="87"/>
                    </a:lnTo>
                    <a:lnTo>
                      <a:pt x="115" y="96"/>
                    </a:lnTo>
                    <a:close/>
                    <a:moveTo>
                      <a:pt x="98" y="111"/>
                    </a:moveTo>
                    <a:lnTo>
                      <a:pt x="94" y="115"/>
                    </a:lnTo>
                    <a:lnTo>
                      <a:pt x="90" y="111"/>
                    </a:lnTo>
                    <a:lnTo>
                      <a:pt x="94" y="107"/>
                    </a:lnTo>
                    <a:lnTo>
                      <a:pt x="98" y="111"/>
                    </a:lnTo>
                    <a:close/>
                    <a:moveTo>
                      <a:pt x="90" y="111"/>
                    </a:moveTo>
                    <a:lnTo>
                      <a:pt x="0" y="28"/>
                    </a:lnTo>
                    <a:lnTo>
                      <a:pt x="8" y="19"/>
                    </a:lnTo>
                    <a:lnTo>
                      <a:pt x="98" y="101"/>
                    </a:lnTo>
                    <a:lnTo>
                      <a:pt x="90" y="1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9" name="Freeform 171"/>
              <p:cNvSpPr>
                <a:spLocks/>
              </p:cNvSpPr>
              <p:nvPr/>
            </p:nvSpPr>
            <p:spPr bwMode="auto">
              <a:xfrm>
                <a:off x="4188" y="1645"/>
                <a:ext cx="35" cy="3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16"/>
                  </a:cxn>
                  <a:cxn ang="0">
                    <a:pos x="91" y="101"/>
                  </a:cxn>
                  <a:cxn ang="0">
                    <a:pos x="105" y="86"/>
                  </a:cxn>
                  <a:cxn ang="0">
                    <a:pos x="15" y="0"/>
                  </a:cxn>
                </a:cxnLst>
                <a:rect l="0" t="0" r="r" b="b"/>
                <a:pathLst>
                  <a:path w="105" h="101">
                    <a:moveTo>
                      <a:pt x="15" y="0"/>
                    </a:moveTo>
                    <a:lnTo>
                      <a:pt x="0" y="16"/>
                    </a:lnTo>
                    <a:lnTo>
                      <a:pt x="91" y="101"/>
                    </a:lnTo>
                    <a:lnTo>
                      <a:pt x="105" y="8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0" name="Freeform 172"/>
              <p:cNvSpPr>
                <a:spLocks noEditPoints="1"/>
              </p:cNvSpPr>
              <p:nvPr/>
            </p:nvSpPr>
            <p:spPr bwMode="auto">
              <a:xfrm>
                <a:off x="4185" y="1644"/>
                <a:ext cx="41" cy="38"/>
              </a:xfrm>
              <a:custGeom>
                <a:avLst/>
                <a:gdLst/>
                <a:ahLst/>
                <a:cxnLst>
                  <a:cxn ang="0">
                    <a:pos x="27" y="9"/>
                  </a:cxn>
                  <a:cxn ang="0">
                    <a:pos x="13" y="24"/>
                  </a:cxn>
                  <a:cxn ang="0">
                    <a:pos x="4" y="15"/>
                  </a:cxn>
                  <a:cxn ang="0">
                    <a:pos x="19" y="0"/>
                  </a:cxn>
                  <a:cxn ang="0">
                    <a:pos x="27" y="9"/>
                  </a:cxn>
                  <a:cxn ang="0">
                    <a:pos x="4" y="24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8" y="20"/>
                  </a:cxn>
                  <a:cxn ang="0">
                    <a:pos x="4" y="24"/>
                  </a:cxn>
                  <a:cxn ang="0">
                    <a:pos x="13" y="15"/>
                  </a:cxn>
                  <a:cxn ang="0">
                    <a:pos x="103" y="100"/>
                  </a:cxn>
                  <a:cxn ang="0">
                    <a:pos x="95" y="110"/>
                  </a:cxn>
                  <a:cxn ang="0">
                    <a:pos x="4" y="24"/>
                  </a:cxn>
                  <a:cxn ang="0">
                    <a:pos x="13" y="15"/>
                  </a:cxn>
                  <a:cxn ang="0">
                    <a:pos x="103" y="110"/>
                  </a:cxn>
                  <a:cxn ang="0">
                    <a:pos x="99" y="114"/>
                  </a:cxn>
                  <a:cxn ang="0">
                    <a:pos x="95" y="110"/>
                  </a:cxn>
                  <a:cxn ang="0">
                    <a:pos x="99" y="105"/>
                  </a:cxn>
                  <a:cxn ang="0">
                    <a:pos x="103" y="110"/>
                  </a:cxn>
                  <a:cxn ang="0">
                    <a:pos x="94" y="100"/>
                  </a:cxn>
                  <a:cxn ang="0">
                    <a:pos x="109" y="86"/>
                  </a:cxn>
                  <a:cxn ang="0">
                    <a:pos x="118" y="94"/>
                  </a:cxn>
                  <a:cxn ang="0">
                    <a:pos x="103" y="110"/>
                  </a:cxn>
                  <a:cxn ang="0">
                    <a:pos x="94" y="100"/>
                  </a:cxn>
                  <a:cxn ang="0">
                    <a:pos x="117" y="86"/>
                  </a:cxn>
                  <a:cxn ang="0">
                    <a:pos x="122" y="90"/>
                  </a:cxn>
                  <a:cxn ang="0">
                    <a:pos x="118" y="94"/>
                  </a:cxn>
                  <a:cxn ang="0">
                    <a:pos x="113" y="90"/>
                  </a:cxn>
                  <a:cxn ang="0">
                    <a:pos x="117" y="86"/>
                  </a:cxn>
                  <a:cxn ang="0">
                    <a:pos x="109" y="94"/>
                  </a:cxn>
                  <a:cxn ang="0">
                    <a:pos x="19" y="9"/>
                  </a:cxn>
                  <a:cxn ang="0">
                    <a:pos x="27" y="0"/>
                  </a:cxn>
                  <a:cxn ang="0">
                    <a:pos x="117" y="86"/>
                  </a:cxn>
                  <a:cxn ang="0">
                    <a:pos x="109" y="94"/>
                  </a:cxn>
                </a:cxnLst>
                <a:rect l="0" t="0" r="r" b="b"/>
                <a:pathLst>
                  <a:path w="122" h="114">
                    <a:moveTo>
                      <a:pt x="27" y="9"/>
                    </a:moveTo>
                    <a:lnTo>
                      <a:pt x="13" y="24"/>
                    </a:lnTo>
                    <a:lnTo>
                      <a:pt x="4" y="15"/>
                    </a:lnTo>
                    <a:lnTo>
                      <a:pt x="19" y="0"/>
                    </a:lnTo>
                    <a:lnTo>
                      <a:pt x="27" y="9"/>
                    </a:lnTo>
                    <a:close/>
                    <a:moveTo>
                      <a:pt x="4" y="24"/>
                    </a:moveTo>
                    <a:lnTo>
                      <a:pt x="0" y="20"/>
                    </a:lnTo>
                    <a:lnTo>
                      <a:pt x="4" y="15"/>
                    </a:lnTo>
                    <a:lnTo>
                      <a:pt x="8" y="20"/>
                    </a:lnTo>
                    <a:lnTo>
                      <a:pt x="4" y="24"/>
                    </a:lnTo>
                    <a:close/>
                    <a:moveTo>
                      <a:pt x="13" y="15"/>
                    </a:moveTo>
                    <a:lnTo>
                      <a:pt x="103" y="100"/>
                    </a:lnTo>
                    <a:lnTo>
                      <a:pt x="95" y="110"/>
                    </a:lnTo>
                    <a:lnTo>
                      <a:pt x="4" y="24"/>
                    </a:lnTo>
                    <a:lnTo>
                      <a:pt x="13" y="15"/>
                    </a:lnTo>
                    <a:close/>
                    <a:moveTo>
                      <a:pt x="103" y="110"/>
                    </a:moveTo>
                    <a:lnTo>
                      <a:pt x="99" y="114"/>
                    </a:lnTo>
                    <a:lnTo>
                      <a:pt x="95" y="110"/>
                    </a:lnTo>
                    <a:lnTo>
                      <a:pt x="99" y="105"/>
                    </a:lnTo>
                    <a:lnTo>
                      <a:pt x="103" y="110"/>
                    </a:lnTo>
                    <a:close/>
                    <a:moveTo>
                      <a:pt x="94" y="100"/>
                    </a:moveTo>
                    <a:lnTo>
                      <a:pt x="109" y="86"/>
                    </a:lnTo>
                    <a:lnTo>
                      <a:pt x="118" y="94"/>
                    </a:lnTo>
                    <a:lnTo>
                      <a:pt x="103" y="110"/>
                    </a:lnTo>
                    <a:lnTo>
                      <a:pt x="94" y="100"/>
                    </a:lnTo>
                    <a:close/>
                    <a:moveTo>
                      <a:pt x="117" y="86"/>
                    </a:moveTo>
                    <a:lnTo>
                      <a:pt x="122" y="90"/>
                    </a:lnTo>
                    <a:lnTo>
                      <a:pt x="118" y="94"/>
                    </a:lnTo>
                    <a:lnTo>
                      <a:pt x="113" y="90"/>
                    </a:lnTo>
                    <a:lnTo>
                      <a:pt x="117" y="86"/>
                    </a:lnTo>
                    <a:close/>
                    <a:moveTo>
                      <a:pt x="109" y="94"/>
                    </a:moveTo>
                    <a:lnTo>
                      <a:pt x="19" y="9"/>
                    </a:lnTo>
                    <a:lnTo>
                      <a:pt x="27" y="0"/>
                    </a:lnTo>
                    <a:lnTo>
                      <a:pt x="117" y="86"/>
                    </a:lnTo>
                    <a:lnTo>
                      <a:pt x="109" y="9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1" name="Freeform 173"/>
              <p:cNvSpPr>
                <a:spLocks/>
              </p:cNvSpPr>
              <p:nvPr/>
            </p:nvSpPr>
            <p:spPr bwMode="auto">
              <a:xfrm>
                <a:off x="4056" y="1641"/>
                <a:ext cx="173" cy="159"/>
              </a:xfrm>
              <a:custGeom>
                <a:avLst/>
                <a:gdLst/>
                <a:ahLst/>
                <a:cxnLst>
                  <a:cxn ang="0">
                    <a:pos x="0" y="281"/>
                  </a:cxn>
                  <a:cxn ang="0">
                    <a:pos x="212" y="477"/>
                  </a:cxn>
                  <a:cxn ang="0">
                    <a:pos x="518" y="196"/>
                  </a:cxn>
                  <a:cxn ang="0">
                    <a:pos x="304" y="0"/>
                  </a:cxn>
                  <a:cxn ang="0">
                    <a:pos x="0" y="281"/>
                  </a:cxn>
                </a:cxnLst>
                <a:rect l="0" t="0" r="r" b="b"/>
                <a:pathLst>
                  <a:path w="518" h="477">
                    <a:moveTo>
                      <a:pt x="0" y="281"/>
                    </a:moveTo>
                    <a:lnTo>
                      <a:pt x="212" y="477"/>
                    </a:lnTo>
                    <a:lnTo>
                      <a:pt x="518" y="196"/>
                    </a:lnTo>
                    <a:lnTo>
                      <a:pt x="304" y="0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F7F4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2" name="Freeform 174"/>
              <p:cNvSpPr>
                <a:spLocks noEditPoints="1"/>
              </p:cNvSpPr>
              <p:nvPr/>
            </p:nvSpPr>
            <p:spPr bwMode="auto">
              <a:xfrm>
                <a:off x="4055" y="1638"/>
                <a:ext cx="177" cy="165"/>
              </a:xfrm>
              <a:custGeom>
                <a:avLst/>
                <a:gdLst/>
                <a:ahLst/>
                <a:cxnLst>
                  <a:cxn ang="0">
                    <a:pos x="8" y="285"/>
                  </a:cxn>
                  <a:cxn ang="0">
                    <a:pos x="220" y="481"/>
                  </a:cxn>
                  <a:cxn ang="0">
                    <a:pos x="212" y="490"/>
                  </a:cxn>
                  <a:cxn ang="0">
                    <a:pos x="0" y="295"/>
                  </a:cxn>
                  <a:cxn ang="0">
                    <a:pos x="8" y="285"/>
                  </a:cxn>
                  <a:cxn ang="0">
                    <a:pos x="220" y="490"/>
                  </a:cxn>
                  <a:cxn ang="0">
                    <a:pos x="216" y="493"/>
                  </a:cxn>
                  <a:cxn ang="0">
                    <a:pos x="212" y="490"/>
                  </a:cxn>
                  <a:cxn ang="0">
                    <a:pos x="216" y="485"/>
                  </a:cxn>
                  <a:cxn ang="0">
                    <a:pos x="220" y="490"/>
                  </a:cxn>
                  <a:cxn ang="0">
                    <a:pos x="212" y="481"/>
                  </a:cxn>
                  <a:cxn ang="0">
                    <a:pos x="518" y="199"/>
                  </a:cxn>
                  <a:cxn ang="0">
                    <a:pos x="526" y="209"/>
                  </a:cxn>
                  <a:cxn ang="0">
                    <a:pos x="220" y="490"/>
                  </a:cxn>
                  <a:cxn ang="0">
                    <a:pos x="212" y="481"/>
                  </a:cxn>
                  <a:cxn ang="0">
                    <a:pos x="526" y="199"/>
                  </a:cxn>
                  <a:cxn ang="0">
                    <a:pos x="531" y="204"/>
                  </a:cxn>
                  <a:cxn ang="0">
                    <a:pos x="526" y="209"/>
                  </a:cxn>
                  <a:cxn ang="0">
                    <a:pos x="522" y="204"/>
                  </a:cxn>
                  <a:cxn ang="0">
                    <a:pos x="526" y="199"/>
                  </a:cxn>
                  <a:cxn ang="0">
                    <a:pos x="518" y="209"/>
                  </a:cxn>
                  <a:cxn ang="0">
                    <a:pos x="304" y="13"/>
                  </a:cxn>
                  <a:cxn ang="0">
                    <a:pos x="312" y="4"/>
                  </a:cxn>
                  <a:cxn ang="0">
                    <a:pos x="526" y="199"/>
                  </a:cxn>
                  <a:cxn ang="0">
                    <a:pos x="518" y="209"/>
                  </a:cxn>
                  <a:cxn ang="0">
                    <a:pos x="304" y="4"/>
                  </a:cxn>
                  <a:cxn ang="0">
                    <a:pos x="308" y="0"/>
                  </a:cxn>
                  <a:cxn ang="0">
                    <a:pos x="312" y="4"/>
                  </a:cxn>
                  <a:cxn ang="0">
                    <a:pos x="308" y="8"/>
                  </a:cxn>
                  <a:cxn ang="0">
                    <a:pos x="304" y="4"/>
                  </a:cxn>
                  <a:cxn ang="0">
                    <a:pos x="312" y="13"/>
                  </a:cxn>
                  <a:cxn ang="0">
                    <a:pos x="8" y="293"/>
                  </a:cxn>
                  <a:cxn ang="0">
                    <a:pos x="0" y="285"/>
                  </a:cxn>
                  <a:cxn ang="0">
                    <a:pos x="304" y="4"/>
                  </a:cxn>
                  <a:cxn ang="0">
                    <a:pos x="312" y="13"/>
                  </a:cxn>
                </a:cxnLst>
                <a:rect l="0" t="0" r="r" b="b"/>
                <a:pathLst>
                  <a:path w="531" h="493">
                    <a:moveTo>
                      <a:pt x="8" y="285"/>
                    </a:moveTo>
                    <a:lnTo>
                      <a:pt x="220" y="481"/>
                    </a:lnTo>
                    <a:lnTo>
                      <a:pt x="212" y="490"/>
                    </a:lnTo>
                    <a:lnTo>
                      <a:pt x="0" y="295"/>
                    </a:lnTo>
                    <a:lnTo>
                      <a:pt x="8" y="285"/>
                    </a:lnTo>
                    <a:close/>
                    <a:moveTo>
                      <a:pt x="220" y="490"/>
                    </a:moveTo>
                    <a:lnTo>
                      <a:pt x="216" y="493"/>
                    </a:lnTo>
                    <a:lnTo>
                      <a:pt x="212" y="490"/>
                    </a:lnTo>
                    <a:lnTo>
                      <a:pt x="216" y="485"/>
                    </a:lnTo>
                    <a:lnTo>
                      <a:pt x="220" y="490"/>
                    </a:lnTo>
                    <a:close/>
                    <a:moveTo>
                      <a:pt x="212" y="481"/>
                    </a:moveTo>
                    <a:lnTo>
                      <a:pt x="518" y="199"/>
                    </a:lnTo>
                    <a:lnTo>
                      <a:pt x="526" y="209"/>
                    </a:lnTo>
                    <a:lnTo>
                      <a:pt x="220" y="490"/>
                    </a:lnTo>
                    <a:lnTo>
                      <a:pt x="212" y="481"/>
                    </a:lnTo>
                    <a:close/>
                    <a:moveTo>
                      <a:pt x="526" y="199"/>
                    </a:moveTo>
                    <a:lnTo>
                      <a:pt x="531" y="204"/>
                    </a:lnTo>
                    <a:lnTo>
                      <a:pt x="526" y="209"/>
                    </a:lnTo>
                    <a:lnTo>
                      <a:pt x="522" y="204"/>
                    </a:lnTo>
                    <a:lnTo>
                      <a:pt x="526" y="199"/>
                    </a:lnTo>
                    <a:close/>
                    <a:moveTo>
                      <a:pt x="518" y="209"/>
                    </a:moveTo>
                    <a:lnTo>
                      <a:pt x="304" y="13"/>
                    </a:lnTo>
                    <a:lnTo>
                      <a:pt x="312" y="4"/>
                    </a:lnTo>
                    <a:lnTo>
                      <a:pt x="526" y="199"/>
                    </a:lnTo>
                    <a:lnTo>
                      <a:pt x="518" y="209"/>
                    </a:lnTo>
                    <a:close/>
                    <a:moveTo>
                      <a:pt x="304" y="4"/>
                    </a:moveTo>
                    <a:lnTo>
                      <a:pt x="308" y="0"/>
                    </a:lnTo>
                    <a:lnTo>
                      <a:pt x="312" y="4"/>
                    </a:lnTo>
                    <a:lnTo>
                      <a:pt x="308" y="8"/>
                    </a:lnTo>
                    <a:lnTo>
                      <a:pt x="304" y="4"/>
                    </a:lnTo>
                    <a:close/>
                    <a:moveTo>
                      <a:pt x="312" y="13"/>
                    </a:moveTo>
                    <a:lnTo>
                      <a:pt x="8" y="293"/>
                    </a:lnTo>
                    <a:lnTo>
                      <a:pt x="0" y="285"/>
                    </a:lnTo>
                    <a:lnTo>
                      <a:pt x="304" y="4"/>
                    </a:lnTo>
                    <a:lnTo>
                      <a:pt x="312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3" name="Freeform 175"/>
              <p:cNvSpPr>
                <a:spLocks/>
              </p:cNvSpPr>
              <p:nvPr/>
            </p:nvSpPr>
            <p:spPr bwMode="auto">
              <a:xfrm>
                <a:off x="4067" y="1650"/>
                <a:ext cx="151" cy="140"/>
              </a:xfrm>
              <a:custGeom>
                <a:avLst/>
                <a:gdLst/>
                <a:ahLst/>
                <a:cxnLst>
                  <a:cxn ang="0">
                    <a:pos x="0" y="253"/>
                  </a:cxn>
                  <a:cxn ang="0">
                    <a:pos x="180" y="419"/>
                  </a:cxn>
                  <a:cxn ang="0">
                    <a:pos x="455" y="168"/>
                  </a:cxn>
                  <a:cxn ang="0">
                    <a:pos x="272" y="0"/>
                  </a:cxn>
                  <a:cxn ang="0">
                    <a:pos x="0" y="253"/>
                  </a:cxn>
                </a:cxnLst>
                <a:rect l="0" t="0" r="r" b="b"/>
                <a:pathLst>
                  <a:path w="455" h="419">
                    <a:moveTo>
                      <a:pt x="0" y="253"/>
                    </a:moveTo>
                    <a:lnTo>
                      <a:pt x="180" y="419"/>
                    </a:lnTo>
                    <a:lnTo>
                      <a:pt x="455" y="168"/>
                    </a:lnTo>
                    <a:lnTo>
                      <a:pt x="272" y="0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4" name="Freeform 176"/>
              <p:cNvSpPr>
                <a:spLocks noEditPoints="1"/>
              </p:cNvSpPr>
              <p:nvPr/>
            </p:nvSpPr>
            <p:spPr bwMode="auto">
              <a:xfrm>
                <a:off x="4065" y="1647"/>
                <a:ext cx="156" cy="146"/>
              </a:xfrm>
              <a:custGeom>
                <a:avLst/>
                <a:gdLst/>
                <a:ahLst/>
                <a:cxnLst>
                  <a:cxn ang="0">
                    <a:pos x="8" y="258"/>
                  </a:cxn>
                  <a:cxn ang="0">
                    <a:pos x="188" y="424"/>
                  </a:cxn>
                  <a:cxn ang="0">
                    <a:pos x="180" y="433"/>
                  </a:cxn>
                  <a:cxn ang="0">
                    <a:pos x="0" y="268"/>
                  </a:cxn>
                  <a:cxn ang="0">
                    <a:pos x="8" y="258"/>
                  </a:cxn>
                  <a:cxn ang="0">
                    <a:pos x="188" y="433"/>
                  </a:cxn>
                  <a:cxn ang="0">
                    <a:pos x="184" y="436"/>
                  </a:cxn>
                  <a:cxn ang="0">
                    <a:pos x="180" y="433"/>
                  </a:cxn>
                  <a:cxn ang="0">
                    <a:pos x="184" y="428"/>
                  </a:cxn>
                  <a:cxn ang="0">
                    <a:pos x="188" y="433"/>
                  </a:cxn>
                  <a:cxn ang="0">
                    <a:pos x="180" y="424"/>
                  </a:cxn>
                  <a:cxn ang="0">
                    <a:pos x="455" y="172"/>
                  </a:cxn>
                  <a:cxn ang="0">
                    <a:pos x="463" y="182"/>
                  </a:cxn>
                  <a:cxn ang="0">
                    <a:pos x="188" y="433"/>
                  </a:cxn>
                  <a:cxn ang="0">
                    <a:pos x="180" y="424"/>
                  </a:cxn>
                  <a:cxn ang="0">
                    <a:pos x="463" y="172"/>
                  </a:cxn>
                  <a:cxn ang="0">
                    <a:pos x="468" y="177"/>
                  </a:cxn>
                  <a:cxn ang="0">
                    <a:pos x="463" y="182"/>
                  </a:cxn>
                  <a:cxn ang="0">
                    <a:pos x="459" y="177"/>
                  </a:cxn>
                  <a:cxn ang="0">
                    <a:pos x="463" y="172"/>
                  </a:cxn>
                  <a:cxn ang="0">
                    <a:pos x="455" y="182"/>
                  </a:cxn>
                  <a:cxn ang="0">
                    <a:pos x="272" y="13"/>
                  </a:cxn>
                  <a:cxn ang="0">
                    <a:pos x="280" y="4"/>
                  </a:cxn>
                  <a:cxn ang="0">
                    <a:pos x="463" y="172"/>
                  </a:cxn>
                  <a:cxn ang="0">
                    <a:pos x="455" y="182"/>
                  </a:cxn>
                  <a:cxn ang="0">
                    <a:pos x="272" y="4"/>
                  </a:cxn>
                  <a:cxn ang="0">
                    <a:pos x="276" y="0"/>
                  </a:cxn>
                  <a:cxn ang="0">
                    <a:pos x="280" y="4"/>
                  </a:cxn>
                  <a:cxn ang="0">
                    <a:pos x="276" y="9"/>
                  </a:cxn>
                  <a:cxn ang="0">
                    <a:pos x="272" y="4"/>
                  </a:cxn>
                  <a:cxn ang="0">
                    <a:pos x="280" y="13"/>
                  </a:cxn>
                  <a:cxn ang="0">
                    <a:pos x="8" y="266"/>
                  </a:cxn>
                  <a:cxn ang="0">
                    <a:pos x="0" y="258"/>
                  </a:cxn>
                  <a:cxn ang="0">
                    <a:pos x="272" y="4"/>
                  </a:cxn>
                  <a:cxn ang="0">
                    <a:pos x="280" y="13"/>
                  </a:cxn>
                </a:cxnLst>
                <a:rect l="0" t="0" r="r" b="b"/>
                <a:pathLst>
                  <a:path w="468" h="436">
                    <a:moveTo>
                      <a:pt x="8" y="258"/>
                    </a:moveTo>
                    <a:lnTo>
                      <a:pt x="188" y="424"/>
                    </a:lnTo>
                    <a:lnTo>
                      <a:pt x="180" y="433"/>
                    </a:lnTo>
                    <a:lnTo>
                      <a:pt x="0" y="268"/>
                    </a:lnTo>
                    <a:lnTo>
                      <a:pt x="8" y="258"/>
                    </a:lnTo>
                    <a:close/>
                    <a:moveTo>
                      <a:pt x="188" y="433"/>
                    </a:moveTo>
                    <a:lnTo>
                      <a:pt x="184" y="436"/>
                    </a:lnTo>
                    <a:lnTo>
                      <a:pt x="180" y="433"/>
                    </a:lnTo>
                    <a:lnTo>
                      <a:pt x="184" y="428"/>
                    </a:lnTo>
                    <a:lnTo>
                      <a:pt x="188" y="433"/>
                    </a:lnTo>
                    <a:close/>
                    <a:moveTo>
                      <a:pt x="180" y="424"/>
                    </a:moveTo>
                    <a:lnTo>
                      <a:pt x="455" y="172"/>
                    </a:lnTo>
                    <a:lnTo>
                      <a:pt x="463" y="182"/>
                    </a:lnTo>
                    <a:lnTo>
                      <a:pt x="188" y="433"/>
                    </a:lnTo>
                    <a:lnTo>
                      <a:pt x="180" y="424"/>
                    </a:lnTo>
                    <a:close/>
                    <a:moveTo>
                      <a:pt x="463" y="172"/>
                    </a:moveTo>
                    <a:lnTo>
                      <a:pt x="468" y="177"/>
                    </a:lnTo>
                    <a:lnTo>
                      <a:pt x="463" y="182"/>
                    </a:lnTo>
                    <a:lnTo>
                      <a:pt x="459" y="177"/>
                    </a:lnTo>
                    <a:lnTo>
                      <a:pt x="463" y="172"/>
                    </a:lnTo>
                    <a:close/>
                    <a:moveTo>
                      <a:pt x="455" y="182"/>
                    </a:moveTo>
                    <a:lnTo>
                      <a:pt x="272" y="13"/>
                    </a:lnTo>
                    <a:lnTo>
                      <a:pt x="280" y="4"/>
                    </a:lnTo>
                    <a:lnTo>
                      <a:pt x="463" y="172"/>
                    </a:lnTo>
                    <a:lnTo>
                      <a:pt x="455" y="182"/>
                    </a:lnTo>
                    <a:close/>
                    <a:moveTo>
                      <a:pt x="272" y="4"/>
                    </a:moveTo>
                    <a:lnTo>
                      <a:pt x="276" y="0"/>
                    </a:lnTo>
                    <a:lnTo>
                      <a:pt x="280" y="4"/>
                    </a:lnTo>
                    <a:lnTo>
                      <a:pt x="276" y="9"/>
                    </a:lnTo>
                    <a:lnTo>
                      <a:pt x="272" y="4"/>
                    </a:lnTo>
                    <a:close/>
                    <a:moveTo>
                      <a:pt x="280" y="13"/>
                    </a:moveTo>
                    <a:lnTo>
                      <a:pt x="8" y="266"/>
                    </a:lnTo>
                    <a:lnTo>
                      <a:pt x="0" y="258"/>
                    </a:lnTo>
                    <a:lnTo>
                      <a:pt x="272" y="4"/>
                    </a:lnTo>
                    <a:lnTo>
                      <a:pt x="28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5" name="Freeform 177"/>
              <p:cNvSpPr>
                <a:spLocks/>
              </p:cNvSpPr>
              <p:nvPr/>
            </p:nvSpPr>
            <p:spPr bwMode="auto">
              <a:xfrm>
                <a:off x="4077" y="1660"/>
                <a:ext cx="131" cy="121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60" y="364"/>
                  </a:cxn>
                  <a:cxn ang="0">
                    <a:pos x="395" y="56"/>
                  </a:cxn>
                  <a:cxn ang="0">
                    <a:pos x="334" y="0"/>
                  </a:cxn>
                  <a:cxn ang="0">
                    <a:pos x="0" y="307"/>
                  </a:cxn>
                </a:cxnLst>
                <a:rect l="0" t="0" r="r" b="b"/>
                <a:pathLst>
                  <a:path w="395" h="364">
                    <a:moveTo>
                      <a:pt x="0" y="307"/>
                    </a:moveTo>
                    <a:lnTo>
                      <a:pt x="60" y="364"/>
                    </a:lnTo>
                    <a:lnTo>
                      <a:pt x="395" y="56"/>
                    </a:lnTo>
                    <a:lnTo>
                      <a:pt x="334" y="0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F7F4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6" name="Freeform 178"/>
              <p:cNvSpPr>
                <a:spLocks noEditPoints="1"/>
              </p:cNvSpPr>
              <p:nvPr/>
            </p:nvSpPr>
            <p:spPr bwMode="auto">
              <a:xfrm>
                <a:off x="4075" y="1657"/>
                <a:ext cx="137" cy="127"/>
              </a:xfrm>
              <a:custGeom>
                <a:avLst/>
                <a:gdLst/>
                <a:ahLst/>
                <a:cxnLst>
                  <a:cxn ang="0">
                    <a:pos x="8" y="311"/>
                  </a:cxn>
                  <a:cxn ang="0">
                    <a:pos x="68" y="367"/>
                  </a:cxn>
                  <a:cxn ang="0">
                    <a:pos x="60" y="376"/>
                  </a:cxn>
                  <a:cxn ang="0">
                    <a:pos x="0" y="320"/>
                  </a:cxn>
                  <a:cxn ang="0">
                    <a:pos x="8" y="311"/>
                  </a:cxn>
                  <a:cxn ang="0">
                    <a:pos x="68" y="376"/>
                  </a:cxn>
                  <a:cxn ang="0">
                    <a:pos x="64" y="380"/>
                  </a:cxn>
                  <a:cxn ang="0">
                    <a:pos x="60" y="376"/>
                  </a:cxn>
                  <a:cxn ang="0">
                    <a:pos x="64" y="372"/>
                  </a:cxn>
                  <a:cxn ang="0">
                    <a:pos x="68" y="376"/>
                  </a:cxn>
                  <a:cxn ang="0">
                    <a:pos x="60" y="367"/>
                  </a:cxn>
                  <a:cxn ang="0">
                    <a:pos x="395" y="59"/>
                  </a:cxn>
                  <a:cxn ang="0">
                    <a:pos x="404" y="69"/>
                  </a:cxn>
                  <a:cxn ang="0">
                    <a:pos x="68" y="376"/>
                  </a:cxn>
                  <a:cxn ang="0">
                    <a:pos x="60" y="367"/>
                  </a:cxn>
                  <a:cxn ang="0">
                    <a:pos x="404" y="59"/>
                  </a:cxn>
                  <a:cxn ang="0">
                    <a:pos x="409" y="64"/>
                  </a:cxn>
                  <a:cxn ang="0">
                    <a:pos x="404" y="69"/>
                  </a:cxn>
                  <a:cxn ang="0">
                    <a:pos x="399" y="64"/>
                  </a:cxn>
                  <a:cxn ang="0">
                    <a:pos x="404" y="59"/>
                  </a:cxn>
                  <a:cxn ang="0">
                    <a:pos x="395" y="69"/>
                  </a:cxn>
                  <a:cxn ang="0">
                    <a:pos x="334" y="12"/>
                  </a:cxn>
                  <a:cxn ang="0">
                    <a:pos x="343" y="4"/>
                  </a:cxn>
                  <a:cxn ang="0">
                    <a:pos x="404" y="59"/>
                  </a:cxn>
                  <a:cxn ang="0">
                    <a:pos x="395" y="69"/>
                  </a:cxn>
                  <a:cxn ang="0">
                    <a:pos x="334" y="4"/>
                  </a:cxn>
                  <a:cxn ang="0">
                    <a:pos x="338" y="0"/>
                  </a:cxn>
                  <a:cxn ang="0">
                    <a:pos x="343" y="4"/>
                  </a:cxn>
                  <a:cxn ang="0">
                    <a:pos x="338" y="8"/>
                  </a:cxn>
                  <a:cxn ang="0">
                    <a:pos x="334" y="4"/>
                  </a:cxn>
                  <a:cxn ang="0">
                    <a:pos x="343" y="12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4" y="4"/>
                  </a:cxn>
                  <a:cxn ang="0">
                    <a:pos x="343" y="12"/>
                  </a:cxn>
                </a:cxnLst>
                <a:rect l="0" t="0" r="r" b="b"/>
                <a:pathLst>
                  <a:path w="409" h="380">
                    <a:moveTo>
                      <a:pt x="8" y="311"/>
                    </a:moveTo>
                    <a:lnTo>
                      <a:pt x="68" y="367"/>
                    </a:lnTo>
                    <a:lnTo>
                      <a:pt x="60" y="376"/>
                    </a:lnTo>
                    <a:lnTo>
                      <a:pt x="0" y="320"/>
                    </a:lnTo>
                    <a:lnTo>
                      <a:pt x="8" y="311"/>
                    </a:lnTo>
                    <a:close/>
                    <a:moveTo>
                      <a:pt x="68" y="376"/>
                    </a:moveTo>
                    <a:lnTo>
                      <a:pt x="64" y="380"/>
                    </a:lnTo>
                    <a:lnTo>
                      <a:pt x="60" y="376"/>
                    </a:lnTo>
                    <a:lnTo>
                      <a:pt x="64" y="372"/>
                    </a:lnTo>
                    <a:lnTo>
                      <a:pt x="68" y="376"/>
                    </a:lnTo>
                    <a:close/>
                    <a:moveTo>
                      <a:pt x="60" y="367"/>
                    </a:moveTo>
                    <a:lnTo>
                      <a:pt x="395" y="59"/>
                    </a:lnTo>
                    <a:lnTo>
                      <a:pt x="404" y="69"/>
                    </a:lnTo>
                    <a:lnTo>
                      <a:pt x="68" y="376"/>
                    </a:lnTo>
                    <a:lnTo>
                      <a:pt x="60" y="367"/>
                    </a:lnTo>
                    <a:close/>
                    <a:moveTo>
                      <a:pt x="404" y="59"/>
                    </a:moveTo>
                    <a:lnTo>
                      <a:pt x="409" y="64"/>
                    </a:lnTo>
                    <a:lnTo>
                      <a:pt x="404" y="69"/>
                    </a:lnTo>
                    <a:lnTo>
                      <a:pt x="399" y="64"/>
                    </a:lnTo>
                    <a:lnTo>
                      <a:pt x="404" y="59"/>
                    </a:lnTo>
                    <a:close/>
                    <a:moveTo>
                      <a:pt x="395" y="69"/>
                    </a:moveTo>
                    <a:lnTo>
                      <a:pt x="334" y="12"/>
                    </a:lnTo>
                    <a:lnTo>
                      <a:pt x="343" y="4"/>
                    </a:lnTo>
                    <a:lnTo>
                      <a:pt x="404" y="59"/>
                    </a:lnTo>
                    <a:lnTo>
                      <a:pt x="395" y="69"/>
                    </a:lnTo>
                    <a:close/>
                    <a:moveTo>
                      <a:pt x="334" y="4"/>
                    </a:moveTo>
                    <a:lnTo>
                      <a:pt x="338" y="0"/>
                    </a:lnTo>
                    <a:lnTo>
                      <a:pt x="343" y="4"/>
                    </a:lnTo>
                    <a:lnTo>
                      <a:pt x="338" y="8"/>
                    </a:lnTo>
                    <a:lnTo>
                      <a:pt x="334" y="4"/>
                    </a:lnTo>
                    <a:close/>
                    <a:moveTo>
                      <a:pt x="343" y="12"/>
                    </a:moveTo>
                    <a:lnTo>
                      <a:pt x="8" y="320"/>
                    </a:lnTo>
                    <a:lnTo>
                      <a:pt x="0" y="311"/>
                    </a:lnTo>
                    <a:lnTo>
                      <a:pt x="334" y="4"/>
                    </a:lnTo>
                    <a:lnTo>
                      <a:pt x="343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7" name="Freeform 179"/>
              <p:cNvSpPr>
                <a:spLocks/>
              </p:cNvSpPr>
              <p:nvPr/>
            </p:nvSpPr>
            <p:spPr bwMode="auto">
              <a:xfrm>
                <a:off x="4086" y="1669"/>
                <a:ext cx="77" cy="7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78" y="210"/>
                  </a:cxn>
                  <a:cxn ang="0">
                    <a:pos x="230" y="71"/>
                  </a:cxn>
                  <a:cxn ang="0">
                    <a:pos x="151" y="0"/>
                  </a:cxn>
                  <a:cxn ang="0">
                    <a:pos x="0" y="142"/>
                  </a:cxn>
                </a:cxnLst>
                <a:rect l="0" t="0" r="r" b="b"/>
                <a:pathLst>
                  <a:path w="230" h="210">
                    <a:moveTo>
                      <a:pt x="0" y="142"/>
                    </a:moveTo>
                    <a:lnTo>
                      <a:pt x="78" y="210"/>
                    </a:lnTo>
                    <a:lnTo>
                      <a:pt x="230" y="71"/>
                    </a:lnTo>
                    <a:lnTo>
                      <a:pt x="151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8" name="Freeform 180"/>
              <p:cNvSpPr>
                <a:spLocks noEditPoints="1"/>
              </p:cNvSpPr>
              <p:nvPr/>
            </p:nvSpPr>
            <p:spPr bwMode="auto">
              <a:xfrm>
                <a:off x="4085" y="1666"/>
                <a:ext cx="81" cy="76"/>
              </a:xfrm>
              <a:custGeom>
                <a:avLst/>
                <a:gdLst/>
                <a:ahLst/>
                <a:cxnLst>
                  <a:cxn ang="0">
                    <a:pos x="9" y="146"/>
                  </a:cxn>
                  <a:cxn ang="0">
                    <a:pos x="87" y="215"/>
                  </a:cxn>
                  <a:cxn ang="0">
                    <a:pos x="79" y="224"/>
                  </a:cxn>
                  <a:cxn ang="0">
                    <a:pos x="1" y="155"/>
                  </a:cxn>
                  <a:cxn ang="0">
                    <a:pos x="9" y="146"/>
                  </a:cxn>
                  <a:cxn ang="0">
                    <a:pos x="87" y="224"/>
                  </a:cxn>
                  <a:cxn ang="0">
                    <a:pos x="83" y="227"/>
                  </a:cxn>
                  <a:cxn ang="0">
                    <a:pos x="79" y="224"/>
                  </a:cxn>
                  <a:cxn ang="0">
                    <a:pos x="83" y="219"/>
                  </a:cxn>
                  <a:cxn ang="0">
                    <a:pos x="87" y="224"/>
                  </a:cxn>
                  <a:cxn ang="0">
                    <a:pos x="79" y="215"/>
                  </a:cxn>
                  <a:cxn ang="0">
                    <a:pos x="230" y="75"/>
                  </a:cxn>
                  <a:cxn ang="0">
                    <a:pos x="239" y="84"/>
                  </a:cxn>
                  <a:cxn ang="0">
                    <a:pos x="87" y="224"/>
                  </a:cxn>
                  <a:cxn ang="0">
                    <a:pos x="79" y="215"/>
                  </a:cxn>
                  <a:cxn ang="0">
                    <a:pos x="239" y="75"/>
                  </a:cxn>
                  <a:cxn ang="0">
                    <a:pos x="244" y="79"/>
                  </a:cxn>
                  <a:cxn ang="0">
                    <a:pos x="239" y="84"/>
                  </a:cxn>
                  <a:cxn ang="0">
                    <a:pos x="235" y="80"/>
                  </a:cxn>
                  <a:cxn ang="0">
                    <a:pos x="239" y="75"/>
                  </a:cxn>
                  <a:cxn ang="0">
                    <a:pos x="231" y="84"/>
                  </a:cxn>
                  <a:cxn ang="0">
                    <a:pos x="152" y="13"/>
                  </a:cxn>
                  <a:cxn ang="0">
                    <a:pos x="160" y="4"/>
                  </a:cxn>
                  <a:cxn ang="0">
                    <a:pos x="239" y="75"/>
                  </a:cxn>
                  <a:cxn ang="0">
                    <a:pos x="231" y="84"/>
                  </a:cxn>
                  <a:cxn ang="0">
                    <a:pos x="152" y="4"/>
                  </a:cxn>
                  <a:cxn ang="0">
                    <a:pos x="156" y="0"/>
                  </a:cxn>
                  <a:cxn ang="0">
                    <a:pos x="160" y="4"/>
                  </a:cxn>
                  <a:cxn ang="0">
                    <a:pos x="156" y="9"/>
                  </a:cxn>
                  <a:cxn ang="0">
                    <a:pos x="152" y="4"/>
                  </a:cxn>
                  <a:cxn ang="0">
                    <a:pos x="160" y="13"/>
                  </a:cxn>
                  <a:cxn ang="0">
                    <a:pos x="9" y="155"/>
                  </a:cxn>
                  <a:cxn ang="0">
                    <a:pos x="0" y="146"/>
                  </a:cxn>
                  <a:cxn ang="0">
                    <a:pos x="152" y="4"/>
                  </a:cxn>
                  <a:cxn ang="0">
                    <a:pos x="160" y="13"/>
                  </a:cxn>
                </a:cxnLst>
                <a:rect l="0" t="0" r="r" b="b"/>
                <a:pathLst>
                  <a:path w="244" h="227">
                    <a:moveTo>
                      <a:pt x="9" y="146"/>
                    </a:moveTo>
                    <a:lnTo>
                      <a:pt x="87" y="215"/>
                    </a:lnTo>
                    <a:lnTo>
                      <a:pt x="79" y="224"/>
                    </a:lnTo>
                    <a:lnTo>
                      <a:pt x="1" y="155"/>
                    </a:lnTo>
                    <a:lnTo>
                      <a:pt x="9" y="146"/>
                    </a:lnTo>
                    <a:close/>
                    <a:moveTo>
                      <a:pt x="87" y="224"/>
                    </a:moveTo>
                    <a:lnTo>
                      <a:pt x="83" y="227"/>
                    </a:lnTo>
                    <a:lnTo>
                      <a:pt x="79" y="224"/>
                    </a:lnTo>
                    <a:lnTo>
                      <a:pt x="83" y="219"/>
                    </a:lnTo>
                    <a:lnTo>
                      <a:pt x="87" y="224"/>
                    </a:lnTo>
                    <a:close/>
                    <a:moveTo>
                      <a:pt x="79" y="215"/>
                    </a:moveTo>
                    <a:lnTo>
                      <a:pt x="230" y="75"/>
                    </a:lnTo>
                    <a:lnTo>
                      <a:pt x="239" y="84"/>
                    </a:lnTo>
                    <a:lnTo>
                      <a:pt x="87" y="224"/>
                    </a:lnTo>
                    <a:lnTo>
                      <a:pt x="79" y="215"/>
                    </a:lnTo>
                    <a:close/>
                    <a:moveTo>
                      <a:pt x="239" y="75"/>
                    </a:moveTo>
                    <a:lnTo>
                      <a:pt x="244" y="79"/>
                    </a:lnTo>
                    <a:lnTo>
                      <a:pt x="239" y="84"/>
                    </a:lnTo>
                    <a:lnTo>
                      <a:pt x="235" y="80"/>
                    </a:lnTo>
                    <a:lnTo>
                      <a:pt x="239" y="75"/>
                    </a:lnTo>
                    <a:close/>
                    <a:moveTo>
                      <a:pt x="231" y="84"/>
                    </a:moveTo>
                    <a:lnTo>
                      <a:pt x="152" y="13"/>
                    </a:lnTo>
                    <a:lnTo>
                      <a:pt x="160" y="4"/>
                    </a:lnTo>
                    <a:lnTo>
                      <a:pt x="239" y="75"/>
                    </a:lnTo>
                    <a:lnTo>
                      <a:pt x="231" y="84"/>
                    </a:lnTo>
                    <a:close/>
                    <a:moveTo>
                      <a:pt x="152" y="4"/>
                    </a:moveTo>
                    <a:lnTo>
                      <a:pt x="156" y="0"/>
                    </a:lnTo>
                    <a:lnTo>
                      <a:pt x="160" y="4"/>
                    </a:lnTo>
                    <a:lnTo>
                      <a:pt x="156" y="9"/>
                    </a:lnTo>
                    <a:lnTo>
                      <a:pt x="152" y="4"/>
                    </a:lnTo>
                    <a:close/>
                    <a:moveTo>
                      <a:pt x="160" y="13"/>
                    </a:moveTo>
                    <a:lnTo>
                      <a:pt x="9" y="155"/>
                    </a:lnTo>
                    <a:lnTo>
                      <a:pt x="0" y="146"/>
                    </a:lnTo>
                    <a:lnTo>
                      <a:pt x="152" y="4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9" name="Freeform 181"/>
              <p:cNvSpPr>
                <a:spLocks/>
              </p:cNvSpPr>
              <p:nvPr/>
            </p:nvSpPr>
            <p:spPr bwMode="auto">
              <a:xfrm>
                <a:off x="4122" y="1701"/>
                <a:ext cx="76" cy="71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76" y="213"/>
                  </a:cxn>
                  <a:cxn ang="0">
                    <a:pos x="227" y="71"/>
                  </a:cxn>
                  <a:cxn ang="0">
                    <a:pos x="152" y="0"/>
                  </a:cxn>
                  <a:cxn ang="0">
                    <a:pos x="0" y="142"/>
                  </a:cxn>
                </a:cxnLst>
                <a:rect l="0" t="0" r="r" b="b"/>
                <a:pathLst>
                  <a:path w="227" h="213">
                    <a:moveTo>
                      <a:pt x="0" y="142"/>
                    </a:moveTo>
                    <a:lnTo>
                      <a:pt x="76" y="213"/>
                    </a:lnTo>
                    <a:lnTo>
                      <a:pt x="227" y="71"/>
                    </a:lnTo>
                    <a:lnTo>
                      <a:pt x="152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0" name="Freeform 182"/>
              <p:cNvSpPr>
                <a:spLocks noEditPoints="1"/>
              </p:cNvSpPr>
              <p:nvPr/>
            </p:nvSpPr>
            <p:spPr bwMode="auto">
              <a:xfrm>
                <a:off x="4121" y="1699"/>
                <a:ext cx="80" cy="76"/>
              </a:xfrm>
              <a:custGeom>
                <a:avLst/>
                <a:gdLst/>
                <a:ahLst/>
                <a:cxnLst>
                  <a:cxn ang="0">
                    <a:pos x="8" y="146"/>
                  </a:cxn>
                  <a:cxn ang="0">
                    <a:pos x="84" y="217"/>
                  </a:cxn>
                  <a:cxn ang="0">
                    <a:pos x="76" y="226"/>
                  </a:cxn>
                  <a:cxn ang="0">
                    <a:pos x="0" y="155"/>
                  </a:cxn>
                  <a:cxn ang="0">
                    <a:pos x="8" y="146"/>
                  </a:cxn>
                  <a:cxn ang="0">
                    <a:pos x="84" y="226"/>
                  </a:cxn>
                  <a:cxn ang="0">
                    <a:pos x="80" y="229"/>
                  </a:cxn>
                  <a:cxn ang="0">
                    <a:pos x="76" y="226"/>
                  </a:cxn>
                  <a:cxn ang="0">
                    <a:pos x="80" y="221"/>
                  </a:cxn>
                  <a:cxn ang="0">
                    <a:pos x="84" y="226"/>
                  </a:cxn>
                  <a:cxn ang="0">
                    <a:pos x="76" y="217"/>
                  </a:cxn>
                  <a:cxn ang="0">
                    <a:pos x="227" y="75"/>
                  </a:cxn>
                  <a:cxn ang="0">
                    <a:pos x="236" y="84"/>
                  </a:cxn>
                  <a:cxn ang="0">
                    <a:pos x="84" y="226"/>
                  </a:cxn>
                  <a:cxn ang="0">
                    <a:pos x="76" y="217"/>
                  </a:cxn>
                  <a:cxn ang="0">
                    <a:pos x="236" y="75"/>
                  </a:cxn>
                  <a:cxn ang="0">
                    <a:pos x="240" y="79"/>
                  </a:cxn>
                  <a:cxn ang="0">
                    <a:pos x="236" y="84"/>
                  </a:cxn>
                  <a:cxn ang="0">
                    <a:pos x="231" y="79"/>
                  </a:cxn>
                  <a:cxn ang="0">
                    <a:pos x="236" y="75"/>
                  </a:cxn>
                  <a:cxn ang="0">
                    <a:pos x="227" y="84"/>
                  </a:cxn>
                  <a:cxn ang="0">
                    <a:pos x="151" y="12"/>
                  </a:cxn>
                  <a:cxn ang="0">
                    <a:pos x="160" y="4"/>
                  </a:cxn>
                  <a:cxn ang="0">
                    <a:pos x="236" y="75"/>
                  </a:cxn>
                  <a:cxn ang="0">
                    <a:pos x="227" y="84"/>
                  </a:cxn>
                  <a:cxn ang="0">
                    <a:pos x="151" y="4"/>
                  </a:cxn>
                  <a:cxn ang="0">
                    <a:pos x="156" y="0"/>
                  </a:cxn>
                  <a:cxn ang="0">
                    <a:pos x="160" y="4"/>
                  </a:cxn>
                  <a:cxn ang="0">
                    <a:pos x="156" y="8"/>
                  </a:cxn>
                  <a:cxn ang="0">
                    <a:pos x="151" y="4"/>
                  </a:cxn>
                  <a:cxn ang="0">
                    <a:pos x="160" y="12"/>
                  </a:cxn>
                  <a:cxn ang="0">
                    <a:pos x="8" y="155"/>
                  </a:cxn>
                  <a:cxn ang="0">
                    <a:pos x="0" y="146"/>
                  </a:cxn>
                  <a:cxn ang="0">
                    <a:pos x="151" y="4"/>
                  </a:cxn>
                  <a:cxn ang="0">
                    <a:pos x="160" y="12"/>
                  </a:cxn>
                </a:cxnLst>
                <a:rect l="0" t="0" r="r" b="b"/>
                <a:pathLst>
                  <a:path w="240" h="229">
                    <a:moveTo>
                      <a:pt x="8" y="146"/>
                    </a:moveTo>
                    <a:lnTo>
                      <a:pt x="84" y="217"/>
                    </a:lnTo>
                    <a:lnTo>
                      <a:pt x="76" y="226"/>
                    </a:lnTo>
                    <a:lnTo>
                      <a:pt x="0" y="155"/>
                    </a:lnTo>
                    <a:lnTo>
                      <a:pt x="8" y="146"/>
                    </a:lnTo>
                    <a:close/>
                    <a:moveTo>
                      <a:pt x="84" y="226"/>
                    </a:moveTo>
                    <a:lnTo>
                      <a:pt x="80" y="229"/>
                    </a:lnTo>
                    <a:lnTo>
                      <a:pt x="76" y="226"/>
                    </a:lnTo>
                    <a:lnTo>
                      <a:pt x="80" y="221"/>
                    </a:lnTo>
                    <a:lnTo>
                      <a:pt x="84" y="226"/>
                    </a:lnTo>
                    <a:close/>
                    <a:moveTo>
                      <a:pt x="76" y="217"/>
                    </a:moveTo>
                    <a:lnTo>
                      <a:pt x="227" y="75"/>
                    </a:lnTo>
                    <a:lnTo>
                      <a:pt x="236" y="84"/>
                    </a:lnTo>
                    <a:lnTo>
                      <a:pt x="84" y="226"/>
                    </a:lnTo>
                    <a:lnTo>
                      <a:pt x="76" y="217"/>
                    </a:lnTo>
                    <a:close/>
                    <a:moveTo>
                      <a:pt x="236" y="75"/>
                    </a:moveTo>
                    <a:lnTo>
                      <a:pt x="240" y="79"/>
                    </a:lnTo>
                    <a:lnTo>
                      <a:pt x="236" y="84"/>
                    </a:lnTo>
                    <a:lnTo>
                      <a:pt x="231" y="79"/>
                    </a:lnTo>
                    <a:lnTo>
                      <a:pt x="236" y="75"/>
                    </a:lnTo>
                    <a:close/>
                    <a:moveTo>
                      <a:pt x="227" y="84"/>
                    </a:moveTo>
                    <a:lnTo>
                      <a:pt x="151" y="12"/>
                    </a:lnTo>
                    <a:lnTo>
                      <a:pt x="160" y="4"/>
                    </a:lnTo>
                    <a:lnTo>
                      <a:pt x="236" y="75"/>
                    </a:lnTo>
                    <a:lnTo>
                      <a:pt x="227" y="84"/>
                    </a:lnTo>
                    <a:close/>
                    <a:moveTo>
                      <a:pt x="151" y="4"/>
                    </a:moveTo>
                    <a:lnTo>
                      <a:pt x="156" y="0"/>
                    </a:lnTo>
                    <a:lnTo>
                      <a:pt x="160" y="4"/>
                    </a:lnTo>
                    <a:lnTo>
                      <a:pt x="156" y="8"/>
                    </a:lnTo>
                    <a:lnTo>
                      <a:pt x="151" y="4"/>
                    </a:lnTo>
                    <a:close/>
                    <a:moveTo>
                      <a:pt x="160" y="12"/>
                    </a:moveTo>
                    <a:lnTo>
                      <a:pt x="8" y="155"/>
                    </a:lnTo>
                    <a:lnTo>
                      <a:pt x="0" y="146"/>
                    </a:lnTo>
                    <a:lnTo>
                      <a:pt x="151" y="4"/>
                    </a:lnTo>
                    <a:lnTo>
                      <a:pt x="160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1" name="Freeform 183"/>
              <p:cNvSpPr>
                <a:spLocks/>
              </p:cNvSpPr>
              <p:nvPr/>
            </p:nvSpPr>
            <p:spPr bwMode="auto">
              <a:xfrm>
                <a:off x="4010" y="1599"/>
                <a:ext cx="137" cy="126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335" y="0"/>
                  </a:cxn>
                  <a:cxn ang="0">
                    <a:pos x="411" y="71"/>
                  </a:cxn>
                  <a:cxn ang="0">
                    <a:pos x="76" y="378"/>
                  </a:cxn>
                  <a:cxn ang="0">
                    <a:pos x="0" y="307"/>
                  </a:cxn>
                </a:cxnLst>
                <a:rect l="0" t="0" r="r" b="b"/>
                <a:pathLst>
                  <a:path w="411" h="378">
                    <a:moveTo>
                      <a:pt x="0" y="307"/>
                    </a:moveTo>
                    <a:lnTo>
                      <a:pt x="335" y="0"/>
                    </a:lnTo>
                    <a:lnTo>
                      <a:pt x="411" y="71"/>
                    </a:lnTo>
                    <a:lnTo>
                      <a:pt x="76" y="378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2F1E7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2" name="Freeform 184"/>
              <p:cNvSpPr>
                <a:spLocks noEditPoints="1"/>
              </p:cNvSpPr>
              <p:nvPr/>
            </p:nvSpPr>
            <p:spPr bwMode="auto">
              <a:xfrm>
                <a:off x="4009" y="1596"/>
                <a:ext cx="141" cy="132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335" y="3"/>
                  </a:cxn>
                  <a:cxn ang="0">
                    <a:pos x="343" y="12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5" y="3"/>
                  </a:cxn>
                  <a:cxn ang="0">
                    <a:pos x="339" y="0"/>
                  </a:cxn>
                  <a:cxn ang="0">
                    <a:pos x="343" y="3"/>
                  </a:cxn>
                  <a:cxn ang="0">
                    <a:pos x="339" y="8"/>
                  </a:cxn>
                  <a:cxn ang="0">
                    <a:pos x="335" y="3"/>
                  </a:cxn>
                  <a:cxn ang="0">
                    <a:pos x="343" y="3"/>
                  </a:cxn>
                  <a:cxn ang="0">
                    <a:pos x="419" y="74"/>
                  </a:cxn>
                  <a:cxn ang="0">
                    <a:pos x="411" y="83"/>
                  </a:cxn>
                  <a:cxn ang="0">
                    <a:pos x="335" y="12"/>
                  </a:cxn>
                  <a:cxn ang="0">
                    <a:pos x="343" y="3"/>
                  </a:cxn>
                  <a:cxn ang="0">
                    <a:pos x="419" y="74"/>
                  </a:cxn>
                  <a:cxn ang="0">
                    <a:pos x="424" y="79"/>
                  </a:cxn>
                  <a:cxn ang="0">
                    <a:pos x="419" y="83"/>
                  </a:cxn>
                  <a:cxn ang="0">
                    <a:pos x="415" y="79"/>
                  </a:cxn>
                  <a:cxn ang="0">
                    <a:pos x="419" y="74"/>
                  </a:cxn>
                  <a:cxn ang="0">
                    <a:pos x="419" y="83"/>
                  </a:cxn>
                  <a:cxn ang="0">
                    <a:pos x="84" y="391"/>
                  </a:cxn>
                  <a:cxn ang="0">
                    <a:pos x="76" y="382"/>
                  </a:cxn>
                  <a:cxn ang="0">
                    <a:pos x="411" y="74"/>
                  </a:cxn>
                  <a:cxn ang="0">
                    <a:pos x="419" y="83"/>
                  </a:cxn>
                  <a:cxn ang="0">
                    <a:pos x="84" y="391"/>
                  </a:cxn>
                  <a:cxn ang="0">
                    <a:pos x="80" y="394"/>
                  </a:cxn>
                  <a:cxn ang="0">
                    <a:pos x="76" y="391"/>
                  </a:cxn>
                  <a:cxn ang="0">
                    <a:pos x="80" y="386"/>
                  </a:cxn>
                  <a:cxn ang="0">
                    <a:pos x="84" y="391"/>
                  </a:cxn>
                  <a:cxn ang="0">
                    <a:pos x="76" y="391"/>
                  </a:cxn>
                  <a:cxn ang="0">
                    <a:pos x="0" y="319"/>
                  </a:cxn>
                  <a:cxn ang="0">
                    <a:pos x="8" y="311"/>
                  </a:cxn>
                  <a:cxn ang="0">
                    <a:pos x="84" y="382"/>
                  </a:cxn>
                  <a:cxn ang="0">
                    <a:pos x="76" y="391"/>
                  </a:cxn>
                </a:cxnLst>
                <a:rect l="0" t="0" r="r" b="b"/>
                <a:pathLst>
                  <a:path w="424" h="394">
                    <a:moveTo>
                      <a:pt x="0" y="311"/>
                    </a:moveTo>
                    <a:lnTo>
                      <a:pt x="335" y="3"/>
                    </a:lnTo>
                    <a:lnTo>
                      <a:pt x="343" y="12"/>
                    </a:lnTo>
                    <a:lnTo>
                      <a:pt x="8" y="320"/>
                    </a:lnTo>
                    <a:lnTo>
                      <a:pt x="0" y="311"/>
                    </a:lnTo>
                    <a:close/>
                    <a:moveTo>
                      <a:pt x="335" y="3"/>
                    </a:moveTo>
                    <a:lnTo>
                      <a:pt x="339" y="0"/>
                    </a:lnTo>
                    <a:lnTo>
                      <a:pt x="343" y="3"/>
                    </a:lnTo>
                    <a:lnTo>
                      <a:pt x="339" y="8"/>
                    </a:lnTo>
                    <a:lnTo>
                      <a:pt x="335" y="3"/>
                    </a:lnTo>
                    <a:close/>
                    <a:moveTo>
                      <a:pt x="343" y="3"/>
                    </a:moveTo>
                    <a:lnTo>
                      <a:pt x="419" y="74"/>
                    </a:lnTo>
                    <a:lnTo>
                      <a:pt x="411" y="83"/>
                    </a:lnTo>
                    <a:lnTo>
                      <a:pt x="335" y="12"/>
                    </a:lnTo>
                    <a:lnTo>
                      <a:pt x="343" y="3"/>
                    </a:lnTo>
                    <a:close/>
                    <a:moveTo>
                      <a:pt x="419" y="74"/>
                    </a:moveTo>
                    <a:lnTo>
                      <a:pt x="424" y="79"/>
                    </a:lnTo>
                    <a:lnTo>
                      <a:pt x="419" y="83"/>
                    </a:lnTo>
                    <a:lnTo>
                      <a:pt x="415" y="79"/>
                    </a:lnTo>
                    <a:lnTo>
                      <a:pt x="419" y="74"/>
                    </a:lnTo>
                    <a:close/>
                    <a:moveTo>
                      <a:pt x="419" y="83"/>
                    </a:moveTo>
                    <a:lnTo>
                      <a:pt x="84" y="391"/>
                    </a:lnTo>
                    <a:lnTo>
                      <a:pt x="76" y="382"/>
                    </a:lnTo>
                    <a:lnTo>
                      <a:pt x="411" y="74"/>
                    </a:lnTo>
                    <a:lnTo>
                      <a:pt x="419" y="83"/>
                    </a:lnTo>
                    <a:close/>
                    <a:moveTo>
                      <a:pt x="84" y="391"/>
                    </a:moveTo>
                    <a:lnTo>
                      <a:pt x="80" y="394"/>
                    </a:lnTo>
                    <a:lnTo>
                      <a:pt x="76" y="391"/>
                    </a:lnTo>
                    <a:lnTo>
                      <a:pt x="80" y="386"/>
                    </a:lnTo>
                    <a:lnTo>
                      <a:pt x="84" y="391"/>
                    </a:lnTo>
                    <a:close/>
                    <a:moveTo>
                      <a:pt x="76" y="391"/>
                    </a:moveTo>
                    <a:lnTo>
                      <a:pt x="0" y="319"/>
                    </a:lnTo>
                    <a:lnTo>
                      <a:pt x="8" y="311"/>
                    </a:lnTo>
                    <a:lnTo>
                      <a:pt x="84" y="382"/>
                    </a:lnTo>
                    <a:lnTo>
                      <a:pt x="76" y="39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3" name="Freeform 185"/>
              <p:cNvSpPr>
                <a:spLocks/>
              </p:cNvSpPr>
              <p:nvPr/>
            </p:nvSpPr>
            <p:spPr bwMode="auto">
              <a:xfrm>
                <a:off x="4137" y="1716"/>
                <a:ext cx="137" cy="125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335" y="0"/>
                  </a:cxn>
                  <a:cxn ang="0">
                    <a:pos x="413" y="68"/>
                  </a:cxn>
                  <a:cxn ang="0">
                    <a:pos x="79" y="375"/>
                  </a:cxn>
                  <a:cxn ang="0">
                    <a:pos x="0" y="307"/>
                  </a:cxn>
                </a:cxnLst>
                <a:rect l="0" t="0" r="r" b="b"/>
                <a:pathLst>
                  <a:path w="413" h="375">
                    <a:moveTo>
                      <a:pt x="0" y="307"/>
                    </a:moveTo>
                    <a:lnTo>
                      <a:pt x="335" y="0"/>
                    </a:lnTo>
                    <a:lnTo>
                      <a:pt x="413" y="68"/>
                    </a:lnTo>
                    <a:lnTo>
                      <a:pt x="79" y="375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2F1E7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4" name="Freeform 186"/>
              <p:cNvSpPr>
                <a:spLocks noEditPoints="1"/>
              </p:cNvSpPr>
              <p:nvPr/>
            </p:nvSpPr>
            <p:spPr bwMode="auto">
              <a:xfrm>
                <a:off x="4135" y="1713"/>
                <a:ext cx="142" cy="131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335" y="4"/>
                  </a:cxn>
                  <a:cxn ang="0">
                    <a:pos x="343" y="13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5" y="4"/>
                  </a:cxn>
                  <a:cxn ang="0">
                    <a:pos x="339" y="0"/>
                  </a:cxn>
                  <a:cxn ang="0">
                    <a:pos x="343" y="4"/>
                  </a:cxn>
                  <a:cxn ang="0">
                    <a:pos x="339" y="9"/>
                  </a:cxn>
                  <a:cxn ang="0">
                    <a:pos x="335" y="4"/>
                  </a:cxn>
                  <a:cxn ang="0">
                    <a:pos x="343" y="4"/>
                  </a:cxn>
                  <a:cxn ang="0">
                    <a:pos x="421" y="73"/>
                  </a:cxn>
                  <a:cxn ang="0">
                    <a:pos x="413" y="82"/>
                  </a:cxn>
                  <a:cxn ang="0">
                    <a:pos x="335" y="13"/>
                  </a:cxn>
                  <a:cxn ang="0">
                    <a:pos x="343" y="4"/>
                  </a:cxn>
                  <a:cxn ang="0">
                    <a:pos x="421" y="73"/>
                  </a:cxn>
                  <a:cxn ang="0">
                    <a:pos x="426" y="77"/>
                  </a:cxn>
                  <a:cxn ang="0">
                    <a:pos x="421" y="82"/>
                  </a:cxn>
                  <a:cxn ang="0">
                    <a:pos x="417" y="77"/>
                  </a:cxn>
                  <a:cxn ang="0">
                    <a:pos x="421" y="73"/>
                  </a:cxn>
                  <a:cxn ang="0">
                    <a:pos x="421" y="82"/>
                  </a:cxn>
                  <a:cxn ang="0">
                    <a:pos x="87" y="389"/>
                  </a:cxn>
                  <a:cxn ang="0">
                    <a:pos x="78" y="380"/>
                  </a:cxn>
                  <a:cxn ang="0">
                    <a:pos x="413" y="73"/>
                  </a:cxn>
                  <a:cxn ang="0">
                    <a:pos x="421" y="82"/>
                  </a:cxn>
                  <a:cxn ang="0">
                    <a:pos x="87" y="389"/>
                  </a:cxn>
                  <a:cxn ang="0">
                    <a:pos x="83" y="392"/>
                  </a:cxn>
                  <a:cxn ang="0">
                    <a:pos x="79" y="389"/>
                  </a:cxn>
                  <a:cxn ang="0">
                    <a:pos x="83" y="384"/>
                  </a:cxn>
                  <a:cxn ang="0">
                    <a:pos x="87" y="389"/>
                  </a:cxn>
                  <a:cxn ang="0">
                    <a:pos x="79" y="389"/>
                  </a:cxn>
                  <a:cxn ang="0">
                    <a:pos x="0" y="320"/>
                  </a:cxn>
                  <a:cxn ang="0">
                    <a:pos x="8" y="311"/>
                  </a:cxn>
                  <a:cxn ang="0">
                    <a:pos x="87" y="380"/>
                  </a:cxn>
                  <a:cxn ang="0">
                    <a:pos x="79" y="389"/>
                  </a:cxn>
                </a:cxnLst>
                <a:rect l="0" t="0" r="r" b="b"/>
                <a:pathLst>
                  <a:path w="426" h="392">
                    <a:moveTo>
                      <a:pt x="0" y="311"/>
                    </a:moveTo>
                    <a:lnTo>
                      <a:pt x="335" y="4"/>
                    </a:lnTo>
                    <a:lnTo>
                      <a:pt x="343" y="13"/>
                    </a:lnTo>
                    <a:lnTo>
                      <a:pt x="8" y="320"/>
                    </a:lnTo>
                    <a:lnTo>
                      <a:pt x="0" y="311"/>
                    </a:lnTo>
                    <a:close/>
                    <a:moveTo>
                      <a:pt x="335" y="4"/>
                    </a:moveTo>
                    <a:lnTo>
                      <a:pt x="339" y="0"/>
                    </a:lnTo>
                    <a:lnTo>
                      <a:pt x="343" y="4"/>
                    </a:lnTo>
                    <a:lnTo>
                      <a:pt x="339" y="9"/>
                    </a:lnTo>
                    <a:lnTo>
                      <a:pt x="335" y="4"/>
                    </a:lnTo>
                    <a:close/>
                    <a:moveTo>
                      <a:pt x="343" y="4"/>
                    </a:moveTo>
                    <a:lnTo>
                      <a:pt x="421" y="73"/>
                    </a:lnTo>
                    <a:lnTo>
                      <a:pt x="413" y="82"/>
                    </a:lnTo>
                    <a:lnTo>
                      <a:pt x="335" y="13"/>
                    </a:lnTo>
                    <a:lnTo>
                      <a:pt x="343" y="4"/>
                    </a:lnTo>
                    <a:close/>
                    <a:moveTo>
                      <a:pt x="421" y="73"/>
                    </a:moveTo>
                    <a:lnTo>
                      <a:pt x="426" y="77"/>
                    </a:lnTo>
                    <a:lnTo>
                      <a:pt x="421" y="82"/>
                    </a:lnTo>
                    <a:lnTo>
                      <a:pt x="417" y="77"/>
                    </a:lnTo>
                    <a:lnTo>
                      <a:pt x="421" y="73"/>
                    </a:lnTo>
                    <a:close/>
                    <a:moveTo>
                      <a:pt x="421" y="82"/>
                    </a:moveTo>
                    <a:lnTo>
                      <a:pt x="87" y="389"/>
                    </a:lnTo>
                    <a:lnTo>
                      <a:pt x="78" y="380"/>
                    </a:lnTo>
                    <a:lnTo>
                      <a:pt x="413" y="73"/>
                    </a:lnTo>
                    <a:lnTo>
                      <a:pt x="421" y="82"/>
                    </a:lnTo>
                    <a:close/>
                    <a:moveTo>
                      <a:pt x="87" y="389"/>
                    </a:moveTo>
                    <a:lnTo>
                      <a:pt x="83" y="392"/>
                    </a:lnTo>
                    <a:lnTo>
                      <a:pt x="79" y="389"/>
                    </a:lnTo>
                    <a:lnTo>
                      <a:pt x="83" y="384"/>
                    </a:lnTo>
                    <a:lnTo>
                      <a:pt x="87" y="389"/>
                    </a:lnTo>
                    <a:close/>
                    <a:moveTo>
                      <a:pt x="79" y="389"/>
                    </a:moveTo>
                    <a:lnTo>
                      <a:pt x="0" y="320"/>
                    </a:lnTo>
                    <a:lnTo>
                      <a:pt x="8" y="311"/>
                    </a:lnTo>
                    <a:lnTo>
                      <a:pt x="87" y="380"/>
                    </a:lnTo>
                    <a:lnTo>
                      <a:pt x="79" y="38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5" name="Rectangle 187"/>
              <p:cNvSpPr>
                <a:spLocks noChangeArrowheads="1"/>
              </p:cNvSpPr>
              <p:nvPr/>
            </p:nvSpPr>
            <p:spPr bwMode="auto">
              <a:xfrm>
                <a:off x="714" y="1357"/>
                <a:ext cx="4" cy="46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6" name="Rectangle 188"/>
              <p:cNvSpPr>
                <a:spLocks noChangeArrowheads="1"/>
              </p:cNvSpPr>
              <p:nvPr/>
            </p:nvSpPr>
            <p:spPr bwMode="auto">
              <a:xfrm>
                <a:off x="686" y="1373"/>
                <a:ext cx="20" cy="4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7" name="Freeform 189"/>
              <p:cNvSpPr>
                <a:spLocks/>
              </p:cNvSpPr>
              <p:nvPr/>
            </p:nvSpPr>
            <p:spPr bwMode="auto">
              <a:xfrm>
                <a:off x="708" y="1374"/>
                <a:ext cx="116" cy="354"/>
              </a:xfrm>
              <a:custGeom>
                <a:avLst/>
                <a:gdLst/>
                <a:ahLst/>
                <a:cxnLst>
                  <a:cxn ang="0">
                    <a:pos x="347" y="1053"/>
                  </a:cxn>
                  <a:cxn ang="0">
                    <a:pos x="347" y="1051"/>
                  </a:cxn>
                  <a:cxn ang="0">
                    <a:pos x="57" y="0"/>
                  </a:cxn>
                  <a:cxn ang="0">
                    <a:pos x="0" y="15"/>
                  </a:cxn>
                  <a:cxn ang="0">
                    <a:pos x="291" y="1063"/>
                  </a:cxn>
                  <a:cxn ang="0">
                    <a:pos x="347" y="1053"/>
                  </a:cxn>
                  <a:cxn ang="0">
                    <a:pos x="347" y="1051"/>
                  </a:cxn>
                  <a:cxn ang="0">
                    <a:pos x="347" y="1053"/>
                  </a:cxn>
                </a:cxnLst>
                <a:rect l="0" t="0" r="r" b="b"/>
                <a:pathLst>
                  <a:path w="347" h="1063">
                    <a:moveTo>
                      <a:pt x="347" y="1053"/>
                    </a:moveTo>
                    <a:lnTo>
                      <a:pt x="347" y="1051"/>
                    </a:lnTo>
                    <a:lnTo>
                      <a:pt x="57" y="0"/>
                    </a:lnTo>
                    <a:lnTo>
                      <a:pt x="0" y="15"/>
                    </a:lnTo>
                    <a:lnTo>
                      <a:pt x="291" y="1063"/>
                    </a:lnTo>
                    <a:lnTo>
                      <a:pt x="347" y="1053"/>
                    </a:lnTo>
                    <a:lnTo>
                      <a:pt x="347" y="1051"/>
                    </a:lnTo>
                    <a:lnTo>
                      <a:pt x="347" y="105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8" name="Freeform 190"/>
              <p:cNvSpPr>
                <a:spLocks/>
              </p:cNvSpPr>
              <p:nvPr/>
            </p:nvSpPr>
            <p:spPr bwMode="auto">
              <a:xfrm>
                <a:off x="805" y="1725"/>
                <a:ext cx="28" cy="43"/>
              </a:xfrm>
              <a:custGeom>
                <a:avLst/>
                <a:gdLst/>
                <a:ahLst/>
                <a:cxnLst>
                  <a:cxn ang="0">
                    <a:pos x="78" y="130"/>
                  </a:cxn>
                  <a:cxn ang="0">
                    <a:pos x="80" y="112"/>
                  </a:cxn>
                  <a:cxn ang="0">
                    <a:pos x="56" y="0"/>
                  </a:cxn>
                  <a:cxn ang="0">
                    <a:pos x="0" y="7"/>
                  </a:cxn>
                  <a:cxn ang="0">
                    <a:pos x="22" y="123"/>
                  </a:cxn>
                  <a:cxn ang="0">
                    <a:pos x="78" y="130"/>
                  </a:cxn>
                  <a:cxn ang="0">
                    <a:pos x="83" y="119"/>
                  </a:cxn>
                  <a:cxn ang="0">
                    <a:pos x="80" y="112"/>
                  </a:cxn>
                  <a:cxn ang="0">
                    <a:pos x="78" y="130"/>
                  </a:cxn>
                </a:cxnLst>
                <a:rect l="0" t="0" r="r" b="b"/>
                <a:pathLst>
                  <a:path w="83" h="130">
                    <a:moveTo>
                      <a:pt x="78" y="130"/>
                    </a:moveTo>
                    <a:lnTo>
                      <a:pt x="80" y="112"/>
                    </a:lnTo>
                    <a:lnTo>
                      <a:pt x="56" y="0"/>
                    </a:lnTo>
                    <a:lnTo>
                      <a:pt x="0" y="7"/>
                    </a:lnTo>
                    <a:lnTo>
                      <a:pt x="22" y="123"/>
                    </a:lnTo>
                    <a:lnTo>
                      <a:pt x="78" y="130"/>
                    </a:lnTo>
                    <a:lnTo>
                      <a:pt x="83" y="119"/>
                    </a:lnTo>
                    <a:lnTo>
                      <a:pt x="80" y="112"/>
                    </a:lnTo>
                    <a:lnTo>
                      <a:pt x="78" y="13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9" name="Freeform 191"/>
              <p:cNvSpPr>
                <a:spLocks/>
              </p:cNvSpPr>
              <p:nvPr/>
            </p:nvSpPr>
            <p:spPr bwMode="auto">
              <a:xfrm>
                <a:off x="795" y="1760"/>
                <a:ext cx="36" cy="47"/>
              </a:xfrm>
              <a:custGeom>
                <a:avLst/>
                <a:gdLst/>
                <a:ahLst/>
                <a:cxnLst>
                  <a:cxn ang="0">
                    <a:pos x="49" y="140"/>
                  </a:cxn>
                  <a:cxn ang="0">
                    <a:pos x="52" y="132"/>
                  </a:cxn>
                  <a:cxn ang="0">
                    <a:pos x="110" y="25"/>
                  </a:cxn>
                  <a:cxn ang="0">
                    <a:pos x="57" y="0"/>
                  </a:cxn>
                  <a:cxn ang="0">
                    <a:pos x="0" y="111"/>
                  </a:cxn>
                  <a:cxn ang="0">
                    <a:pos x="49" y="140"/>
                  </a:cxn>
                  <a:cxn ang="0">
                    <a:pos x="52" y="137"/>
                  </a:cxn>
                  <a:cxn ang="0">
                    <a:pos x="52" y="132"/>
                  </a:cxn>
                  <a:cxn ang="0">
                    <a:pos x="49" y="140"/>
                  </a:cxn>
                </a:cxnLst>
                <a:rect l="0" t="0" r="r" b="b"/>
                <a:pathLst>
                  <a:path w="110" h="140">
                    <a:moveTo>
                      <a:pt x="49" y="140"/>
                    </a:moveTo>
                    <a:lnTo>
                      <a:pt x="52" y="132"/>
                    </a:lnTo>
                    <a:lnTo>
                      <a:pt x="110" y="25"/>
                    </a:lnTo>
                    <a:lnTo>
                      <a:pt x="57" y="0"/>
                    </a:lnTo>
                    <a:lnTo>
                      <a:pt x="0" y="111"/>
                    </a:lnTo>
                    <a:lnTo>
                      <a:pt x="49" y="140"/>
                    </a:lnTo>
                    <a:lnTo>
                      <a:pt x="52" y="137"/>
                    </a:lnTo>
                    <a:lnTo>
                      <a:pt x="52" y="132"/>
                    </a:lnTo>
                    <a:lnTo>
                      <a:pt x="49" y="1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0" name="Freeform 192"/>
              <p:cNvSpPr>
                <a:spLocks/>
              </p:cNvSpPr>
              <p:nvPr/>
            </p:nvSpPr>
            <p:spPr bwMode="auto">
              <a:xfrm>
                <a:off x="455" y="1794"/>
                <a:ext cx="356" cy="428"/>
              </a:xfrm>
              <a:custGeom>
                <a:avLst/>
                <a:gdLst/>
                <a:ahLst/>
                <a:cxnLst>
                  <a:cxn ang="0">
                    <a:pos x="47" y="1284"/>
                  </a:cxn>
                  <a:cxn ang="0">
                    <a:pos x="175" y="1128"/>
                  </a:cxn>
                  <a:cxn ang="0">
                    <a:pos x="299" y="970"/>
                  </a:cxn>
                  <a:cxn ang="0">
                    <a:pos x="426" y="811"/>
                  </a:cxn>
                  <a:cxn ang="0">
                    <a:pos x="551" y="654"/>
                  </a:cxn>
                  <a:cxn ang="0">
                    <a:pos x="678" y="498"/>
                  </a:cxn>
                  <a:cxn ang="0">
                    <a:pos x="807" y="341"/>
                  </a:cxn>
                  <a:cxn ang="0">
                    <a:pos x="871" y="264"/>
                  </a:cxn>
                  <a:cxn ang="0">
                    <a:pos x="937" y="188"/>
                  </a:cxn>
                  <a:cxn ang="0">
                    <a:pos x="1001" y="112"/>
                  </a:cxn>
                  <a:cxn ang="0">
                    <a:pos x="1069" y="37"/>
                  </a:cxn>
                  <a:cxn ang="0">
                    <a:pos x="1023" y="0"/>
                  </a:cxn>
                  <a:cxn ang="0">
                    <a:pos x="956" y="78"/>
                  </a:cxn>
                  <a:cxn ang="0">
                    <a:pos x="890" y="153"/>
                  </a:cxn>
                  <a:cxn ang="0">
                    <a:pos x="825" y="232"/>
                  </a:cxn>
                  <a:cxn ang="0">
                    <a:pos x="759" y="308"/>
                  </a:cxn>
                  <a:cxn ang="0">
                    <a:pos x="631" y="464"/>
                  </a:cxn>
                  <a:cxn ang="0">
                    <a:pos x="505" y="623"/>
                  </a:cxn>
                  <a:cxn ang="0">
                    <a:pos x="377" y="779"/>
                  </a:cxn>
                  <a:cxn ang="0">
                    <a:pos x="253" y="938"/>
                  </a:cxn>
                  <a:cxn ang="0">
                    <a:pos x="128" y="1097"/>
                  </a:cxn>
                  <a:cxn ang="0">
                    <a:pos x="0" y="1253"/>
                  </a:cxn>
                  <a:cxn ang="0">
                    <a:pos x="47" y="1284"/>
                  </a:cxn>
                </a:cxnLst>
                <a:rect l="0" t="0" r="r" b="b"/>
                <a:pathLst>
                  <a:path w="1069" h="1284">
                    <a:moveTo>
                      <a:pt x="47" y="1284"/>
                    </a:moveTo>
                    <a:lnTo>
                      <a:pt x="175" y="1128"/>
                    </a:lnTo>
                    <a:lnTo>
                      <a:pt x="299" y="970"/>
                    </a:lnTo>
                    <a:lnTo>
                      <a:pt x="426" y="811"/>
                    </a:lnTo>
                    <a:lnTo>
                      <a:pt x="551" y="654"/>
                    </a:lnTo>
                    <a:lnTo>
                      <a:pt x="678" y="498"/>
                    </a:lnTo>
                    <a:lnTo>
                      <a:pt x="807" y="341"/>
                    </a:lnTo>
                    <a:lnTo>
                      <a:pt x="871" y="264"/>
                    </a:lnTo>
                    <a:lnTo>
                      <a:pt x="937" y="188"/>
                    </a:lnTo>
                    <a:lnTo>
                      <a:pt x="1001" y="112"/>
                    </a:lnTo>
                    <a:lnTo>
                      <a:pt x="1069" y="37"/>
                    </a:lnTo>
                    <a:lnTo>
                      <a:pt x="1023" y="0"/>
                    </a:lnTo>
                    <a:lnTo>
                      <a:pt x="956" y="78"/>
                    </a:lnTo>
                    <a:lnTo>
                      <a:pt x="890" y="153"/>
                    </a:lnTo>
                    <a:lnTo>
                      <a:pt x="825" y="232"/>
                    </a:lnTo>
                    <a:lnTo>
                      <a:pt x="759" y="308"/>
                    </a:lnTo>
                    <a:lnTo>
                      <a:pt x="631" y="464"/>
                    </a:lnTo>
                    <a:lnTo>
                      <a:pt x="505" y="623"/>
                    </a:lnTo>
                    <a:lnTo>
                      <a:pt x="377" y="779"/>
                    </a:lnTo>
                    <a:lnTo>
                      <a:pt x="253" y="938"/>
                    </a:lnTo>
                    <a:lnTo>
                      <a:pt x="128" y="1097"/>
                    </a:lnTo>
                    <a:lnTo>
                      <a:pt x="0" y="1253"/>
                    </a:lnTo>
                    <a:lnTo>
                      <a:pt x="47" y="128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1" name="Freeform 193"/>
              <p:cNvSpPr>
                <a:spLocks/>
              </p:cNvSpPr>
              <p:nvPr/>
            </p:nvSpPr>
            <p:spPr bwMode="auto">
              <a:xfrm>
                <a:off x="787" y="1684"/>
                <a:ext cx="39" cy="29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00" y="0"/>
                  </a:cxn>
                  <a:cxn ang="0">
                    <a:pos x="117" y="54"/>
                  </a:cxn>
                  <a:cxn ang="0">
                    <a:pos x="17" y="86"/>
                  </a:cxn>
                  <a:cxn ang="0">
                    <a:pos x="0" y="32"/>
                  </a:cxn>
                </a:cxnLst>
                <a:rect l="0" t="0" r="r" b="b"/>
                <a:pathLst>
                  <a:path w="117" h="86">
                    <a:moveTo>
                      <a:pt x="0" y="32"/>
                    </a:moveTo>
                    <a:lnTo>
                      <a:pt x="100" y="0"/>
                    </a:lnTo>
                    <a:lnTo>
                      <a:pt x="117" y="54"/>
                    </a:lnTo>
                    <a:lnTo>
                      <a:pt x="17" y="8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2" name="Freeform 194"/>
              <p:cNvSpPr>
                <a:spLocks noEditPoints="1"/>
              </p:cNvSpPr>
              <p:nvPr/>
            </p:nvSpPr>
            <p:spPr bwMode="auto">
              <a:xfrm>
                <a:off x="785" y="1682"/>
                <a:ext cx="43" cy="33"/>
              </a:xfrm>
              <a:custGeom>
                <a:avLst/>
                <a:gdLst/>
                <a:ahLst/>
                <a:cxnLst>
                  <a:cxn ang="0">
                    <a:pos x="4" y="33"/>
                  </a:cxn>
                  <a:cxn ang="0">
                    <a:pos x="104" y="2"/>
                  </a:cxn>
                  <a:cxn ang="0">
                    <a:pos x="108" y="13"/>
                  </a:cxn>
                  <a:cxn ang="0">
                    <a:pos x="8" y="45"/>
                  </a:cxn>
                  <a:cxn ang="0">
                    <a:pos x="4" y="33"/>
                  </a:cxn>
                  <a:cxn ang="0">
                    <a:pos x="104" y="2"/>
                  </a:cxn>
                  <a:cxn ang="0">
                    <a:pos x="110" y="0"/>
                  </a:cxn>
                  <a:cxn ang="0">
                    <a:pos x="112" y="6"/>
                  </a:cxn>
                  <a:cxn ang="0">
                    <a:pos x="106" y="7"/>
                  </a:cxn>
                  <a:cxn ang="0">
                    <a:pos x="104" y="2"/>
                  </a:cxn>
                  <a:cxn ang="0">
                    <a:pos x="112" y="6"/>
                  </a:cxn>
                  <a:cxn ang="0">
                    <a:pos x="129" y="59"/>
                  </a:cxn>
                  <a:cxn ang="0">
                    <a:pos x="117" y="62"/>
                  </a:cxn>
                  <a:cxn ang="0">
                    <a:pos x="100" y="9"/>
                  </a:cxn>
                  <a:cxn ang="0">
                    <a:pos x="112" y="6"/>
                  </a:cxn>
                  <a:cxn ang="0">
                    <a:pos x="129" y="59"/>
                  </a:cxn>
                  <a:cxn ang="0">
                    <a:pos x="131" y="64"/>
                  </a:cxn>
                  <a:cxn ang="0">
                    <a:pos x="125" y="66"/>
                  </a:cxn>
                  <a:cxn ang="0">
                    <a:pos x="123" y="61"/>
                  </a:cxn>
                  <a:cxn ang="0">
                    <a:pos x="129" y="59"/>
                  </a:cxn>
                  <a:cxn ang="0">
                    <a:pos x="125" y="66"/>
                  </a:cxn>
                  <a:cxn ang="0">
                    <a:pos x="25" y="99"/>
                  </a:cxn>
                  <a:cxn ang="0">
                    <a:pos x="21" y="87"/>
                  </a:cxn>
                  <a:cxn ang="0">
                    <a:pos x="121" y="55"/>
                  </a:cxn>
                  <a:cxn ang="0">
                    <a:pos x="125" y="66"/>
                  </a:cxn>
                  <a:cxn ang="0">
                    <a:pos x="25" y="99"/>
                  </a:cxn>
                  <a:cxn ang="0">
                    <a:pos x="19" y="100"/>
                  </a:cxn>
                  <a:cxn ang="0">
                    <a:pos x="17" y="95"/>
                  </a:cxn>
                  <a:cxn ang="0">
                    <a:pos x="23" y="93"/>
                  </a:cxn>
                  <a:cxn ang="0">
                    <a:pos x="25" y="99"/>
                  </a:cxn>
                  <a:cxn ang="0">
                    <a:pos x="17" y="95"/>
                  </a:cxn>
                  <a:cxn ang="0">
                    <a:pos x="0" y="41"/>
                  </a:cxn>
                  <a:cxn ang="0">
                    <a:pos x="12" y="37"/>
                  </a:cxn>
                  <a:cxn ang="0">
                    <a:pos x="29" y="91"/>
                  </a:cxn>
                  <a:cxn ang="0">
                    <a:pos x="17" y="95"/>
                  </a:cxn>
                </a:cxnLst>
                <a:rect l="0" t="0" r="r" b="b"/>
                <a:pathLst>
                  <a:path w="131" h="100">
                    <a:moveTo>
                      <a:pt x="4" y="33"/>
                    </a:moveTo>
                    <a:lnTo>
                      <a:pt x="104" y="2"/>
                    </a:lnTo>
                    <a:lnTo>
                      <a:pt x="108" y="13"/>
                    </a:lnTo>
                    <a:lnTo>
                      <a:pt x="8" y="45"/>
                    </a:lnTo>
                    <a:lnTo>
                      <a:pt x="4" y="33"/>
                    </a:lnTo>
                    <a:close/>
                    <a:moveTo>
                      <a:pt x="104" y="2"/>
                    </a:moveTo>
                    <a:lnTo>
                      <a:pt x="110" y="0"/>
                    </a:lnTo>
                    <a:lnTo>
                      <a:pt x="112" y="6"/>
                    </a:lnTo>
                    <a:lnTo>
                      <a:pt x="106" y="7"/>
                    </a:lnTo>
                    <a:lnTo>
                      <a:pt x="104" y="2"/>
                    </a:lnTo>
                    <a:close/>
                    <a:moveTo>
                      <a:pt x="112" y="6"/>
                    </a:moveTo>
                    <a:lnTo>
                      <a:pt x="129" y="59"/>
                    </a:lnTo>
                    <a:lnTo>
                      <a:pt x="117" y="62"/>
                    </a:lnTo>
                    <a:lnTo>
                      <a:pt x="100" y="9"/>
                    </a:lnTo>
                    <a:lnTo>
                      <a:pt x="112" y="6"/>
                    </a:lnTo>
                    <a:close/>
                    <a:moveTo>
                      <a:pt x="129" y="59"/>
                    </a:moveTo>
                    <a:lnTo>
                      <a:pt x="131" y="64"/>
                    </a:lnTo>
                    <a:lnTo>
                      <a:pt x="125" y="66"/>
                    </a:lnTo>
                    <a:lnTo>
                      <a:pt x="123" y="61"/>
                    </a:lnTo>
                    <a:lnTo>
                      <a:pt x="129" y="59"/>
                    </a:lnTo>
                    <a:close/>
                    <a:moveTo>
                      <a:pt x="125" y="66"/>
                    </a:moveTo>
                    <a:lnTo>
                      <a:pt x="25" y="99"/>
                    </a:lnTo>
                    <a:lnTo>
                      <a:pt x="21" y="87"/>
                    </a:lnTo>
                    <a:lnTo>
                      <a:pt x="121" y="55"/>
                    </a:lnTo>
                    <a:lnTo>
                      <a:pt x="125" y="66"/>
                    </a:lnTo>
                    <a:close/>
                    <a:moveTo>
                      <a:pt x="25" y="99"/>
                    </a:moveTo>
                    <a:lnTo>
                      <a:pt x="19" y="100"/>
                    </a:lnTo>
                    <a:lnTo>
                      <a:pt x="17" y="95"/>
                    </a:lnTo>
                    <a:lnTo>
                      <a:pt x="23" y="93"/>
                    </a:lnTo>
                    <a:lnTo>
                      <a:pt x="25" y="99"/>
                    </a:lnTo>
                    <a:close/>
                    <a:moveTo>
                      <a:pt x="17" y="95"/>
                    </a:moveTo>
                    <a:lnTo>
                      <a:pt x="0" y="41"/>
                    </a:lnTo>
                    <a:lnTo>
                      <a:pt x="12" y="37"/>
                    </a:lnTo>
                    <a:lnTo>
                      <a:pt x="29" y="91"/>
                    </a:lnTo>
                    <a:lnTo>
                      <a:pt x="17" y="9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3" name="Freeform 195"/>
              <p:cNvSpPr>
                <a:spLocks/>
              </p:cNvSpPr>
              <p:nvPr/>
            </p:nvSpPr>
            <p:spPr bwMode="auto">
              <a:xfrm>
                <a:off x="788" y="1720"/>
                <a:ext cx="48" cy="9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39" y="26"/>
                  </a:cxn>
                  <a:cxn ang="0">
                    <a:pos x="51" y="21"/>
                  </a:cxn>
                  <a:cxn ang="0">
                    <a:pos x="64" y="19"/>
                  </a:cxn>
                  <a:cxn ang="0">
                    <a:pos x="76" y="14"/>
                  </a:cxn>
                  <a:cxn ang="0">
                    <a:pos x="88" y="12"/>
                  </a:cxn>
                  <a:cxn ang="0">
                    <a:pos x="100" y="7"/>
                  </a:cxn>
                  <a:cxn ang="0">
                    <a:pos x="112" y="4"/>
                  </a:cxn>
                  <a:cxn ang="0">
                    <a:pos x="124" y="0"/>
                  </a:cxn>
                  <a:cxn ang="0">
                    <a:pos x="131" y="21"/>
                  </a:cxn>
                  <a:cxn ang="0">
                    <a:pos x="136" y="41"/>
                  </a:cxn>
                  <a:cxn ang="0">
                    <a:pos x="140" y="63"/>
                  </a:cxn>
                  <a:cxn ang="0">
                    <a:pos x="142" y="83"/>
                  </a:cxn>
                  <a:cxn ang="0">
                    <a:pos x="144" y="102"/>
                  </a:cxn>
                  <a:cxn ang="0">
                    <a:pos x="144" y="119"/>
                  </a:cxn>
                  <a:cxn ang="0">
                    <a:pos x="142" y="139"/>
                  </a:cxn>
                  <a:cxn ang="0">
                    <a:pos x="140" y="156"/>
                  </a:cxn>
                  <a:cxn ang="0">
                    <a:pos x="136" y="173"/>
                  </a:cxn>
                  <a:cxn ang="0">
                    <a:pos x="131" y="192"/>
                  </a:cxn>
                  <a:cxn ang="0">
                    <a:pos x="124" y="207"/>
                  </a:cxn>
                  <a:cxn ang="0">
                    <a:pos x="117" y="225"/>
                  </a:cxn>
                  <a:cxn ang="0">
                    <a:pos x="110" y="239"/>
                  </a:cxn>
                  <a:cxn ang="0">
                    <a:pos x="100" y="256"/>
                  </a:cxn>
                  <a:cxn ang="0">
                    <a:pos x="90" y="271"/>
                  </a:cxn>
                  <a:cxn ang="0">
                    <a:pos x="78" y="285"/>
                  </a:cxn>
                  <a:cxn ang="0">
                    <a:pos x="68" y="275"/>
                  </a:cxn>
                  <a:cxn ang="0">
                    <a:pos x="59" y="268"/>
                  </a:cxn>
                  <a:cxn ang="0">
                    <a:pos x="48" y="261"/>
                  </a:cxn>
                  <a:cxn ang="0">
                    <a:pos x="39" y="251"/>
                  </a:cxn>
                  <a:cxn ang="0">
                    <a:pos x="29" y="244"/>
                  </a:cxn>
                  <a:cxn ang="0">
                    <a:pos x="19" y="237"/>
                  </a:cxn>
                  <a:cxn ang="0">
                    <a:pos x="10" y="230"/>
                  </a:cxn>
                  <a:cxn ang="0">
                    <a:pos x="0" y="219"/>
                  </a:cxn>
                  <a:cxn ang="0">
                    <a:pos x="5" y="209"/>
                  </a:cxn>
                  <a:cxn ang="0">
                    <a:pos x="10" y="197"/>
                  </a:cxn>
                  <a:cxn ang="0">
                    <a:pos x="14" y="188"/>
                  </a:cxn>
                  <a:cxn ang="0">
                    <a:pos x="19" y="178"/>
                  </a:cxn>
                  <a:cxn ang="0">
                    <a:pos x="22" y="166"/>
                  </a:cxn>
                  <a:cxn ang="0">
                    <a:pos x="24" y="154"/>
                  </a:cxn>
                  <a:cxn ang="0">
                    <a:pos x="29" y="142"/>
                  </a:cxn>
                  <a:cxn ang="0">
                    <a:pos x="29" y="131"/>
                  </a:cxn>
                  <a:cxn ang="0">
                    <a:pos x="31" y="119"/>
                  </a:cxn>
                  <a:cxn ang="0">
                    <a:pos x="34" y="107"/>
                  </a:cxn>
                  <a:cxn ang="0">
                    <a:pos x="34" y="95"/>
                  </a:cxn>
                  <a:cxn ang="0">
                    <a:pos x="34" y="83"/>
                  </a:cxn>
                  <a:cxn ang="0">
                    <a:pos x="31" y="68"/>
                  </a:cxn>
                  <a:cxn ang="0">
                    <a:pos x="29" y="56"/>
                  </a:cxn>
                  <a:cxn ang="0">
                    <a:pos x="29" y="43"/>
                  </a:cxn>
                  <a:cxn ang="0">
                    <a:pos x="24" y="31"/>
                  </a:cxn>
                </a:cxnLst>
                <a:rect l="0" t="0" r="r" b="b"/>
                <a:pathLst>
                  <a:path w="144" h="285">
                    <a:moveTo>
                      <a:pt x="24" y="31"/>
                    </a:moveTo>
                    <a:lnTo>
                      <a:pt x="39" y="26"/>
                    </a:lnTo>
                    <a:lnTo>
                      <a:pt x="51" y="21"/>
                    </a:lnTo>
                    <a:lnTo>
                      <a:pt x="64" y="19"/>
                    </a:lnTo>
                    <a:lnTo>
                      <a:pt x="76" y="14"/>
                    </a:lnTo>
                    <a:lnTo>
                      <a:pt x="88" y="12"/>
                    </a:lnTo>
                    <a:lnTo>
                      <a:pt x="100" y="7"/>
                    </a:lnTo>
                    <a:lnTo>
                      <a:pt x="112" y="4"/>
                    </a:lnTo>
                    <a:lnTo>
                      <a:pt x="124" y="0"/>
                    </a:lnTo>
                    <a:lnTo>
                      <a:pt x="131" y="21"/>
                    </a:lnTo>
                    <a:lnTo>
                      <a:pt x="136" y="41"/>
                    </a:lnTo>
                    <a:lnTo>
                      <a:pt x="140" y="63"/>
                    </a:lnTo>
                    <a:lnTo>
                      <a:pt x="142" y="83"/>
                    </a:lnTo>
                    <a:lnTo>
                      <a:pt x="144" y="102"/>
                    </a:lnTo>
                    <a:lnTo>
                      <a:pt x="144" y="119"/>
                    </a:lnTo>
                    <a:lnTo>
                      <a:pt x="142" y="139"/>
                    </a:lnTo>
                    <a:lnTo>
                      <a:pt x="140" y="156"/>
                    </a:lnTo>
                    <a:lnTo>
                      <a:pt x="136" y="173"/>
                    </a:lnTo>
                    <a:lnTo>
                      <a:pt x="131" y="192"/>
                    </a:lnTo>
                    <a:lnTo>
                      <a:pt x="124" y="207"/>
                    </a:lnTo>
                    <a:lnTo>
                      <a:pt x="117" y="225"/>
                    </a:lnTo>
                    <a:lnTo>
                      <a:pt x="110" y="239"/>
                    </a:lnTo>
                    <a:lnTo>
                      <a:pt x="100" y="256"/>
                    </a:lnTo>
                    <a:lnTo>
                      <a:pt x="90" y="271"/>
                    </a:lnTo>
                    <a:lnTo>
                      <a:pt x="78" y="285"/>
                    </a:lnTo>
                    <a:lnTo>
                      <a:pt x="68" y="275"/>
                    </a:lnTo>
                    <a:lnTo>
                      <a:pt x="59" y="268"/>
                    </a:lnTo>
                    <a:lnTo>
                      <a:pt x="48" y="261"/>
                    </a:lnTo>
                    <a:lnTo>
                      <a:pt x="39" y="251"/>
                    </a:lnTo>
                    <a:lnTo>
                      <a:pt x="29" y="244"/>
                    </a:lnTo>
                    <a:lnTo>
                      <a:pt x="19" y="237"/>
                    </a:lnTo>
                    <a:lnTo>
                      <a:pt x="10" y="230"/>
                    </a:lnTo>
                    <a:lnTo>
                      <a:pt x="0" y="219"/>
                    </a:lnTo>
                    <a:lnTo>
                      <a:pt x="5" y="209"/>
                    </a:lnTo>
                    <a:lnTo>
                      <a:pt x="10" y="197"/>
                    </a:lnTo>
                    <a:lnTo>
                      <a:pt x="14" y="188"/>
                    </a:lnTo>
                    <a:lnTo>
                      <a:pt x="19" y="178"/>
                    </a:lnTo>
                    <a:lnTo>
                      <a:pt x="22" y="166"/>
                    </a:lnTo>
                    <a:lnTo>
                      <a:pt x="24" y="154"/>
                    </a:lnTo>
                    <a:lnTo>
                      <a:pt x="29" y="142"/>
                    </a:lnTo>
                    <a:lnTo>
                      <a:pt x="29" y="131"/>
                    </a:lnTo>
                    <a:lnTo>
                      <a:pt x="31" y="119"/>
                    </a:lnTo>
                    <a:lnTo>
                      <a:pt x="34" y="107"/>
                    </a:lnTo>
                    <a:lnTo>
                      <a:pt x="34" y="95"/>
                    </a:lnTo>
                    <a:lnTo>
                      <a:pt x="34" y="83"/>
                    </a:lnTo>
                    <a:lnTo>
                      <a:pt x="31" y="68"/>
                    </a:lnTo>
                    <a:lnTo>
                      <a:pt x="29" y="56"/>
                    </a:lnTo>
                    <a:lnTo>
                      <a:pt x="29" y="43"/>
                    </a:lnTo>
                    <a:lnTo>
                      <a:pt x="24" y="31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4" name="Freeform 196"/>
              <p:cNvSpPr>
                <a:spLocks noEditPoints="1"/>
              </p:cNvSpPr>
              <p:nvPr/>
            </p:nvSpPr>
            <p:spPr bwMode="auto">
              <a:xfrm>
                <a:off x="786" y="1718"/>
                <a:ext cx="52" cy="100"/>
              </a:xfrm>
              <a:custGeom>
                <a:avLst/>
                <a:gdLst/>
                <a:ahLst/>
                <a:cxnLst>
                  <a:cxn ang="0">
                    <a:pos x="48" y="40"/>
                  </a:cxn>
                  <a:cxn ang="0">
                    <a:pos x="48" y="40"/>
                  </a:cxn>
                  <a:cxn ang="0">
                    <a:pos x="56" y="23"/>
                  </a:cxn>
                  <a:cxn ang="0">
                    <a:pos x="72" y="33"/>
                  </a:cxn>
                  <a:cxn ang="0">
                    <a:pos x="68" y="21"/>
                  </a:cxn>
                  <a:cxn ang="0">
                    <a:pos x="94" y="14"/>
                  </a:cxn>
                  <a:cxn ang="0">
                    <a:pos x="95" y="20"/>
                  </a:cxn>
                  <a:cxn ang="0">
                    <a:pos x="105" y="9"/>
                  </a:cxn>
                  <a:cxn ang="0">
                    <a:pos x="120" y="18"/>
                  </a:cxn>
                  <a:cxn ang="0">
                    <a:pos x="121" y="18"/>
                  </a:cxn>
                  <a:cxn ang="0">
                    <a:pos x="135" y="0"/>
                  </a:cxn>
                  <a:cxn ang="0">
                    <a:pos x="125" y="10"/>
                  </a:cxn>
                  <a:cxn ang="0">
                    <a:pos x="144" y="28"/>
                  </a:cxn>
                  <a:cxn ang="0">
                    <a:pos x="150" y="48"/>
                  </a:cxn>
                  <a:cxn ang="0">
                    <a:pos x="150" y="48"/>
                  </a:cxn>
                  <a:cxn ang="0">
                    <a:pos x="155" y="90"/>
                  </a:cxn>
                  <a:cxn ang="0">
                    <a:pos x="142" y="91"/>
                  </a:cxn>
                  <a:cxn ang="0">
                    <a:pos x="157" y="110"/>
                  </a:cxn>
                  <a:cxn ang="0">
                    <a:pos x="157" y="128"/>
                  </a:cxn>
                  <a:cxn ang="0">
                    <a:pos x="157" y="128"/>
                  </a:cxn>
                  <a:cxn ang="0">
                    <a:pos x="152" y="165"/>
                  </a:cxn>
                  <a:cxn ang="0">
                    <a:pos x="140" y="163"/>
                  </a:cxn>
                  <a:cxn ang="0">
                    <a:pos x="150" y="183"/>
                  </a:cxn>
                  <a:cxn ang="0">
                    <a:pos x="144" y="203"/>
                  </a:cxn>
                  <a:cxn ang="0">
                    <a:pos x="144" y="203"/>
                  </a:cxn>
                  <a:cxn ang="0">
                    <a:pos x="129" y="235"/>
                  </a:cxn>
                  <a:cxn ang="0">
                    <a:pos x="124" y="233"/>
                  </a:cxn>
                  <a:cxn ang="0">
                    <a:pos x="122" y="250"/>
                  </a:cxn>
                  <a:cxn ang="0">
                    <a:pos x="102" y="261"/>
                  </a:cxn>
                  <a:cxn ang="0">
                    <a:pos x="112" y="267"/>
                  </a:cxn>
                  <a:cxn ang="0">
                    <a:pos x="102" y="282"/>
                  </a:cxn>
                  <a:cxn ang="0">
                    <a:pos x="93" y="275"/>
                  </a:cxn>
                  <a:cxn ang="0">
                    <a:pos x="81" y="297"/>
                  </a:cxn>
                  <a:cxn ang="0">
                    <a:pos x="80" y="279"/>
                  </a:cxn>
                  <a:cxn ang="0">
                    <a:pos x="72" y="288"/>
                  </a:cxn>
                  <a:cxn ang="0">
                    <a:pos x="51" y="274"/>
                  </a:cxn>
                  <a:cxn ang="0">
                    <a:pos x="59" y="265"/>
                  </a:cxn>
                  <a:cxn ang="0">
                    <a:pos x="42" y="264"/>
                  </a:cxn>
                  <a:cxn ang="0">
                    <a:pos x="30" y="240"/>
                  </a:cxn>
                  <a:cxn ang="0">
                    <a:pos x="23" y="250"/>
                  </a:cxn>
                  <a:cxn ang="0">
                    <a:pos x="3" y="232"/>
                  </a:cxn>
                  <a:cxn ang="0">
                    <a:pos x="7" y="227"/>
                  </a:cxn>
                  <a:cxn ang="0">
                    <a:pos x="17" y="220"/>
                  </a:cxn>
                  <a:cxn ang="0">
                    <a:pos x="22" y="207"/>
                  </a:cxn>
                  <a:cxn ang="0">
                    <a:pos x="11" y="203"/>
                  </a:cxn>
                  <a:cxn ang="0">
                    <a:pos x="21" y="183"/>
                  </a:cxn>
                  <a:cxn ang="0">
                    <a:pos x="26" y="186"/>
                  </a:cxn>
                  <a:cxn ang="0">
                    <a:pos x="23" y="173"/>
                  </a:cxn>
                  <a:cxn ang="0">
                    <a:pos x="25" y="160"/>
                  </a:cxn>
                  <a:cxn ang="0">
                    <a:pos x="25" y="160"/>
                  </a:cxn>
                  <a:cxn ang="0">
                    <a:pos x="30" y="139"/>
                  </a:cxn>
                  <a:cxn ang="0">
                    <a:pos x="36" y="139"/>
                  </a:cxn>
                  <a:cxn ang="0">
                    <a:pos x="32" y="126"/>
                  </a:cxn>
                  <a:cxn ang="0">
                    <a:pos x="47" y="116"/>
                  </a:cxn>
                  <a:cxn ang="0">
                    <a:pos x="35" y="115"/>
                  </a:cxn>
                  <a:cxn ang="0">
                    <a:pos x="47" y="90"/>
                  </a:cxn>
                  <a:cxn ang="0">
                    <a:pos x="47" y="90"/>
                  </a:cxn>
                  <a:cxn ang="0">
                    <a:pos x="32" y="77"/>
                  </a:cxn>
                  <a:cxn ang="0">
                    <a:pos x="30" y="64"/>
                  </a:cxn>
                  <a:cxn ang="0">
                    <a:pos x="30" y="64"/>
                  </a:cxn>
                  <a:cxn ang="0">
                    <a:pos x="25" y="41"/>
                  </a:cxn>
                </a:cxnLst>
                <a:rect l="0" t="0" r="r" b="b"/>
                <a:pathLst>
                  <a:path w="157" h="302">
                    <a:moveTo>
                      <a:pt x="29" y="33"/>
                    </a:moveTo>
                    <a:lnTo>
                      <a:pt x="44" y="28"/>
                    </a:lnTo>
                    <a:lnTo>
                      <a:pt x="47" y="40"/>
                    </a:lnTo>
                    <a:lnTo>
                      <a:pt x="33" y="45"/>
                    </a:lnTo>
                    <a:lnTo>
                      <a:pt x="29" y="33"/>
                    </a:lnTo>
                    <a:close/>
                    <a:moveTo>
                      <a:pt x="48" y="40"/>
                    </a:moveTo>
                    <a:lnTo>
                      <a:pt x="48" y="40"/>
                    </a:lnTo>
                    <a:lnTo>
                      <a:pt x="47" y="40"/>
                    </a:lnTo>
                    <a:lnTo>
                      <a:pt x="46" y="34"/>
                    </a:lnTo>
                    <a:lnTo>
                      <a:pt x="48" y="40"/>
                    </a:lnTo>
                    <a:close/>
                    <a:moveTo>
                      <a:pt x="43" y="29"/>
                    </a:moveTo>
                    <a:lnTo>
                      <a:pt x="55" y="24"/>
                    </a:lnTo>
                    <a:lnTo>
                      <a:pt x="60" y="35"/>
                    </a:lnTo>
                    <a:lnTo>
                      <a:pt x="48" y="40"/>
                    </a:lnTo>
                    <a:lnTo>
                      <a:pt x="43" y="29"/>
                    </a:lnTo>
                    <a:close/>
                    <a:moveTo>
                      <a:pt x="55" y="24"/>
                    </a:moveTo>
                    <a:lnTo>
                      <a:pt x="56" y="24"/>
                    </a:lnTo>
                    <a:lnTo>
                      <a:pt x="56" y="23"/>
                    </a:lnTo>
                    <a:lnTo>
                      <a:pt x="58" y="29"/>
                    </a:lnTo>
                    <a:lnTo>
                      <a:pt x="55" y="24"/>
                    </a:lnTo>
                    <a:close/>
                    <a:moveTo>
                      <a:pt x="56" y="23"/>
                    </a:moveTo>
                    <a:lnTo>
                      <a:pt x="69" y="21"/>
                    </a:lnTo>
                    <a:lnTo>
                      <a:pt x="72" y="33"/>
                    </a:lnTo>
                    <a:lnTo>
                      <a:pt x="59" y="35"/>
                    </a:lnTo>
                    <a:lnTo>
                      <a:pt x="56" y="23"/>
                    </a:lnTo>
                    <a:close/>
                    <a:moveTo>
                      <a:pt x="73" y="33"/>
                    </a:moveTo>
                    <a:lnTo>
                      <a:pt x="72" y="33"/>
                    </a:lnTo>
                    <a:lnTo>
                      <a:pt x="72" y="33"/>
                    </a:lnTo>
                    <a:lnTo>
                      <a:pt x="71" y="27"/>
                    </a:lnTo>
                    <a:lnTo>
                      <a:pt x="73" y="33"/>
                    </a:lnTo>
                    <a:close/>
                    <a:moveTo>
                      <a:pt x="68" y="21"/>
                    </a:moveTo>
                    <a:lnTo>
                      <a:pt x="81" y="17"/>
                    </a:lnTo>
                    <a:lnTo>
                      <a:pt x="85" y="28"/>
                    </a:lnTo>
                    <a:lnTo>
                      <a:pt x="73" y="33"/>
                    </a:lnTo>
                    <a:lnTo>
                      <a:pt x="68" y="21"/>
                    </a:lnTo>
                    <a:close/>
                    <a:moveTo>
                      <a:pt x="81" y="17"/>
                    </a:moveTo>
                    <a:lnTo>
                      <a:pt x="81" y="16"/>
                    </a:lnTo>
                    <a:lnTo>
                      <a:pt x="82" y="16"/>
                    </a:lnTo>
                    <a:lnTo>
                      <a:pt x="83" y="22"/>
                    </a:lnTo>
                    <a:lnTo>
                      <a:pt x="81" y="17"/>
                    </a:lnTo>
                    <a:close/>
                    <a:moveTo>
                      <a:pt x="82" y="16"/>
                    </a:moveTo>
                    <a:lnTo>
                      <a:pt x="94" y="14"/>
                    </a:lnTo>
                    <a:lnTo>
                      <a:pt x="96" y="26"/>
                    </a:lnTo>
                    <a:lnTo>
                      <a:pt x="84" y="28"/>
                    </a:lnTo>
                    <a:lnTo>
                      <a:pt x="82" y="16"/>
                    </a:lnTo>
                    <a:close/>
                    <a:moveTo>
                      <a:pt x="97" y="25"/>
                    </a:moveTo>
                    <a:lnTo>
                      <a:pt x="96" y="26"/>
                    </a:lnTo>
                    <a:lnTo>
                      <a:pt x="96" y="26"/>
                    </a:lnTo>
                    <a:lnTo>
                      <a:pt x="95" y="20"/>
                    </a:lnTo>
                    <a:lnTo>
                      <a:pt x="97" y="25"/>
                    </a:lnTo>
                    <a:close/>
                    <a:moveTo>
                      <a:pt x="93" y="14"/>
                    </a:moveTo>
                    <a:lnTo>
                      <a:pt x="105" y="9"/>
                    </a:lnTo>
                    <a:lnTo>
                      <a:pt x="109" y="20"/>
                    </a:lnTo>
                    <a:lnTo>
                      <a:pt x="97" y="25"/>
                    </a:lnTo>
                    <a:lnTo>
                      <a:pt x="93" y="14"/>
                    </a:lnTo>
                    <a:close/>
                    <a:moveTo>
                      <a:pt x="105" y="9"/>
                    </a:moveTo>
                    <a:lnTo>
                      <a:pt x="105" y="9"/>
                    </a:lnTo>
                    <a:lnTo>
                      <a:pt x="106" y="9"/>
                    </a:lnTo>
                    <a:lnTo>
                      <a:pt x="107" y="15"/>
                    </a:lnTo>
                    <a:lnTo>
                      <a:pt x="105" y="9"/>
                    </a:lnTo>
                    <a:close/>
                    <a:moveTo>
                      <a:pt x="106" y="9"/>
                    </a:moveTo>
                    <a:lnTo>
                      <a:pt x="118" y="7"/>
                    </a:lnTo>
                    <a:lnTo>
                      <a:pt x="120" y="18"/>
                    </a:lnTo>
                    <a:lnTo>
                      <a:pt x="108" y="21"/>
                    </a:lnTo>
                    <a:lnTo>
                      <a:pt x="106" y="9"/>
                    </a:lnTo>
                    <a:close/>
                    <a:moveTo>
                      <a:pt x="121" y="18"/>
                    </a:moveTo>
                    <a:lnTo>
                      <a:pt x="121" y="18"/>
                    </a:lnTo>
                    <a:lnTo>
                      <a:pt x="120" y="18"/>
                    </a:lnTo>
                    <a:lnTo>
                      <a:pt x="119" y="12"/>
                    </a:lnTo>
                    <a:lnTo>
                      <a:pt x="121" y="18"/>
                    </a:lnTo>
                    <a:close/>
                    <a:moveTo>
                      <a:pt x="117" y="7"/>
                    </a:moveTo>
                    <a:lnTo>
                      <a:pt x="129" y="2"/>
                    </a:lnTo>
                    <a:lnTo>
                      <a:pt x="133" y="13"/>
                    </a:lnTo>
                    <a:lnTo>
                      <a:pt x="121" y="18"/>
                    </a:lnTo>
                    <a:lnTo>
                      <a:pt x="117" y="7"/>
                    </a:lnTo>
                    <a:close/>
                    <a:moveTo>
                      <a:pt x="129" y="2"/>
                    </a:moveTo>
                    <a:lnTo>
                      <a:pt x="135" y="0"/>
                    </a:lnTo>
                    <a:lnTo>
                      <a:pt x="137" y="6"/>
                    </a:lnTo>
                    <a:lnTo>
                      <a:pt x="131" y="8"/>
                    </a:lnTo>
                    <a:lnTo>
                      <a:pt x="129" y="2"/>
                    </a:lnTo>
                    <a:close/>
                    <a:moveTo>
                      <a:pt x="137" y="6"/>
                    </a:moveTo>
                    <a:lnTo>
                      <a:pt x="144" y="27"/>
                    </a:lnTo>
                    <a:lnTo>
                      <a:pt x="133" y="31"/>
                    </a:lnTo>
                    <a:lnTo>
                      <a:pt x="125" y="10"/>
                    </a:lnTo>
                    <a:lnTo>
                      <a:pt x="137" y="6"/>
                    </a:lnTo>
                    <a:close/>
                    <a:moveTo>
                      <a:pt x="144" y="27"/>
                    </a:moveTo>
                    <a:lnTo>
                      <a:pt x="144" y="28"/>
                    </a:lnTo>
                    <a:lnTo>
                      <a:pt x="144" y="28"/>
                    </a:lnTo>
                    <a:lnTo>
                      <a:pt x="138" y="29"/>
                    </a:lnTo>
                    <a:lnTo>
                      <a:pt x="144" y="27"/>
                    </a:lnTo>
                    <a:close/>
                    <a:moveTo>
                      <a:pt x="144" y="28"/>
                    </a:moveTo>
                    <a:lnTo>
                      <a:pt x="150" y="47"/>
                    </a:lnTo>
                    <a:lnTo>
                      <a:pt x="137" y="50"/>
                    </a:lnTo>
                    <a:lnTo>
                      <a:pt x="132" y="31"/>
                    </a:lnTo>
                    <a:lnTo>
                      <a:pt x="144" y="28"/>
                    </a:lnTo>
                    <a:close/>
                    <a:moveTo>
                      <a:pt x="150" y="47"/>
                    </a:moveTo>
                    <a:lnTo>
                      <a:pt x="150" y="48"/>
                    </a:lnTo>
                    <a:lnTo>
                      <a:pt x="150" y="48"/>
                    </a:lnTo>
                    <a:lnTo>
                      <a:pt x="143" y="49"/>
                    </a:lnTo>
                    <a:lnTo>
                      <a:pt x="150" y="47"/>
                    </a:lnTo>
                    <a:close/>
                    <a:moveTo>
                      <a:pt x="150" y="48"/>
                    </a:moveTo>
                    <a:lnTo>
                      <a:pt x="153" y="71"/>
                    </a:lnTo>
                    <a:lnTo>
                      <a:pt x="140" y="72"/>
                    </a:lnTo>
                    <a:lnTo>
                      <a:pt x="137" y="49"/>
                    </a:lnTo>
                    <a:lnTo>
                      <a:pt x="150" y="48"/>
                    </a:lnTo>
                    <a:close/>
                    <a:moveTo>
                      <a:pt x="140" y="72"/>
                    </a:moveTo>
                    <a:lnTo>
                      <a:pt x="140" y="73"/>
                    </a:lnTo>
                    <a:lnTo>
                      <a:pt x="140" y="72"/>
                    </a:lnTo>
                    <a:lnTo>
                      <a:pt x="147" y="71"/>
                    </a:lnTo>
                    <a:lnTo>
                      <a:pt x="140" y="72"/>
                    </a:lnTo>
                    <a:close/>
                    <a:moveTo>
                      <a:pt x="153" y="71"/>
                    </a:moveTo>
                    <a:lnTo>
                      <a:pt x="155" y="90"/>
                    </a:lnTo>
                    <a:lnTo>
                      <a:pt x="142" y="91"/>
                    </a:lnTo>
                    <a:lnTo>
                      <a:pt x="140" y="72"/>
                    </a:lnTo>
                    <a:lnTo>
                      <a:pt x="153" y="71"/>
                    </a:lnTo>
                    <a:close/>
                    <a:moveTo>
                      <a:pt x="155" y="90"/>
                    </a:moveTo>
                    <a:lnTo>
                      <a:pt x="157" y="109"/>
                    </a:lnTo>
                    <a:lnTo>
                      <a:pt x="144" y="111"/>
                    </a:lnTo>
                    <a:lnTo>
                      <a:pt x="142" y="91"/>
                    </a:lnTo>
                    <a:lnTo>
                      <a:pt x="155" y="90"/>
                    </a:lnTo>
                    <a:close/>
                    <a:moveTo>
                      <a:pt x="157" y="109"/>
                    </a:moveTo>
                    <a:lnTo>
                      <a:pt x="157" y="110"/>
                    </a:lnTo>
                    <a:lnTo>
                      <a:pt x="157" y="110"/>
                    </a:lnTo>
                    <a:lnTo>
                      <a:pt x="151" y="110"/>
                    </a:lnTo>
                    <a:lnTo>
                      <a:pt x="157" y="109"/>
                    </a:lnTo>
                    <a:close/>
                    <a:moveTo>
                      <a:pt x="157" y="110"/>
                    </a:moveTo>
                    <a:lnTo>
                      <a:pt x="157" y="127"/>
                    </a:lnTo>
                    <a:lnTo>
                      <a:pt x="144" y="127"/>
                    </a:lnTo>
                    <a:lnTo>
                      <a:pt x="144" y="110"/>
                    </a:lnTo>
                    <a:lnTo>
                      <a:pt x="157" y="110"/>
                    </a:lnTo>
                    <a:close/>
                    <a:moveTo>
                      <a:pt x="157" y="127"/>
                    </a:moveTo>
                    <a:lnTo>
                      <a:pt x="157" y="127"/>
                    </a:lnTo>
                    <a:lnTo>
                      <a:pt x="157" y="128"/>
                    </a:lnTo>
                    <a:lnTo>
                      <a:pt x="151" y="127"/>
                    </a:lnTo>
                    <a:lnTo>
                      <a:pt x="157" y="127"/>
                    </a:lnTo>
                    <a:close/>
                    <a:moveTo>
                      <a:pt x="157" y="128"/>
                    </a:moveTo>
                    <a:lnTo>
                      <a:pt x="155" y="148"/>
                    </a:lnTo>
                    <a:lnTo>
                      <a:pt x="142" y="147"/>
                    </a:lnTo>
                    <a:lnTo>
                      <a:pt x="144" y="126"/>
                    </a:lnTo>
                    <a:lnTo>
                      <a:pt x="157" y="128"/>
                    </a:lnTo>
                    <a:close/>
                    <a:moveTo>
                      <a:pt x="155" y="148"/>
                    </a:moveTo>
                    <a:lnTo>
                      <a:pt x="155" y="148"/>
                    </a:lnTo>
                    <a:lnTo>
                      <a:pt x="155" y="148"/>
                    </a:lnTo>
                    <a:lnTo>
                      <a:pt x="149" y="147"/>
                    </a:lnTo>
                    <a:lnTo>
                      <a:pt x="155" y="148"/>
                    </a:lnTo>
                    <a:close/>
                    <a:moveTo>
                      <a:pt x="155" y="148"/>
                    </a:moveTo>
                    <a:lnTo>
                      <a:pt x="152" y="165"/>
                    </a:lnTo>
                    <a:lnTo>
                      <a:pt x="140" y="163"/>
                    </a:lnTo>
                    <a:lnTo>
                      <a:pt x="142" y="146"/>
                    </a:lnTo>
                    <a:lnTo>
                      <a:pt x="155" y="148"/>
                    </a:lnTo>
                    <a:close/>
                    <a:moveTo>
                      <a:pt x="152" y="165"/>
                    </a:moveTo>
                    <a:lnTo>
                      <a:pt x="150" y="182"/>
                    </a:lnTo>
                    <a:lnTo>
                      <a:pt x="137" y="180"/>
                    </a:lnTo>
                    <a:lnTo>
                      <a:pt x="140" y="163"/>
                    </a:lnTo>
                    <a:lnTo>
                      <a:pt x="152" y="165"/>
                    </a:lnTo>
                    <a:close/>
                    <a:moveTo>
                      <a:pt x="150" y="182"/>
                    </a:moveTo>
                    <a:lnTo>
                      <a:pt x="150" y="182"/>
                    </a:lnTo>
                    <a:lnTo>
                      <a:pt x="150" y="183"/>
                    </a:lnTo>
                    <a:lnTo>
                      <a:pt x="143" y="181"/>
                    </a:lnTo>
                    <a:lnTo>
                      <a:pt x="150" y="182"/>
                    </a:lnTo>
                    <a:close/>
                    <a:moveTo>
                      <a:pt x="150" y="183"/>
                    </a:moveTo>
                    <a:lnTo>
                      <a:pt x="144" y="202"/>
                    </a:lnTo>
                    <a:lnTo>
                      <a:pt x="132" y="199"/>
                    </a:lnTo>
                    <a:lnTo>
                      <a:pt x="137" y="180"/>
                    </a:lnTo>
                    <a:lnTo>
                      <a:pt x="150" y="183"/>
                    </a:lnTo>
                    <a:close/>
                    <a:moveTo>
                      <a:pt x="144" y="202"/>
                    </a:moveTo>
                    <a:lnTo>
                      <a:pt x="144" y="203"/>
                    </a:lnTo>
                    <a:lnTo>
                      <a:pt x="144" y="203"/>
                    </a:lnTo>
                    <a:lnTo>
                      <a:pt x="138" y="200"/>
                    </a:lnTo>
                    <a:lnTo>
                      <a:pt x="144" y="202"/>
                    </a:lnTo>
                    <a:close/>
                    <a:moveTo>
                      <a:pt x="144" y="203"/>
                    </a:moveTo>
                    <a:lnTo>
                      <a:pt x="136" y="218"/>
                    </a:lnTo>
                    <a:lnTo>
                      <a:pt x="126" y="212"/>
                    </a:lnTo>
                    <a:lnTo>
                      <a:pt x="133" y="198"/>
                    </a:lnTo>
                    <a:lnTo>
                      <a:pt x="144" y="203"/>
                    </a:lnTo>
                    <a:close/>
                    <a:moveTo>
                      <a:pt x="125" y="213"/>
                    </a:moveTo>
                    <a:lnTo>
                      <a:pt x="126" y="212"/>
                    </a:lnTo>
                    <a:lnTo>
                      <a:pt x="126" y="212"/>
                    </a:lnTo>
                    <a:lnTo>
                      <a:pt x="131" y="215"/>
                    </a:lnTo>
                    <a:lnTo>
                      <a:pt x="125" y="213"/>
                    </a:lnTo>
                    <a:close/>
                    <a:moveTo>
                      <a:pt x="137" y="217"/>
                    </a:moveTo>
                    <a:lnTo>
                      <a:pt x="129" y="235"/>
                    </a:lnTo>
                    <a:lnTo>
                      <a:pt x="118" y="230"/>
                    </a:lnTo>
                    <a:lnTo>
                      <a:pt x="125" y="213"/>
                    </a:lnTo>
                    <a:lnTo>
                      <a:pt x="137" y="217"/>
                    </a:lnTo>
                    <a:close/>
                    <a:moveTo>
                      <a:pt x="129" y="235"/>
                    </a:moveTo>
                    <a:lnTo>
                      <a:pt x="129" y="235"/>
                    </a:lnTo>
                    <a:lnTo>
                      <a:pt x="129" y="235"/>
                    </a:lnTo>
                    <a:lnTo>
                      <a:pt x="124" y="233"/>
                    </a:lnTo>
                    <a:lnTo>
                      <a:pt x="129" y="235"/>
                    </a:lnTo>
                    <a:close/>
                    <a:moveTo>
                      <a:pt x="129" y="235"/>
                    </a:moveTo>
                    <a:lnTo>
                      <a:pt x="122" y="250"/>
                    </a:lnTo>
                    <a:lnTo>
                      <a:pt x="111" y="245"/>
                    </a:lnTo>
                    <a:lnTo>
                      <a:pt x="118" y="230"/>
                    </a:lnTo>
                    <a:lnTo>
                      <a:pt x="129" y="235"/>
                    </a:lnTo>
                    <a:close/>
                    <a:moveTo>
                      <a:pt x="122" y="250"/>
                    </a:moveTo>
                    <a:lnTo>
                      <a:pt x="122" y="250"/>
                    </a:lnTo>
                    <a:lnTo>
                      <a:pt x="122" y="250"/>
                    </a:lnTo>
                    <a:lnTo>
                      <a:pt x="117" y="247"/>
                    </a:lnTo>
                    <a:lnTo>
                      <a:pt x="122" y="250"/>
                    </a:lnTo>
                    <a:close/>
                    <a:moveTo>
                      <a:pt x="122" y="250"/>
                    </a:moveTo>
                    <a:lnTo>
                      <a:pt x="112" y="267"/>
                    </a:lnTo>
                    <a:lnTo>
                      <a:pt x="102" y="261"/>
                    </a:lnTo>
                    <a:lnTo>
                      <a:pt x="111" y="244"/>
                    </a:lnTo>
                    <a:lnTo>
                      <a:pt x="122" y="250"/>
                    </a:lnTo>
                    <a:close/>
                    <a:moveTo>
                      <a:pt x="112" y="267"/>
                    </a:moveTo>
                    <a:lnTo>
                      <a:pt x="112" y="267"/>
                    </a:lnTo>
                    <a:lnTo>
                      <a:pt x="112" y="268"/>
                    </a:lnTo>
                    <a:lnTo>
                      <a:pt x="107" y="264"/>
                    </a:lnTo>
                    <a:lnTo>
                      <a:pt x="112" y="267"/>
                    </a:lnTo>
                    <a:close/>
                    <a:moveTo>
                      <a:pt x="112" y="268"/>
                    </a:moveTo>
                    <a:lnTo>
                      <a:pt x="102" y="282"/>
                    </a:lnTo>
                    <a:lnTo>
                      <a:pt x="92" y="275"/>
                    </a:lnTo>
                    <a:lnTo>
                      <a:pt x="102" y="261"/>
                    </a:lnTo>
                    <a:lnTo>
                      <a:pt x="112" y="268"/>
                    </a:lnTo>
                    <a:close/>
                    <a:moveTo>
                      <a:pt x="102" y="282"/>
                    </a:moveTo>
                    <a:lnTo>
                      <a:pt x="102" y="282"/>
                    </a:lnTo>
                    <a:lnTo>
                      <a:pt x="102" y="283"/>
                    </a:lnTo>
                    <a:lnTo>
                      <a:pt x="97" y="279"/>
                    </a:lnTo>
                    <a:lnTo>
                      <a:pt x="102" y="282"/>
                    </a:lnTo>
                    <a:close/>
                    <a:moveTo>
                      <a:pt x="102" y="283"/>
                    </a:moveTo>
                    <a:lnTo>
                      <a:pt x="90" y="297"/>
                    </a:lnTo>
                    <a:lnTo>
                      <a:pt x="81" y="289"/>
                    </a:lnTo>
                    <a:lnTo>
                      <a:pt x="93" y="275"/>
                    </a:lnTo>
                    <a:lnTo>
                      <a:pt x="102" y="283"/>
                    </a:lnTo>
                    <a:close/>
                    <a:moveTo>
                      <a:pt x="90" y="297"/>
                    </a:moveTo>
                    <a:lnTo>
                      <a:pt x="86" y="302"/>
                    </a:lnTo>
                    <a:lnTo>
                      <a:pt x="81" y="297"/>
                    </a:lnTo>
                    <a:lnTo>
                      <a:pt x="85" y="293"/>
                    </a:lnTo>
                    <a:lnTo>
                      <a:pt x="90" y="297"/>
                    </a:lnTo>
                    <a:close/>
                    <a:moveTo>
                      <a:pt x="81" y="297"/>
                    </a:moveTo>
                    <a:lnTo>
                      <a:pt x="71" y="288"/>
                    </a:lnTo>
                    <a:lnTo>
                      <a:pt x="80" y="279"/>
                    </a:lnTo>
                    <a:lnTo>
                      <a:pt x="89" y="289"/>
                    </a:lnTo>
                    <a:lnTo>
                      <a:pt x="81" y="297"/>
                    </a:lnTo>
                    <a:close/>
                    <a:moveTo>
                      <a:pt x="79" y="279"/>
                    </a:moveTo>
                    <a:lnTo>
                      <a:pt x="80" y="279"/>
                    </a:lnTo>
                    <a:lnTo>
                      <a:pt x="80" y="279"/>
                    </a:lnTo>
                    <a:lnTo>
                      <a:pt x="75" y="283"/>
                    </a:lnTo>
                    <a:lnTo>
                      <a:pt x="79" y="279"/>
                    </a:lnTo>
                    <a:close/>
                    <a:moveTo>
                      <a:pt x="72" y="288"/>
                    </a:moveTo>
                    <a:lnTo>
                      <a:pt x="61" y="281"/>
                    </a:lnTo>
                    <a:lnTo>
                      <a:pt x="69" y="271"/>
                    </a:lnTo>
                    <a:lnTo>
                      <a:pt x="79" y="279"/>
                    </a:lnTo>
                    <a:lnTo>
                      <a:pt x="72" y="288"/>
                    </a:lnTo>
                    <a:close/>
                    <a:moveTo>
                      <a:pt x="61" y="281"/>
                    </a:moveTo>
                    <a:lnTo>
                      <a:pt x="52" y="274"/>
                    </a:lnTo>
                    <a:lnTo>
                      <a:pt x="59" y="264"/>
                    </a:lnTo>
                    <a:lnTo>
                      <a:pt x="69" y="271"/>
                    </a:lnTo>
                    <a:lnTo>
                      <a:pt x="61" y="281"/>
                    </a:lnTo>
                    <a:close/>
                    <a:moveTo>
                      <a:pt x="52" y="274"/>
                    </a:moveTo>
                    <a:lnTo>
                      <a:pt x="51" y="274"/>
                    </a:lnTo>
                    <a:lnTo>
                      <a:pt x="51" y="273"/>
                    </a:lnTo>
                    <a:lnTo>
                      <a:pt x="55" y="269"/>
                    </a:lnTo>
                    <a:lnTo>
                      <a:pt x="52" y="274"/>
                    </a:lnTo>
                    <a:close/>
                    <a:moveTo>
                      <a:pt x="51" y="273"/>
                    </a:moveTo>
                    <a:lnTo>
                      <a:pt x="41" y="264"/>
                    </a:lnTo>
                    <a:lnTo>
                      <a:pt x="50" y="255"/>
                    </a:lnTo>
                    <a:lnTo>
                      <a:pt x="59" y="265"/>
                    </a:lnTo>
                    <a:lnTo>
                      <a:pt x="51" y="273"/>
                    </a:lnTo>
                    <a:close/>
                    <a:moveTo>
                      <a:pt x="49" y="255"/>
                    </a:moveTo>
                    <a:lnTo>
                      <a:pt x="50" y="255"/>
                    </a:lnTo>
                    <a:lnTo>
                      <a:pt x="50" y="255"/>
                    </a:lnTo>
                    <a:lnTo>
                      <a:pt x="46" y="259"/>
                    </a:lnTo>
                    <a:lnTo>
                      <a:pt x="49" y="255"/>
                    </a:lnTo>
                    <a:close/>
                    <a:moveTo>
                      <a:pt x="42" y="264"/>
                    </a:moveTo>
                    <a:lnTo>
                      <a:pt x="32" y="257"/>
                    </a:lnTo>
                    <a:lnTo>
                      <a:pt x="39" y="247"/>
                    </a:lnTo>
                    <a:lnTo>
                      <a:pt x="49" y="255"/>
                    </a:lnTo>
                    <a:lnTo>
                      <a:pt x="42" y="264"/>
                    </a:lnTo>
                    <a:close/>
                    <a:moveTo>
                      <a:pt x="32" y="257"/>
                    </a:moveTo>
                    <a:lnTo>
                      <a:pt x="23" y="250"/>
                    </a:lnTo>
                    <a:lnTo>
                      <a:pt x="30" y="240"/>
                    </a:lnTo>
                    <a:lnTo>
                      <a:pt x="39" y="247"/>
                    </a:lnTo>
                    <a:lnTo>
                      <a:pt x="32" y="257"/>
                    </a:lnTo>
                    <a:close/>
                    <a:moveTo>
                      <a:pt x="23" y="250"/>
                    </a:moveTo>
                    <a:lnTo>
                      <a:pt x="13" y="242"/>
                    </a:lnTo>
                    <a:lnTo>
                      <a:pt x="20" y="233"/>
                    </a:lnTo>
                    <a:lnTo>
                      <a:pt x="30" y="240"/>
                    </a:lnTo>
                    <a:lnTo>
                      <a:pt x="23" y="250"/>
                    </a:lnTo>
                    <a:close/>
                    <a:moveTo>
                      <a:pt x="13" y="242"/>
                    </a:moveTo>
                    <a:lnTo>
                      <a:pt x="12" y="242"/>
                    </a:lnTo>
                    <a:lnTo>
                      <a:pt x="12" y="242"/>
                    </a:lnTo>
                    <a:lnTo>
                      <a:pt x="17" y="238"/>
                    </a:lnTo>
                    <a:lnTo>
                      <a:pt x="13" y="242"/>
                    </a:lnTo>
                    <a:close/>
                    <a:moveTo>
                      <a:pt x="12" y="242"/>
                    </a:moveTo>
                    <a:lnTo>
                      <a:pt x="3" y="232"/>
                    </a:lnTo>
                    <a:lnTo>
                      <a:pt x="11" y="223"/>
                    </a:lnTo>
                    <a:lnTo>
                      <a:pt x="21" y="233"/>
                    </a:lnTo>
                    <a:lnTo>
                      <a:pt x="12" y="242"/>
                    </a:lnTo>
                    <a:close/>
                    <a:moveTo>
                      <a:pt x="3" y="232"/>
                    </a:moveTo>
                    <a:lnTo>
                      <a:pt x="0" y="228"/>
                    </a:lnTo>
                    <a:lnTo>
                      <a:pt x="1" y="224"/>
                    </a:lnTo>
                    <a:lnTo>
                      <a:pt x="7" y="227"/>
                    </a:lnTo>
                    <a:lnTo>
                      <a:pt x="3" y="232"/>
                    </a:lnTo>
                    <a:close/>
                    <a:moveTo>
                      <a:pt x="1" y="224"/>
                    </a:moveTo>
                    <a:lnTo>
                      <a:pt x="6" y="215"/>
                    </a:lnTo>
                    <a:lnTo>
                      <a:pt x="17" y="220"/>
                    </a:lnTo>
                    <a:lnTo>
                      <a:pt x="12" y="231"/>
                    </a:lnTo>
                    <a:lnTo>
                      <a:pt x="1" y="224"/>
                    </a:lnTo>
                    <a:close/>
                    <a:moveTo>
                      <a:pt x="17" y="220"/>
                    </a:moveTo>
                    <a:lnTo>
                      <a:pt x="17" y="220"/>
                    </a:lnTo>
                    <a:lnTo>
                      <a:pt x="17" y="220"/>
                    </a:lnTo>
                    <a:lnTo>
                      <a:pt x="12" y="217"/>
                    </a:lnTo>
                    <a:lnTo>
                      <a:pt x="17" y="220"/>
                    </a:lnTo>
                    <a:close/>
                    <a:moveTo>
                      <a:pt x="6" y="215"/>
                    </a:moveTo>
                    <a:lnTo>
                      <a:pt x="11" y="203"/>
                    </a:lnTo>
                    <a:lnTo>
                      <a:pt x="22" y="207"/>
                    </a:lnTo>
                    <a:lnTo>
                      <a:pt x="17" y="220"/>
                    </a:lnTo>
                    <a:lnTo>
                      <a:pt x="6" y="215"/>
                    </a:lnTo>
                    <a:close/>
                    <a:moveTo>
                      <a:pt x="11" y="203"/>
                    </a:moveTo>
                    <a:lnTo>
                      <a:pt x="11" y="203"/>
                    </a:lnTo>
                    <a:lnTo>
                      <a:pt x="11" y="203"/>
                    </a:lnTo>
                    <a:lnTo>
                      <a:pt x="17" y="205"/>
                    </a:lnTo>
                    <a:lnTo>
                      <a:pt x="11" y="203"/>
                    </a:lnTo>
                    <a:close/>
                    <a:moveTo>
                      <a:pt x="11" y="203"/>
                    </a:moveTo>
                    <a:lnTo>
                      <a:pt x="16" y="193"/>
                    </a:lnTo>
                    <a:lnTo>
                      <a:pt x="27" y="198"/>
                    </a:lnTo>
                    <a:lnTo>
                      <a:pt x="22" y="208"/>
                    </a:lnTo>
                    <a:lnTo>
                      <a:pt x="11" y="203"/>
                    </a:lnTo>
                    <a:close/>
                    <a:moveTo>
                      <a:pt x="16" y="193"/>
                    </a:moveTo>
                    <a:lnTo>
                      <a:pt x="21" y="183"/>
                    </a:lnTo>
                    <a:lnTo>
                      <a:pt x="32" y="189"/>
                    </a:lnTo>
                    <a:lnTo>
                      <a:pt x="27" y="198"/>
                    </a:lnTo>
                    <a:lnTo>
                      <a:pt x="16" y="193"/>
                    </a:lnTo>
                    <a:close/>
                    <a:moveTo>
                      <a:pt x="32" y="187"/>
                    </a:moveTo>
                    <a:lnTo>
                      <a:pt x="32" y="188"/>
                    </a:lnTo>
                    <a:lnTo>
                      <a:pt x="32" y="189"/>
                    </a:lnTo>
                    <a:lnTo>
                      <a:pt x="26" y="186"/>
                    </a:lnTo>
                    <a:lnTo>
                      <a:pt x="32" y="187"/>
                    </a:lnTo>
                    <a:close/>
                    <a:moveTo>
                      <a:pt x="20" y="185"/>
                    </a:moveTo>
                    <a:lnTo>
                      <a:pt x="23" y="173"/>
                    </a:lnTo>
                    <a:lnTo>
                      <a:pt x="35" y="175"/>
                    </a:lnTo>
                    <a:lnTo>
                      <a:pt x="32" y="187"/>
                    </a:lnTo>
                    <a:lnTo>
                      <a:pt x="20" y="185"/>
                    </a:lnTo>
                    <a:close/>
                    <a:moveTo>
                      <a:pt x="23" y="173"/>
                    </a:moveTo>
                    <a:lnTo>
                      <a:pt x="25" y="161"/>
                    </a:lnTo>
                    <a:lnTo>
                      <a:pt x="37" y="163"/>
                    </a:lnTo>
                    <a:lnTo>
                      <a:pt x="35" y="175"/>
                    </a:lnTo>
                    <a:lnTo>
                      <a:pt x="23" y="173"/>
                    </a:lnTo>
                    <a:close/>
                    <a:moveTo>
                      <a:pt x="25" y="161"/>
                    </a:moveTo>
                    <a:lnTo>
                      <a:pt x="25" y="160"/>
                    </a:lnTo>
                    <a:lnTo>
                      <a:pt x="25" y="160"/>
                    </a:lnTo>
                    <a:lnTo>
                      <a:pt x="31" y="162"/>
                    </a:lnTo>
                    <a:lnTo>
                      <a:pt x="25" y="161"/>
                    </a:lnTo>
                    <a:close/>
                    <a:moveTo>
                      <a:pt x="25" y="160"/>
                    </a:moveTo>
                    <a:lnTo>
                      <a:pt x="30" y="147"/>
                    </a:lnTo>
                    <a:lnTo>
                      <a:pt x="41" y="152"/>
                    </a:lnTo>
                    <a:lnTo>
                      <a:pt x="37" y="164"/>
                    </a:lnTo>
                    <a:lnTo>
                      <a:pt x="25" y="160"/>
                    </a:lnTo>
                    <a:close/>
                    <a:moveTo>
                      <a:pt x="42" y="150"/>
                    </a:moveTo>
                    <a:lnTo>
                      <a:pt x="42" y="151"/>
                    </a:lnTo>
                    <a:lnTo>
                      <a:pt x="41" y="152"/>
                    </a:lnTo>
                    <a:lnTo>
                      <a:pt x="36" y="150"/>
                    </a:lnTo>
                    <a:lnTo>
                      <a:pt x="42" y="150"/>
                    </a:lnTo>
                    <a:close/>
                    <a:moveTo>
                      <a:pt x="30" y="150"/>
                    </a:moveTo>
                    <a:lnTo>
                      <a:pt x="30" y="139"/>
                    </a:lnTo>
                    <a:lnTo>
                      <a:pt x="42" y="139"/>
                    </a:lnTo>
                    <a:lnTo>
                      <a:pt x="42" y="150"/>
                    </a:lnTo>
                    <a:lnTo>
                      <a:pt x="30" y="150"/>
                    </a:lnTo>
                    <a:close/>
                    <a:moveTo>
                      <a:pt x="30" y="139"/>
                    </a:moveTo>
                    <a:lnTo>
                      <a:pt x="30" y="138"/>
                    </a:lnTo>
                    <a:lnTo>
                      <a:pt x="30" y="138"/>
                    </a:lnTo>
                    <a:lnTo>
                      <a:pt x="36" y="139"/>
                    </a:lnTo>
                    <a:lnTo>
                      <a:pt x="30" y="139"/>
                    </a:lnTo>
                    <a:close/>
                    <a:moveTo>
                      <a:pt x="30" y="138"/>
                    </a:moveTo>
                    <a:lnTo>
                      <a:pt x="32" y="126"/>
                    </a:lnTo>
                    <a:lnTo>
                      <a:pt x="44" y="128"/>
                    </a:lnTo>
                    <a:lnTo>
                      <a:pt x="42" y="140"/>
                    </a:lnTo>
                    <a:lnTo>
                      <a:pt x="30" y="138"/>
                    </a:lnTo>
                    <a:close/>
                    <a:moveTo>
                      <a:pt x="32" y="126"/>
                    </a:moveTo>
                    <a:lnTo>
                      <a:pt x="35" y="114"/>
                    </a:lnTo>
                    <a:lnTo>
                      <a:pt x="47" y="116"/>
                    </a:lnTo>
                    <a:lnTo>
                      <a:pt x="44" y="128"/>
                    </a:lnTo>
                    <a:lnTo>
                      <a:pt x="32" y="126"/>
                    </a:lnTo>
                    <a:close/>
                    <a:moveTo>
                      <a:pt x="47" y="115"/>
                    </a:moveTo>
                    <a:lnTo>
                      <a:pt x="47" y="115"/>
                    </a:lnTo>
                    <a:lnTo>
                      <a:pt x="47" y="116"/>
                    </a:lnTo>
                    <a:lnTo>
                      <a:pt x="41" y="115"/>
                    </a:lnTo>
                    <a:lnTo>
                      <a:pt x="47" y="115"/>
                    </a:lnTo>
                    <a:close/>
                    <a:moveTo>
                      <a:pt x="35" y="115"/>
                    </a:moveTo>
                    <a:lnTo>
                      <a:pt x="35" y="103"/>
                    </a:lnTo>
                    <a:lnTo>
                      <a:pt x="47" y="103"/>
                    </a:lnTo>
                    <a:lnTo>
                      <a:pt x="47" y="115"/>
                    </a:lnTo>
                    <a:lnTo>
                      <a:pt x="35" y="115"/>
                    </a:lnTo>
                    <a:close/>
                    <a:moveTo>
                      <a:pt x="35" y="103"/>
                    </a:moveTo>
                    <a:lnTo>
                      <a:pt x="35" y="91"/>
                    </a:lnTo>
                    <a:lnTo>
                      <a:pt x="47" y="91"/>
                    </a:lnTo>
                    <a:lnTo>
                      <a:pt x="47" y="103"/>
                    </a:lnTo>
                    <a:lnTo>
                      <a:pt x="35" y="103"/>
                    </a:lnTo>
                    <a:close/>
                    <a:moveTo>
                      <a:pt x="47" y="90"/>
                    </a:moveTo>
                    <a:lnTo>
                      <a:pt x="47" y="90"/>
                    </a:lnTo>
                    <a:lnTo>
                      <a:pt x="47" y="91"/>
                    </a:lnTo>
                    <a:lnTo>
                      <a:pt x="41" y="91"/>
                    </a:lnTo>
                    <a:lnTo>
                      <a:pt x="47" y="90"/>
                    </a:lnTo>
                    <a:close/>
                    <a:moveTo>
                      <a:pt x="35" y="92"/>
                    </a:moveTo>
                    <a:lnTo>
                      <a:pt x="32" y="77"/>
                    </a:lnTo>
                    <a:lnTo>
                      <a:pt x="44" y="75"/>
                    </a:lnTo>
                    <a:lnTo>
                      <a:pt x="47" y="90"/>
                    </a:lnTo>
                    <a:lnTo>
                      <a:pt x="35" y="92"/>
                    </a:lnTo>
                    <a:close/>
                    <a:moveTo>
                      <a:pt x="44" y="75"/>
                    </a:moveTo>
                    <a:lnTo>
                      <a:pt x="44" y="75"/>
                    </a:lnTo>
                    <a:lnTo>
                      <a:pt x="44" y="75"/>
                    </a:lnTo>
                    <a:lnTo>
                      <a:pt x="38" y="76"/>
                    </a:lnTo>
                    <a:lnTo>
                      <a:pt x="44" y="75"/>
                    </a:lnTo>
                    <a:close/>
                    <a:moveTo>
                      <a:pt x="32" y="77"/>
                    </a:moveTo>
                    <a:lnTo>
                      <a:pt x="30" y="65"/>
                    </a:lnTo>
                    <a:lnTo>
                      <a:pt x="42" y="63"/>
                    </a:lnTo>
                    <a:lnTo>
                      <a:pt x="44" y="75"/>
                    </a:lnTo>
                    <a:lnTo>
                      <a:pt x="32" y="77"/>
                    </a:lnTo>
                    <a:close/>
                    <a:moveTo>
                      <a:pt x="30" y="65"/>
                    </a:moveTo>
                    <a:lnTo>
                      <a:pt x="30" y="65"/>
                    </a:lnTo>
                    <a:lnTo>
                      <a:pt x="30" y="64"/>
                    </a:lnTo>
                    <a:lnTo>
                      <a:pt x="36" y="64"/>
                    </a:lnTo>
                    <a:lnTo>
                      <a:pt x="30" y="65"/>
                    </a:lnTo>
                    <a:close/>
                    <a:moveTo>
                      <a:pt x="30" y="64"/>
                    </a:moveTo>
                    <a:lnTo>
                      <a:pt x="30" y="51"/>
                    </a:lnTo>
                    <a:lnTo>
                      <a:pt x="42" y="51"/>
                    </a:lnTo>
                    <a:lnTo>
                      <a:pt x="42" y="64"/>
                    </a:lnTo>
                    <a:lnTo>
                      <a:pt x="30" y="64"/>
                    </a:lnTo>
                    <a:close/>
                    <a:moveTo>
                      <a:pt x="41" y="49"/>
                    </a:moveTo>
                    <a:lnTo>
                      <a:pt x="42" y="50"/>
                    </a:lnTo>
                    <a:lnTo>
                      <a:pt x="42" y="51"/>
                    </a:lnTo>
                    <a:lnTo>
                      <a:pt x="36" y="51"/>
                    </a:lnTo>
                    <a:lnTo>
                      <a:pt x="41" y="49"/>
                    </a:lnTo>
                    <a:close/>
                    <a:moveTo>
                      <a:pt x="30" y="53"/>
                    </a:moveTo>
                    <a:lnTo>
                      <a:pt x="25" y="41"/>
                    </a:lnTo>
                    <a:lnTo>
                      <a:pt x="37" y="37"/>
                    </a:lnTo>
                    <a:lnTo>
                      <a:pt x="41" y="49"/>
                    </a:lnTo>
                    <a:lnTo>
                      <a:pt x="30" y="5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5" name="Freeform 197"/>
              <p:cNvSpPr>
                <a:spLocks/>
              </p:cNvSpPr>
              <p:nvPr/>
            </p:nvSpPr>
            <p:spPr bwMode="auto">
              <a:xfrm>
                <a:off x="682" y="1864"/>
                <a:ext cx="72" cy="69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95" y="209"/>
                  </a:cxn>
                  <a:cxn ang="0">
                    <a:pos x="217" y="59"/>
                  </a:cxn>
                  <a:cxn ang="0">
                    <a:pos x="124" y="0"/>
                  </a:cxn>
                  <a:cxn ang="0">
                    <a:pos x="0" y="149"/>
                  </a:cxn>
                </a:cxnLst>
                <a:rect l="0" t="0" r="r" b="b"/>
                <a:pathLst>
                  <a:path w="217" h="209">
                    <a:moveTo>
                      <a:pt x="0" y="149"/>
                    </a:moveTo>
                    <a:lnTo>
                      <a:pt x="95" y="209"/>
                    </a:lnTo>
                    <a:lnTo>
                      <a:pt x="217" y="59"/>
                    </a:lnTo>
                    <a:lnTo>
                      <a:pt x="124" y="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6" name="Freeform 198"/>
              <p:cNvSpPr>
                <a:spLocks noEditPoints="1"/>
              </p:cNvSpPr>
              <p:nvPr/>
            </p:nvSpPr>
            <p:spPr bwMode="auto">
              <a:xfrm>
                <a:off x="680" y="1861"/>
                <a:ext cx="77" cy="75"/>
              </a:xfrm>
              <a:custGeom>
                <a:avLst/>
                <a:gdLst/>
                <a:ahLst/>
                <a:cxnLst>
                  <a:cxn ang="0">
                    <a:pos x="8" y="152"/>
                  </a:cxn>
                  <a:cxn ang="0">
                    <a:pos x="103" y="212"/>
                  </a:cxn>
                  <a:cxn ang="0">
                    <a:pos x="96" y="222"/>
                  </a:cxn>
                  <a:cxn ang="0">
                    <a:pos x="1" y="162"/>
                  </a:cxn>
                  <a:cxn ang="0">
                    <a:pos x="8" y="152"/>
                  </a:cxn>
                  <a:cxn ang="0">
                    <a:pos x="104" y="221"/>
                  </a:cxn>
                  <a:cxn ang="0">
                    <a:pos x="101" y="225"/>
                  </a:cxn>
                  <a:cxn ang="0">
                    <a:pos x="96" y="222"/>
                  </a:cxn>
                  <a:cxn ang="0">
                    <a:pos x="100" y="217"/>
                  </a:cxn>
                  <a:cxn ang="0">
                    <a:pos x="104" y="221"/>
                  </a:cxn>
                  <a:cxn ang="0">
                    <a:pos x="95" y="213"/>
                  </a:cxn>
                  <a:cxn ang="0">
                    <a:pos x="217" y="63"/>
                  </a:cxn>
                  <a:cxn ang="0">
                    <a:pos x="227" y="70"/>
                  </a:cxn>
                  <a:cxn ang="0">
                    <a:pos x="104" y="221"/>
                  </a:cxn>
                  <a:cxn ang="0">
                    <a:pos x="95" y="213"/>
                  </a:cxn>
                  <a:cxn ang="0">
                    <a:pos x="226" y="61"/>
                  </a:cxn>
                  <a:cxn ang="0">
                    <a:pos x="231" y="65"/>
                  </a:cxn>
                  <a:cxn ang="0">
                    <a:pos x="227" y="70"/>
                  </a:cxn>
                  <a:cxn ang="0">
                    <a:pos x="222" y="67"/>
                  </a:cxn>
                  <a:cxn ang="0">
                    <a:pos x="226" y="61"/>
                  </a:cxn>
                  <a:cxn ang="0">
                    <a:pos x="218" y="72"/>
                  </a:cxn>
                  <a:cxn ang="0">
                    <a:pos x="126" y="13"/>
                  </a:cxn>
                  <a:cxn ang="0">
                    <a:pos x="132" y="3"/>
                  </a:cxn>
                  <a:cxn ang="0">
                    <a:pos x="226" y="61"/>
                  </a:cxn>
                  <a:cxn ang="0">
                    <a:pos x="218" y="72"/>
                  </a:cxn>
                  <a:cxn ang="0">
                    <a:pos x="124" y="4"/>
                  </a:cxn>
                  <a:cxn ang="0">
                    <a:pos x="127" y="0"/>
                  </a:cxn>
                  <a:cxn ang="0">
                    <a:pos x="132" y="3"/>
                  </a:cxn>
                  <a:cxn ang="0">
                    <a:pos x="129" y="8"/>
                  </a:cxn>
                  <a:cxn ang="0">
                    <a:pos x="124" y="4"/>
                  </a:cxn>
                  <a:cxn ang="0">
                    <a:pos x="133" y="11"/>
                  </a:cxn>
                  <a:cxn ang="0">
                    <a:pos x="9" y="161"/>
                  </a:cxn>
                  <a:cxn ang="0">
                    <a:pos x="0" y="153"/>
                  </a:cxn>
                  <a:cxn ang="0">
                    <a:pos x="124" y="4"/>
                  </a:cxn>
                  <a:cxn ang="0">
                    <a:pos x="133" y="11"/>
                  </a:cxn>
                </a:cxnLst>
                <a:rect l="0" t="0" r="r" b="b"/>
                <a:pathLst>
                  <a:path w="231" h="225">
                    <a:moveTo>
                      <a:pt x="8" y="152"/>
                    </a:moveTo>
                    <a:lnTo>
                      <a:pt x="103" y="212"/>
                    </a:lnTo>
                    <a:lnTo>
                      <a:pt x="96" y="222"/>
                    </a:lnTo>
                    <a:lnTo>
                      <a:pt x="1" y="162"/>
                    </a:lnTo>
                    <a:lnTo>
                      <a:pt x="8" y="152"/>
                    </a:lnTo>
                    <a:close/>
                    <a:moveTo>
                      <a:pt x="104" y="221"/>
                    </a:moveTo>
                    <a:lnTo>
                      <a:pt x="101" y="225"/>
                    </a:lnTo>
                    <a:lnTo>
                      <a:pt x="96" y="222"/>
                    </a:lnTo>
                    <a:lnTo>
                      <a:pt x="100" y="217"/>
                    </a:lnTo>
                    <a:lnTo>
                      <a:pt x="104" y="221"/>
                    </a:lnTo>
                    <a:close/>
                    <a:moveTo>
                      <a:pt x="95" y="213"/>
                    </a:moveTo>
                    <a:lnTo>
                      <a:pt x="217" y="63"/>
                    </a:lnTo>
                    <a:lnTo>
                      <a:pt x="227" y="70"/>
                    </a:lnTo>
                    <a:lnTo>
                      <a:pt x="104" y="221"/>
                    </a:lnTo>
                    <a:lnTo>
                      <a:pt x="95" y="213"/>
                    </a:lnTo>
                    <a:close/>
                    <a:moveTo>
                      <a:pt x="226" y="61"/>
                    </a:moveTo>
                    <a:lnTo>
                      <a:pt x="231" y="65"/>
                    </a:lnTo>
                    <a:lnTo>
                      <a:pt x="227" y="70"/>
                    </a:lnTo>
                    <a:lnTo>
                      <a:pt x="222" y="67"/>
                    </a:lnTo>
                    <a:lnTo>
                      <a:pt x="226" y="61"/>
                    </a:lnTo>
                    <a:close/>
                    <a:moveTo>
                      <a:pt x="218" y="72"/>
                    </a:moveTo>
                    <a:lnTo>
                      <a:pt x="126" y="13"/>
                    </a:lnTo>
                    <a:lnTo>
                      <a:pt x="132" y="3"/>
                    </a:lnTo>
                    <a:lnTo>
                      <a:pt x="226" y="61"/>
                    </a:lnTo>
                    <a:lnTo>
                      <a:pt x="218" y="72"/>
                    </a:lnTo>
                    <a:close/>
                    <a:moveTo>
                      <a:pt x="124" y="4"/>
                    </a:moveTo>
                    <a:lnTo>
                      <a:pt x="127" y="0"/>
                    </a:lnTo>
                    <a:lnTo>
                      <a:pt x="132" y="3"/>
                    </a:lnTo>
                    <a:lnTo>
                      <a:pt x="129" y="8"/>
                    </a:lnTo>
                    <a:lnTo>
                      <a:pt x="124" y="4"/>
                    </a:lnTo>
                    <a:close/>
                    <a:moveTo>
                      <a:pt x="133" y="11"/>
                    </a:moveTo>
                    <a:lnTo>
                      <a:pt x="9" y="161"/>
                    </a:lnTo>
                    <a:lnTo>
                      <a:pt x="0" y="153"/>
                    </a:lnTo>
                    <a:lnTo>
                      <a:pt x="124" y="4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7" name="Freeform 199"/>
              <p:cNvSpPr>
                <a:spLocks/>
              </p:cNvSpPr>
              <p:nvPr/>
            </p:nvSpPr>
            <p:spPr bwMode="auto">
              <a:xfrm>
                <a:off x="623" y="1928"/>
                <a:ext cx="80" cy="84"/>
              </a:xfrm>
              <a:custGeom>
                <a:avLst/>
                <a:gdLst/>
                <a:ahLst/>
                <a:cxnLst>
                  <a:cxn ang="0">
                    <a:pos x="143" y="0"/>
                  </a:cxn>
                  <a:cxn ang="0">
                    <a:pos x="239" y="64"/>
                  </a:cxn>
                  <a:cxn ang="0">
                    <a:pos x="95" y="252"/>
                  </a:cxn>
                  <a:cxn ang="0">
                    <a:pos x="0" y="188"/>
                  </a:cxn>
                  <a:cxn ang="0">
                    <a:pos x="143" y="0"/>
                  </a:cxn>
                </a:cxnLst>
                <a:rect l="0" t="0" r="r" b="b"/>
                <a:pathLst>
                  <a:path w="239" h="252">
                    <a:moveTo>
                      <a:pt x="143" y="0"/>
                    </a:moveTo>
                    <a:lnTo>
                      <a:pt x="239" y="64"/>
                    </a:lnTo>
                    <a:lnTo>
                      <a:pt x="95" y="252"/>
                    </a:lnTo>
                    <a:lnTo>
                      <a:pt x="0" y="188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8" name="Freeform 200"/>
              <p:cNvSpPr>
                <a:spLocks noEditPoints="1"/>
              </p:cNvSpPr>
              <p:nvPr/>
            </p:nvSpPr>
            <p:spPr bwMode="auto">
              <a:xfrm>
                <a:off x="620" y="1926"/>
                <a:ext cx="86" cy="88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252" y="64"/>
                  </a:cxn>
                  <a:cxn ang="0">
                    <a:pos x="245" y="74"/>
                  </a:cxn>
                  <a:cxn ang="0">
                    <a:pos x="149" y="10"/>
                  </a:cxn>
                  <a:cxn ang="0">
                    <a:pos x="156" y="0"/>
                  </a:cxn>
                  <a:cxn ang="0">
                    <a:pos x="252" y="64"/>
                  </a:cxn>
                  <a:cxn ang="0">
                    <a:pos x="257" y="68"/>
                  </a:cxn>
                  <a:cxn ang="0">
                    <a:pos x="253" y="73"/>
                  </a:cxn>
                  <a:cxn ang="0">
                    <a:pos x="248" y="69"/>
                  </a:cxn>
                  <a:cxn ang="0">
                    <a:pos x="252" y="64"/>
                  </a:cxn>
                  <a:cxn ang="0">
                    <a:pos x="253" y="73"/>
                  </a:cxn>
                  <a:cxn ang="0">
                    <a:pos x="109" y="261"/>
                  </a:cxn>
                  <a:cxn ang="0">
                    <a:pos x="99" y="253"/>
                  </a:cxn>
                  <a:cxn ang="0">
                    <a:pos x="244" y="65"/>
                  </a:cxn>
                  <a:cxn ang="0">
                    <a:pos x="253" y="73"/>
                  </a:cxn>
                  <a:cxn ang="0">
                    <a:pos x="109" y="261"/>
                  </a:cxn>
                  <a:cxn ang="0">
                    <a:pos x="105" y="265"/>
                  </a:cxn>
                  <a:cxn ang="0">
                    <a:pos x="101" y="262"/>
                  </a:cxn>
                  <a:cxn ang="0">
                    <a:pos x="104" y="257"/>
                  </a:cxn>
                  <a:cxn ang="0">
                    <a:pos x="109" y="261"/>
                  </a:cxn>
                  <a:cxn ang="0">
                    <a:pos x="101" y="262"/>
                  </a:cxn>
                  <a:cxn ang="0">
                    <a:pos x="5" y="198"/>
                  </a:cxn>
                  <a:cxn ang="0">
                    <a:pos x="12" y="188"/>
                  </a:cxn>
                  <a:cxn ang="0">
                    <a:pos x="107" y="252"/>
                  </a:cxn>
                  <a:cxn ang="0">
                    <a:pos x="101" y="262"/>
                  </a:cxn>
                  <a:cxn ang="0">
                    <a:pos x="5" y="198"/>
                  </a:cxn>
                  <a:cxn ang="0">
                    <a:pos x="0" y="195"/>
                  </a:cxn>
                  <a:cxn ang="0">
                    <a:pos x="4" y="190"/>
                  </a:cxn>
                  <a:cxn ang="0">
                    <a:pos x="9" y="193"/>
                  </a:cxn>
                  <a:cxn ang="0">
                    <a:pos x="5" y="198"/>
                  </a:cxn>
                  <a:cxn ang="0">
                    <a:pos x="4" y="190"/>
                  </a:cxn>
                  <a:cxn ang="0">
                    <a:pos x="147" y="2"/>
                  </a:cxn>
                  <a:cxn ang="0">
                    <a:pos x="158" y="9"/>
                  </a:cxn>
                  <a:cxn ang="0">
                    <a:pos x="14" y="197"/>
                  </a:cxn>
                  <a:cxn ang="0">
                    <a:pos x="4" y="190"/>
                  </a:cxn>
                </a:cxnLst>
                <a:rect l="0" t="0" r="r" b="b"/>
                <a:pathLst>
                  <a:path w="257" h="265">
                    <a:moveTo>
                      <a:pt x="156" y="0"/>
                    </a:moveTo>
                    <a:lnTo>
                      <a:pt x="252" y="64"/>
                    </a:lnTo>
                    <a:lnTo>
                      <a:pt x="245" y="74"/>
                    </a:lnTo>
                    <a:lnTo>
                      <a:pt x="149" y="10"/>
                    </a:lnTo>
                    <a:lnTo>
                      <a:pt x="156" y="0"/>
                    </a:lnTo>
                    <a:close/>
                    <a:moveTo>
                      <a:pt x="252" y="64"/>
                    </a:moveTo>
                    <a:lnTo>
                      <a:pt x="257" y="68"/>
                    </a:lnTo>
                    <a:lnTo>
                      <a:pt x="253" y="73"/>
                    </a:lnTo>
                    <a:lnTo>
                      <a:pt x="248" y="69"/>
                    </a:lnTo>
                    <a:lnTo>
                      <a:pt x="252" y="64"/>
                    </a:lnTo>
                    <a:close/>
                    <a:moveTo>
                      <a:pt x="253" y="73"/>
                    </a:moveTo>
                    <a:lnTo>
                      <a:pt x="109" y="261"/>
                    </a:lnTo>
                    <a:lnTo>
                      <a:pt x="99" y="253"/>
                    </a:lnTo>
                    <a:lnTo>
                      <a:pt x="244" y="65"/>
                    </a:lnTo>
                    <a:lnTo>
                      <a:pt x="253" y="73"/>
                    </a:lnTo>
                    <a:close/>
                    <a:moveTo>
                      <a:pt x="109" y="261"/>
                    </a:moveTo>
                    <a:lnTo>
                      <a:pt x="105" y="265"/>
                    </a:lnTo>
                    <a:lnTo>
                      <a:pt x="101" y="262"/>
                    </a:lnTo>
                    <a:lnTo>
                      <a:pt x="104" y="257"/>
                    </a:lnTo>
                    <a:lnTo>
                      <a:pt x="109" y="261"/>
                    </a:lnTo>
                    <a:close/>
                    <a:moveTo>
                      <a:pt x="101" y="262"/>
                    </a:moveTo>
                    <a:lnTo>
                      <a:pt x="5" y="198"/>
                    </a:lnTo>
                    <a:lnTo>
                      <a:pt x="12" y="188"/>
                    </a:lnTo>
                    <a:lnTo>
                      <a:pt x="107" y="252"/>
                    </a:lnTo>
                    <a:lnTo>
                      <a:pt x="101" y="262"/>
                    </a:lnTo>
                    <a:close/>
                    <a:moveTo>
                      <a:pt x="5" y="198"/>
                    </a:moveTo>
                    <a:lnTo>
                      <a:pt x="0" y="195"/>
                    </a:lnTo>
                    <a:lnTo>
                      <a:pt x="4" y="190"/>
                    </a:lnTo>
                    <a:lnTo>
                      <a:pt x="9" y="193"/>
                    </a:lnTo>
                    <a:lnTo>
                      <a:pt x="5" y="198"/>
                    </a:lnTo>
                    <a:close/>
                    <a:moveTo>
                      <a:pt x="4" y="190"/>
                    </a:moveTo>
                    <a:lnTo>
                      <a:pt x="147" y="2"/>
                    </a:lnTo>
                    <a:lnTo>
                      <a:pt x="158" y="9"/>
                    </a:lnTo>
                    <a:lnTo>
                      <a:pt x="14" y="197"/>
                    </a:lnTo>
                    <a:lnTo>
                      <a:pt x="4" y="19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9" name="Freeform 201"/>
              <p:cNvSpPr>
                <a:spLocks/>
              </p:cNvSpPr>
              <p:nvPr/>
            </p:nvSpPr>
            <p:spPr bwMode="auto">
              <a:xfrm>
                <a:off x="4005" y="2278"/>
                <a:ext cx="267" cy="247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357" y="0"/>
                  </a:cxn>
                  <a:cxn ang="0">
                    <a:pos x="802" y="408"/>
                  </a:cxn>
                  <a:cxn ang="0">
                    <a:pos x="445" y="740"/>
                  </a:cxn>
                  <a:cxn ang="0">
                    <a:pos x="0" y="332"/>
                  </a:cxn>
                </a:cxnLst>
                <a:rect l="0" t="0" r="r" b="b"/>
                <a:pathLst>
                  <a:path w="802" h="740">
                    <a:moveTo>
                      <a:pt x="0" y="332"/>
                    </a:moveTo>
                    <a:lnTo>
                      <a:pt x="357" y="0"/>
                    </a:lnTo>
                    <a:lnTo>
                      <a:pt x="802" y="408"/>
                    </a:lnTo>
                    <a:lnTo>
                      <a:pt x="445" y="740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0" name="Freeform 202"/>
              <p:cNvSpPr>
                <a:spLocks noEditPoints="1"/>
              </p:cNvSpPr>
              <p:nvPr/>
            </p:nvSpPr>
            <p:spPr bwMode="auto">
              <a:xfrm>
                <a:off x="4003" y="2275"/>
                <a:ext cx="272" cy="252"/>
              </a:xfrm>
              <a:custGeom>
                <a:avLst/>
                <a:gdLst/>
                <a:ahLst/>
                <a:cxnLst>
                  <a:cxn ang="0">
                    <a:pos x="0" y="337"/>
                  </a:cxn>
                  <a:cxn ang="0">
                    <a:pos x="357" y="4"/>
                  </a:cxn>
                  <a:cxn ang="0">
                    <a:pos x="365" y="13"/>
                  </a:cxn>
                  <a:cxn ang="0">
                    <a:pos x="8" y="345"/>
                  </a:cxn>
                  <a:cxn ang="0">
                    <a:pos x="0" y="337"/>
                  </a:cxn>
                  <a:cxn ang="0">
                    <a:pos x="357" y="4"/>
                  </a:cxn>
                  <a:cxn ang="0">
                    <a:pos x="361" y="0"/>
                  </a:cxn>
                  <a:cxn ang="0">
                    <a:pos x="365" y="4"/>
                  </a:cxn>
                  <a:cxn ang="0">
                    <a:pos x="361" y="9"/>
                  </a:cxn>
                  <a:cxn ang="0">
                    <a:pos x="357" y="4"/>
                  </a:cxn>
                  <a:cxn ang="0">
                    <a:pos x="365" y="4"/>
                  </a:cxn>
                  <a:cxn ang="0">
                    <a:pos x="810" y="412"/>
                  </a:cxn>
                  <a:cxn ang="0">
                    <a:pos x="802" y="421"/>
                  </a:cxn>
                  <a:cxn ang="0">
                    <a:pos x="357" y="13"/>
                  </a:cxn>
                  <a:cxn ang="0">
                    <a:pos x="365" y="4"/>
                  </a:cxn>
                  <a:cxn ang="0">
                    <a:pos x="810" y="412"/>
                  </a:cxn>
                  <a:cxn ang="0">
                    <a:pos x="815" y="417"/>
                  </a:cxn>
                  <a:cxn ang="0">
                    <a:pos x="810" y="421"/>
                  </a:cxn>
                  <a:cxn ang="0">
                    <a:pos x="806" y="417"/>
                  </a:cxn>
                  <a:cxn ang="0">
                    <a:pos x="810" y="412"/>
                  </a:cxn>
                  <a:cxn ang="0">
                    <a:pos x="810" y="421"/>
                  </a:cxn>
                  <a:cxn ang="0">
                    <a:pos x="453" y="754"/>
                  </a:cxn>
                  <a:cxn ang="0">
                    <a:pos x="444" y="745"/>
                  </a:cxn>
                  <a:cxn ang="0">
                    <a:pos x="802" y="412"/>
                  </a:cxn>
                  <a:cxn ang="0">
                    <a:pos x="810" y="421"/>
                  </a:cxn>
                  <a:cxn ang="0">
                    <a:pos x="453" y="754"/>
                  </a:cxn>
                  <a:cxn ang="0">
                    <a:pos x="449" y="757"/>
                  </a:cxn>
                  <a:cxn ang="0">
                    <a:pos x="445" y="754"/>
                  </a:cxn>
                  <a:cxn ang="0">
                    <a:pos x="449" y="749"/>
                  </a:cxn>
                  <a:cxn ang="0">
                    <a:pos x="453" y="754"/>
                  </a:cxn>
                  <a:cxn ang="0">
                    <a:pos x="445" y="754"/>
                  </a:cxn>
                  <a:cxn ang="0">
                    <a:pos x="0" y="345"/>
                  </a:cxn>
                  <a:cxn ang="0">
                    <a:pos x="8" y="337"/>
                  </a:cxn>
                  <a:cxn ang="0">
                    <a:pos x="453" y="745"/>
                  </a:cxn>
                  <a:cxn ang="0">
                    <a:pos x="445" y="754"/>
                  </a:cxn>
                </a:cxnLst>
                <a:rect l="0" t="0" r="r" b="b"/>
                <a:pathLst>
                  <a:path w="815" h="757">
                    <a:moveTo>
                      <a:pt x="0" y="337"/>
                    </a:moveTo>
                    <a:lnTo>
                      <a:pt x="357" y="4"/>
                    </a:lnTo>
                    <a:lnTo>
                      <a:pt x="365" y="13"/>
                    </a:lnTo>
                    <a:lnTo>
                      <a:pt x="8" y="345"/>
                    </a:lnTo>
                    <a:lnTo>
                      <a:pt x="0" y="337"/>
                    </a:lnTo>
                    <a:close/>
                    <a:moveTo>
                      <a:pt x="357" y="4"/>
                    </a:moveTo>
                    <a:lnTo>
                      <a:pt x="361" y="0"/>
                    </a:lnTo>
                    <a:lnTo>
                      <a:pt x="365" y="4"/>
                    </a:lnTo>
                    <a:lnTo>
                      <a:pt x="361" y="9"/>
                    </a:lnTo>
                    <a:lnTo>
                      <a:pt x="357" y="4"/>
                    </a:lnTo>
                    <a:close/>
                    <a:moveTo>
                      <a:pt x="365" y="4"/>
                    </a:moveTo>
                    <a:lnTo>
                      <a:pt x="810" y="412"/>
                    </a:lnTo>
                    <a:lnTo>
                      <a:pt x="802" y="421"/>
                    </a:lnTo>
                    <a:lnTo>
                      <a:pt x="357" y="13"/>
                    </a:lnTo>
                    <a:lnTo>
                      <a:pt x="365" y="4"/>
                    </a:lnTo>
                    <a:close/>
                    <a:moveTo>
                      <a:pt x="810" y="412"/>
                    </a:moveTo>
                    <a:lnTo>
                      <a:pt x="815" y="417"/>
                    </a:lnTo>
                    <a:lnTo>
                      <a:pt x="810" y="421"/>
                    </a:lnTo>
                    <a:lnTo>
                      <a:pt x="806" y="417"/>
                    </a:lnTo>
                    <a:lnTo>
                      <a:pt x="810" y="412"/>
                    </a:lnTo>
                    <a:close/>
                    <a:moveTo>
                      <a:pt x="810" y="421"/>
                    </a:moveTo>
                    <a:lnTo>
                      <a:pt x="453" y="754"/>
                    </a:lnTo>
                    <a:lnTo>
                      <a:pt x="444" y="745"/>
                    </a:lnTo>
                    <a:lnTo>
                      <a:pt x="802" y="412"/>
                    </a:lnTo>
                    <a:lnTo>
                      <a:pt x="810" y="421"/>
                    </a:lnTo>
                    <a:close/>
                    <a:moveTo>
                      <a:pt x="453" y="754"/>
                    </a:moveTo>
                    <a:lnTo>
                      <a:pt x="449" y="757"/>
                    </a:lnTo>
                    <a:lnTo>
                      <a:pt x="445" y="754"/>
                    </a:lnTo>
                    <a:lnTo>
                      <a:pt x="449" y="749"/>
                    </a:lnTo>
                    <a:lnTo>
                      <a:pt x="453" y="754"/>
                    </a:lnTo>
                    <a:close/>
                    <a:moveTo>
                      <a:pt x="445" y="754"/>
                    </a:moveTo>
                    <a:lnTo>
                      <a:pt x="0" y="345"/>
                    </a:lnTo>
                    <a:lnTo>
                      <a:pt x="8" y="337"/>
                    </a:lnTo>
                    <a:lnTo>
                      <a:pt x="453" y="745"/>
                    </a:lnTo>
                    <a:lnTo>
                      <a:pt x="445" y="75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1" name="Freeform 203"/>
              <p:cNvSpPr>
                <a:spLocks/>
              </p:cNvSpPr>
              <p:nvPr/>
            </p:nvSpPr>
            <p:spPr bwMode="auto">
              <a:xfrm>
                <a:off x="4739" y="1587"/>
                <a:ext cx="282" cy="261"/>
              </a:xfrm>
              <a:custGeom>
                <a:avLst/>
                <a:gdLst/>
                <a:ahLst/>
                <a:cxnLst>
                  <a:cxn ang="0">
                    <a:pos x="0" y="474"/>
                  </a:cxn>
                  <a:cxn ang="0">
                    <a:pos x="505" y="0"/>
                  </a:cxn>
                  <a:cxn ang="0">
                    <a:pos x="846" y="308"/>
                  </a:cxn>
                  <a:cxn ang="0">
                    <a:pos x="339" y="782"/>
                  </a:cxn>
                  <a:cxn ang="0">
                    <a:pos x="0" y="474"/>
                  </a:cxn>
                </a:cxnLst>
                <a:rect l="0" t="0" r="r" b="b"/>
                <a:pathLst>
                  <a:path w="846" h="782">
                    <a:moveTo>
                      <a:pt x="0" y="474"/>
                    </a:moveTo>
                    <a:lnTo>
                      <a:pt x="505" y="0"/>
                    </a:lnTo>
                    <a:lnTo>
                      <a:pt x="846" y="308"/>
                    </a:lnTo>
                    <a:lnTo>
                      <a:pt x="339" y="782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2" name="Freeform 204"/>
              <p:cNvSpPr>
                <a:spLocks noEditPoints="1"/>
              </p:cNvSpPr>
              <p:nvPr/>
            </p:nvSpPr>
            <p:spPr bwMode="auto">
              <a:xfrm>
                <a:off x="4738" y="1585"/>
                <a:ext cx="286" cy="266"/>
              </a:xfrm>
              <a:custGeom>
                <a:avLst/>
                <a:gdLst/>
                <a:ahLst/>
                <a:cxnLst>
                  <a:cxn ang="0">
                    <a:pos x="0" y="478"/>
                  </a:cxn>
                  <a:cxn ang="0">
                    <a:pos x="505" y="4"/>
                  </a:cxn>
                  <a:cxn ang="0">
                    <a:pos x="514" y="12"/>
                  </a:cxn>
                  <a:cxn ang="0">
                    <a:pos x="8" y="487"/>
                  </a:cxn>
                  <a:cxn ang="0">
                    <a:pos x="0" y="478"/>
                  </a:cxn>
                  <a:cxn ang="0">
                    <a:pos x="505" y="4"/>
                  </a:cxn>
                  <a:cxn ang="0">
                    <a:pos x="509" y="0"/>
                  </a:cxn>
                  <a:cxn ang="0">
                    <a:pos x="514" y="4"/>
                  </a:cxn>
                  <a:cxn ang="0">
                    <a:pos x="509" y="8"/>
                  </a:cxn>
                  <a:cxn ang="0">
                    <a:pos x="505" y="4"/>
                  </a:cxn>
                  <a:cxn ang="0">
                    <a:pos x="514" y="4"/>
                  </a:cxn>
                  <a:cxn ang="0">
                    <a:pos x="854" y="312"/>
                  </a:cxn>
                  <a:cxn ang="0">
                    <a:pos x="846" y="321"/>
                  </a:cxn>
                  <a:cxn ang="0">
                    <a:pos x="505" y="13"/>
                  </a:cxn>
                  <a:cxn ang="0">
                    <a:pos x="514" y="4"/>
                  </a:cxn>
                  <a:cxn ang="0">
                    <a:pos x="854" y="312"/>
                  </a:cxn>
                  <a:cxn ang="0">
                    <a:pos x="859" y="316"/>
                  </a:cxn>
                  <a:cxn ang="0">
                    <a:pos x="854" y="321"/>
                  </a:cxn>
                  <a:cxn ang="0">
                    <a:pos x="850" y="316"/>
                  </a:cxn>
                  <a:cxn ang="0">
                    <a:pos x="854" y="312"/>
                  </a:cxn>
                  <a:cxn ang="0">
                    <a:pos x="854" y="321"/>
                  </a:cxn>
                  <a:cxn ang="0">
                    <a:pos x="347" y="794"/>
                  </a:cxn>
                  <a:cxn ang="0">
                    <a:pos x="339" y="785"/>
                  </a:cxn>
                  <a:cxn ang="0">
                    <a:pos x="846" y="312"/>
                  </a:cxn>
                  <a:cxn ang="0">
                    <a:pos x="854" y="321"/>
                  </a:cxn>
                  <a:cxn ang="0">
                    <a:pos x="347" y="794"/>
                  </a:cxn>
                  <a:cxn ang="0">
                    <a:pos x="343" y="798"/>
                  </a:cxn>
                  <a:cxn ang="0">
                    <a:pos x="339" y="794"/>
                  </a:cxn>
                  <a:cxn ang="0">
                    <a:pos x="343" y="790"/>
                  </a:cxn>
                  <a:cxn ang="0">
                    <a:pos x="347" y="794"/>
                  </a:cxn>
                  <a:cxn ang="0">
                    <a:pos x="339" y="794"/>
                  </a:cxn>
                  <a:cxn ang="0">
                    <a:pos x="0" y="487"/>
                  </a:cxn>
                  <a:cxn ang="0">
                    <a:pos x="8" y="478"/>
                  </a:cxn>
                  <a:cxn ang="0">
                    <a:pos x="347" y="785"/>
                  </a:cxn>
                  <a:cxn ang="0">
                    <a:pos x="339" y="794"/>
                  </a:cxn>
                </a:cxnLst>
                <a:rect l="0" t="0" r="r" b="b"/>
                <a:pathLst>
                  <a:path w="859" h="798">
                    <a:moveTo>
                      <a:pt x="0" y="478"/>
                    </a:moveTo>
                    <a:lnTo>
                      <a:pt x="505" y="4"/>
                    </a:lnTo>
                    <a:lnTo>
                      <a:pt x="514" y="12"/>
                    </a:lnTo>
                    <a:lnTo>
                      <a:pt x="8" y="487"/>
                    </a:lnTo>
                    <a:lnTo>
                      <a:pt x="0" y="478"/>
                    </a:lnTo>
                    <a:close/>
                    <a:moveTo>
                      <a:pt x="505" y="4"/>
                    </a:moveTo>
                    <a:lnTo>
                      <a:pt x="509" y="0"/>
                    </a:lnTo>
                    <a:lnTo>
                      <a:pt x="514" y="4"/>
                    </a:lnTo>
                    <a:lnTo>
                      <a:pt x="509" y="8"/>
                    </a:lnTo>
                    <a:lnTo>
                      <a:pt x="505" y="4"/>
                    </a:lnTo>
                    <a:close/>
                    <a:moveTo>
                      <a:pt x="514" y="4"/>
                    </a:moveTo>
                    <a:lnTo>
                      <a:pt x="854" y="312"/>
                    </a:lnTo>
                    <a:lnTo>
                      <a:pt x="846" y="321"/>
                    </a:lnTo>
                    <a:lnTo>
                      <a:pt x="505" y="13"/>
                    </a:lnTo>
                    <a:lnTo>
                      <a:pt x="514" y="4"/>
                    </a:lnTo>
                    <a:close/>
                    <a:moveTo>
                      <a:pt x="854" y="312"/>
                    </a:moveTo>
                    <a:lnTo>
                      <a:pt x="859" y="316"/>
                    </a:lnTo>
                    <a:lnTo>
                      <a:pt x="854" y="321"/>
                    </a:lnTo>
                    <a:lnTo>
                      <a:pt x="850" y="316"/>
                    </a:lnTo>
                    <a:lnTo>
                      <a:pt x="854" y="312"/>
                    </a:lnTo>
                    <a:close/>
                    <a:moveTo>
                      <a:pt x="854" y="321"/>
                    </a:moveTo>
                    <a:lnTo>
                      <a:pt x="347" y="794"/>
                    </a:lnTo>
                    <a:lnTo>
                      <a:pt x="339" y="785"/>
                    </a:lnTo>
                    <a:lnTo>
                      <a:pt x="846" y="312"/>
                    </a:lnTo>
                    <a:lnTo>
                      <a:pt x="854" y="321"/>
                    </a:lnTo>
                    <a:close/>
                    <a:moveTo>
                      <a:pt x="347" y="794"/>
                    </a:moveTo>
                    <a:lnTo>
                      <a:pt x="343" y="798"/>
                    </a:lnTo>
                    <a:lnTo>
                      <a:pt x="339" y="794"/>
                    </a:lnTo>
                    <a:lnTo>
                      <a:pt x="343" y="790"/>
                    </a:lnTo>
                    <a:lnTo>
                      <a:pt x="347" y="794"/>
                    </a:lnTo>
                    <a:close/>
                    <a:moveTo>
                      <a:pt x="339" y="794"/>
                    </a:moveTo>
                    <a:lnTo>
                      <a:pt x="0" y="487"/>
                    </a:lnTo>
                    <a:lnTo>
                      <a:pt x="8" y="478"/>
                    </a:lnTo>
                    <a:lnTo>
                      <a:pt x="347" y="785"/>
                    </a:lnTo>
                    <a:lnTo>
                      <a:pt x="339" y="79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3" name="Freeform 205"/>
              <p:cNvSpPr>
                <a:spLocks noEditPoints="1"/>
              </p:cNvSpPr>
              <p:nvPr/>
            </p:nvSpPr>
            <p:spPr bwMode="auto">
              <a:xfrm>
                <a:off x="4753" y="1602"/>
                <a:ext cx="254" cy="234"/>
              </a:xfrm>
              <a:custGeom>
                <a:avLst/>
                <a:gdLst/>
                <a:ahLst/>
                <a:cxnLst>
                  <a:cxn ang="0">
                    <a:pos x="0" y="382"/>
                  </a:cxn>
                  <a:cxn ang="0">
                    <a:pos x="409" y="3"/>
                  </a:cxn>
                  <a:cxn ang="0">
                    <a:pos x="417" y="12"/>
                  </a:cxn>
                  <a:cxn ang="0">
                    <a:pos x="9" y="390"/>
                  </a:cxn>
                  <a:cxn ang="0">
                    <a:pos x="0" y="382"/>
                  </a:cxn>
                  <a:cxn ang="0">
                    <a:pos x="409" y="3"/>
                  </a:cxn>
                  <a:cxn ang="0">
                    <a:pos x="413" y="0"/>
                  </a:cxn>
                  <a:cxn ang="0">
                    <a:pos x="417" y="3"/>
                  </a:cxn>
                  <a:cxn ang="0">
                    <a:pos x="413" y="8"/>
                  </a:cxn>
                  <a:cxn ang="0">
                    <a:pos x="409" y="3"/>
                  </a:cxn>
                  <a:cxn ang="0">
                    <a:pos x="417" y="3"/>
                  </a:cxn>
                  <a:cxn ang="0">
                    <a:pos x="756" y="311"/>
                  </a:cxn>
                  <a:cxn ang="0">
                    <a:pos x="748" y="320"/>
                  </a:cxn>
                  <a:cxn ang="0">
                    <a:pos x="409" y="12"/>
                  </a:cxn>
                  <a:cxn ang="0">
                    <a:pos x="417" y="3"/>
                  </a:cxn>
                  <a:cxn ang="0">
                    <a:pos x="756" y="311"/>
                  </a:cxn>
                  <a:cxn ang="0">
                    <a:pos x="761" y="315"/>
                  </a:cxn>
                  <a:cxn ang="0">
                    <a:pos x="756" y="320"/>
                  </a:cxn>
                  <a:cxn ang="0">
                    <a:pos x="752" y="315"/>
                  </a:cxn>
                  <a:cxn ang="0">
                    <a:pos x="756" y="311"/>
                  </a:cxn>
                  <a:cxn ang="0">
                    <a:pos x="756" y="320"/>
                  </a:cxn>
                  <a:cxn ang="0">
                    <a:pos x="348" y="699"/>
                  </a:cxn>
                  <a:cxn ang="0">
                    <a:pos x="340" y="690"/>
                  </a:cxn>
                  <a:cxn ang="0">
                    <a:pos x="748" y="311"/>
                  </a:cxn>
                  <a:cxn ang="0">
                    <a:pos x="756" y="320"/>
                  </a:cxn>
                  <a:cxn ang="0">
                    <a:pos x="348" y="699"/>
                  </a:cxn>
                  <a:cxn ang="0">
                    <a:pos x="344" y="702"/>
                  </a:cxn>
                  <a:cxn ang="0">
                    <a:pos x="340" y="699"/>
                  </a:cxn>
                  <a:cxn ang="0">
                    <a:pos x="344" y="694"/>
                  </a:cxn>
                  <a:cxn ang="0">
                    <a:pos x="348" y="699"/>
                  </a:cxn>
                  <a:cxn ang="0">
                    <a:pos x="340" y="699"/>
                  </a:cxn>
                  <a:cxn ang="0">
                    <a:pos x="0" y="391"/>
                  </a:cxn>
                  <a:cxn ang="0">
                    <a:pos x="9" y="382"/>
                  </a:cxn>
                  <a:cxn ang="0">
                    <a:pos x="348" y="690"/>
                  </a:cxn>
                  <a:cxn ang="0">
                    <a:pos x="340" y="699"/>
                  </a:cxn>
                </a:cxnLst>
                <a:rect l="0" t="0" r="r" b="b"/>
                <a:pathLst>
                  <a:path w="761" h="702">
                    <a:moveTo>
                      <a:pt x="0" y="382"/>
                    </a:moveTo>
                    <a:lnTo>
                      <a:pt x="409" y="3"/>
                    </a:lnTo>
                    <a:lnTo>
                      <a:pt x="417" y="12"/>
                    </a:lnTo>
                    <a:lnTo>
                      <a:pt x="9" y="390"/>
                    </a:lnTo>
                    <a:lnTo>
                      <a:pt x="0" y="382"/>
                    </a:lnTo>
                    <a:close/>
                    <a:moveTo>
                      <a:pt x="409" y="3"/>
                    </a:moveTo>
                    <a:lnTo>
                      <a:pt x="413" y="0"/>
                    </a:lnTo>
                    <a:lnTo>
                      <a:pt x="417" y="3"/>
                    </a:lnTo>
                    <a:lnTo>
                      <a:pt x="413" y="8"/>
                    </a:lnTo>
                    <a:lnTo>
                      <a:pt x="409" y="3"/>
                    </a:lnTo>
                    <a:close/>
                    <a:moveTo>
                      <a:pt x="417" y="3"/>
                    </a:moveTo>
                    <a:lnTo>
                      <a:pt x="756" y="311"/>
                    </a:lnTo>
                    <a:lnTo>
                      <a:pt x="748" y="320"/>
                    </a:lnTo>
                    <a:lnTo>
                      <a:pt x="409" y="12"/>
                    </a:lnTo>
                    <a:lnTo>
                      <a:pt x="417" y="3"/>
                    </a:lnTo>
                    <a:close/>
                    <a:moveTo>
                      <a:pt x="756" y="311"/>
                    </a:moveTo>
                    <a:lnTo>
                      <a:pt x="761" y="315"/>
                    </a:lnTo>
                    <a:lnTo>
                      <a:pt x="756" y="320"/>
                    </a:lnTo>
                    <a:lnTo>
                      <a:pt x="752" y="315"/>
                    </a:lnTo>
                    <a:lnTo>
                      <a:pt x="756" y="311"/>
                    </a:lnTo>
                    <a:close/>
                    <a:moveTo>
                      <a:pt x="756" y="320"/>
                    </a:moveTo>
                    <a:lnTo>
                      <a:pt x="348" y="699"/>
                    </a:lnTo>
                    <a:lnTo>
                      <a:pt x="340" y="690"/>
                    </a:lnTo>
                    <a:lnTo>
                      <a:pt x="748" y="311"/>
                    </a:lnTo>
                    <a:lnTo>
                      <a:pt x="756" y="320"/>
                    </a:lnTo>
                    <a:close/>
                    <a:moveTo>
                      <a:pt x="348" y="699"/>
                    </a:moveTo>
                    <a:lnTo>
                      <a:pt x="344" y="702"/>
                    </a:lnTo>
                    <a:lnTo>
                      <a:pt x="340" y="699"/>
                    </a:lnTo>
                    <a:lnTo>
                      <a:pt x="344" y="694"/>
                    </a:lnTo>
                    <a:lnTo>
                      <a:pt x="348" y="699"/>
                    </a:lnTo>
                    <a:close/>
                    <a:moveTo>
                      <a:pt x="340" y="699"/>
                    </a:moveTo>
                    <a:lnTo>
                      <a:pt x="0" y="391"/>
                    </a:lnTo>
                    <a:lnTo>
                      <a:pt x="9" y="382"/>
                    </a:lnTo>
                    <a:lnTo>
                      <a:pt x="348" y="690"/>
                    </a:lnTo>
                    <a:lnTo>
                      <a:pt x="340" y="69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0254" name="Freeform 206"/>
            <p:cNvSpPr>
              <a:spLocks noEditPoints="1"/>
            </p:cNvSpPr>
            <p:nvPr/>
          </p:nvSpPr>
          <p:spPr bwMode="auto">
            <a:xfrm>
              <a:off x="4772" y="1620"/>
              <a:ext cx="214" cy="198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289" y="4"/>
                </a:cxn>
                <a:cxn ang="0">
                  <a:pos x="298" y="13"/>
                </a:cxn>
                <a:cxn ang="0">
                  <a:pos x="9" y="284"/>
                </a:cxn>
                <a:cxn ang="0">
                  <a:pos x="0" y="276"/>
                </a:cxn>
                <a:cxn ang="0">
                  <a:pos x="289" y="4"/>
                </a:cxn>
                <a:cxn ang="0">
                  <a:pos x="293" y="0"/>
                </a:cxn>
                <a:cxn ang="0">
                  <a:pos x="297" y="4"/>
                </a:cxn>
                <a:cxn ang="0">
                  <a:pos x="293" y="9"/>
                </a:cxn>
                <a:cxn ang="0">
                  <a:pos x="289" y="4"/>
                </a:cxn>
                <a:cxn ang="0">
                  <a:pos x="297" y="4"/>
                </a:cxn>
                <a:cxn ang="0">
                  <a:pos x="637" y="312"/>
                </a:cxn>
                <a:cxn ang="0">
                  <a:pos x="629" y="321"/>
                </a:cxn>
                <a:cxn ang="0">
                  <a:pos x="289" y="13"/>
                </a:cxn>
                <a:cxn ang="0">
                  <a:pos x="297" y="4"/>
                </a:cxn>
                <a:cxn ang="0">
                  <a:pos x="637" y="312"/>
                </a:cxn>
                <a:cxn ang="0">
                  <a:pos x="642" y="316"/>
                </a:cxn>
                <a:cxn ang="0">
                  <a:pos x="637" y="320"/>
                </a:cxn>
                <a:cxn ang="0">
                  <a:pos x="633" y="316"/>
                </a:cxn>
                <a:cxn ang="0">
                  <a:pos x="637" y="312"/>
                </a:cxn>
                <a:cxn ang="0">
                  <a:pos x="637" y="320"/>
                </a:cxn>
                <a:cxn ang="0">
                  <a:pos x="349" y="592"/>
                </a:cxn>
                <a:cxn ang="0">
                  <a:pos x="341" y="583"/>
                </a:cxn>
                <a:cxn ang="0">
                  <a:pos x="629" y="312"/>
                </a:cxn>
                <a:cxn ang="0">
                  <a:pos x="637" y="320"/>
                </a:cxn>
                <a:cxn ang="0">
                  <a:pos x="349" y="592"/>
                </a:cxn>
                <a:cxn ang="0">
                  <a:pos x="345" y="595"/>
                </a:cxn>
                <a:cxn ang="0">
                  <a:pos x="341" y="592"/>
                </a:cxn>
                <a:cxn ang="0">
                  <a:pos x="345" y="587"/>
                </a:cxn>
                <a:cxn ang="0">
                  <a:pos x="349" y="592"/>
                </a:cxn>
                <a:cxn ang="0">
                  <a:pos x="341" y="592"/>
                </a:cxn>
                <a:cxn ang="0">
                  <a:pos x="0" y="284"/>
                </a:cxn>
                <a:cxn ang="0">
                  <a:pos x="9" y="275"/>
                </a:cxn>
                <a:cxn ang="0">
                  <a:pos x="349" y="583"/>
                </a:cxn>
                <a:cxn ang="0">
                  <a:pos x="341" y="592"/>
                </a:cxn>
              </a:cxnLst>
              <a:rect l="0" t="0" r="r" b="b"/>
              <a:pathLst>
                <a:path w="642" h="595">
                  <a:moveTo>
                    <a:pt x="0" y="276"/>
                  </a:moveTo>
                  <a:lnTo>
                    <a:pt x="289" y="4"/>
                  </a:lnTo>
                  <a:lnTo>
                    <a:pt x="298" y="13"/>
                  </a:lnTo>
                  <a:lnTo>
                    <a:pt x="9" y="284"/>
                  </a:lnTo>
                  <a:lnTo>
                    <a:pt x="0" y="276"/>
                  </a:lnTo>
                  <a:close/>
                  <a:moveTo>
                    <a:pt x="289" y="4"/>
                  </a:moveTo>
                  <a:lnTo>
                    <a:pt x="293" y="0"/>
                  </a:lnTo>
                  <a:lnTo>
                    <a:pt x="297" y="4"/>
                  </a:lnTo>
                  <a:lnTo>
                    <a:pt x="293" y="9"/>
                  </a:lnTo>
                  <a:lnTo>
                    <a:pt x="289" y="4"/>
                  </a:lnTo>
                  <a:close/>
                  <a:moveTo>
                    <a:pt x="297" y="4"/>
                  </a:moveTo>
                  <a:lnTo>
                    <a:pt x="637" y="312"/>
                  </a:lnTo>
                  <a:lnTo>
                    <a:pt x="629" y="321"/>
                  </a:lnTo>
                  <a:lnTo>
                    <a:pt x="289" y="13"/>
                  </a:lnTo>
                  <a:lnTo>
                    <a:pt x="297" y="4"/>
                  </a:lnTo>
                  <a:close/>
                  <a:moveTo>
                    <a:pt x="637" y="312"/>
                  </a:moveTo>
                  <a:lnTo>
                    <a:pt x="642" y="316"/>
                  </a:lnTo>
                  <a:lnTo>
                    <a:pt x="637" y="320"/>
                  </a:lnTo>
                  <a:lnTo>
                    <a:pt x="633" y="316"/>
                  </a:lnTo>
                  <a:lnTo>
                    <a:pt x="637" y="312"/>
                  </a:lnTo>
                  <a:close/>
                  <a:moveTo>
                    <a:pt x="637" y="320"/>
                  </a:moveTo>
                  <a:lnTo>
                    <a:pt x="349" y="592"/>
                  </a:lnTo>
                  <a:lnTo>
                    <a:pt x="341" y="583"/>
                  </a:lnTo>
                  <a:lnTo>
                    <a:pt x="629" y="312"/>
                  </a:lnTo>
                  <a:lnTo>
                    <a:pt x="637" y="320"/>
                  </a:lnTo>
                  <a:close/>
                  <a:moveTo>
                    <a:pt x="349" y="592"/>
                  </a:moveTo>
                  <a:lnTo>
                    <a:pt x="345" y="595"/>
                  </a:lnTo>
                  <a:lnTo>
                    <a:pt x="341" y="592"/>
                  </a:lnTo>
                  <a:lnTo>
                    <a:pt x="345" y="587"/>
                  </a:lnTo>
                  <a:lnTo>
                    <a:pt x="349" y="592"/>
                  </a:lnTo>
                  <a:close/>
                  <a:moveTo>
                    <a:pt x="341" y="592"/>
                  </a:moveTo>
                  <a:lnTo>
                    <a:pt x="0" y="284"/>
                  </a:lnTo>
                  <a:lnTo>
                    <a:pt x="9" y="275"/>
                  </a:lnTo>
                  <a:lnTo>
                    <a:pt x="349" y="583"/>
                  </a:lnTo>
                  <a:lnTo>
                    <a:pt x="341" y="59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5" name="Freeform 207"/>
            <p:cNvSpPr>
              <a:spLocks noEditPoints="1"/>
            </p:cNvSpPr>
            <p:nvPr/>
          </p:nvSpPr>
          <p:spPr bwMode="auto">
            <a:xfrm>
              <a:off x="4793" y="1638"/>
              <a:ext cx="174" cy="162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168" y="4"/>
                </a:cxn>
                <a:cxn ang="0">
                  <a:pos x="177" y="12"/>
                </a:cxn>
                <a:cxn ang="0">
                  <a:pos x="8" y="176"/>
                </a:cxn>
                <a:cxn ang="0">
                  <a:pos x="0" y="167"/>
                </a:cxn>
                <a:cxn ang="0">
                  <a:pos x="168" y="4"/>
                </a:cxn>
                <a:cxn ang="0">
                  <a:pos x="172" y="0"/>
                </a:cxn>
                <a:cxn ang="0">
                  <a:pos x="177" y="4"/>
                </a:cxn>
                <a:cxn ang="0">
                  <a:pos x="172" y="8"/>
                </a:cxn>
                <a:cxn ang="0">
                  <a:pos x="168" y="4"/>
                </a:cxn>
                <a:cxn ang="0">
                  <a:pos x="177" y="4"/>
                </a:cxn>
                <a:cxn ang="0">
                  <a:pos x="516" y="312"/>
                </a:cxn>
                <a:cxn ang="0">
                  <a:pos x="508" y="321"/>
                </a:cxn>
                <a:cxn ang="0">
                  <a:pos x="168" y="12"/>
                </a:cxn>
                <a:cxn ang="0">
                  <a:pos x="177" y="4"/>
                </a:cxn>
                <a:cxn ang="0">
                  <a:pos x="516" y="312"/>
                </a:cxn>
                <a:cxn ang="0">
                  <a:pos x="522" y="316"/>
                </a:cxn>
                <a:cxn ang="0">
                  <a:pos x="516" y="321"/>
                </a:cxn>
                <a:cxn ang="0">
                  <a:pos x="512" y="316"/>
                </a:cxn>
                <a:cxn ang="0">
                  <a:pos x="516" y="312"/>
                </a:cxn>
                <a:cxn ang="0">
                  <a:pos x="516" y="321"/>
                </a:cxn>
                <a:cxn ang="0">
                  <a:pos x="348" y="484"/>
                </a:cxn>
                <a:cxn ang="0">
                  <a:pos x="339" y="476"/>
                </a:cxn>
                <a:cxn ang="0">
                  <a:pos x="508" y="312"/>
                </a:cxn>
                <a:cxn ang="0">
                  <a:pos x="516" y="321"/>
                </a:cxn>
                <a:cxn ang="0">
                  <a:pos x="348" y="484"/>
                </a:cxn>
                <a:cxn ang="0">
                  <a:pos x="344" y="488"/>
                </a:cxn>
                <a:cxn ang="0">
                  <a:pos x="339" y="484"/>
                </a:cxn>
                <a:cxn ang="0">
                  <a:pos x="343" y="480"/>
                </a:cxn>
                <a:cxn ang="0">
                  <a:pos x="348" y="484"/>
                </a:cxn>
                <a:cxn ang="0">
                  <a:pos x="339" y="484"/>
                </a:cxn>
                <a:cxn ang="0">
                  <a:pos x="0" y="176"/>
                </a:cxn>
                <a:cxn ang="0">
                  <a:pos x="8" y="167"/>
                </a:cxn>
                <a:cxn ang="0">
                  <a:pos x="348" y="476"/>
                </a:cxn>
                <a:cxn ang="0">
                  <a:pos x="339" y="484"/>
                </a:cxn>
              </a:cxnLst>
              <a:rect l="0" t="0" r="r" b="b"/>
              <a:pathLst>
                <a:path w="522" h="488">
                  <a:moveTo>
                    <a:pt x="0" y="167"/>
                  </a:moveTo>
                  <a:lnTo>
                    <a:pt x="168" y="4"/>
                  </a:lnTo>
                  <a:lnTo>
                    <a:pt x="177" y="12"/>
                  </a:lnTo>
                  <a:lnTo>
                    <a:pt x="8" y="176"/>
                  </a:lnTo>
                  <a:lnTo>
                    <a:pt x="0" y="167"/>
                  </a:lnTo>
                  <a:close/>
                  <a:moveTo>
                    <a:pt x="168" y="4"/>
                  </a:moveTo>
                  <a:lnTo>
                    <a:pt x="172" y="0"/>
                  </a:lnTo>
                  <a:lnTo>
                    <a:pt x="177" y="4"/>
                  </a:lnTo>
                  <a:lnTo>
                    <a:pt x="172" y="8"/>
                  </a:lnTo>
                  <a:lnTo>
                    <a:pt x="168" y="4"/>
                  </a:lnTo>
                  <a:close/>
                  <a:moveTo>
                    <a:pt x="177" y="4"/>
                  </a:moveTo>
                  <a:lnTo>
                    <a:pt x="516" y="312"/>
                  </a:lnTo>
                  <a:lnTo>
                    <a:pt x="508" y="321"/>
                  </a:lnTo>
                  <a:lnTo>
                    <a:pt x="168" y="12"/>
                  </a:lnTo>
                  <a:lnTo>
                    <a:pt x="177" y="4"/>
                  </a:lnTo>
                  <a:close/>
                  <a:moveTo>
                    <a:pt x="516" y="312"/>
                  </a:moveTo>
                  <a:lnTo>
                    <a:pt x="522" y="316"/>
                  </a:lnTo>
                  <a:lnTo>
                    <a:pt x="516" y="321"/>
                  </a:lnTo>
                  <a:lnTo>
                    <a:pt x="512" y="316"/>
                  </a:lnTo>
                  <a:lnTo>
                    <a:pt x="516" y="312"/>
                  </a:lnTo>
                  <a:close/>
                  <a:moveTo>
                    <a:pt x="516" y="321"/>
                  </a:moveTo>
                  <a:lnTo>
                    <a:pt x="348" y="484"/>
                  </a:lnTo>
                  <a:lnTo>
                    <a:pt x="339" y="476"/>
                  </a:lnTo>
                  <a:lnTo>
                    <a:pt x="508" y="312"/>
                  </a:lnTo>
                  <a:lnTo>
                    <a:pt x="516" y="321"/>
                  </a:lnTo>
                  <a:close/>
                  <a:moveTo>
                    <a:pt x="348" y="484"/>
                  </a:moveTo>
                  <a:lnTo>
                    <a:pt x="344" y="488"/>
                  </a:lnTo>
                  <a:lnTo>
                    <a:pt x="339" y="484"/>
                  </a:lnTo>
                  <a:lnTo>
                    <a:pt x="343" y="480"/>
                  </a:lnTo>
                  <a:lnTo>
                    <a:pt x="348" y="484"/>
                  </a:lnTo>
                  <a:close/>
                  <a:moveTo>
                    <a:pt x="339" y="484"/>
                  </a:moveTo>
                  <a:lnTo>
                    <a:pt x="0" y="176"/>
                  </a:lnTo>
                  <a:lnTo>
                    <a:pt x="8" y="167"/>
                  </a:lnTo>
                  <a:lnTo>
                    <a:pt x="348" y="476"/>
                  </a:lnTo>
                  <a:lnTo>
                    <a:pt x="339" y="48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6" name="Freeform 208"/>
            <p:cNvSpPr>
              <a:spLocks noEditPoints="1"/>
            </p:cNvSpPr>
            <p:nvPr/>
          </p:nvSpPr>
          <p:spPr bwMode="auto">
            <a:xfrm>
              <a:off x="4812" y="1656"/>
              <a:ext cx="135" cy="126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51" y="4"/>
                </a:cxn>
                <a:cxn ang="0">
                  <a:pos x="61" y="12"/>
                </a:cxn>
                <a:cxn ang="0">
                  <a:pos x="9" y="65"/>
                </a:cxn>
                <a:cxn ang="0">
                  <a:pos x="0" y="57"/>
                </a:cxn>
                <a:cxn ang="0">
                  <a:pos x="51" y="4"/>
                </a:cxn>
                <a:cxn ang="0">
                  <a:pos x="56" y="0"/>
                </a:cxn>
                <a:cxn ang="0">
                  <a:pos x="61" y="4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61" y="4"/>
                </a:cxn>
                <a:cxn ang="0">
                  <a:pos x="400" y="311"/>
                </a:cxn>
                <a:cxn ang="0">
                  <a:pos x="392" y="320"/>
                </a:cxn>
                <a:cxn ang="0">
                  <a:pos x="51" y="13"/>
                </a:cxn>
                <a:cxn ang="0">
                  <a:pos x="61" y="4"/>
                </a:cxn>
                <a:cxn ang="0">
                  <a:pos x="400" y="311"/>
                </a:cxn>
                <a:cxn ang="0">
                  <a:pos x="405" y="315"/>
                </a:cxn>
                <a:cxn ang="0">
                  <a:pos x="400" y="320"/>
                </a:cxn>
                <a:cxn ang="0">
                  <a:pos x="396" y="315"/>
                </a:cxn>
                <a:cxn ang="0">
                  <a:pos x="400" y="311"/>
                </a:cxn>
                <a:cxn ang="0">
                  <a:pos x="400" y="320"/>
                </a:cxn>
                <a:cxn ang="0">
                  <a:pos x="349" y="374"/>
                </a:cxn>
                <a:cxn ang="0">
                  <a:pos x="340" y="365"/>
                </a:cxn>
                <a:cxn ang="0">
                  <a:pos x="392" y="311"/>
                </a:cxn>
                <a:cxn ang="0">
                  <a:pos x="400" y="320"/>
                </a:cxn>
                <a:cxn ang="0">
                  <a:pos x="349" y="374"/>
                </a:cxn>
                <a:cxn ang="0">
                  <a:pos x="345" y="378"/>
                </a:cxn>
                <a:cxn ang="0">
                  <a:pos x="340" y="374"/>
                </a:cxn>
                <a:cxn ang="0">
                  <a:pos x="344" y="369"/>
                </a:cxn>
                <a:cxn ang="0">
                  <a:pos x="349" y="374"/>
                </a:cxn>
                <a:cxn ang="0">
                  <a:pos x="340" y="374"/>
                </a:cxn>
                <a:cxn ang="0">
                  <a:pos x="1" y="66"/>
                </a:cxn>
                <a:cxn ang="0">
                  <a:pos x="9" y="57"/>
                </a:cxn>
                <a:cxn ang="0">
                  <a:pos x="348" y="365"/>
                </a:cxn>
                <a:cxn ang="0">
                  <a:pos x="340" y="374"/>
                </a:cxn>
              </a:cxnLst>
              <a:rect l="0" t="0" r="r" b="b"/>
              <a:pathLst>
                <a:path w="405" h="378">
                  <a:moveTo>
                    <a:pt x="0" y="57"/>
                  </a:moveTo>
                  <a:lnTo>
                    <a:pt x="51" y="4"/>
                  </a:lnTo>
                  <a:lnTo>
                    <a:pt x="61" y="12"/>
                  </a:lnTo>
                  <a:lnTo>
                    <a:pt x="9" y="65"/>
                  </a:lnTo>
                  <a:lnTo>
                    <a:pt x="0" y="57"/>
                  </a:lnTo>
                  <a:close/>
                  <a:moveTo>
                    <a:pt x="51" y="4"/>
                  </a:moveTo>
                  <a:lnTo>
                    <a:pt x="56" y="0"/>
                  </a:lnTo>
                  <a:lnTo>
                    <a:pt x="61" y="4"/>
                  </a:lnTo>
                  <a:lnTo>
                    <a:pt x="57" y="8"/>
                  </a:lnTo>
                  <a:lnTo>
                    <a:pt x="51" y="4"/>
                  </a:lnTo>
                  <a:close/>
                  <a:moveTo>
                    <a:pt x="61" y="4"/>
                  </a:moveTo>
                  <a:lnTo>
                    <a:pt x="400" y="311"/>
                  </a:lnTo>
                  <a:lnTo>
                    <a:pt x="392" y="320"/>
                  </a:lnTo>
                  <a:lnTo>
                    <a:pt x="51" y="13"/>
                  </a:lnTo>
                  <a:lnTo>
                    <a:pt x="61" y="4"/>
                  </a:lnTo>
                  <a:close/>
                  <a:moveTo>
                    <a:pt x="400" y="311"/>
                  </a:moveTo>
                  <a:lnTo>
                    <a:pt x="405" y="315"/>
                  </a:lnTo>
                  <a:lnTo>
                    <a:pt x="400" y="320"/>
                  </a:lnTo>
                  <a:lnTo>
                    <a:pt x="396" y="315"/>
                  </a:lnTo>
                  <a:lnTo>
                    <a:pt x="400" y="311"/>
                  </a:lnTo>
                  <a:close/>
                  <a:moveTo>
                    <a:pt x="400" y="320"/>
                  </a:moveTo>
                  <a:lnTo>
                    <a:pt x="349" y="374"/>
                  </a:lnTo>
                  <a:lnTo>
                    <a:pt x="340" y="365"/>
                  </a:lnTo>
                  <a:lnTo>
                    <a:pt x="392" y="311"/>
                  </a:lnTo>
                  <a:lnTo>
                    <a:pt x="400" y="320"/>
                  </a:lnTo>
                  <a:close/>
                  <a:moveTo>
                    <a:pt x="349" y="374"/>
                  </a:moveTo>
                  <a:lnTo>
                    <a:pt x="345" y="378"/>
                  </a:lnTo>
                  <a:lnTo>
                    <a:pt x="340" y="374"/>
                  </a:lnTo>
                  <a:lnTo>
                    <a:pt x="344" y="369"/>
                  </a:lnTo>
                  <a:lnTo>
                    <a:pt x="349" y="374"/>
                  </a:lnTo>
                  <a:close/>
                  <a:moveTo>
                    <a:pt x="340" y="374"/>
                  </a:moveTo>
                  <a:lnTo>
                    <a:pt x="1" y="66"/>
                  </a:lnTo>
                  <a:lnTo>
                    <a:pt x="9" y="57"/>
                  </a:lnTo>
                  <a:lnTo>
                    <a:pt x="348" y="365"/>
                  </a:lnTo>
                  <a:lnTo>
                    <a:pt x="340" y="37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7" name="Rectangle 209"/>
            <p:cNvSpPr>
              <a:spLocks noChangeArrowheads="1"/>
            </p:cNvSpPr>
            <p:nvPr/>
          </p:nvSpPr>
          <p:spPr bwMode="auto">
            <a:xfrm>
              <a:off x="3911" y="2108"/>
              <a:ext cx="42" cy="144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8" name="Freeform 210"/>
            <p:cNvSpPr>
              <a:spLocks noEditPoints="1"/>
            </p:cNvSpPr>
            <p:nvPr/>
          </p:nvSpPr>
          <p:spPr bwMode="auto">
            <a:xfrm>
              <a:off x="3909" y="2106"/>
              <a:ext cx="46" cy="148"/>
            </a:xfrm>
            <a:custGeom>
              <a:avLst/>
              <a:gdLst/>
              <a:ahLst/>
              <a:cxnLst>
                <a:cxn ang="0">
                  <a:pos x="6" y="430"/>
                </a:cxn>
                <a:cxn ang="0">
                  <a:pos x="134" y="430"/>
                </a:cxn>
                <a:cxn ang="0">
                  <a:pos x="134" y="442"/>
                </a:cxn>
                <a:cxn ang="0">
                  <a:pos x="6" y="442"/>
                </a:cxn>
                <a:cxn ang="0">
                  <a:pos x="6" y="430"/>
                </a:cxn>
                <a:cxn ang="0">
                  <a:pos x="140" y="436"/>
                </a:cxn>
                <a:cxn ang="0">
                  <a:pos x="140" y="442"/>
                </a:cxn>
                <a:cxn ang="0">
                  <a:pos x="134" y="442"/>
                </a:cxn>
                <a:cxn ang="0">
                  <a:pos x="134" y="436"/>
                </a:cxn>
                <a:cxn ang="0">
                  <a:pos x="140" y="436"/>
                </a:cxn>
                <a:cxn ang="0">
                  <a:pos x="128" y="436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436"/>
                </a:cxn>
                <a:cxn ang="0">
                  <a:pos x="128" y="436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436"/>
                </a:cxn>
                <a:cxn ang="0">
                  <a:pos x="0" y="436"/>
                </a:cxn>
                <a:cxn ang="0">
                  <a:pos x="0" y="6"/>
                </a:cxn>
                <a:cxn ang="0">
                  <a:pos x="14" y="6"/>
                </a:cxn>
              </a:cxnLst>
              <a:rect l="0" t="0" r="r" b="b"/>
              <a:pathLst>
                <a:path w="140" h="442">
                  <a:moveTo>
                    <a:pt x="6" y="430"/>
                  </a:moveTo>
                  <a:lnTo>
                    <a:pt x="134" y="430"/>
                  </a:lnTo>
                  <a:lnTo>
                    <a:pt x="134" y="442"/>
                  </a:lnTo>
                  <a:lnTo>
                    <a:pt x="6" y="442"/>
                  </a:lnTo>
                  <a:lnTo>
                    <a:pt x="6" y="430"/>
                  </a:lnTo>
                  <a:close/>
                  <a:moveTo>
                    <a:pt x="140" y="436"/>
                  </a:moveTo>
                  <a:lnTo>
                    <a:pt x="140" y="442"/>
                  </a:lnTo>
                  <a:lnTo>
                    <a:pt x="134" y="442"/>
                  </a:lnTo>
                  <a:lnTo>
                    <a:pt x="134" y="436"/>
                  </a:lnTo>
                  <a:lnTo>
                    <a:pt x="140" y="436"/>
                  </a:lnTo>
                  <a:close/>
                  <a:moveTo>
                    <a:pt x="128" y="436"/>
                  </a:moveTo>
                  <a:lnTo>
                    <a:pt x="128" y="6"/>
                  </a:lnTo>
                  <a:lnTo>
                    <a:pt x="140" y="6"/>
                  </a:lnTo>
                  <a:lnTo>
                    <a:pt x="140" y="436"/>
                  </a:lnTo>
                  <a:lnTo>
                    <a:pt x="128" y="436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34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134" y="0"/>
                  </a:lnTo>
                  <a:lnTo>
                    <a:pt x="134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436"/>
                  </a:lnTo>
                  <a:lnTo>
                    <a:pt x="0" y="436"/>
                  </a:lnTo>
                  <a:lnTo>
                    <a:pt x="0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9" name="Rectangle 211"/>
            <p:cNvSpPr>
              <a:spLocks noChangeArrowheads="1"/>
            </p:cNvSpPr>
            <p:nvPr/>
          </p:nvSpPr>
          <p:spPr bwMode="auto">
            <a:xfrm>
              <a:off x="3911" y="2260"/>
              <a:ext cx="42" cy="38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0" name="Freeform 212"/>
            <p:cNvSpPr>
              <a:spLocks noEditPoints="1"/>
            </p:cNvSpPr>
            <p:nvPr/>
          </p:nvSpPr>
          <p:spPr bwMode="auto">
            <a:xfrm>
              <a:off x="3909" y="2258"/>
              <a:ext cx="46" cy="42"/>
            </a:xfrm>
            <a:custGeom>
              <a:avLst/>
              <a:gdLst/>
              <a:ahLst/>
              <a:cxnLst>
                <a:cxn ang="0">
                  <a:pos x="6" y="114"/>
                </a:cxn>
                <a:cxn ang="0">
                  <a:pos x="134" y="114"/>
                </a:cxn>
                <a:cxn ang="0">
                  <a:pos x="134" y="126"/>
                </a:cxn>
                <a:cxn ang="0">
                  <a:pos x="6" y="126"/>
                </a:cxn>
                <a:cxn ang="0">
                  <a:pos x="6" y="114"/>
                </a:cxn>
                <a:cxn ang="0">
                  <a:pos x="140" y="120"/>
                </a:cxn>
                <a:cxn ang="0">
                  <a:pos x="140" y="126"/>
                </a:cxn>
                <a:cxn ang="0">
                  <a:pos x="134" y="126"/>
                </a:cxn>
                <a:cxn ang="0">
                  <a:pos x="134" y="120"/>
                </a:cxn>
                <a:cxn ang="0">
                  <a:pos x="140" y="120"/>
                </a:cxn>
                <a:cxn ang="0">
                  <a:pos x="128" y="120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120"/>
                </a:cxn>
                <a:cxn ang="0">
                  <a:pos x="128" y="12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120"/>
                </a:cxn>
                <a:cxn ang="0">
                  <a:pos x="0" y="120"/>
                </a:cxn>
                <a:cxn ang="0">
                  <a:pos x="0" y="6"/>
                </a:cxn>
                <a:cxn ang="0">
                  <a:pos x="14" y="6"/>
                </a:cxn>
              </a:cxnLst>
              <a:rect l="0" t="0" r="r" b="b"/>
              <a:pathLst>
                <a:path w="140" h="126">
                  <a:moveTo>
                    <a:pt x="6" y="114"/>
                  </a:moveTo>
                  <a:lnTo>
                    <a:pt x="134" y="114"/>
                  </a:lnTo>
                  <a:lnTo>
                    <a:pt x="134" y="126"/>
                  </a:lnTo>
                  <a:lnTo>
                    <a:pt x="6" y="126"/>
                  </a:lnTo>
                  <a:lnTo>
                    <a:pt x="6" y="114"/>
                  </a:lnTo>
                  <a:close/>
                  <a:moveTo>
                    <a:pt x="140" y="120"/>
                  </a:moveTo>
                  <a:lnTo>
                    <a:pt x="140" y="126"/>
                  </a:lnTo>
                  <a:lnTo>
                    <a:pt x="134" y="126"/>
                  </a:lnTo>
                  <a:lnTo>
                    <a:pt x="134" y="120"/>
                  </a:lnTo>
                  <a:lnTo>
                    <a:pt x="140" y="120"/>
                  </a:lnTo>
                  <a:close/>
                  <a:moveTo>
                    <a:pt x="128" y="120"/>
                  </a:moveTo>
                  <a:lnTo>
                    <a:pt x="128" y="6"/>
                  </a:lnTo>
                  <a:lnTo>
                    <a:pt x="140" y="6"/>
                  </a:lnTo>
                  <a:lnTo>
                    <a:pt x="140" y="120"/>
                  </a:lnTo>
                  <a:lnTo>
                    <a:pt x="128" y="12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34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134" y="0"/>
                  </a:lnTo>
                  <a:lnTo>
                    <a:pt x="134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120"/>
                  </a:lnTo>
                  <a:lnTo>
                    <a:pt x="0" y="120"/>
                  </a:lnTo>
                  <a:lnTo>
                    <a:pt x="0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1" name="Rectangle 213"/>
            <p:cNvSpPr>
              <a:spLocks noChangeArrowheads="1"/>
            </p:cNvSpPr>
            <p:nvPr/>
          </p:nvSpPr>
          <p:spPr bwMode="auto">
            <a:xfrm>
              <a:off x="3911" y="2346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2" name="Freeform 214"/>
            <p:cNvSpPr>
              <a:spLocks noEditPoints="1"/>
            </p:cNvSpPr>
            <p:nvPr/>
          </p:nvSpPr>
          <p:spPr bwMode="auto">
            <a:xfrm>
              <a:off x="3909" y="2343"/>
              <a:ext cx="46" cy="1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7"/>
                </a:cxn>
                <a:cxn ang="0">
                  <a:pos x="134" y="7"/>
                </a:cxn>
                <a:cxn ang="0">
                  <a:pos x="134" y="0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28" y="43"/>
                </a:cxn>
                <a:cxn ang="0">
                  <a:pos x="128" y="7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40" y="49"/>
                </a:cxn>
                <a:cxn ang="0">
                  <a:pos x="134" y="49"/>
                </a:cxn>
                <a:cxn ang="0">
                  <a:pos x="134" y="43"/>
                </a:cxn>
                <a:cxn ang="0">
                  <a:pos x="140" y="43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6" y="37"/>
                </a:cxn>
                <a:cxn ang="0">
                  <a:pos x="134" y="37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6" y="49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4" y="7"/>
                </a:cxn>
                <a:cxn ang="0">
                  <a:pos x="14" y="43"/>
                </a:cxn>
                <a:cxn ang="0">
                  <a:pos x="0" y="43"/>
                </a:cxn>
              </a:cxnLst>
              <a:rect l="0" t="0" r="r" b="b"/>
              <a:pathLst>
                <a:path w="140" h="49">
                  <a:moveTo>
                    <a:pt x="6" y="0"/>
                  </a:moveTo>
                  <a:lnTo>
                    <a:pt x="134" y="0"/>
                  </a:lnTo>
                  <a:lnTo>
                    <a:pt x="134" y="13"/>
                  </a:lnTo>
                  <a:lnTo>
                    <a:pt x="6" y="13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34" y="0"/>
                  </a:lnTo>
                  <a:close/>
                  <a:moveTo>
                    <a:pt x="140" y="7"/>
                  </a:moveTo>
                  <a:lnTo>
                    <a:pt x="140" y="43"/>
                  </a:lnTo>
                  <a:lnTo>
                    <a:pt x="128" y="43"/>
                  </a:lnTo>
                  <a:lnTo>
                    <a:pt x="128" y="7"/>
                  </a:lnTo>
                  <a:lnTo>
                    <a:pt x="140" y="7"/>
                  </a:lnTo>
                  <a:close/>
                  <a:moveTo>
                    <a:pt x="140" y="43"/>
                  </a:moveTo>
                  <a:lnTo>
                    <a:pt x="140" y="49"/>
                  </a:lnTo>
                  <a:lnTo>
                    <a:pt x="134" y="49"/>
                  </a:lnTo>
                  <a:lnTo>
                    <a:pt x="134" y="43"/>
                  </a:lnTo>
                  <a:lnTo>
                    <a:pt x="140" y="43"/>
                  </a:lnTo>
                  <a:close/>
                  <a:moveTo>
                    <a:pt x="134" y="49"/>
                  </a:moveTo>
                  <a:lnTo>
                    <a:pt x="6" y="49"/>
                  </a:lnTo>
                  <a:lnTo>
                    <a:pt x="6" y="37"/>
                  </a:lnTo>
                  <a:lnTo>
                    <a:pt x="134" y="37"/>
                  </a:lnTo>
                  <a:lnTo>
                    <a:pt x="134" y="49"/>
                  </a:lnTo>
                  <a:close/>
                  <a:moveTo>
                    <a:pt x="6" y="49"/>
                  </a:moveTo>
                  <a:lnTo>
                    <a:pt x="0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49"/>
                  </a:lnTo>
                  <a:close/>
                  <a:moveTo>
                    <a:pt x="0" y="43"/>
                  </a:moveTo>
                  <a:lnTo>
                    <a:pt x="0" y="7"/>
                  </a:lnTo>
                  <a:lnTo>
                    <a:pt x="14" y="7"/>
                  </a:lnTo>
                  <a:lnTo>
                    <a:pt x="1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3" name="Rectangle 215"/>
            <p:cNvSpPr>
              <a:spLocks noChangeArrowheads="1"/>
            </p:cNvSpPr>
            <p:nvPr/>
          </p:nvSpPr>
          <p:spPr bwMode="auto">
            <a:xfrm>
              <a:off x="3911" y="2404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4" name="Freeform 216"/>
            <p:cNvSpPr>
              <a:spLocks noEditPoints="1"/>
            </p:cNvSpPr>
            <p:nvPr/>
          </p:nvSpPr>
          <p:spPr bwMode="auto">
            <a:xfrm>
              <a:off x="3909" y="2402"/>
              <a:ext cx="46" cy="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7"/>
                </a:cxn>
                <a:cxn ang="0">
                  <a:pos x="134" y="7"/>
                </a:cxn>
                <a:cxn ang="0">
                  <a:pos x="134" y="0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28" y="43"/>
                </a:cxn>
                <a:cxn ang="0">
                  <a:pos x="128" y="7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40" y="49"/>
                </a:cxn>
                <a:cxn ang="0">
                  <a:pos x="134" y="49"/>
                </a:cxn>
                <a:cxn ang="0">
                  <a:pos x="134" y="43"/>
                </a:cxn>
                <a:cxn ang="0">
                  <a:pos x="140" y="43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6" y="37"/>
                </a:cxn>
                <a:cxn ang="0">
                  <a:pos x="134" y="37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6" y="49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4" y="7"/>
                </a:cxn>
                <a:cxn ang="0">
                  <a:pos x="14" y="43"/>
                </a:cxn>
                <a:cxn ang="0">
                  <a:pos x="0" y="43"/>
                </a:cxn>
              </a:cxnLst>
              <a:rect l="0" t="0" r="r" b="b"/>
              <a:pathLst>
                <a:path w="140" h="49">
                  <a:moveTo>
                    <a:pt x="6" y="0"/>
                  </a:moveTo>
                  <a:lnTo>
                    <a:pt x="134" y="0"/>
                  </a:lnTo>
                  <a:lnTo>
                    <a:pt x="134" y="13"/>
                  </a:lnTo>
                  <a:lnTo>
                    <a:pt x="6" y="13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34" y="0"/>
                  </a:lnTo>
                  <a:close/>
                  <a:moveTo>
                    <a:pt x="140" y="7"/>
                  </a:moveTo>
                  <a:lnTo>
                    <a:pt x="140" y="43"/>
                  </a:lnTo>
                  <a:lnTo>
                    <a:pt x="128" y="43"/>
                  </a:lnTo>
                  <a:lnTo>
                    <a:pt x="128" y="7"/>
                  </a:lnTo>
                  <a:lnTo>
                    <a:pt x="140" y="7"/>
                  </a:lnTo>
                  <a:close/>
                  <a:moveTo>
                    <a:pt x="140" y="43"/>
                  </a:moveTo>
                  <a:lnTo>
                    <a:pt x="140" y="49"/>
                  </a:lnTo>
                  <a:lnTo>
                    <a:pt x="134" y="49"/>
                  </a:lnTo>
                  <a:lnTo>
                    <a:pt x="134" y="43"/>
                  </a:lnTo>
                  <a:lnTo>
                    <a:pt x="140" y="43"/>
                  </a:lnTo>
                  <a:close/>
                  <a:moveTo>
                    <a:pt x="134" y="49"/>
                  </a:moveTo>
                  <a:lnTo>
                    <a:pt x="6" y="49"/>
                  </a:lnTo>
                  <a:lnTo>
                    <a:pt x="6" y="37"/>
                  </a:lnTo>
                  <a:lnTo>
                    <a:pt x="134" y="37"/>
                  </a:lnTo>
                  <a:lnTo>
                    <a:pt x="134" y="49"/>
                  </a:lnTo>
                  <a:close/>
                  <a:moveTo>
                    <a:pt x="6" y="49"/>
                  </a:moveTo>
                  <a:lnTo>
                    <a:pt x="0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49"/>
                  </a:lnTo>
                  <a:close/>
                  <a:moveTo>
                    <a:pt x="0" y="43"/>
                  </a:moveTo>
                  <a:lnTo>
                    <a:pt x="0" y="7"/>
                  </a:lnTo>
                  <a:lnTo>
                    <a:pt x="14" y="7"/>
                  </a:lnTo>
                  <a:lnTo>
                    <a:pt x="1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5" name="Rectangle 217"/>
            <p:cNvSpPr>
              <a:spLocks noChangeArrowheads="1"/>
            </p:cNvSpPr>
            <p:nvPr/>
          </p:nvSpPr>
          <p:spPr bwMode="auto">
            <a:xfrm>
              <a:off x="3911" y="2442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6" name="Freeform 218"/>
            <p:cNvSpPr>
              <a:spLocks noEditPoints="1"/>
            </p:cNvSpPr>
            <p:nvPr/>
          </p:nvSpPr>
          <p:spPr bwMode="auto">
            <a:xfrm>
              <a:off x="3909" y="2440"/>
              <a:ext cx="46" cy="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40" y="6"/>
                </a:cxn>
                <a:cxn ang="0">
                  <a:pos x="140" y="40"/>
                </a:cxn>
                <a:cxn ang="0">
                  <a:pos x="128" y="40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40"/>
                </a:cxn>
                <a:cxn ang="0">
                  <a:pos x="140" y="46"/>
                </a:cxn>
                <a:cxn ang="0">
                  <a:pos x="134" y="46"/>
                </a:cxn>
                <a:cxn ang="0">
                  <a:pos x="134" y="40"/>
                </a:cxn>
                <a:cxn ang="0">
                  <a:pos x="140" y="40"/>
                </a:cxn>
                <a:cxn ang="0">
                  <a:pos x="134" y="46"/>
                </a:cxn>
                <a:cxn ang="0">
                  <a:pos x="6" y="46"/>
                </a:cxn>
                <a:cxn ang="0">
                  <a:pos x="6" y="34"/>
                </a:cxn>
                <a:cxn ang="0">
                  <a:pos x="134" y="34"/>
                </a:cxn>
                <a:cxn ang="0">
                  <a:pos x="134" y="46"/>
                </a:cxn>
                <a:cxn ang="0">
                  <a:pos x="6" y="46"/>
                </a:cxn>
                <a:cxn ang="0">
                  <a:pos x="0" y="46"/>
                </a:cxn>
                <a:cxn ang="0">
                  <a:pos x="0" y="40"/>
                </a:cxn>
                <a:cxn ang="0">
                  <a:pos x="6" y="40"/>
                </a:cxn>
                <a:cxn ang="0">
                  <a:pos x="6" y="46"/>
                </a:cxn>
                <a:cxn ang="0">
                  <a:pos x="0" y="40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40"/>
                </a:cxn>
                <a:cxn ang="0">
                  <a:pos x="0" y="40"/>
                </a:cxn>
              </a:cxnLst>
              <a:rect l="0" t="0" r="r" b="b"/>
              <a:pathLst>
                <a:path w="140" h="46">
                  <a:moveTo>
                    <a:pt x="6" y="0"/>
                  </a:moveTo>
                  <a:lnTo>
                    <a:pt x="134" y="0"/>
                  </a:lnTo>
                  <a:lnTo>
                    <a:pt x="134" y="12"/>
                  </a:lnTo>
                  <a:lnTo>
                    <a:pt x="6" y="12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40" y="6"/>
                  </a:moveTo>
                  <a:lnTo>
                    <a:pt x="140" y="40"/>
                  </a:lnTo>
                  <a:lnTo>
                    <a:pt x="128" y="40"/>
                  </a:lnTo>
                  <a:lnTo>
                    <a:pt x="128" y="6"/>
                  </a:lnTo>
                  <a:lnTo>
                    <a:pt x="140" y="6"/>
                  </a:lnTo>
                  <a:close/>
                  <a:moveTo>
                    <a:pt x="140" y="40"/>
                  </a:moveTo>
                  <a:lnTo>
                    <a:pt x="140" y="46"/>
                  </a:lnTo>
                  <a:lnTo>
                    <a:pt x="134" y="46"/>
                  </a:lnTo>
                  <a:lnTo>
                    <a:pt x="134" y="40"/>
                  </a:lnTo>
                  <a:lnTo>
                    <a:pt x="140" y="40"/>
                  </a:lnTo>
                  <a:close/>
                  <a:moveTo>
                    <a:pt x="134" y="46"/>
                  </a:moveTo>
                  <a:lnTo>
                    <a:pt x="6" y="46"/>
                  </a:lnTo>
                  <a:lnTo>
                    <a:pt x="6" y="34"/>
                  </a:lnTo>
                  <a:lnTo>
                    <a:pt x="134" y="34"/>
                  </a:lnTo>
                  <a:lnTo>
                    <a:pt x="134" y="46"/>
                  </a:lnTo>
                  <a:close/>
                  <a:moveTo>
                    <a:pt x="6" y="46"/>
                  </a:moveTo>
                  <a:lnTo>
                    <a:pt x="0" y="46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46"/>
                  </a:lnTo>
                  <a:close/>
                  <a:moveTo>
                    <a:pt x="0" y="40"/>
                  </a:moveTo>
                  <a:lnTo>
                    <a:pt x="0" y="6"/>
                  </a:lnTo>
                  <a:lnTo>
                    <a:pt x="14" y="6"/>
                  </a:lnTo>
                  <a:lnTo>
                    <a:pt x="1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7" name="Freeform 219"/>
            <p:cNvSpPr>
              <a:spLocks/>
            </p:cNvSpPr>
            <p:nvPr/>
          </p:nvSpPr>
          <p:spPr bwMode="auto">
            <a:xfrm>
              <a:off x="3725" y="2470"/>
              <a:ext cx="228" cy="272"/>
            </a:xfrm>
            <a:custGeom>
              <a:avLst/>
              <a:gdLst/>
              <a:ahLst/>
              <a:cxnLst>
                <a:cxn ang="0">
                  <a:pos x="579" y="0"/>
                </a:cxn>
                <a:cxn ang="0">
                  <a:pos x="611" y="0"/>
                </a:cxn>
                <a:cxn ang="0">
                  <a:pos x="640" y="0"/>
                </a:cxn>
                <a:cxn ang="0">
                  <a:pos x="670" y="0"/>
                </a:cxn>
                <a:cxn ang="0">
                  <a:pos x="682" y="38"/>
                </a:cxn>
                <a:cxn ang="0">
                  <a:pos x="670" y="112"/>
                </a:cxn>
                <a:cxn ang="0">
                  <a:pos x="653" y="183"/>
                </a:cxn>
                <a:cxn ang="0">
                  <a:pos x="630" y="249"/>
                </a:cxn>
                <a:cxn ang="0">
                  <a:pos x="606" y="312"/>
                </a:cxn>
                <a:cxn ang="0">
                  <a:pos x="577" y="373"/>
                </a:cxn>
                <a:cxn ang="0">
                  <a:pos x="544" y="429"/>
                </a:cxn>
                <a:cxn ang="0">
                  <a:pos x="508" y="483"/>
                </a:cxn>
                <a:cxn ang="0">
                  <a:pos x="466" y="534"/>
                </a:cxn>
                <a:cxn ang="0">
                  <a:pos x="423" y="581"/>
                </a:cxn>
                <a:cxn ang="0">
                  <a:pos x="373" y="625"/>
                </a:cxn>
                <a:cxn ang="0">
                  <a:pos x="323" y="666"/>
                </a:cxn>
                <a:cxn ang="0">
                  <a:pos x="266" y="703"/>
                </a:cxn>
                <a:cxn ang="0">
                  <a:pos x="205" y="739"/>
                </a:cxn>
                <a:cxn ang="0">
                  <a:pos x="143" y="772"/>
                </a:cxn>
                <a:cxn ang="0">
                  <a:pos x="78" y="803"/>
                </a:cxn>
                <a:cxn ang="0">
                  <a:pos x="36" y="803"/>
                </a:cxn>
                <a:cxn ang="0">
                  <a:pos x="27" y="776"/>
                </a:cxn>
                <a:cxn ang="0">
                  <a:pos x="14" y="751"/>
                </a:cxn>
                <a:cxn ang="0">
                  <a:pos x="5" y="725"/>
                </a:cxn>
                <a:cxn ang="0">
                  <a:pos x="27" y="701"/>
                </a:cxn>
                <a:cxn ang="0">
                  <a:pos x="78" y="676"/>
                </a:cxn>
                <a:cxn ang="0">
                  <a:pos x="129" y="651"/>
                </a:cxn>
                <a:cxn ang="0">
                  <a:pos x="178" y="622"/>
                </a:cxn>
                <a:cxn ang="0">
                  <a:pos x="227" y="591"/>
                </a:cxn>
                <a:cxn ang="0">
                  <a:pos x="271" y="556"/>
                </a:cxn>
                <a:cxn ang="0">
                  <a:pos x="312" y="522"/>
                </a:cxn>
                <a:cxn ang="0">
                  <a:pos x="354" y="480"/>
                </a:cxn>
                <a:cxn ang="0">
                  <a:pos x="390" y="439"/>
                </a:cxn>
                <a:cxn ang="0">
                  <a:pos x="425" y="392"/>
                </a:cxn>
                <a:cxn ang="0">
                  <a:pos x="456" y="344"/>
                </a:cxn>
                <a:cxn ang="0">
                  <a:pos x="484" y="290"/>
                </a:cxn>
                <a:cxn ang="0">
                  <a:pos x="508" y="234"/>
                </a:cxn>
                <a:cxn ang="0">
                  <a:pos x="528" y="173"/>
                </a:cxn>
                <a:cxn ang="0">
                  <a:pos x="544" y="107"/>
                </a:cxn>
                <a:cxn ang="0">
                  <a:pos x="559" y="36"/>
                </a:cxn>
              </a:cxnLst>
              <a:rect l="0" t="0" r="r" b="b"/>
              <a:pathLst>
                <a:path w="684" h="815">
                  <a:moveTo>
                    <a:pt x="565" y="0"/>
                  </a:moveTo>
                  <a:lnTo>
                    <a:pt x="579" y="0"/>
                  </a:lnTo>
                  <a:lnTo>
                    <a:pt x="594" y="0"/>
                  </a:lnTo>
                  <a:lnTo>
                    <a:pt x="611" y="0"/>
                  </a:lnTo>
                  <a:lnTo>
                    <a:pt x="625" y="0"/>
                  </a:lnTo>
                  <a:lnTo>
                    <a:pt x="640" y="0"/>
                  </a:lnTo>
                  <a:lnTo>
                    <a:pt x="655" y="0"/>
                  </a:lnTo>
                  <a:lnTo>
                    <a:pt x="670" y="0"/>
                  </a:lnTo>
                  <a:lnTo>
                    <a:pt x="684" y="0"/>
                  </a:lnTo>
                  <a:lnTo>
                    <a:pt x="682" y="38"/>
                  </a:lnTo>
                  <a:lnTo>
                    <a:pt x="677" y="75"/>
                  </a:lnTo>
                  <a:lnTo>
                    <a:pt x="670" y="112"/>
                  </a:lnTo>
                  <a:lnTo>
                    <a:pt x="662" y="149"/>
                  </a:lnTo>
                  <a:lnTo>
                    <a:pt x="653" y="183"/>
                  </a:lnTo>
                  <a:lnTo>
                    <a:pt x="643" y="216"/>
                  </a:lnTo>
                  <a:lnTo>
                    <a:pt x="630" y="249"/>
                  </a:lnTo>
                  <a:lnTo>
                    <a:pt x="620" y="280"/>
                  </a:lnTo>
                  <a:lnTo>
                    <a:pt x="606" y="312"/>
                  </a:lnTo>
                  <a:lnTo>
                    <a:pt x="594" y="344"/>
                  </a:lnTo>
                  <a:lnTo>
                    <a:pt x="577" y="373"/>
                  </a:lnTo>
                  <a:lnTo>
                    <a:pt x="562" y="402"/>
                  </a:lnTo>
                  <a:lnTo>
                    <a:pt x="544" y="429"/>
                  </a:lnTo>
                  <a:lnTo>
                    <a:pt x="528" y="456"/>
                  </a:lnTo>
                  <a:lnTo>
                    <a:pt x="508" y="483"/>
                  </a:lnTo>
                  <a:lnTo>
                    <a:pt x="489" y="508"/>
                  </a:lnTo>
                  <a:lnTo>
                    <a:pt x="466" y="534"/>
                  </a:lnTo>
                  <a:lnTo>
                    <a:pt x="444" y="556"/>
                  </a:lnTo>
                  <a:lnTo>
                    <a:pt x="423" y="581"/>
                  </a:lnTo>
                  <a:lnTo>
                    <a:pt x="398" y="603"/>
                  </a:lnTo>
                  <a:lnTo>
                    <a:pt x="373" y="625"/>
                  </a:lnTo>
                  <a:lnTo>
                    <a:pt x="347" y="646"/>
                  </a:lnTo>
                  <a:lnTo>
                    <a:pt x="323" y="666"/>
                  </a:lnTo>
                  <a:lnTo>
                    <a:pt x="293" y="686"/>
                  </a:lnTo>
                  <a:lnTo>
                    <a:pt x="266" y="703"/>
                  </a:lnTo>
                  <a:lnTo>
                    <a:pt x="236" y="722"/>
                  </a:lnTo>
                  <a:lnTo>
                    <a:pt x="205" y="739"/>
                  </a:lnTo>
                  <a:lnTo>
                    <a:pt x="176" y="757"/>
                  </a:lnTo>
                  <a:lnTo>
                    <a:pt x="143" y="772"/>
                  </a:lnTo>
                  <a:lnTo>
                    <a:pt x="110" y="788"/>
                  </a:lnTo>
                  <a:lnTo>
                    <a:pt x="78" y="803"/>
                  </a:lnTo>
                  <a:lnTo>
                    <a:pt x="41" y="815"/>
                  </a:lnTo>
                  <a:lnTo>
                    <a:pt x="36" y="803"/>
                  </a:lnTo>
                  <a:lnTo>
                    <a:pt x="31" y="791"/>
                  </a:lnTo>
                  <a:lnTo>
                    <a:pt x="27" y="776"/>
                  </a:lnTo>
                  <a:lnTo>
                    <a:pt x="19" y="764"/>
                  </a:lnTo>
                  <a:lnTo>
                    <a:pt x="14" y="751"/>
                  </a:lnTo>
                  <a:lnTo>
                    <a:pt x="10" y="739"/>
                  </a:lnTo>
                  <a:lnTo>
                    <a:pt x="5" y="725"/>
                  </a:lnTo>
                  <a:lnTo>
                    <a:pt x="0" y="713"/>
                  </a:lnTo>
                  <a:lnTo>
                    <a:pt x="27" y="701"/>
                  </a:lnTo>
                  <a:lnTo>
                    <a:pt x="53" y="691"/>
                  </a:lnTo>
                  <a:lnTo>
                    <a:pt x="78" y="676"/>
                  </a:lnTo>
                  <a:lnTo>
                    <a:pt x="105" y="663"/>
                  </a:lnTo>
                  <a:lnTo>
                    <a:pt x="129" y="651"/>
                  </a:lnTo>
                  <a:lnTo>
                    <a:pt x="153" y="637"/>
                  </a:lnTo>
                  <a:lnTo>
                    <a:pt x="178" y="622"/>
                  </a:lnTo>
                  <a:lnTo>
                    <a:pt x="202" y="608"/>
                  </a:lnTo>
                  <a:lnTo>
                    <a:pt x="227" y="591"/>
                  </a:lnTo>
                  <a:lnTo>
                    <a:pt x="249" y="573"/>
                  </a:lnTo>
                  <a:lnTo>
                    <a:pt x="271" y="556"/>
                  </a:lnTo>
                  <a:lnTo>
                    <a:pt x="293" y="539"/>
                  </a:lnTo>
                  <a:lnTo>
                    <a:pt x="312" y="522"/>
                  </a:lnTo>
                  <a:lnTo>
                    <a:pt x="335" y="501"/>
                  </a:lnTo>
                  <a:lnTo>
                    <a:pt x="354" y="480"/>
                  </a:lnTo>
                  <a:lnTo>
                    <a:pt x="371" y="461"/>
                  </a:lnTo>
                  <a:lnTo>
                    <a:pt x="390" y="439"/>
                  </a:lnTo>
                  <a:lnTo>
                    <a:pt x="408" y="417"/>
                  </a:lnTo>
                  <a:lnTo>
                    <a:pt x="425" y="392"/>
                  </a:lnTo>
                  <a:lnTo>
                    <a:pt x="442" y="368"/>
                  </a:lnTo>
                  <a:lnTo>
                    <a:pt x="456" y="344"/>
                  </a:lnTo>
                  <a:lnTo>
                    <a:pt x="469" y="316"/>
                  </a:lnTo>
                  <a:lnTo>
                    <a:pt x="484" y="290"/>
                  </a:lnTo>
                  <a:lnTo>
                    <a:pt x="496" y="263"/>
                  </a:lnTo>
                  <a:lnTo>
                    <a:pt x="508" y="234"/>
                  </a:lnTo>
                  <a:lnTo>
                    <a:pt x="520" y="202"/>
                  </a:lnTo>
                  <a:lnTo>
                    <a:pt x="528" y="173"/>
                  </a:lnTo>
                  <a:lnTo>
                    <a:pt x="537" y="138"/>
                  </a:lnTo>
                  <a:lnTo>
                    <a:pt x="544" y="107"/>
                  </a:lnTo>
                  <a:lnTo>
                    <a:pt x="552" y="73"/>
                  </a:lnTo>
                  <a:lnTo>
                    <a:pt x="559" y="3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8" name="Freeform 220"/>
            <p:cNvSpPr>
              <a:spLocks noEditPoints="1"/>
            </p:cNvSpPr>
            <p:nvPr/>
          </p:nvSpPr>
          <p:spPr bwMode="auto">
            <a:xfrm>
              <a:off x="3722" y="2468"/>
              <a:ext cx="233" cy="277"/>
            </a:xfrm>
            <a:custGeom>
              <a:avLst/>
              <a:gdLst/>
              <a:ahLst/>
              <a:cxnLst>
                <a:cxn ang="0">
                  <a:pos x="620" y="0"/>
                </a:cxn>
                <a:cxn ang="0">
                  <a:pos x="634" y="13"/>
                </a:cxn>
                <a:cxn ang="0">
                  <a:pos x="679" y="0"/>
                </a:cxn>
                <a:cxn ang="0">
                  <a:pos x="685" y="45"/>
                </a:cxn>
                <a:cxn ang="0">
                  <a:pos x="697" y="46"/>
                </a:cxn>
                <a:cxn ang="0">
                  <a:pos x="677" y="157"/>
                </a:cxn>
                <a:cxn ang="0">
                  <a:pos x="666" y="154"/>
                </a:cxn>
                <a:cxn ang="0">
                  <a:pos x="658" y="226"/>
                </a:cxn>
                <a:cxn ang="0">
                  <a:pos x="624" y="285"/>
                </a:cxn>
                <a:cxn ang="0">
                  <a:pos x="635" y="290"/>
                </a:cxn>
                <a:cxn ang="0">
                  <a:pos x="608" y="354"/>
                </a:cxn>
                <a:cxn ang="0">
                  <a:pos x="586" y="380"/>
                </a:cxn>
                <a:cxn ang="0">
                  <a:pos x="576" y="412"/>
                </a:cxn>
                <a:cxn ang="0">
                  <a:pos x="541" y="467"/>
                </a:cxn>
                <a:cxn ang="0">
                  <a:pos x="522" y="493"/>
                </a:cxn>
                <a:cxn ang="0">
                  <a:pos x="480" y="545"/>
                </a:cxn>
                <a:cxn ang="0">
                  <a:pos x="471" y="537"/>
                </a:cxn>
                <a:cxn ang="0">
                  <a:pos x="436" y="592"/>
                </a:cxn>
                <a:cxn ang="0">
                  <a:pos x="378" y="627"/>
                </a:cxn>
                <a:cxn ang="0">
                  <a:pos x="386" y="636"/>
                </a:cxn>
                <a:cxn ang="0">
                  <a:pos x="335" y="678"/>
                </a:cxn>
                <a:cxn ang="0">
                  <a:pos x="302" y="693"/>
                </a:cxn>
                <a:cxn ang="0">
                  <a:pos x="278" y="715"/>
                </a:cxn>
                <a:cxn ang="0">
                  <a:pos x="211" y="741"/>
                </a:cxn>
                <a:cxn ang="0">
                  <a:pos x="217" y="751"/>
                </a:cxn>
                <a:cxn ang="0">
                  <a:pos x="150" y="773"/>
                </a:cxn>
                <a:cxn ang="0">
                  <a:pos x="119" y="795"/>
                </a:cxn>
                <a:cxn ang="0">
                  <a:pos x="89" y="816"/>
                </a:cxn>
                <a:cxn ang="0">
                  <a:pos x="51" y="808"/>
                </a:cxn>
                <a:cxn ang="0">
                  <a:pos x="35" y="800"/>
                </a:cxn>
                <a:cxn ang="0">
                  <a:pos x="23" y="774"/>
                </a:cxn>
                <a:cxn ang="0">
                  <a:pos x="34" y="769"/>
                </a:cxn>
                <a:cxn ang="0">
                  <a:pos x="13" y="748"/>
                </a:cxn>
                <a:cxn ang="0">
                  <a:pos x="15" y="717"/>
                </a:cxn>
                <a:cxn ang="0">
                  <a:pos x="6" y="714"/>
                </a:cxn>
                <a:cxn ang="0">
                  <a:pos x="65" y="703"/>
                </a:cxn>
                <a:cxn ang="0">
                  <a:pos x="87" y="683"/>
                </a:cxn>
                <a:cxn ang="0">
                  <a:pos x="111" y="665"/>
                </a:cxn>
                <a:cxn ang="0">
                  <a:pos x="166" y="649"/>
                </a:cxn>
                <a:cxn ang="0">
                  <a:pos x="184" y="624"/>
                </a:cxn>
                <a:cxn ang="0">
                  <a:pos x="239" y="603"/>
                </a:cxn>
                <a:cxn ang="0">
                  <a:pos x="262" y="585"/>
                </a:cxn>
                <a:cxn ang="0">
                  <a:pos x="298" y="542"/>
                </a:cxn>
                <a:cxn ang="0">
                  <a:pos x="348" y="512"/>
                </a:cxn>
                <a:cxn ang="0">
                  <a:pos x="339" y="503"/>
                </a:cxn>
                <a:cxn ang="0">
                  <a:pos x="377" y="463"/>
                </a:cxn>
                <a:cxn ang="0">
                  <a:pos x="399" y="446"/>
                </a:cxn>
                <a:cxn ang="0">
                  <a:pos x="412" y="421"/>
                </a:cxn>
                <a:cxn ang="0">
                  <a:pos x="456" y="379"/>
                </a:cxn>
                <a:cxn ang="0">
                  <a:pos x="471" y="353"/>
                </a:cxn>
                <a:cxn ang="0">
                  <a:pos x="487" y="294"/>
                </a:cxn>
                <a:cxn ang="0">
                  <a:pos x="499" y="299"/>
                </a:cxn>
                <a:cxn ang="0">
                  <a:pos x="523" y="243"/>
                </a:cxn>
                <a:cxn ang="0">
                  <a:pos x="535" y="211"/>
                </a:cxn>
                <a:cxn ang="0">
                  <a:pos x="531" y="178"/>
                </a:cxn>
                <a:cxn ang="0">
                  <a:pos x="548" y="112"/>
                </a:cxn>
                <a:cxn ang="0">
                  <a:pos x="559" y="115"/>
                </a:cxn>
                <a:cxn ang="0">
                  <a:pos x="575" y="44"/>
                </a:cxn>
              </a:cxnLst>
              <a:rect l="0" t="0" r="r" b="b"/>
              <a:pathLst>
                <a:path w="699" h="830">
                  <a:moveTo>
                    <a:pt x="574" y="0"/>
                  </a:moveTo>
                  <a:lnTo>
                    <a:pt x="588" y="0"/>
                  </a:lnTo>
                  <a:lnTo>
                    <a:pt x="588" y="13"/>
                  </a:lnTo>
                  <a:lnTo>
                    <a:pt x="574" y="13"/>
                  </a:lnTo>
                  <a:lnTo>
                    <a:pt x="574" y="0"/>
                  </a:lnTo>
                  <a:close/>
                  <a:moveTo>
                    <a:pt x="588" y="0"/>
                  </a:moveTo>
                  <a:lnTo>
                    <a:pt x="603" y="0"/>
                  </a:lnTo>
                  <a:lnTo>
                    <a:pt x="603" y="13"/>
                  </a:lnTo>
                  <a:lnTo>
                    <a:pt x="588" y="13"/>
                  </a:lnTo>
                  <a:lnTo>
                    <a:pt x="588" y="0"/>
                  </a:lnTo>
                  <a:close/>
                  <a:moveTo>
                    <a:pt x="603" y="0"/>
                  </a:moveTo>
                  <a:lnTo>
                    <a:pt x="620" y="0"/>
                  </a:lnTo>
                  <a:lnTo>
                    <a:pt x="620" y="13"/>
                  </a:lnTo>
                  <a:lnTo>
                    <a:pt x="603" y="13"/>
                  </a:lnTo>
                  <a:lnTo>
                    <a:pt x="603" y="0"/>
                  </a:lnTo>
                  <a:close/>
                  <a:moveTo>
                    <a:pt x="620" y="0"/>
                  </a:moveTo>
                  <a:lnTo>
                    <a:pt x="634" y="0"/>
                  </a:lnTo>
                  <a:lnTo>
                    <a:pt x="634" y="13"/>
                  </a:lnTo>
                  <a:lnTo>
                    <a:pt x="620" y="13"/>
                  </a:lnTo>
                  <a:lnTo>
                    <a:pt x="620" y="0"/>
                  </a:lnTo>
                  <a:close/>
                  <a:moveTo>
                    <a:pt x="634" y="0"/>
                  </a:moveTo>
                  <a:lnTo>
                    <a:pt x="649" y="0"/>
                  </a:lnTo>
                  <a:lnTo>
                    <a:pt x="649" y="13"/>
                  </a:lnTo>
                  <a:lnTo>
                    <a:pt x="634" y="13"/>
                  </a:lnTo>
                  <a:lnTo>
                    <a:pt x="634" y="0"/>
                  </a:lnTo>
                  <a:close/>
                  <a:moveTo>
                    <a:pt x="649" y="0"/>
                  </a:moveTo>
                  <a:lnTo>
                    <a:pt x="664" y="0"/>
                  </a:lnTo>
                  <a:lnTo>
                    <a:pt x="664" y="13"/>
                  </a:lnTo>
                  <a:lnTo>
                    <a:pt x="649" y="13"/>
                  </a:lnTo>
                  <a:lnTo>
                    <a:pt x="649" y="0"/>
                  </a:lnTo>
                  <a:close/>
                  <a:moveTo>
                    <a:pt x="664" y="0"/>
                  </a:moveTo>
                  <a:lnTo>
                    <a:pt x="679" y="0"/>
                  </a:lnTo>
                  <a:lnTo>
                    <a:pt x="679" y="13"/>
                  </a:lnTo>
                  <a:lnTo>
                    <a:pt x="664" y="13"/>
                  </a:lnTo>
                  <a:lnTo>
                    <a:pt x="664" y="0"/>
                  </a:lnTo>
                  <a:close/>
                  <a:moveTo>
                    <a:pt x="679" y="0"/>
                  </a:moveTo>
                  <a:lnTo>
                    <a:pt x="693" y="0"/>
                  </a:lnTo>
                  <a:lnTo>
                    <a:pt x="693" y="13"/>
                  </a:lnTo>
                  <a:lnTo>
                    <a:pt x="679" y="13"/>
                  </a:lnTo>
                  <a:lnTo>
                    <a:pt x="679" y="0"/>
                  </a:lnTo>
                  <a:close/>
                  <a:moveTo>
                    <a:pt x="693" y="0"/>
                  </a:moveTo>
                  <a:lnTo>
                    <a:pt x="699" y="0"/>
                  </a:lnTo>
                  <a:lnTo>
                    <a:pt x="699" y="7"/>
                  </a:lnTo>
                  <a:lnTo>
                    <a:pt x="693" y="7"/>
                  </a:lnTo>
                  <a:lnTo>
                    <a:pt x="693" y="0"/>
                  </a:lnTo>
                  <a:close/>
                  <a:moveTo>
                    <a:pt x="699" y="7"/>
                  </a:moveTo>
                  <a:lnTo>
                    <a:pt x="697" y="46"/>
                  </a:lnTo>
                  <a:lnTo>
                    <a:pt x="685" y="45"/>
                  </a:lnTo>
                  <a:lnTo>
                    <a:pt x="687" y="6"/>
                  </a:lnTo>
                  <a:lnTo>
                    <a:pt x="699" y="7"/>
                  </a:lnTo>
                  <a:close/>
                  <a:moveTo>
                    <a:pt x="697" y="46"/>
                  </a:moveTo>
                  <a:lnTo>
                    <a:pt x="697" y="45"/>
                  </a:lnTo>
                  <a:lnTo>
                    <a:pt x="697" y="46"/>
                  </a:lnTo>
                  <a:lnTo>
                    <a:pt x="691" y="45"/>
                  </a:lnTo>
                  <a:lnTo>
                    <a:pt x="697" y="46"/>
                  </a:lnTo>
                  <a:close/>
                  <a:moveTo>
                    <a:pt x="697" y="46"/>
                  </a:moveTo>
                  <a:lnTo>
                    <a:pt x="692" y="83"/>
                  </a:lnTo>
                  <a:lnTo>
                    <a:pt x="680" y="82"/>
                  </a:lnTo>
                  <a:lnTo>
                    <a:pt x="685" y="44"/>
                  </a:lnTo>
                  <a:lnTo>
                    <a:pt x="697" y="46"/>
                  </a:lnTo>
                  <a:close/>
                  <a:moveTo>
                    <a:pt x="692" y="83"/>
                  </a:moveTo>
                  <a:lnTo>
                    <a:pt x="692" y="84"/>
                  </a:lnTo>
                  <a:lnTo>
                    <a:pt x="692" y="84"/>
                  </a:lnTo>
                  <a:lnTo>
                    <a:pt x="686" y="82"/>
                  </a:lnTo>
                  <a:lnTo>
                    <a:pt x="692" y="83"/>
                  </a:lnTo>
                  <a:close/>
                  <a:moveTo>
                    <a:pt x="692" y="84"/>
                  </a:moveTo>
                  <a:lnTo>
                    <a:pt x="684" y="120"/>
                  </a:lnTo>
                  <a:lnTo>
                    <a:pt x="673" y="117"/>
                  </a:lnTo>
                  <a:lnTo>
                    <a:pt x="680" y="81"/>
                  </a:lnTo>
                  <a:lnTo>
                    <a:pt x="692" y="84"/>
                  </a:lnTo>
                  <a:close/>
                  <a:moveTo>
                    <a:pt x="684" y="120"/>
                  </a:moveTo>
                  <a:lnTo>
                    <a:pt x="677" y="157"/>
                  </a:lnTo>
                  <a:lnTo>
                    <a:pt x="665" y="155"/>
                  </a:lnTo>
                  <a:lnTo>
                    <a:pt x="673" y="117"/>
                  </a:lnTo>
                  <a:lnTo>
                    <a:pt x="684" y="120"/>
                  </a:lnTo>
                  <a:close/>
                  <a:moveTo>
                    <a:pt x="677" y="157"/>
                  </a:moveTo>
                  <a:lnTo>
                    <a:pt x="677" y="157"/>
                  </a:lnTo>
                  <a:lnTo>
                    <a:pt x="677" y="157"/>
                  </a:lnTo>
                  <a:lnTo>
                    <a:pt x="671" y="156"/>
                  </a:lnTo>
                  <a:lnTo>
                    <a:pt x="677" y="157"/>
                  </a:lnTo>
                  <a:close/>
                  <a:moveTo>
                    <a:pt x="677" y="157"/>
                  </a:moveTo>
                  <a:lnTo>
                    <a:pt x="667" y="191"/>
                  </a:lnTo>
                  <a:lnTo>
                    <a:pt x="656" y="188"/>
                  </a:lnTo>
                  <a:lnTo>
                    <a:pt x="666" y="154"/>
                  </a:lnTo>
                  <a:lnTo>
                    <a:pt x="677" y="157"/>
                  </a:lnTo>
                  <a:close/>
                  <a:moveTo>
                    <a:pt x="667" y="191"/>
                  </a:moveTo>
                  <a:lnTo>
                    <a:pt x="658" y="225"/>
                  </a:lnTo>
                  <a:lnTo>
                    <a:pt x="645" y="222"/>
                  </a:lnTo>
                  <a:lnTo>
                    <a:pt x="656" y="188"/>
                  </a:lnTo>
                  <a:lnTo>
                    <a:pt x="667" y="191"/>
                  </a:lnTo>
                  <a:close/>
                  <a:moveTo>
                    <a:pt x="658" y="225"/>
                  </a:moveTo>
                  <a:lnTo>
                    <a:pt x="658" y="225"/>
                  </a:lnTo>
                  <a:lnTo>
                    <a:pt x="658" y="226"/>
                  </a:lnTo>
                  <a:lnTo>
                    <a:pt x="652" y="223"/>
                  </a:lnTo>
                  <a:lnTo>
                    <a:pt x="658" y="225"/>
                  </a:lnTo>
                  <a:close/>
                  <a:moveTo>
                    <a:pt x="658" y="226"/>
                  </a:moveTo>
                  <a:lnTo>
                    <a:pt x="645" y="258"/>
                  </a:lnTo>
                  <a:lnTo>
                    <a:pt x="633" y="254"/>
                  </a:lnTo>
                  <a:lnTo>
                    <a:pt x="645" y="221"/>
                  </a:lnTo>
                  <a:lnTo>
                    <a:pt x="658" y="226"/>
                  </a:lnTo>
                  <a:close/>
                  <a:moveTo>
                    <a:pt x="633" y="254"/>
                  </a:moveTo>
                  <a:lnTo>
                    <a:pt x="633" y="254"/>
                  </a:lnTo>
                  <a:lnTo>
                    <a:pt x="633" y="254"/>
                  </a:lnTo>
                  <a:lnTo>
                    <a:pt x="639" y="256"/>
                  </a:lnTo>
                  <a:lnTo>
                    <a:pt x="633" y="254"/>
                  </a:lnTo>
                  <a:close/>
                  <a:moveTo>
                    <a:pt x="645" y="258"/>
                  </a:moveTo>
                  <a:lnTo>
                    <a:pt x="635" y="289"/>
                  </a:lnTo>
                  <a:lnTo>
                    <a:pt x="624" y="285"/>
                  </a:lnTo>
                  <a:lnTo>
                    <a:pt x="633" y="254"/>
                  </a:lnTo>
                  <a:lnTo>
                    <a:pt x="645" y="258"/>
                  </a:lnTo>
                  <a:close/>
                  <a:moveTo>
                    <a:pt x="635" y="289"/>
                  </a:moveTo>
                  <a:lnTo>
                    <a:pt x="635" y="289"/>
                  </a:lnTo>
                  <a:lnTo>
                    <a:pt x="635" y="290"/>
                  </a:lnTo>
                  <a:lnTo>
                    <a:pt x="629" y="287"/>
                  </a:lnTo>
                  <a:lnTo>
                    <a:pt x="635" y="289"/>
                  </a:lnTo>
                  <a:close/>
                  <a:moveTo>
                    <a:pt x="635" y="290"/>
                  </a:moveTo>
                  <a:lnTo>
                    <a:pt x="620" y="321"/>
                  </a:lnTo>
                  <a:lnTo>
                    <a:pt x="609" y="316"/>
                  </a:lnTo>
                  <a:lnTo>
                    <a:pt x="624" y="285"/>
                  </a:lnTo>
                  <a:lnTo>
                    <a:pt x="635" y="290"/>
                  </a:lnTo>
                  <a:close/>
                  <a:moveTo>
                    <a:pt x="609" y="316"/>
                  </a:moveTo>
                  <a:lnTo>
                    <a:pt x="609" y="316"/>
                  </a:lnTo>
                  <a:lnTo>
                    <a:pt x="609" y="316"/>
                  </a:lnTo>
                  <a:lnTo>
                    <a:pt x="615" y="319"/>
                  </a:lnTo>
                  <a:lnTo>
                    <a:pt x="609" y="316"/>
                  </a:lnTo>
                  <a:close/>
                  <a:moveTo>
                    <a:pt x="620" y="321"/>
                  </a:moveTo>
                  <a:lnTo>
                    <a:pt x="608" y="353"/>
                  </a:lnTo>
                  <a:lnTo>
                    <a:pt x="597" y="349"/>
                  </a:lnTo>
                  <a:lnTo>
                    <a:pt x="609" y="316"/>
                  </a:lnTo>
                  <a:lnTo>
                    <a:pt x="620" y="321"/>
                  </a:lnTo>
                  <a:close/>
                  <a:moveTo>
                    <a:pt x="608" y="353"/>
                  </a:moveTo>
                  <a:lnTo>
                    <a:pt x="608" y="354"/>
                  </a:lnTo>
                  <a:lnTo>
                    <a:pt x="608" y="354"/>
                  </a:lnTo>
                  <a:lnTo>
                    <a:pt x="603" y="351"/>
                  </a:lnTo>
                  <a:lnTo>
                    <a:pt x="608" y="353"/>
                  </a:lnTo>
                  <a:close/>
                  <a:moveTo>
                    <a:pt x="608" y="354"/>
                  </a:moveTo>
                  <a:lnTo>
                    <a:pt x="591" y="383"/>
                  </a:lnTo>
                  <a:lnTo>
                    <a:pt x="581" y="377"/>
                  </a:lnTo>
                  <a:lnTo>
                    <a:pt x="597" y="348"/>
                  </a:lnTo>
                  <a:lnTo>
                    <a:pt x="608" y="354"/>
                  </a:lnTo>
                  <a:close/>
                  <a:moveTo>
                    <a:pt x="580" y="377"/>
                  </a:moveTo>
                  <a:lnTo>
                    <a:pt x="580" y="377"/>
                  </a:lnTo>
                  <a:lnTo>
                    <a:pt x="581" y="377"/>
                  </a:lnTo>
                  <a:lnTo>
                    <a:pt x="586" y="380"/>
                  </a:lnTo>
                  <a:lnTo>
                    <a:pt x="580" y="377"/>
                  </a:lnTo>
                  <a:close/>
                  <a:moveTo>
                    <a:pt x="591" y="383"/>
                  </a:moveTo>
                  <a:lnTo>
                    <a:pt x="577" y="412"/>
                  </a:lnTo>
                  <a:lnTo>
                    <a:pt x="565" y="406"/>
                  </a:lnTo>
                  <a:lnTo>
                    <a:pt x="580" y="377"/>
                  </a:lnTo>
                  <a:lnTo>
                    <a:pt x="591" y="383"/>
                  </a:lnTo>
                  <a:close/>
                  <a:moveTo>
                    <a:pt x="577" y="412"/>
                  </a:moveTo>
                  <a:lnTo>
                    <a:pt x="577" y="412"/>
                  </a:lnTo>
                  <a:lnTo>
                    <a:pt x="576" y="412"/>
                  </a:lnTo>
                  <a:lnTo>
                    <a:pt x="571" y="409"/>
                  </a:lnTo>
                  <a:lnTo>
                    <a:pt x="577" y="412"/>
                  </a:lnTo>
                  <a:close/>
                  <a:moveTo>
                    <a:pt x="576" y="412"/>
                  </a:moveTo>
                  <a:lnTo>
                    <a:pt x="558" y="440"/>
                  </a:lnTo>
                  <a:lnTo>
                    <a:pt x="548" y="433"/>
                  </a:lnTo>
                  <a:lnTo>
                    <a:pt x="565" y="406"/>
                  </a:lnTo>
                  <a:lnTo>
                    <a:pt x="576" y="412"/>
                  </a:lnTo>
                  <a:close/>
                  <a:moveTo>
                    <a:pt x="558" y="440"/>
                  </a:moveTo>
                  <a:lnTo>
                    <a:pt x="542" y="466"/>
                  </a:lnTo>
                  <a:lnTo>
                    <a:pt x="531" y="460"/>
                  </a:lnTo>
                  <a:lnTo>
                    <a:pt x="548" y="433"/>
                  </a:lnTo>
                  <a:lnTo>
                    <a:pt x="558" y="440"/>
                  </a:lnTo>
                  <a:close/>
                  <a:moveTo>
                    <a:pt x="542" y="466"/>
                  </a:moveTo>
                  <a:lnTo>
                    <a:pt x="542" y="466"/>
                  </a:lnTo>
                  <a:lnTo>
                    <a:pt x="541" y="467"/>
                  </a:lnTo>
                  <a:lnTo>
                    <a:pt x="537" y="463"/>
                  </a:lnTo>
                  <a:lnTo>
                    <a:pt x="542" y="466"/>
                  </a:lnTo>
                  <a:close/>
                  <a:moveTo>
                    <a:pt x="541" y="467"/>
                  </a:moveTo>
                  <a:lnTo>
                    <a:pt x="522" y="493"/>
                  </a:lnTo>
                  <a:lnTo>
                    <a:pt x="512" y="486"/>
                  </a:lnTo>
                  <a:lnTo>
                    <a:pt x="532" y="460"/>
                  </a:lnTo>
                  <a:lnTo>
                    <a:pt x="541" y="467"/>
                  </a:lnTo>
                  <a:close/>
                  <a:moveTo>
                    <a:pt x="522" y="493"/>
                  </a:moveTo>
                  <a:lnTo>
                    <a:pt x="522" y="493"/>
                  </a:lnTo>
                  <a:lnTo>
                    <a:pt x="522" y="493"/>
                  </a:lnTo>
                  <a:lnTo>
                    <a:pt x="517" y="490"/>
                  </a:lnTo>
                  <a:lnTo>
                    <a:pt x="522" y="493"/>
                  </a:lnTo>
                  <a:close/>
                  <a:moveTo>
                    <a:pt x="522" y="493"/>
                  </a:moveTo>
                  <a:lnTo>
                    <a:pt x="503" y="519"/>
                  </a:lnTo>
                  <a:lnTo>
                    <a:pt x="493" y="511"/>
                  </a:lnTo>
                  <a:lnTo>
                    <a:pt x="512" y="486"/>
                  </a:lnTo>
                  <a:lnTo>
                    <a:pt x="522" y="493"/>
                  </a:lnTo>
                  <a:close/>
                  <a:moveTo>
                    <a:pt x="503" y="519"/>
                  </a:moveTo>
                  <a:lnTo>
                    <a:pt x="503" y="518"/>
                  </a:lnTo>
                  <a:lnTo>
                    <a:pt x="503" y="519"/>
                  </a:lnTo>
                  <a:lnTo>
                    <a:pt x="498" y="515"/>
                  </a:lnTo>
                  <a:lnTo>
                    <a:pt x="503" y="519"/>
                  </a:lnTo>
                  <a:close/>
                  <a:moveTo>
                    <a:pt x="503" y="519"/>
                  </a:moveTo>
                  <a:lnTo>
                    <a:pt x="480" y="545"/>
                  </a:lnTo>
                  <a:lnTo>
                    <a:pt x="470" y="537"/>
                  </a:lnTo>
                  <a:lnTo>
                    <a:pt x="493" y="511"/>
                  </a:lnTo>
                  <a:lnTo>
                    <a:pt x="503" y="519"/>
                  </a:lnTo>
                  <a:close/>
                  <a:moveTo>
                    <a:pt x="480" y="545"/>
                  </a:moveTo>
                  <a:lnTo>
                    <a:pt x="480" y="545"/>
                  </a:lnTo>
                  <a:lnTo>
                    <a:pt x="479" y="546"/>
                  </a:lnTo>
                  <a:lnTo>
                    <a:pt x="475" y="541"/>
                  </a:lnTo>
                  <a:lnTo>
                    <a:pt x="480" y="545"/>
                  </a:lnTo>
                  <a:close/>
                  <a:moveTo>
                    <a:pt x="479" y="546"/>
                  </a:moveTo>
                  <a:lnTo>
                    <a:pt x="458" y="567"/>
                  </a:lnTo>
                  <a:lnTo>
                    <a:pt x="449" y="559"/>
                  </a:lnTo>
                  <a:lnTo>
                    <a:pt x="471" y="537"/>
                  </a:lnTo>
                  <a:lnTo>
                    <a:pt x="479" y="546"/>
                  </a:lnTo>
                  <a:close/>
                  <a:moveTo>
                    <a:pt x="449" y="559"/>
                  </a:moveTo>
                  <a:lnTo>
                    <a:pt x="449" y="559"/>
                  </a:lnTo>
                  <a:lnTo>
                    <a:pt x="449" y="559"/>
                  </a:lnTo>
                  <a:lnTo>
                    <a:pt x="453" y="563"/>
                  </a:lnTo>
                  <a:lnTo>
                    <a:pt x="449" y="559"/>
                  </a:lnTo>
                  <a:close/>
                  <a:moveTo>
                    <a:pt x="458" y="567"/>
                  </a:moveTo>
                  <a:lnTo>
                    <a:pt x="436" y="592"/>
                  </a:lnTo>
                  <a:lnTo>
                    <a:pt x="427" y="583"/>
                  </a:lnTo>
                  <a:lnTo>
                    <a:pt x="449" y="559"/>
                  </a:lnTo>
                  <a:lnTo>
                    <a:pt x="458" y="567"/>
                  </a:lnTo>
                  <a:close/>
                  <a:moveTo>
                    <a:pt x="436" y="592"/>
                  </a:moveTo>
                  <a:lnTo>
                    <a:pt x="436" y="592"/>
                  </a:lnTo>
                  <a:lnTo>
                    <a:pt x="436" y="593"/>
                  </a:lnTo>
                  <a:lnTo>
                    <a:pt x="432" y="588"/>
                  </a:lnTo>
                  <a:lnTo>
                    <a:pt x="436" y="592"/>
                  </a:lnTo>
                  <a:close/>
                  <a:moveTo>
                    <a:pt x="436" y="593"/>
                  </a:moveTo>
                  <a:lnTo>
                    <a:pt x="412" y="614"/>
                  </a:lnTo>
                  <a:lnTo>
                    <a:pt x="402" y="605"/>
                  </a:lnTo>
                  <a:lnTo>
                    <a:pt x="428" y="583"/>
                  </a:lnTo>
                  <a:lnTo>
                    <a:pt x="436" y="593"/>
                  </a:lnTo>
                  <a:close/>
                  <a:moveTo>
                    <a:pt x="412" y="614"/>
                  </a:moveTo>
                  <a:lnTo>
                    <a:pt x="386" y="636"/>
                  </a:lnTo>
                  <a:lnTo>
                    <a:pt x="378" y="627"/>
                  </a:lnTo>
                  <a:lnTo>
                    <a:pt x="402" y="605"/>
                  </a:lnTo>
                  <a:lnTo>
                    <a:pt x="412" y="614"/>
                  </a:lnTo>
                  <a:close/>
                  <a:moveTo>
                    <a:pt x="386" y="636"/>
                  </a:moveTo>
                  <a:lnTo>
                    <a:pt x="386" y="636"/>
                  </a:lnTo>
                  <a:lnTo>
                    <a:pt x="386" y="636"/>
                  </a:lnTo>
                  <a:lnTo>
                    <a:pt x="382" y="632"/>
                  </a:lnTo>
                  <a:lnTo>
                    <a:pt x="386" y="636"/>
                  </a:lnTo>
                  <a:close/>
                  <a:moveTo>
                    <a:pt x="386" y="636"/>
                  </a:moveTo>
                  <a:lnTo>
                    <a:pt x="360" y="658"/>
                  </a:lnTo>
                  <a:lnTo>
                    <a:pt x="352" y="649"/>
                  </a:lnTo>
                  <a:lnTo>
                    <a:pt x="379" y="627"/>
                  </a:lnTo>
                  <a:lnTo>
                    <a:pt x="386" y="636"/>
                  </a:lnTo>
                  <a:close/>
                  <a:moveTo>
                    <a:pt x="360" y="658"/>
                  </a:moveTo>
                  <a:lnTo>
                    <a:pt x="359" y="658"/>
                  </a:lnTo>
                  <a:lnTo>
                    <a:pt x="360" y="658"/>
                  </a:lnTo>
                  <a:lnTo>
                    <a:pt x="356" y="653"/>
                  </a:lnTo>
                  <a:lnTo>
                    <a:pt x="360" y="658"/>
                  </a:lnTo>
                  <a:close/>
                  <a:moveTo>
                    <a:pt x="360" y="658"/>
                  </a:moveTo>
                  <a:lnTo>
                    <a:pt x="335" y="678"/>
                  </a:lnTo>
                  <a:lnTo>
                    <a:pt x="328" y="668"/>
                  </a:lnTo>
                  <a:lnTo>
                    <a:pt x="352" y="649"/>
                  </a:lnTo>
                  <a:lnTo>
                    <a:pt x="360" y="658"/>
                  </a:lnTo>
                  <a:close/>
                  <a:moveTo>
                    <a:pt x="335" y="678"/>
                  </a:moveTo>
                  <a:lnTo>
                    <a:pt x="335" y="678"/>
                  </a:lnTo>
                  <a:lnTo>
                    <a:pt x="335" y="679"/>
                  </a:lnTo>
                  <a:lnTo>
                    <a:pt x="332" y="673"/>
                  </a:lnTo>
                  <a:lnTo>
                    <a:pt x="335" y="678"/>
                  </a:lnTo>
                  <a:close/>
                  <a:moveTo>
                    <a:pt x="335" y="679"/>
                  </a:moveTo>
                  <a:lnTo>
                    <a:pt x="305" y="698"/>
                  </a:lnTo>
                  <a:lnTo>
                    <a:pt x="298" y="688"/>
                  </a:lnTo>
                  <a:lnTo>
                    <a:pt x="328" y="668"/>
                  </a:lnTo>
                  <a:lnTo>
                    <a:pt x="335" y="679"/>
                  </a:lnTo>
                  <a:close/>
                  <a:moveTo>
                    <a:pt x="305" y="698"/>
                  </a:moveTo>
                  <a:lnTo>
                    <a:pt x="304" y="699"/>
                  </a:lnTo>
                  <a:lnTo>
                    <a:pt x="305" y="698"/>
                  </a:lnTo>
                  <a:lnTo>
                    <a:pt x="302" y="693"/>
                  </a:lnTo>
                  <a:lnTo>
                    <a:pt x="305" y="698"/>
                  </a:lnTo>
                  <a:close/>
                  <a:moveTo>
                    <a:pt x="305" y="698"/>
                  </a:moveTo>
                  <a:lnTo>
                    <a:pt x="278" y="715"/>
                  </a:lnTo>
                  <a:lnTo>
                    <a:pt x="272" y="705"/>
                  </a:lnTo>
                  <a:lnTo>
                    <a:pt x="298" y="688"/>
                  </a:lnTo>
                  <a:lnTo>
                    <a:pt x="305" y="698"/>
                  </a:lnTo>
                  <a:close/>
                  <a:moveTo>
                    <a:pt x="272" y="705"/>
                  </a:moveTo>
                  <a:lnTo>
                    <a:pt x="273" y="704"/>
                  </a:lnTo>
                  <a:lnTo>
                    <a:pt x="272" y="705"/>
                  </a:lnTo>
                  <a:lnTo>
                    <a:pt x="275" y="710"/>
                  </a:lnTo>
                  <a:lnTo>
                    <a:pt x="272" y="705"/>
                  </a:lnTo>
                  <a:close/>
                  <a:moveTo>
                    <a:pt x="278" y="715"/>
                  </a:moveTo>
                  <a:lnTo>
                    <a:pt x="249" y="734"/>
                  </a:lnTo>
                  <a:lnTo>
                    <a:pt x="242" y="724"/>
                  </a:lnTo>
                  <a:lnTo>
                    <a:pt x="272" y="705"/>
                  </a:lnTo>
                  <a:lnTo>
                    <a:pt x="278" y="715"/>
                  </a:lnTo>
                  <a:close/>
                  <a:moveTo>
                    <a:pt x="249" y="734"/>
                  </a:moveTo>
                  <a:lnTo>
                    <a:pt x="249" y="734"/>
                  </a:lnTo>
                  <a:lnTo>
                    <a:pt x="249" y="735"/>
                  </a:lnTo>
                  <a:lnTo>
                    <a:pt x="245" y="729"/>
                  </a:lnTo>
                  <a:lnTo>
                    <a:pt x="249" y="734"/>
                  </a:lnTo>
                  <a:close/>
                  <a:moveTo>
                    <a:pt x="249" y="735"/>
                  </a:moveTo>
                  <a:lnTo>
                    <a:pt x="217" y="751"/>
                  </a:lnTo>
                  <a:lnTo>
                    <a:pt x="211" y="741"/>
                  </a:lnTo>
                  <a:lnTo>
                    <a:pt x="242" y="724"/>
                  </a:lnTo>
                  <a:lnTo>
                    <a:pt x="249" y="735"/>
                  </a:lnTo>
                  <a:close/>
                  <a:moveTo>
                    <a:pt x="211" y="741"/>
                  </a:moveTo>
                  <a:lnTo>
                    <a:pt x="211" y="741"/>
                  </a:lnTo>
                  <a:lnTo>
                    <a:pt x="211" y="741"/>
                  </a:lnTo>
                  <a:lnTo>
                    <a:pt x="214" y="746"/>
                  </a:lnTo>
                  <a:lnTo>
                    <a:pt x="211" y="741"/>
                  </a:lnTo>
                  <a:close/>
                  <a:moveTo>
                    <a:pt x="217" y="751"/>
                  </a:moveTo>
                  <a:lnTo>
                    <a:pt x="188" y="769"/>
                  </a:lnTo>
                  <a:lnTo>
                    <a:pt x="182" y="758"/>
                  </a:lnTo>
                  <a:lnTo>
                    <a:pt x="211" y="741"/>
                  </a:lnTo>
                  <a:lnTo>
                    <a:pt x="217" y="751"/>
                  </a:lnTo>
                  <a:close/>
                  <a:moveTo>
                    <a:pt x="188" y="769"/>
                  </a:moveTo>
                  <a:lnTo>
                    <a:pt x="188" y="769"/>
                  </a:lnTo>
                  <a:lnTo>
                    <a:pt x="187" y="770"/>
                  </a:lnTo>
                  <a:lnTo>
                    <a:pt x="185" y="764"/>
                  </a:lnTo>
                  <a:lnTo>
                    <a:pt x="188" y="769"/>
                  </a:lnTo>
                  <a:close/>
                  <a:moveTo>
                    <a:pt x="187" y="770"/>
                  </a:moveTo>
                  <a:lnTo>
                    <a:pt x="155" y="784"/>
                  </a:lnTo>
                  <a:lnTo>
                    <a:pt x="150" y="773"/>
                  </a:lnTo>
                  <a:lnTo>
                    <a:pt x="182" y="758"/>
                  </a:lnTo>
                  <a:lnTo>
                    <a:pt x="187" y="770"/>
                  </a:lnTo>
                  <a:close/>
                  <a:moveTo>
                    <a:pt x="150" y="773"/>
                  </a:moveTo>
                  <a:lnTo>
                    <a:pt x="150" y="773"/>
                  </a:lnTo>
                  <a:lnTo>
                    <a:pt x="150" y="773"/>
                  </a:lnTo>
                  <a:lnTo>
                    <a:pt x="152" y="779"/>
                  </a:lnTo>
                  <a:lnTo>
                    <a:pt x="150" y="773"/>
                  </a:lnTo>
                  <a:close/>
                  <a:moveTo>
                    <a:pt x="155" y="784"/>
                  </a:moveTo>
                  <a:lnTo>
                    <a:pt x="121" y="801"/>
                  </a:lnTo>
                  <a:lnTo>
                    <a:pt x="116" y="790"/>
                  </a:lnTo>
                  <a:lnTo>
                    <a:pt x="150" y="773"/>
                  </a:lnTo>
                  <a:lnTo>
                    <a:pt x="155" y="784"/>
                  </a:lnTo>
                  <a:close/>
                  <a:moveTo>
                    <a:pt x="121" y="801"/>
                  </a:moveTo>
                  <a:lnTo>
                    <a:pt x="122" y="801"/>
                  </a:lnTo>
                  <a:lnTo>
                    <a:pt x="121" y="801"/>
                  </a:lnTo>
                  <a:lnTo>
                    <a:pt x="119" y="795"/>
                  </a:lnTo>
                  <a:lnTo>
                    <a:pt x="121" y="801"/>
                  </a:lnTo>
                  <a:close/>
                  <a:moveTo>
                    <a:pt x="121" y="801"/>
                  </a:moveTo>
                  <a:lnTo>
                    <a:pt x="90" y="815"/>
                  </a:lnTo>
                  <a:lnTo>
                    <a:pt x="85" y="804"/>
                  </a:lnTo>
                  <a:lnTo>
                    <a:pt x="116" y="790"/>
                  </a:lnTo>
                  <a:lnTo>
                    <a:pt x="121" y="801"/>
                  </a:lnTo>
                  <a:close/>
                  <a:moveTo>
                    <a:pt x="90" y="815"/>
                  </a:moveTo>
                  <a:lnTo>
                    <a:pt x="89" y="816"/>
                  </a:lnTo>
                  <a:lnTo>
                    <a:pt x="89" y="816"/>
                  </a:lnTo>
                  <a:lnTo>
                    <a:pt x="87" y="810"/>
                  </a:lnTo>
                  <a:lnTo>
                    <a:pt x="90" y="815"/>
                  </a:lnTo>
                  <a:close/>
                  <a:moveTo>
                    <a:pt x="89" y="816"/>
                  </a:moveTo>
                  <a:lnTo>
                    <a:pt x="52" y="828"/>
                  </a:lnTo>
                  <a:lnTo>
                    <a:pt x="48" y="816"/>
                  </a:lnTo>
                  <a:lnTo>
                    <a:pt x="85" y="804"/>
                  </a:lnTo>
                  <a:lnTo>
                    <a:pt x="89" y="816"/>
                  </a:lnTo>
                  <a:close/>
                  <a:moveTo>
                    <a:pt x="52" y="828"/>
                  </a:moveTo>
                  <a:lnTo>
                    <a:pt x="47" y="830"/>
                  </a:lnTo>
                  <a:lnTo>
                    <a:pt x="44" y="824"/>
                  </a:lnTo>
                  <a:lnTo>
                    <a:pt x="50" y="822"/>
                  </a:lnTo>
                  <a:lnTo>
                    <a:pt x="52" y="828"/>
                  </a:lnTo>
                  <a:close/>
                  <a:moveTo>
                    <a:pt x="44" y="824"/>
                  </a:moveTo>
                  <a:lnTo>
                    <a:pt x="40" y="812"/>
                  </a:lnTo>
                  <a:lnTo>
                    <a:pt x="51" y="808"/>
                  </a:lnTo>
                  <a:lnTo>
                    <a:pt x="56" y="820"/>
                  </a:lnTo>
                  <a:lnTo>
                    <a:pt x="44" y="824"/>
                  </a:lnTo>
                  <a:close/>
                  <a:moveTo>
                    <a:pt x="40" y="812"/>
                  </a:moveTo>
                  <a:lnTo>
                    <a:pt x="35" y="800"/>
                  </a:lnTo>
                  <a:lnTo>
                    <a:pt x="46" y="796"/>
                  </a:lnTo>
                  <a:lnTo>
                    <a:pt x="51" y="808"/>
                  </a:lnTo>
                  <a:lnTo>
                    <a:pt x="40" y="812"/>
                  </a:lnTo>
                  <a:close/>
                  <a:moveTo>
                    <a:pt x="35" y="800"/>
                  </a:moveTo>
                  <a:lnTo>
                    <a:pt x="35" y="800"/>
                  </a:lnTo>
                  <a:lnTo>
                    <a:pt x="35" y="800"/>
                  </a:lnTo>
                  <a:lnTo>
                    <a:pt x="40" y="798"/>
                  </a:lnTo>
                  <a:lnTo>
                    <a:pt x="35" y="800"/>
                  </a:lnTo>
                  <a:close/>
                  <a:moveTo>
                    <a:pt x="35" y="800"/>
                  </a:moveTo>
                  <a:lnTo>
                    <a:pt x="30" y="785"/>
                  </a:lnTo>
                  <a:lnTo>
                    <a:pt x="41" y="781"/>
                  </a:lnTo>
                  <a:lnTo>
                    <a:pt x="46" y="796"/>
                  </a:lnTo>
                  <a:lnTo>
                    <a:pt x="35" y="800"/>
                  </a:lnTo>
                  <a:close/>
                  <a:moveTo>
                    <a:pt x="41" y="780"/>
                  </a:moveTo>
                  <a:lnTo>
                    <a:pt x="41" y="781"/>
                  </a:lnTo>
                  <a:lnTo>
                    <a:pt x="41" y="781"/>
                  </a:lnTo>
                  <a:lnTo>
                    <a:pt x="36" y="783"/>
                  </a:lnTo>
                  <a:lnTo>
                    <a:pt x="41" y="780"/>
                  </a:lnTo>
                  <a:close/>
                  <a:moveTo>
                    <a:pt x="30" y="786"/>
                  </a:moveTo>
                  <a:lnTo>
                    <a:pt x="23" y="774"/>
                  </a:lnTo>
                  <a:lnTo>
                    <a:pt x="33" y="768"/>
                  </a:lnTo>
                  <a:lnTo>
                    <a:pt x="41" y="780"/>
                  </a:lnTo>
                  <a:lnTo>
                    <a:pt x="30" y="786"/>
                  </a:lnTo>
                  <a:close/>
                  <a:moveTo>
                    <a:pt x="23" y="774"/>
                  </a:moveTo>
                  <a:lnTo>
                    <a:pt x="23" y="774"/>
                  </a:lnTo>
                  <a:lnTo>
                    <a:pt x="23" y="774"/>
                  </a:lnTo>
                  <a:lnTo>
                    <a:pt x="28" y="771"/>
                  </a:lnTo>
                  <a:lnTo>
                    <a:pt x="23" y="774"/>
                  </a:lnTo>
                  <a:close/>
                  <a:moveTo>
                    <a:pt x="23" y="774"/>
                  </a:moveTo>
                  <a:lnTo>
                    <a:pt x="18" y="760"/>
                  </a:lnTo>
                  <a:lnTo>
                    <a:pt x="29" y="756"/>
                  </a:lnTo>
                  <a:lnTo>
                    <a:pt x="34" y="769"/>
                  </a:lnTo>
                  <a:lnTo>
                    <a:pt x="23" y="774"/>
                  </a:lnTo>
                  <a:close/>
                  <a:moveTo>
                    <a:pt x="18" y="760"/>
                  </a:moveTo>
                  <a:lnTo>
                    <a:pt x="13" y="748"/>
                  </a:lnTo>
                  <a:lnTo>
                    <a:pt x="24" y="744"/>
                  </a:lnTo>
                  <a:lnTo>
                    <a:pt x="29" y="756"/>
                  </a:lnTo>
                  <a:lnTo>
                    <a:pt x="18" y="760"/>
                  </a:lnTo>
                  <a:close/>
                  <a:moveTo>
                    <a:pt x="13" y="748"/>
                  </a:moveTo>
                  <a:lnTo>
                    <a:pt x="13" y="748"/>
                  </a:lnTo>
                  <a:lnTo>
                    <a:pt x="13" y="748"/>
                  </a:lnTo>
                  <a:lnTo>
                    <a:pt x="19" y="746"/>
                  </a:lnTo>
                  <a:lnTo>
                    <a:pt x="13" y="748"/>
                  </a:lnTo>
                  <a:close/>
                  <a:moveTo>
                    <a:pt x="13" y="748"/>
                  </a:moveTo>
                  <a:lnTo>
                    <a:pt x="8" y="734"/>
                  </a:lnTo>
                  <a:lnTo>
                    <a:pt x="20" y="730"/>
                  </a:lnTo>
                  <a:lnTo>
                    <a:pt x="24" y="744"/>
                  </a:lnTo>
                  <a:lnTo>
                    <a:pt x="13" y="748"/>
                  </a:lnTo>
                  <a:close/>
                  <a:moveTo>
                    <a:pt x="19" y="729"/>
                  </a:moveTo>
                  <a:lnTo>
                    <a:pt x="20" y="730"/>
                  </a:lnTo>
                  <a:lnTo>
                    <a:pt x="20" y="730"/>
                  </a:lnTo>
                  <a:lnTo>
                    <a:pt x="14" y="732"/>
                  </a:lnTo>
                  <a:lnTo>
                    <a:pt x="19" y="729"/>
                  </a:lnTo>
                  <a:close/>
                  <a:moveTo>
                    <a:pt x="8" y="734"/>
                  </a:moveTo>
                  <a:lnTo>
                    <a:pt x="2" y="722"/>
                  </a:lnTo>
                  <a:lnTo>
                    <a:pt x="15" y="717"/>
                  </a:lnTo>
                  <a:lnTo>
                    <a:pt x="19" y="729"/>
                  </a:lnTo>
                  <a:lnTo>
                    <a:pt x="8" y="734"/>
                  </a:lnTo>
                  <a:close/>
                  <a:moveTo>
                    <a:pt x="2" y="722"/>
                  </a:moveTo>
                  <a:lnTo>
                    <a:pt x="0" y="716"/>
                  </a:lnTo>
                  <a:lnTo>
                    <a:pt x="6" y="714"/>
                  </a:lnTo>
                  <a:lnTo>
                    <a:pt x="9" y="720"/>
                  </a:lnTo>
                  <a:lnTo>
                    <a:pt x="2" y="722"/>
                  </a:lnTo>
                  <a:close/>
                  <a:moveTo>
                    <a:pt x="6" y="714"/>
                  </a:moveTo>
                  <a:lnTo>
                    <a:pt x="33" y="702"/>
                  </a:lnTo>
                  <a:lnTo>
                    <a:pt x="38" y="713"/>
                  </a:lnTo>
                  <a:lnTo>
                    <a:pt x="11" y="725"/>
                  </a:lnTo>
                  <a:lnTo>
                    <a:pt x="6" y="714"/>
                  </a:lnTo>
                  <a:close/>
                  <a:moveTo>
                    <a:pt x="33" y="702"/>
                  </a:moveTo>
                  <a:lnTo>
                    <a:pt x="33" y="702"/>
                  </a:lnTo>
                  <a:lnTo>
                    <a:pt x="33" y="702"/>
                  </a:lnTo>
                  <a:lnTo>
                    <a:pt x="36" y="708"/>
                  </a:lnTo>
                  <a:lnTo>
                    <a:pt x="33" y="702"/>
                  </a:lnTo>
                  <a:close/>
                  <a:moveTo>
                    <a:pt x="33" y="702"/>
                  </a:moveTo>
                  <a:lnTo>
                    <a:pt x="60" y="692"/>
                  </a:lnTo>
                  <a:lnTo>
                    <a:pt x="64" y="704"/>
                  </a:lnTo>
                  <a:lnTo>
                    <a:pt x="38" y="713"/>
                  </a:lnTo>
                  <a:lnTo>
                    <a:pt x="33" y="702"/>
                  </a:lnTo>
                  <a:close/>
                  <a:moveTo>
                    <a:pt x="65" y="703"/>
                  </a:moveTo>
                  <a:lnTo>
                    <a:pt x="65" y="703"/>
                  </a:lnTo>
                  <a:lnTo>
                    <a:pt x="64" y="704"/>
                  </a:lnTo>
                  <a:lnTo>
                    <a:pt x="62" y="698"/>
                  </a:lnTo>
                  <a:lnTo>
                    <a:pt x="65" y="703"/>
                  </a:lnTo>
                  <a:close/>
                  <a:moveTo>
                    <a:pt x="59" y="693"/>
                  </a:moveTo>
                  <a:lnTo>
                    <a:pt x="83" y="678"/>
                  </a:lnTo>
                  <a:lnTo>
                    <a:pt x="90" y="689"/>
                  </a:lnTo>
                  <a:lnTo>
                    <a:pt x="65" y="703"/>
                  </a:lnTo>
                  <a:lnTo>
                    <a:pt x="59" y="693"/>
                  </a:lnTo>
                  <a:close/>
                  <a:moveTo>
                    <a:pt x="83" y="678"/>
                  </a:moveTo>
                  <a:lnTo>
                    <a:pt x="83" y="678"/>
                  </a:lnTo>
                  <a:lnTo>
                    <a:pt x="85" y="678"/>
                  </a:lnTo>
                  <a:lnTo>
                    <a:pt x="87" y="683"/>
                  </a:lnTo>
                  <a:lnTo>
                    <a:pt x="83" y="678"/>
                  </a:lnTo>
                  <a:close/>
                  <a:moveTo>
                    <a:pt x="85" y="678"/>
                  </a:moveTo>
                  <a:lnTo>
                    <a:pt x="111" y="665"/>
                  </a:lnTo>
                  <a:lnTo>
                    <a:pt x="116" y="677"/>
                  </a:lnTo>
                  <a:lnTo>
                    <a:pt x="90" y="689"/>
                  </a:lnTo>
                  <a:lnTo>
                    <a:pt x="85" y="678"/>
                  </a:lnTo>
                  <a:close/>
                  <a:moveTo>
                    <a:pt x="116" y="677"/>
                  </a:moveTo>
                  <a:lnTo>
                    <a:pt x="117" y="677"/>
                  </a:lnTo>
                  <a:lnTo>
                    <a:pt x="116" y="677"/>
                  </a:lnTo>
                  <a:lnTo>
                    <a:pt x="114" y="670"/>
                  </a:lnTo>
                  <a:lnTo>
                    <a:pt x="116" y="677"/>
                  </a:lnTo>
                  <a:close/>
                  <a:moveTo>
                    <a:pt x="111" y="665"/>
                  </a:moveTo>
                  <a:lnTo>
                    <a:pt x="135" y="653"/>
                  </a:lnTo>
                  <a:lnTo>
                    <a:pt x="141" y="664"/>
                  </a:lnTo>
                  <a:lnTo>
                    <a:pt x="116" y="677"/>
                  </a:lnTo>
                  <a:lnTo>
                    <a:pt x="111" y="665"/>
                  </a:lnTo>
                  <a:close/>
                  <a:moveTo>
                    <a:pt x="141" y="663"/>
                  </a:moveTo>
                  <a:lnTo>
                    <a:pt x="141" y="664"/>
                  </a:lnTo>
                  <a:lnTo>
                    <a:pt x="141" y="664"/>
                  </a:lnTo>
                  <a:lnTo>
                    <a:pt x="138" y="658"/>
                  </a:lnTo>
                  <a:lnTo>
                    <a:pt x="141" y="663"/>
                  </a:lnTo>
                  <a:close/>
                  <a:moveTo>
                    <a:pt x="135" y="653"/>
                  </a:moveTo>
                  <a:lnTo>
                    <a:pt x="159" y="639"/>
                  </a:lnTo>
                  <a:lnTo>
                    <a:pt x="166" y="649"/>
                  </a:lnTo>
                  <a:lnTo>
                    <a:pt x="141" y="663"/>
                  </a:lnTo>
                  <a:lnTo>
                    <a:pt x="135" y="653"/>
                  </a:lnTo>
                  <a:close/>
                  <a:moveTo>
                    <a:pt x="159" y="639"/>
                  </a:moveTo>
                  <a:lnTo>
                    <a:pt x="184" y="624"/>
                  </a:lnTo>
                  <a:lnTo>
                    <a:pt x="190" y="634"/>
                  </a:lnTo>
                  <a:lnTo>
                    <a:pt x="166" y="649"/>
                  </a:lnTo>
                  <a:lnTo>
                    <a:pt x="159" y="639"/>
                  </a:lnTo>
                  <a:close/>
                  <a:moveTo>
                    <a:pt x="184" y="624"/>
                  </a:moveTo>
                  <a:lnTo>
                    <a:pt x="208" y="610"/>
                  </a:lnTo>
                  <a:lnTo>
                    <a:pt x="214" y="620"/>
                  </a:lnTo>
                  <a:lnTo>
                    <a:pt x="190" y="634"/>
                  </a:lnTo>
                  <a:lnTo>
                    <a:pt x="184" y="624"/>
                  </a:lnTo>
                  <a:close/>
                  <a:moveTo>
                    <a:pt x="215" y="620"/>
                  </a:moveTo>
                  <a:lnTo>
                    <a:pt x="215" y="620"/>
                  </a:lnTo>
                  <a:lnTo>
                    <a:pt x="214" y="620"/>
                  </a:lnTo>
                  <a:lnTo>
                    <a:pt x="211" y="615"/>
                  </a:lnTo>
                  <a:lnTo>
                    <a:pt x="215" y="620"/>
                  </a:lnTo>
                  <a:close/>
                  <a:moveTo>
                    <a:pt x="208" y="610"/>
                  </a:moveTo>
                  <a:lnTo>
                    <a:pt x="232" y="593"/>
                  </a:lnTo>
                  <a:lnTo>
                    <a:pt x="239" y="603"/>
                  </a:lnTo>
                  <a:lnTo>
                    <a:pt x="215" y="620"/>
                  </a:lnTo>
                  <a:lnTo>
                    <a:pt x="208" y="610"/>
                  </a:lnTo>
                  <a:close/>
                  <a:moveTo>
                    <a:pt x="239" y="603"/>
                  </a:moveTo>
                  <a:lnTo>
                    <a:pt x="239" y="603"/>
                  </a:lnTo>
                  <a:lnTo>
                    <a:pt x="239" y="603"/>
                  </a:lnTo>
                  <a:lnTo>
                    <a:pt x="236" y="598"/>
                  </a:lnTo>
                  <a:lnTo>
                    <a:pt x="239" y="603"/>
                  </a:lnTo>
                  <a:close/>
                  <a:moveTo>
                    <a:pt x="232" y="593"/>
                  </a:moveTo>
                  <a:lnTo>
                    <a:pt x="255" y="575"/>
                  </a:lnTo>
                  <a:lnTo>
                    <a:pt x="262" y="585"/>
                  </a:lnTo>
                  <a:lnTo>
                    <a:pt x="239" y="603"/>
                  </a:lnTo>
                  <a:lnTo>
                    <a:pt x="232" y="593"/>
                  </a:lnTo>
                  <a:close/>
                  <a:moveTo>
                    <a:pt x="255" y="575"/>
                  </a:moveTo>
                  <a:lnTo>
                    <a:pt x="276" y="558"/>
                  </a:lnTo>
                  <a:lnTo>
                    <a:pt x="284" y="568"/>
                  </a:lnTo>
                  <a:lnTo>
                    <a:pt x="262" y="585"/>
                  </a:lnTo>
                  <a:lnTo>
                    <a:pt x="255" y="575"/>
                  </a:lnTo>
                  <a:close/>
                  <a:moveTo>
                    <a:pt x="276" y="558"/>
                  </a:moveTo>
                  <a:lnTo>
                    <a:pt x="298" y="541"/>
                  </a:lnTo>
                  <a:lnTo>
                    <a:pt x="305" y="551"/>
                  </a:lnTo>
                  <a:lnTo>
                    <a:pt x="284" y="568"/>
                  </a:lnTo>
                  <a:lnTo>
                    <a:pt x="276" y="558"/>
                  </a:lnTo>
                  <a:close/>
                  <a:moveTo>
                    <a:pt x="306" y="551"/>
                  </a:moveTo>
                  <a:lnTo>
                    <a:pt x="305" y="551"/>
                  </a:lnTo>
                  <a:lnTo>
                    <a:pt x="305" y="551"/>
                  </a:lnTo>
                  <a:lnTo>
                    <a:pt x="302" y="546"/>
                  </a:lnTo>
                  <a:lnTo>
                    <a:pt x="306" y="551"/>
                  </a:lnTo>
                  <a:close/>
                  <a:moveTo>
                    <a:pt x="298" y="542"/>
                  </a:moveTo>
                  <a:lnTo>
                    <a:pt x="317" y="525"/>
                  </a:lnTo>
                  <a:lnTo>
                    <a:pt x="325" y="534"/>
                  </a:lnTo>
                  <a:lnTo>
                    <a:pt x="306" y="551"/>
                  </a:lnTo>
                  <a:lnTo>
                    <a:pt x="298" y="542"/>
                  </a:lnTo>
                  <a:close/>
                  <a:moveTo>
                    <a:pt x="325" y="533"/>
                  </a:moveTo>
                  <a:lnTo>
                    <a:pt x="325" y="534"/>
                  </a:lnTo>
                  <a:lnTo>
                    <a:pt x="325" y="534"/>
                  </a:lnTo>
                  <a:lnTo>
                    <a:pt x="321" y="529"/>
                  </a:lnTo>
                  <a:lnTo>
                    <a:pt x="325" y="533"/>
                  </a:lnTo>
                  <a:close/>
                  <a:moveTo>
                    <a:pt x="317" y="525"/>
                  </a:moveTo>
                  <a:lnTo>
                    <a:pt x="339" y="503"/>
                  </a:lnTo>
                  <a:lnTo>
                    <a:pt x="348" y="512"/>
                  </a:lnTo>
                  <a:lnTo>
                    <a:pt x="325" y="533"/>
                  </a:lnTo>
                  <a:lnTo>
                    <a:pt x="317" y="525"/>
                  </a:lnTo>
                  <a:close/>
                  <a:moveTo>
                    <a:pt x="339" y="503"/>
                  </a:moveTo>
                  <a:lnTo>
                    <a:pt x="427" y="415"/>
                  </a:lnTo>
                  <a:lnTo>
                    <a:pt x="339" y="503"/>
                  </a:lnTo>
                  <a:lnTo>
                    <a:pt x="344" y="508"/>
                  </a:lnTo>
                  <a:lnTo>
                    <a:pt x="339" y="503"/>
                  </a:lnTo>
                  <a:close/>
                  <a:moveTo>
                    <a:pt x="339" y="503"/>
                  </a:moveTo>
                  <a:lnTo>
                    <a:pt x="359" y="483"/>
                  </a:lnTo>
                  <a:lnTo>
                    <a:pt x="367" y="491"/>
                  </a:lnTo>
                  <a:lnTo>
                    <a:pt x="348" y="512"/>
                  </a:lnTo>
                  <a:lnTo>
                    <a:pt x="339" y="503"/>
                  </a:lnTo>
                  <a:close/>
                  <a:moveTo>
                    <a:pt x="368" y="491"/>
                  </a:moveTo>
                  <a:lnTo>
                    <a:pt x="367" y="492"/>
                  </a:lnTo>
                  <a:lnTo>
                    <a:pt x="367" y="491"/>
                  </a:lnTo>
                  <a:lnTo>
                    <a:pt x="363" y="487"/>
                  </a:lnTo>
                  <a:lnTo>
                    <a:pt x="368" y="491"/>
                  </a:lnTo>
                  <a:close/>
                  <a:moveTo>
                    <a:pt x="359" y="483"/>
                  </a:moveTo>
                  <a:lnTo>
                    <a:pt x="375" y="464"/>
                  </a:lnTo>
                  <a:lnTo>
                    <a:pt x="384" y="472"/>
                  </a:lnTo>
                  <a:lnTo>
                    <a:pt x="368" y="491"/>
                  </a:lnTo>
                  <a:lnTo>
                    <a:pt x="359" y="483"/>
                  </a:lnTo>
                  <a:close/>
                  <a:moveTo>
                    <a:pt x="375" y="464"/>
                  </a:moveTo>
                  <a:lnTo>
                    <a:pt x="377" y="463"/>
                  </a:lnTo>
                  <a:lnTo>
                    <a:pt x="375" y="464"/>
                  </a:lnTo>
                  <a:lnTo>
                    <a:pt x="380" y="468"/>
                  </a:lnTo>
                  <a:lnTo>
                    <a:pt x="375" y="464"/>
                  </a:lnTo>
                  <a:close/>
                  <a:moveTo>
                    <a:pt x="375" y="464"/>
                  </a:moveTo>
                  <a:lnTo>
                    <a:pt x="395" y="442"/>
                  </a:lnTo>
                  <a:lnTo>
                    <a:pt x="404" y="450"/>
                  </a:lnTo>
                  <a:lnTo>
                    <a:pt x="384" y="472"/>
                  </a:lnTo>
                  <a:lnTo>
                    <a:pt x="375" y="464"/>
                  </a:lnTo>
                  <a:close/>
                  <a:moveTo>
                    <a:pt x="404" y="450"/>
                  </a:moveTo>
                  <a:lnTo>
                    <a:pt x="404" y="450"/>
                  </a:lnTo>
                  <a:lnTo>
                    <a:pt x="404" y="450"/>
                  </a:lnTo>
                  <a:lnTo>
                    <a:pt x="399" y="446"/>
                  </a:lnTo>
                  <a:lnTo>
                    <a:pt x="404" y="450"/>
                  </a:lnTo>
                  <a:close/>
                  <a:moveTo>
                    <a:pt x="395" y="442"/>
                  </a:moveTo>
                  <a:lnTo>
                    <a:pt x="412" y="421"/>
                  </a:lnTo>
                  <a:lnTo>
                    <a:pt x="422" y="428"/>
                  </a:lnTo>
                  <a:lnTo>
                    <a:pt x="404" y="450"/>
                  </a:lnTo>
                  <a:lnTo>
                    <a:pt x="395" y="442"/>
                  </a:lnTo>
                  <a:close/>
                  <a:moveTo>
                    <a:pt x="422" y="428"/>
                  </a:moveTo>
                  <a:lnTo>
                    <a:pt x="422" y="428"/>
                  </a:lnTo>
                  <a:lnTo>
                    <a:pt x="422" y="428"/>
                  </a:lnTo>
                  <a:lnTo>
                    <a:pt x="417" y="424"/>
                  </a:lnTo>
                  <a:lnTo>
                    <a:pt x="422" y="428"/>
                  </a:lnTo>
                  <a:close/>
                  <a:moveTo>
                    <a:pt x="412" y="421"/>
                  </a:moveTo>
                  <a:lnTo>
                    <a:pt x="429" y="396"/>
                  </a:lnTo>
                  <a:lnTo>
                    <a:pt x="439" y="403"/>
                  </a:lnTo>
                  <a:lnTo>
                    <a:pt x="422" y="428"/>
                  </a:lnTo>
                  <a:lnTo>
                    <a:pt x="412" y="421"/>
                  </a:lnTo>
                  <a:close/>
                  <a:moveTo>
                    <a:pt x="429" y="396"/>
                  </a:moveTo>
                  <a:lnTo>
                    <a:pt x="446" y="372"/>
                  </a:lnTo>
                  <a:lnTo>
                    <a:pt x="456" y="379"/>
                  </a:lnTo>
                  <a:lnTo>
                    <a:pt x="439" y="403"/>
                  </a:lnTo>
                  <a:lnTo>
                    <a:pt x="429" y="396"/>
                  </a:lnTo>
                  <a:close/>
                  <a:moveTo>
                    <a:pt x="456" y="378"/>
                  </a:moveTo>
                  <a:lnTo>
                    <a:pt x="456" y="379"/>
                  </a:lnTo>
                  <a:lnTo>
                    <a:pt x="456" y="379"/>
                  </a:lnTo>
                  <a:lnTo>
                    <a:pt x="451" y="375"/>
                  </a:lnTo>
                  <a:lnTo>
                    <a:pt x="456" y="378"/>
                  </a:lnTo>
                  <a:close/>
                  <a:moveTo>
                    <a:pt x="446" y="372"/>
                  </a:moveTo>
                  <a:lnTo>
                    <a:pt x="460" y="348"/>
                  </a:lnTo>
                  <a:lnTo>
                    <a:pt x="471" y="354"/>
                  </a:lnTo>
                  <a:lnTo>
                    <a:pt x="456" y="378"/>
                  </a:lnTo>
                  <a:lnTo>
                    <a:pt x="446" y="372"/>
                  </a:lnTo>
                  <a:close/>
                  <a:moveTo>
                    <a:pt x="471" y="353"/>
                  </a:moveTo>
                  <a:lnTo>
                    <a:pt x="471" y="354"/>
                  </a:lnTo>
                  <a:lnTo>
                    <a:pt x="471" y="354"/>
                  </a:lnTo>
                  <a:lnTo>
                    <a:pt x="465" y="351"/>
                  </a:lnTo>
                  <a:lnTo>
                    <a:pt x="471" y="353"/>
                  </a:lnTo>
                  <a:close/>
                  <a:moveTo>
                    <a:pt x="460" y="348"/>
                  </a:moveTo>
                  <a:lnTo>
                    <a:pt x="472" y="321"/>
                  </a:lnTo>
                  <a:lnTo>
                    <a:pt x="483" y="326"/>
                  </a:lnTo>
                  <a:lnTo>
                    <a:pt x="471" y="353"/>
                  </a:lnTo>
                  <a:lnTo>
                    <a:pt x="460" y="348"/>
                  </a:lnTo>
                  <a:close/>
                  <a:moveTo>
                    <a:pt x="472" y="321"/>
                  </a:moveTo>
                  <a:lnTo>
                    <a:pt x="472" y="321"/>
                  </a:lnTo>
                  <a:lnTo>
                    <a:pt x="472" y="321"/>
                  </a:lnTo>
                  <a:lnTo>
                    <a:pt x="478" y="323"/>
                  </a:lnTo>
                  <a:lnTo>
                    <a:pt x="472" y="321"/>
                  </a:lnTo>
                  <a:close/>
                  <a:moveTo>
                    <a:pt x="472" y="321"/>
                  </a:moveTo>
                  <a:lnTo>
                    <a:pt x="487" y="294"/>
                  </a:lnTo>
                  <a:lnTo>
                    <a:pt x="498" y="300"/>
                  </a:lnTo>
                  <a:lnTo>
                    <a:pt x="483" y="326"/>
                  </a:lnTo>
                  <a:lnTo>
                    <a:pt x="472" y="321"/>
                  </a:lnTo>
                  <a:close/>
                  <a:moveTo>
                    <a:pt x="499" y="299"/>
                  </a:moveTo>
                  <a:lnTo>
                    <a:pt x="498" y="299"/>
                  </a:lnTo>
                  <a:lnTo>
                    <a:pt x="498" y="300"/>
                  </a:lnTo>
                  <a:lnTo>
                    <a:pt x="493" y="297"/>
                  </a:lnTo>
                  <a:lnTo>
                    <a:pt x="499" y="299"/>
                  </a:lnTo>
                  <a:close/>
                  <a:moveTo>
                    <a:pt x="487" y="294"/>
                  </a:moveTo>
                  <a:lnTo>
                    <a:pt x="500" y="268"/>
                  </a:lnTo>
                  <a:lnTo>
                    <a:pt x="511" y="273"/>
                  </a:lnTo>
                  <a:lnTo>
                    <a:pt x="499" y="299"/>
                  </a:lnTo>
                  <a:lnTo>
                    <a:pt x="487" y="294"/>
                  </a:lnTo>
                  <a:close/>
                  <a:moveTo>
                    <a:pt x="511" y="273"/>
                  </a:moveTo>
                  <a:lnTo>
                    <a:pt x="511" y="273"/>
                  </a:lnTo>
                  <a:lnTo>
                    <a:pt x="511" y="273"/>
                  </a:lnTo>
                  <a:lnTo>
                    <a:pt x="505" y="270"/>
                  </a:lnTo>
                  <a:lnTo>
                    <a:pt x="511" y="273"/>
                  </a:lnTo>
                  <a:close/>
                  <a:moveTo>
                    <a:pt x="500" y="268"/>
                  </a:moveTo>
                  <a:lnTo>
                    <a:pt x="512" y="238"/>
                  </a:lnTo>
                  <a:lnTo>
                    <a:pt x="523" y="244"/>
                  </a:lnTo>
                  <a:lnTo>
                    <a:pt x="511" y="273"/>
                  </a:lnTo>
                  <a:lnTo>
                    <a:pt x="500" y="268"/>
                  </a:lnTo>
                  <a:close/>
                  <a:moveTo>
                    <a:pt x="523" y="243"/>
                  </a:moveTo>
                  <a:lnTo>
                    <a:pt x="523" y="243"/>
                  </a:lnTo>
                  <a:lnTo>
                    <a:pt x="523" y="244"/>
                  </a:lnTo>
                  <a:lnTo>
                    <a:pt x="517" y="241"/>
                  </a:lnTo>
                  <a:lnTo>
                    <a:pt x="523" y="243"/>
                  </a:lnTo>
                  <a:close/>
                  <a:moveTo>
                    <a:pt x="512" y="238"/>
                  </a:moveTo>
                  <a:lnTo>
                    <a:pt x="524" y="207"/>
                  </a:lnTo>
                  <a:lnTo>
                    <a:pt x="535" y="211"/>
                  </a:lnTo>
                  <a:lnTo>
                    <a:pt x="523" y="243"/>
                  </a:lnTo>
                  <a:lnTo>
                    <a:pt x="512" y="238"/>
                  </a:lnTo>
                  <a:close/>
                  <a:moveTo>
                    <a:pt x="535" y="210"/>
                  </a:moveTo>
                  <a:lnTo>
                    <a:pt x="535" y="211"/>
                  </a:lnTo>
                  <a:lnTo>
                    <a:pt x="535" y="211"/>
                  </a:lnTo>
                  <a:lnTo>
                    <a:pt x="529" y="209"/>
                  </a:lnTo>
                  <a:lnTo>
                    <a:pt x="535" y="210"/>
                  </a:lnTo>
                  <a:close/>
                  <a:moveTo>
                    <a:pt x="523" y="207"/>
                  </a:moveTo>
                  <a:lnTo>
                    <a:pt x="531" y="178"/>
                  </a:lnTo>
                  <a:lnTo>
                    <a:pt x="542" y="181"/>
                  </a:lnTo>
                  <a:lnTo>
                    <a:pt x="535" y="210"/>
                  </a:lnTo>
                  <a:lnTo>
                    <a:pt x="523" y="207"/>
                  </a:lnTo>
                  <a:close/>
                  <a:moveTo>
                    <a:pt x="531" y="178"/>
                  </a:moveTo>
                  <a:lnTo>
                    <a:pt x="531" y="178"/>
                  </a:lnTo>
                  <a:lnTo>
                    <a:pt x="531" y="178"/>
                  </a:lnTo>
                  <a:lnTo>
                    <a:pt x="537" y="180"/>
                  </a:lnTo>
                  <a:lnTo>
                    <a:pt x="531" y="178"/>
                  </a:lnTo>
                  <a:close/>
                  <a:moveTo>
                    <a:pt x="531" y="178"/>
                  </a:moveTo>
                  <a:lnTo>
                    <a:pt x="540" y="143"/>
                  </a:lnTo>
                  <a:lnTo>
                    <a:pt x="552" y="147"/>
                  </a:lnTo>
                  <a:lnTo>
                    <a:pt x="542" y="182"/>
                  </a:lnTo>
                  <a:lnTo>
                    <a:pt x="531" y="178"/>
                  </a:lnTo>
                  <a:close/>
                  <a:moveTo>
                    <a:pt x="552" y="146"/>
                  </a:moveTo>
                  <a:lnTo>
                    <a:pt x="552" y="147"/>
                  </a:lnTo>
                  <a:lnTo>
                    <a:pt x="552" y="147"/>
                  </a:lnTo>
                  <a:lnTo>
                    <a:pt x="546" y="145"/>
                  </a:lnTo>
                  <a:lnTo>
                    <a:pt x="552" y="146"/>
                  </a:lnTo>
                  <a:close/>
                  <a:moveTo>
                    <a:pt x="540" y="144"/>
                  </a:moveTo>
                  <a:lnTo>
                    <a:pt x="548" y="112"/>
                  </a:lnTo>
                  <a:lnTo>
                    <a:pt x="559" y="115"/>
                  </a:lnTo>
                  <a:lnTo>
                    <a:pt x="552" y="146"/>
                  </a:lnTo>
                  <a:lnTo>
                    <a:pt x="540" y="144"/>
                  </a:lnTo>
                  <a:close/>
                  <a:moveTo>
                    <a:pt x="559" y="115"/>
                  </a:moveTo>
                  <a:lnTo>
                    <a:pt x="559" y="115"/>
                  </a:lnTo>
                  <a:lnTo>
                    <a:pt x="559" y="115"/>
                  </a:lnTo>
                  <a:lnTo>
                    <a:pt x="553" y="114"/>
                  </a:lnTo>
                  <a:lnTo>
                    <a:pt x="559" y="115"/>
                  </a:lnTo>
                  <a:close/>
                  <a:moveTo>
                    <a:pt x="548" y="113"/>
                  </a:moveTo>
                  <a:lnTo>
                    <a:pt x="555" y="79"/>
                  </a:lnTo>
                  <a:lnTo>
                    <a:pt x="567" y="81"/>
                  </a:lnTo>
                  <a:lnTo>
                    <a:pt x="559" y="115"/>
                  </a:lnTo>
                  <a:lnTo>
                    <a:pt x="548" y="113"/>
                  </a:lnTo>
                  <a:close/>
                  <a:moveTo>
                    <a:pt x="567" y="81"/>
                  </a:moveTo>
                  <a:lnTo>
                    <a:pt x="567" y="81"/>
                  </a:lnTo>
                  <a:lnTo>
                    <a:pt x="567" y="81"/>
                  </a:lnTo>
                  <a:lnTo>
                    <a:pt x="561" y="80"/>
                  </a:lnTo>
                  <a:lnTo>
                    <a:pt x="567" y="81"/>
                  </a:lnTo>
                  <a:close/>
                  <a:moveTo>
                    <a:pt x="555" y="79"/>
                  </a:moveTo>
                  <a:lnTo>
                    <a:pt x="562" y="42"/>
                  </a:lnTo>
                  <a:lnTo>
                    <a:pt x="575" y="44"/>
                  </a:lnTo>
                  <a:lnTo>
                    <a:pt x="567" y="81"/>
                  </a:lnTo>
                  <a:lnTo>
                    <a:pt x="555" y="79"/>
                  </a:lnTo>
                  <a:close/>
                  <a:moveTo>
                    <a:pt x="575" y="44"/>
                  </a:moveTo>
                  <a:lnTo>
                    <a:pt x="575" y="44"/>
                  </a:lnTo>
                  <a:lnTo>
                    <a:pt x="575" y="44"/>
                  </a:lnTo>
                  <a:lnTo>
                    <a:pt x="568" y="43"/>
                  </a:lnTo>
                  <a:lnTo>
                    <a:pt x="575" y="44"/>
                  </a:lnTo>
                  <a:close/>
                  <a:moveTo>
                    <a:pt x="562" y="42"/>
                  </a:moveTo>
                  <a:lnTo>
                    <a:pt x="567" y="6"/>
                  </a:lnTo>
                  <a:lnTo>
                    <a:pt x="580" y="7"/>
                  </a:lnTo>
                  <a:lnTo>
                    <a:pt x="575" y="44"/>
                  </a:lnTo>
                  <a:lnTo>
                    <a:pt x="562" y="4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9" name="Freeform 221"/>
            <p:cNvSpPr>
              <a:spLocks/>
            </p:cNvSpPr>
            <p:nvPr/>
          </p:nvSpPr>
          <p:spPr bwMode="auto">
            <a:xfrm>
              <a:off x="3100" y="2796"/>
              <a:ext cx="55" cy="4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35" y="3"/>
                </a:cxn>
                <a:cxn ang="0">
                  <a:pos x="0" y="81"/>
                </a:cxn>
                <a:cxn ang="0">
                  <a:pos x="32" y="128"/>
                </a:cxn>
                <a:cxn ang="0">
                  <a:pos x="166" y="50"/>
                </a:cxn>
                <a:cxn ang="0">
                  <a:pos x="144" y="0"/>
                </a:cxn>
                <a:cxn ang="0">
                  <a:pos x="140" y="0"/>
                </a:cxn>
                <a:cxn ang="0">
                  <a:pos x="135" y="3"/>
                </a:cxn>
                <a:cxn ang="0">
                  <a:pos x="144" y="0"/>
                </a:cxn>
              </a:cxnLst>
              <a:rect l="0" t="0" r="r" b="b"/>
              <a:pathLst>
                <a:path w="166" h="128">
                  <a:moveTo>
                    <a:pt x="144" y="0"/>
                  </a:moveTo>
                  <a:lnTo>
                    <a:pt x="135" y="3"/>
                  </a:lnTo>
                  <a:lnTo>
                    <a:pt x="0" y="81"/>
                  </a:lnTo>
                  <a:lnTo>
                    <a:pt x="32" y="128"/>
                  </a:lnTo>
                  <a:lnTo>
                    <a:pt x="166" y="50"/>
                  </a:lnTo>
                  <a:lnTo>
                    <a:pt x="144" y="0"/>
                  </a:lnTo>
                  <a:lnTo>
                    <a:pt x="140" y="0"/>
                  </a:lnTo>
                  <a:lnTo>
                    <a:pt x="135" y="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0" name="Freeform 222"/>
            <p:cNvSpPr>
              <a:spLocks/>
            </p:cNvSpPr>
            <p:nvPr/>
          </p:nvSpPr>
          <p:spPr bwMode="auto">
            <a:xfrm>
              <a:off x="3148" y="2587"/>
              <a:ext cx="1068" cy="227"/>
            </a:xfrm>
            <a:custGeom>
              <a:avLst/>
              <a:gdLst/>
              <a:ahLst/>
              <a:cxnLst>
                <a:cxn ang="0">
                  <a:pos x="3199" y="0"/>
                </a:cxn>
                <a:cxn ang="0">
                  <a:pos x="3191" y="0"/>
                </a:cxn>
                <a:cxn ang="0">
                  <a:pos x="0" y="625"/>
                </a:cxn>
                <a:cxn ang="0">
                  <a:pos x="13" y="679"/>
                </a:cxn>
                <a:cxn ang="0">
                  <a:pos x="3204" y="53"/>
                </a:cxn>
                <a:cxn ang="0">
                  <a:pos x="3199" y="0"/>
                </a:cxn>
                <a:cxn ang="0">
                  <a:pos x="3194" y="0"/>
                </a:cxn>
                <a:cxn ang="0">
                  <a:pos x="3191" y="0"/>
                </a:cxn>
                <a:cxn ang="0">
                  <a:pos x="3199" y="0"/>
                </a:cxn>
              </a:cxnLst>
              <a:rect l="0" t="0" r="r" b="b"/>
              <a:pathLst>
                <a:path w="3204" h="679">
                  <a:moveTo>
                    <a:pt x="3199" y="0"/>
                  </a:moveTo>
                  <a:lnTo>
                    <a:pt x="3191" y="0"/>
                  </a:lnTo>
                  <a:lnTo>
                    <a:pt x="0" y="625"/>
                  </a:lnTo>
                  <a:lnTo>
                    <a:pt x="13" y="679"/>
                  </a:lnTo>
                  <a:lnTo>
                    <a:pt x="3204" y="53"/>
                  </a:lnTo>
                  <a:lnTo>
                    <a:pt x="3199" y="0"/>
                  </a:lnTo>
                  <a:lnTo>
                    <a:pt x="3194" y="0"/>
                  </a:lnTo>
                  <a:lnTo>
                    <a:pt x="3191" y="0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1" name="Freeform 223"/>
            <p:cNvSpPr>
              <a:spLocks/>
            </p:cNvSpPr>
            <p:nvPr/>
          </p:nvSpPr>
          <p:spPr bwMode="auto">
            <a:xfrm>
              <a:off x="4214" y="2585"/>
              <a:ext cx="258" cy="20"/>
            </a:xfrm>
            <a:custGeom>
              <a:avLst/>
              <a:gdLst/>
              <a:ahLst/>
              <a:cxnLst>
                <a:cxn ang="0">
                  <a:pos x="774" y="0"/>
                </a:cxn>
                <a:cxn ang="0">
                  <a:pos x="0" y="7"/>
                </a:cxn>
                <a:cxn ang="0">
                  <a:pos x="0" y="60"/>
                </a:cxn>
                <a:cxn ang="0">
                  <a:pos x="774" y="53"/>
                </a:cxn>
                <a:cxn ang="0">
                  <a:pos x="774" y="0"/>
                </a:cxn>
              </a:cxnLst>
              <a:rect l="0" t="0" r="r" b="b"/>
              <a:pathLst>
                <a:path w="774" h="60">
                  <a:moveTo>
                    <a:pt x="774" y="0"/>
                  </a:moveTo>
                  <a:lnTo>
                    <a:pt x="0" y="7"/>
                  </a:lnTo>
                  <a:lnTo>
                    <a:pt x="0" y="60"/>
                  </a:lnTo>
                  <a:lnTo>
                    <a:pt x="774" y="53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2" name="Freeform 224"/>
            <p:cNvSpPr>
              <a:spLocks/>
            </p:cNvSpPr>
            <p:nvPr/>
          </p:nvSpPr>
          <p:spPr bwMode="auto">
            <a:xfrm>
              <a:off x="3106" y="2784"/>
              <a:ext cx="82" cy="49"/>
            </a:xfrm>
            <a:custGeom>
              <a:avLst/>
              <a:gdLst/>
              <a:ahLst/>
              <a:cxnLst>
                <a:cxn ang="0">
                  <a:pos x="43" y="148"/>
                </a:cxn>
                <a:cxn ang="0">
                  <a:pos x="67" y="136"/>
                </a:cxn>
                <a:cxn ang="0">
                  <a:pos x="90" y="127"/>
                </a:cxn>
                <a:cxn ang="0">
                  <a:pos x="114" y="117"/>
                </a:cxn>
                <a:cxn ang="0">
                  <a:pos x="141" y="107"/>
                </a:cxn>
                <a:cxn ang="0">
                  <a:pos x="166" y="100"/>
                </a:cxn>
                <a:cxn ang="0">
                  <a:pos x="193" y="93"/>
                </a:cxn>
                <a:cxn ang="0">
                  <a:pos x="219" y="86"/>
                </a:cxn>
                <a:cxn ang="0">
                  <a:pos x="247" y="81"/>
                </a:cxn>
                <a:cxn ang="0">
                  <a:pos x="244" y="70"/>
                </a:cxn>
                <a:cxn ang="0">
                  <a:pos x="242" y="58"/>
                </a:cxn>
                <a:cxn ang="0">
                  <a:pos x="242" y="51"/>
                </a:cxn>
                <a:cxn ang="0">
                  <a:pos x="240" y="39"/>
                </a:cxn>
                <a:cxn ang="0">
                  <a:pos x="237" y="29"/>
                </a:cxn>
                <a:cxn ang="0">
                  <a:pos x="235" y="19"/>
                </a:cxn>
                <a:cxn ang="0">
                  <a:pos x="235" y="10"/>
                </a:cxn>
                <a:cxn ang="0">
                  <a:pos x="231" y="0"/>
                </a:cxn>
                <a:cxn ang="0">
                  <a:pos x="197" y="7"/>
                </a:cxn>
                <a:cxn ang="0">
                  <a:pos x="164" y="15"/>
                </a:cxn>
                <a:cxn ang="0">
                  <a:pos x="131" y="22"/>
                </a:cxn>
                <a:cxn ang="0">
                  <a:pos x="102" y="32"/>
                </a:cxn>
                <a:cxn ang="0">
                  <a:pos x="76" y="41"/>
                </a:cxn>
                <a:cxn ang="0">
                  <a:pos x="48" y="53"/>
                </a:cxn>
                <a:cxn ang="0">
                  <a:pos x="22" y="65"/>
                </a:cxn>
                <a:cxn ang="0">
                  <a:pos x="0" y="78"/>
                </a:cxn>
                <a:cxn ang="0">
                  <a:pos x="5" y="88"/>
                </a:cxn>
                <a:cxn ang="0">
                  <a:pos x="10" y="95"/>
                </a:cxn>
                <a:cxn ang="0">
                  <a:pos x="14" y="105"/>
                </a:cxn>
                <a:cxn ang="0">
                  <a:pos x="22" y="115"/>
                </a:cxn>
                <a:cxn ang="0">
                  <a:pos x="26" y="122"/>
                </a:cxn>
                <a:cxn ang="0">
                  <a:pos x="31" y="132"/>
                </a:cxn>
                <a:cxn ang="0">
                  <a:pos x="39" y="139"/>
                </a:cxn>
                <a:cxn ang="0">
                  <a:pos x="43" y="148"/>
                </a:cxn>
              </a:cxnLst>
              <a:rect l="0" t="0" r="r" b="b"/>
              <a:pathLst>
                <a:path w="247" h="148">
                  <a:moveTo>
                    <a:pt x="43" y="148"/>
                  </a:moveTo>
                  <a:lnTo>
                    <a:pt x="67" y="136"/>
                  </a:lnTo>
                  <a:lnTo>
                    <a:pt x="90" y="127"/>
                  </a:lnTo>
                  <a:lnTo>
                    <a:pt x="114" y="117"/>
                  </a:lnTo>
                  <a:lnTo>
                    <a:pt x="141" y="107"/>
                  </a:lnTo>
                  <a:lnTo>
                    <a:pt x="166" y="100"/>
                  </a:lnTo>
                  <a:lnTo>
                    <a:pt x="193" y="93"/>
                  </a:lnTo>
                  <a:lnTo>
                    <a:pt x="219" y="86"/>
                  </a:lnTo>
                  <a:lnTo>
                    <a:pt x="247" y="81"/>
                  </a:lnTo>
                  <a:lnTo>
                    <a:pt x="244" y="70"/>
                  </a:lnTo>
                  <a:lnTo>
                    <a:pt x="242" y="58"/>
                  </a:lnTo>
                  <a:lnTo>
                    <a:pt x="242" y="51"/>
                  </a:lnTo>
                  <a:lnTo>
                    <a:pt x="240" y="39"/>
                  </a:lnTo>
                  <a:lnTo>
                    <a:pt x="237" y="29"/>
                  </a:lnTo>
                  <a:lnTo>
                    <a:pt x="235" y="19"/>
                  </a:lnTo>
                  <a:lnTo>
                    <a:pt x="235" y="10"/>
                  </a:lnTo>
                  <a:lnTo>
                    <a:pt x="231" y="0"/>
                  </a:lnTo>
                  <a:lnTo>
                    <a:pt x="197" y="7"/>
                  </a:lnTo>
                  <a:lnTo>
                    <a:pt x="164" y="15"/>
                  </a:lnTo>
                  <a:lnTo>
                    <a:pt x="131" y="22"/>
                  </a:lnTo>
                  <a:lnTo>
                    <a:pt x="102" y="32"/>
                  </a:lnTo>
                  <a:lnTo>
                    <a:pt x="76" y="41"/>
                  </a:lnTo>
                  <a:lnTo>
                    <a:pt x="48" y="53"/>
                  </a:lnTo>
                  <a:lnTo>
                    <a:pt x="22" y="65"/>
                  </a:lnTo>
                  <a:lnTo>
                    <a:pt x="0" y="78"/>
                  </a:lnTo>
                  <a:lnTo>
                    <a:pt x="5" y="88"/>
                  </a:lnTo>
                  <a:lnTo>
                    <a:pt x="10" y="95"/>
                  </a:lnTo>
                  <a:lnTo>
                    <a:pt x="14" y="105"/>
                  </a:lnTo>
                  <a:lnTo>
                    <a:pt x="22" y="115"/>
                  </a:lnTo>
                  <a:lnTo>
                    <a:pt x="26" y="122"/>
                  </a:lnTo>
                  <a:lnTo>
                    <a:pt x="31" y="132"/>
                  </a:lnTo>
                  <a:lnTo>
                    <a:pt x="39" y="139"/>
                  </a:lnTo>
                  <a:lnTo>
                    <a:pt x="43" y="148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3" name="Freeform 225"/>
            <p:cNvSpPr>
              <a:spLocks noEditPoints="1"/>
            </p:cNvSpPr>
            <p:nvPr/>
          </p:nvSpPr>
          <p:spPr bwMode="auto">
            <a:xfrm>
              <a:off x="3103" y="2781"/>
              <a:ext cx="88" cy="54"/>
            </a:xfrm>
            <a:custGeom>
              <a:avLst/>
              <a:gdLst/>
              <a:ahLst/>
              <a:cxnLst>
                <a:cxn ang="0">
                  <a:pos x="49" y="150"/>
                </a:cxn>
                <a:cxn ang="0">
                  <a:pos x="73" y="138"/>
                </a:cxn>
                <a:cxn ang="0">
                  <a:pos x="73" y="138"/>
                </a:cxn>
                <a:cxn ang="0">
                  <a:pos x="96" y="128"/>
                </a:cxn>
                <a:cxn ang="0">
                  <a:pos x="96" y="128"/>
                </a:cxn>
                <a:cxn ang="0">
                  <a:pos x="120" y="118"/>
                </a:cxn>
                <a:cxn ang="0">
                  <a:pos x="120" y="118"/>
                </a:cxn>
                <a:cxn ang="0">
                  <a:pos x="147" y="109"/>
                </a:cxn>
                <a:cxn ang="0">
                  <a:pos x="147" y="109"/>
                </a:cxn>
                <a:cxn ang="0">
                  <a:pos x="172" y="101"/>
                </a:cxn>
                <a:cxn ang="0">
                  <a:pos x="172" y="101"/>
                </a:cxn>
                <a:cxn ang="0">
                  <a:pos x="199" y="94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261" y="86"/>
                </a:cxn>
                <a:cxn ang="0">
                  <a:pos x="249" y="89"/>
                </a:cxn>
                <a:cxn ang="0">
                  <a:pos x="247" y="79"/>
                </a:cxn>
                <a:cxn ang="0">
                  <a:pos x="246" y="78"/>
                </a:cxn>
                <a:cxn ang="0">
                  <a:pos x="244" y="66"/>
                </a:cxn>
                <a:cxn ang="0">
                  <a:pos x="244" y="65"/>
                </a:cxn>
                <a:cxn ang="0">
                  <a:pos x="256" y="57"/>
                </a:cxn>
                <a:cxn ang="0">
                  <a:pos x="244" y="59"/>
                </a:cxn>
                <a:cxn ang="0">
                  <a:pos x="253" y="44"/>
                </a:cxn>
                <a:cxn ang="0">
                  <a:pos x="242" y="47"/>
                </a:cxn>
                <a:cxn ang="0">
                  <a:pos x="238" y="38"/>
                </a:cxn>
                <a:cxn ang="0">
                  <a:pos x="236" y="28"/>
                </a:cxn>
                <a:cxn ang="0">
                  <a:pos x="236" y="26"/>
                </a:cxn>
                <a:cxn ang="0">
                  <a:pos x="249" y="15"/>
                </a:cxn>
                <a:cxn ang="0">
                  <a:pos x="236" y="18"/>
                </a:cxn>
                <a:cxn ang="0">
                  <a:pos x="238" y="1"/>
                </a:cxn>
                <a:cxn ang="0">
                  <a:pos x="242" y="13"/>
                </a:cxn>
                <a:cxn ang="0">
                  <a:pos x="207" y="20"/>
                </a:cxn>
                <a:cxn ang="0">
                  <a:pos x="170" y="16"/>
                </a:cxn>
                <a:cxn ang="0">
                  <a:pos x="173" y="28"/>
                </a:cxn>
                <a:cxn ang="0">
                  <a:pos x="137" y="23"/>
                </a:cxn>
                <a:cxn ang="0">
                  <a:pos x="141" y="35"/>
                </a:cxn>
                <a:cxn ang="0">
                  <a:pos x="108" y="33"/>
                </a:cxn>
                <a:cxn ang="0">
                  <a:pos x="112" y="44"/>
                </a:cxn>
                <a:cxn ang="0">
                  <a:pos x="81" y="43"/>
                </a:cxn>
                <a:cxn ang="0">
                  <a:pos x="86" y="54"/>
                </a:cxn>
                <a:cxn ang="0">
                  <a:pos x="59" y="66"/>
                </a:cxn>
                <a:cxn ang="0">
                  <a:pos x="27" y="67"/>
                </a:cxn>
                <a:cxn ang="0">
                  <a:pos x="33" y="78"/>
                </a:cxn>
                <a:cxn ang="0">
                  <a:pos x="2" y="88"/>
                </a:cxn>
                <a:cxn ang="0">
                  <a:pos x="13" y="83"/>
                </a:cxn>
                <a:cxn ang="0">
                  <a:pos x="8" y="98"/>
                </a:cxn>
                <a:cxn ang="0">
                  <a:pos x="18" y="92"/>
                </a:cxn>
                <a:cxn ang="0">
                  <a:pos x="23" y="99"/>
                </a:cxn>
                <a:cxn ang="0">
                  <a:pos x="23" y="100"/>
                </a:cxn>
                <a:cxn ang="0">
                  <a:pos x="18" y="116"/>
                </a:cxn>
                <a:cxn ang="0">
                  <a:pos x="27" y="108"/>
                </a:cxn>
                <a:cxn ang="0">
                  <a:pos x="34" y="118"/>
                </a:cxn>
                <a:cxn ang="0">
                  <a:pos x="35" y="118"/>
                </a:cxn>
                <a:cxn ang="0">
                  <a:pos x="39" y="126"/>
                </a:cxn>
                <a:cxn ang="0">
                  <a:pos x="40" y="126"/>
                </a:cxn>
                <a:cxn ang="0">
                  <a:pos x="35" y="143"/>
                </a:cxn>
                <a:cxn ang="0">
                  <a:pos x="44" y="134"/>
                </a:cxn>
                <a:cxn ang="0">
                  <a:pos x="51" y="142"/>
                </a:cxn>
                <a:cxn ang="0">
                  <a:pos x="52" y="143"/>
                </a:cxn>
              </a:cxnLst>
              <a:rect l="0" t="0" r="r" b="b"/>
              <a:pathLst>
                <a:path w="262" h="161">
                  <a:moveTo>
                    <a:pt x="49" y="150"/>
                  </a:moveTo>
                  <a:lnTo>
                    <a:pt x="73" y="138"/>
                  </a:lnTo>
                  <a:lnTo>
                    <a:pt x="79" y="149"/>
                  </a:lnTo>
                  <a:lnTo>
                    <a:pt x="54" y="161"/>
                  </a:lnTo>
                  <a:lnTo>
                    <a:pt x="49" y="150"/>
                  </a:lnTo>
                  <a:close/>
                  <a:moveTo>
                    <a:pt x="73" y="138"/>
                  </a:moveTo>
                  <a:lnTo>
                    <a:pt x="73" y="138"/>
                  </a:lnTo>
                  <a:lnTo>
                    <a:pt x="73" y="138"/>
                  </a:lnTo>
                  <a:lnTo>
                    <a:pt x="75" y="143"/>
                  </a:lnTo>
                  <a:lnTo>
                    <a:pt x="73" y="138"/>
                  </a:lnTo>
                  <a:close/>
                  <a:moveTo>
                    <a:pt x="73" y="138"/>
                  </a:moveTo>
                  <a:lnTo>
                    <a:pt x="96" y="128"/>
                  </a:lnTo>
                  <a:lnTo>
                    <a:pt x="101" y="139"/>
                  </a:lnTo>
                  <a:lnTo>
                    <a:pt x="79" y="149"/>
                  </a:lnTo>
                  <a:lnTo>
                    <a:pt x="73" y="138"/>
                  </a:lnTo>
                  <a:close/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8" y="134"/>
                  </a:lnTo>
                  <a:lnTo>
                    <a:pt x="96" y="128"/>
                  </a:lnTo>
                  <a:close/>
                  <a:moveTo>
                    <a:pt x="96" y="128"/>
                  </a:moveTo>
                  <a:lnTo>
                    <a:pt x="120" y="118"/>
                  </a:lnTo>
                  <a:lnTo>
                    <a:pt x="125" y="130"/>
                  </a:lnTo>
                  <a:lnTo>
                    <a:pt x="100" y="139"/>
                  </a:lnTo>
                  <a:lnTo>
                    <a:pt x="96" y="128"/>
                  </a:lnTo>
                  <a:close/>
                  <a:moveTo>
                    <a:pt x="120" y="118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2" y="124"/>
                  </a:lnTo>
                  <a:lnTo>
                    <a:pt x="120" y="118"/>
                  </a:lnTo>
                  <a:close/>
                  <a:moveTo>
                    <a:pt x="120" y="118"/>
                  </a:moveTo>
                  <a:lnTo>
                    <a:pt x="147" y="109"/>
                  </a:lnTo>
                  <a:lnTo>
                    <a:pt x="151" y="120"/>
                  </a:lnTo>
                  <a:lnTo>
                    <a:pt x="124" y="130"/>
                  </a:lnTo>
                  <a:lnTo>
                    <a:pt x="120" y="118"/>
                  </a:lnTo>
                  <a:close/>
                  <a:moveTo>
                    <a:pt x="147" y="109"/>
                  </a:moveTo>
                  <a:lnTo>
                    <a:pt x="147" y="109"/>
                  </a:lnTo>
                  <a:lnTo>
                    <a:pt x="147" y="109"/>
                  </a:lnTo>
                  <a:lnTo>
                    <a:pt x="149" y="114"/>
                  </a:lnTo>
                  <a:lnTo>
                    <a:pt x="147" y="109"/>
                  </a:lnTo>
                  <a:close/>
                  <a:moveTo>
                    <a:pt x="147" y="109"/>
                  </a:moveTo>
                  <a:lnTo>
                    <a:pt x="172" y="101"/>
                  </a:lnTo>
                  <a:lnTo>
                    <a:pt x="176" y="113"/>
                  </a:lnTo>
                  <a:lnTo>
                    <a:pt x="151" y="120"/>
                  </a:lnTo>
                  <a:lnTo>
                    <a:pt x="147" y="109"/>
                  </a:lnTo>
                  <a:close/>
                  <a:moveTo>
                    <a:pt x="172" y="101"/>
                  </a:moveTo>
                  <a:lnTo>
                    <a:pt x="173" y="101"/>
                  </a:lnTo>
                  <a:lnTo>
                    <a:pt x="172" y="101"/>
                  </a:lnTo>
                  <a:lnTo>
                    <a:pt x="174" y="107"/>
                  </a:lnTo>
                  <a:lnTo>
                    <a:pt x="172" y="101"/>
                  </a:lnTo>
                  <a:close/>
                  <a:moveTo>
                    <a:pt x="172" y="101"/>
                  </a:moveTo>
                  <a:lnTo>
                    <a:pt x="199" y="94"/>
                  </a:lnTo>
                  <a:lnTo>
                    <a:pt x="202" y="106"/>
                  </a:lnTo>
                  <a:lnTo>
                    <a:pt x="176" y="113"/>
                  </a:lnTo>
                  <a:lnTo>
                    <a:pt x="172" y="101"/>
                  </a:lnTo>
                  <a:close/>
                  <a:moveTo>
                    <a:pt x="199" y="94"/>
                  </a:moveTo>
                  <a:lnTo>
                    <a:pt x="226" y="87"/>
                  </a:lnTo>
                  <a:lnTo>
                    <a:pt x="229" y="98"/>
                  </a:lnTo>
                  <a:lnTo>
                    <a:pt x="202" y="106"/>
                  </a:lnTo>
                  <a:lnTo>
                    <a:pt x="199" y="94"/>
                  </a:lnTo>
                  <a:close/>
                  <a:moveTo>
                    <a:pt x="226" y="87"/>
                  </a:moveTo>
                  <a:lnTo>
                    <a:pt x="226" y="87"/>
                  </a:lnTo>
                  <a:lnTo>
                    <a:pt x="226" y="87"/>
                  </a:lnTo>
                  <a:lnTo>
                    <a:pt x="227" y="93"/>
                  </a:lnTo>
                  <a:lnTo>
                    <a:pt x="226" y="87"/>
                  </a:lnTo>
                  <a:close/>
                  <a:moveTo>
                    <a:pt x="226" y="87"/>
                  </a:moveTo>
                  <a:lnTo>
                    <a:pt x="254" y="81"/>
                  </a:lnTo>
                  <a:lnTo>
                    <a:pt x="256" y="94"/>
                  </a:lnTo>
                  <a:lnTo>
                    <a:pt x="228" y="99"/>
                  </a:lnTo>
                  <a:lnTo>
                    <a:pt x="226" y="87"/>
                  </a:lnTo>
                  <a:close/>
                  <a:moveTo>
                    <a:pt x="261" y="86"/>
                  </a:moveTo>
                  <a:lnTo>
                    <a:pt x="262" y="93"/>
                  </a:lnTo>
                  <a:lnTo>
                    <a:pt x="256" y="94"/>
                  </a:lnTo>
                  <a:lnTo>
                    <a:pt x="255" y="88"/>
                  </a:lnTo>
                  <a:lnTo>
                    <a:pt x="261" y="86"/>
                  </a:lnTo>
                  <a:close/>
                  <a:moveTo>
                    <a:pt x="249" y="89"/>
                  </a:moveTo>
                  <a:lnTo>
                    <a:pt x="247" y="79"/>
                  </a:lnTo>
                  <a:lnTo>
                    <a:pt x="258" y="76"/>
                  </a:lnTo>
                  <a:lnTo>
                    <a:pt x="261" y="86"/>
                  </a:lnTo>
                  <a:lnTo>
                    <a:pt x="249" y="89"/>
                  </a:lnTo>
                  <a:close/>
                  <a:moveTo>
                    <a:pt x="247" y="79"/>
                  </a:moveTo>
                  <a:lnTo>
                    <a:pt x="246" y="78"/>
                  </a:lnTo>
                  <a:lnTo>
                    <a:pt x="246" y="78"/>
                  </a:lnTo>
                  <a:lnTo>
                    <a:pt x="252" y="77"/>
                  </a:lnTo>
                  <a:lnTo>
                    <a:pt x="247" y="79"/>
                  </a:lnTo>
                  <a:close/>
                  <a:moveTo>
                    <a:pt x="246" y="78"/>
                  </a:moveTo>
                  <a:lnTo>
                    <a:pt x="244" y="66"/>
                  </a:lnTo>
                  <a:lnTo>
                    <a:pt x="256" y="64"/>
                  </a:lnTo>
                  <a:lnTo>
                    <a:pt x="258" y="76"/>
                  </a:lnTo>
                  <a:lnTo>
                    <a:pt x="246" y="78"/>
                  </a:lnTo>
                  <a:close/>
                  <a:moveTo>
                    <a:pt x="244" y="66"/>
                  </a:moveTo>
                  <a:lnTo>
                    <a:pt x="244" y="66"/>
                  </a:lnTo>
                  <a:lnTo>
                    <a:pt x="244" y="65"/>
                  </a:lnTo>
                  <a:lnTo>
                    <a:pt x="250" y="65"/>
                  </a:lnTo>
                  <a:lnTo>
                    <a:pt x="244" y="66"/>
                  </a:lnTo>
                  <a:close/>
                  <a:moveTo>
                    <a:pt x="244" y="65"/>
                  </a:moveTo>
                  <a:lnTo>
                    <a:pt x="244" y="58"/>
                  </a:lnTo>
                  <a:lnTo>
                    <a:pt x="256" y="58"/>
                  </a:lnTo>
                  <a:lnTo>
                    <a:pt x="256" y="65"/>
                  </a:lnTo>
                  <a:lnTo>
                    <a:pt x="244" y="65"/>
                  </a:lnTo>
                  <a:close/>
                  <a:moveTo>
                    <a:pt x="256" y="57"/>
                  </a:moveTo>
                  <a:lnTo>
                    <a:pt x="256" y="57"/>
                  </a:lnTo>
                  <a:lnTo>
                    <a:pt x="256" y="58"/>
                  </a:lnTo>
                  <a:lnTo>
                    <a:pt x="250" y="58"/>
                  </a:lnTo>
                  <a:lnTo>
                    <a:pt x="256" y="57"/>
                  </a:lnTo>
                  <a:close/>
                  <a:moveTo>
                    <a:pt x="244" y="59"/>
                  </a:moveTo>
                  <a:lnTo>
                    <a:pt x="242" y="47"/>
                  </a:lnTo>
                  <a:lnTo>
                    <a:pt x="253" y="45"/>
                  </a:lnTo>
                  <a:lnTo>
                    <a:pt x="256" y="57"/>
                  </a:lnTo>
                  <a:lnTo>
                    <a:pt x="244" y="59"/>
                  </a:lnTo>
                  <a:close/>
                  <a:moveTo>
                    <a:pt x="253" y="44"/>
                  </a:moveTo>
                  <a:lnTo>
                    <a:pt x="253" y="45"/>
                  </a:lnTo>
                  <a:lnTo>
                    <a:pt x="253" y="45"/>
                  </a:lnTo>
                  <a:lnTo>
                    <a:pt x="248" y="46"/>
                  </a:lnTo>
                  <a:lnTo>
                    <a:pt x="253" y="44"/>
                  </a:lnTo>
                  <a:close/>
                  <a:moveTo>
                    <a:pt x="242" y="47"/>
                  </a:moveTo>
                  <a:lnTo>
                    <a:pt x="238" y="38"/>
                  </a:lnTo>
                  <a:lnTo>
                    <a:pt x="251" y="35"/>
                  </a:lnTo>
                  <a:lnTo>
                    <a:pt x="253" y="44"/>
                  </a:lnTo>
                  <a:lnTo>
                    <a:pt x="242" y="47"/>
                  </a:lnTo>
                  <a:close/>
                  <a:moveTo>
                    <a:pt x="238" y="38"/>
                  </a:moveTo>
                  <a:lnTo>
                    <a:pt x="236" y="28"/>
                  </a:lnTo>
                  <a:lnTo>
                    <a:pt x="249" y="25"/>
                  </a:lnTo>
                  <a:lnTo>
                    <a:pt x="251" y="35"/>
                  </a:lnTo>
                  <a:lnTo>
                    <a:pt x="238" y="38"/>
                  </a:lnTo>
                  <a:close/>
                  <a:moveTo>
                    <a:pt x="236" y="28"/>
                  </a:moveTo>
                  <a:lnTo>
                    <a:pt x="236" y="27"/>
                  </a:lnTo>
                  <a:lnTo>
                    <a:pt x="236" y="26"/>
                  </a:lnTo>
                  <a:lnTo>
                    <a:pt x="243" y="26"/>
                  </a:lnTo>
                  <a:lnTo>
                    <a:pt x="236" y="28"/>
                  </a:lnTo>
                  <a:close/>
                  <a:moveTo>
                    <a:pt x="236" y="26"/>
                  </a:moveTo>
                  <a:lnTo>
                    <a:pt x="236" y="17"/>
                  </a:lnTo>
                  <a:lnTo>
                    <a:pt x="249" y="17"/>
                  </a:lnTo>
                  <a:lnTo>
                    <a:pt x="249" y="26"/>
                  </a:lnTo>
                  <a:lnTo>
                    <a:pt x="236" y="26"/>
                  </a:lnTo>
                  <a:close/>
                  <a:moveTo>
                    <a:pt x="249" y="15"/>
                  </a:moveTo>
                  <a:lnTo>
                    <a:pt x="249" y="16"/>
                  </a:lnTo>
                  <a:lnTo>
                    <a:pt x="249" y="17"/>
                  </a:lnTo>
                  <a:lnTo>
                    <a:pt x="243" y="17"/>
                  </a:lnTo>
                  <a:lnTo>
                    <a:pt x="249" y="15"/>
                  </a:lnTo>
                  <a:close/>
                  <a:moveTo>
                    <a:pt x="236" y="18"/>
                  </a:moveTo>
                  <a:lnTo>
                    <a:pt x="233" y="9"/>
                  </a:lnTo>
                  <a:lnTo>
                    <a:pt x="246" y="6"/>
                  </a:lnTo>
                  <a:lnTo>
                    <a:pt x="249" y="15"/>
                  </a:lnTo>
                  <a:lnTo>
                    <a:pt x="236" y="18"/>
                  </a:lnTo>
                  <a:close/>
                  <a:moveTo>
                    <a:pt x="238" y="1"/>
                  </a:moveTo>
                  <a:lnTo>
                    <a:pt x="245" y="0"/>
                  </a:lnTo>
                  <a:lnTo>
                    <a:pt x="246" y="6"/>
                  </a:lnTo>
                  <a:lnTo>
                    <a:pt x="239" y="7"/>
                  </a:lnTo>
                  <a:lnTo>
                    <a:pt x="238" y="1"/>
                  </a:lnTo>
                  <a:close/>
                  <a:moveTo>
                    <a:pt x="242" y="13"/>
                  </a:moveTo>
                  <a:lnTo>
                    <a:pt x="207" y="20"/>
                  </a:lnTo>
                  <a:lnTo>
                    <a:pt x="204" y="8"/>
                  </a:lnTo>
                  <a:lnTo>
                    <a:pt x="238" y="1"/>
                  </a:lnTo>
                  <a:lnTo>
                    <a:pt x="242" y="13"/>
                  </a:lnTo>
                  <a:close/>
                  <a:moveTo>
                    <a:pt x="207" y="20"/>
                  </a:moveTo>
                  <a:lnTo>
                    <a:pt x="173" y="28"/>
                  </a:lnTo>
                  <a:lnTo>
                    <a:pt x="170" y="16"/>
                  </a:lnTo>
                  <a:lnTo>
                    <a:pt x="204" y="8"/>
                  </a:lnTo>
                  <a:lnTo>
                    <a:pt x="207" y="20"/>
                  </a:lnTo>
                  <a:close/>
                  <a:moveTo>
                    <a:pt x="170" y="16"/>
                  </a:moveTo>
                  <a:lnTo>
                    <a:pt x="171" y="16"/>
                  </a:lnTo>
                  <a:lnTo>
                    <a:pt x="170" y="16"/>
                  </a:lnTo>
                  <a:lnTo>
                    <a:pt x="172" y="22"/>
                  </a:lnTo>
                  <a:lnTo>
                    <a:pt x="170" y="16"/>
                  </a:lnTo>
                  <a:close/>
                  <a:moveTo>
                    <a:pt x="173" y="28"/>
                  </a:moveTo>
                  <a:lnTo>
                    <a:pt x="141" y="35"/>
                  </a:lnTo>
                  <a:lnTo>
                    <a:pt x="138" y="23"/>
                  </a:lnTo>
                  <a:lnTo>
                    <a:pt x="170" y="16"/>
                  </a:lnTo>
                  <a:lnTo>
                    <a:pt x="173" y="28"/>
                  </a:lnTo>
                  <a:close/>
                  <a:moveTo>
                    <a:pt x="137" y="23"/>
                  </a:moveTo>
                  <a:lnTo>
                    <a:pt x="138" y="23"/>
                  </a:lnTo>
                  <a:lnTo>
                    <a:pt x="138" y="23"/>
                  </a:lnTo>
                  <a:lnTo>
                    <a:pt x="139" y="29"/>
                  </a:lnTo>
                  <a:lnTo>
                    <a:pt x="137" y="23"/>
                  </a:lnTo>
                  <a:close/>
                  <a:moveTo>
                    <a:pt x="141" y="35"/>
                  </a:moveTo>
                  <a:lnTo>
                    <a:pt x="112" y="44"/>
                  </a:lnTo>
                  <a:lnTo>
                    <a:pt x="108" y="33"/>
                  </a:lnTo>
                  <a:lnTo>
                    <a:pt x="137" y="23"/>
                  </a:lnTo>
                  <a:lnTo>
                    <a:pt x="141" y="35"/>
                  </a:lnTo>
                  <a:close/>
                  <a:moveTo>
                    <a:pt x="108" y="33"/>
                  </a:moveTo>
                  <a:lnTo>
                    <a:pt x="109" y="33"/>
                  </a:lnTo>
                  <a:lnTo>
                    <a:pt x="108" y="33"/>
                  </a:lnTo>
                  <a:lnTo>
                    <a:pt x="110" y="39"/>
                  </a:lnTo>
                  <a:lnTo>
                    <a:pt x="108" y="33"/>
                  </a:lnTo>
                  <a:close/>
                  <a:moveTo>
                    <a:pt x="112" y="44"/>
                  </a:moveTo>
                  <a:lnTo>
                    <a:pt x="86" y="54"/>
                  </a:lnTo>
                  <a:lnTo>
                    <a:pt x="82" y="43"/>
                  </a:lnTo>
                  <a:lnTo>
                    <a:pt x="108" y="33"/>
                  </a:lnTo>
                  <a:lnTo>
                    <a:pt x="112" y="44"/>
                  </a:lnTo>
                  <a:close/>
                  <a:moveTo>
                    <a:pt x="81" y="43"/>
                  </a:moveTo>
                  <a:lnTo>
                    <a:pt x="81" y="43"/>
                  </a:lnTo>
                  <a:lnTo>
                    <a:pt x="82" y="43"/>
                  </a:lnTo>
                  <a:lnTo>
                    <a:pt x="84" y="48"/>
                  </a:lnTo>
                  <a:lnTo>
                    <a:pt x="81" y="43"/>
                  </a:lnTo>
                  <a:close/>
                  <a:moveTo>
                    <a:pt x="86" y="54"/>
                  </a:moveTo>
                  <a:lnTo>
                    <a:pt x="59" y="66"/>
                  </a:lnTo>
                  <a:lnTo>
                    <a:pt x="54" y="55"/>
                  </a:lnTo>
                  <a:lnTo>
                    <a:pt x="81" y="43"/>
                  </a:lnTo>
                  <a:lnTo>
                    <a:pt x="86" y="54"/>
                  </a:lnTo>
                  <a:close/>
                  <a:moveTo>
                    <a:pt x="59" y="66"/>
                  </a:moveTo>
                  <a:lnTo>
                    <a:pt x="32" y="78"/>
                  </a:lnTo>
                  <a:lnTo>
                    <a:pt x="27" y="67"/>
                  </a:lnTo>
                  <a:lnTo>
                    <a:pt x="54" y="55"/>
                  </a:lnTo>
                  <a:lnTo>
                    <a:pt x="59" y="66"/>
                  </a:lnTo>
                  <a:close/>
                  <a:moveTo>
                    <a:pt x="27" y="67"/>
                  </a:moveTo>
                  <a:lnTo>
                    <a:pt x="27" y="67"/>
                  </a:lnTo>
                  <a:lnTo>
                    <a:pt x="27" y="67"/>
                  </a:lnTo>
                  <a:lnTo>
                    <a:pt x="30" y="72"/>
                  </a:lnTo>
                  <a:lnTo>
                    <a:pt x="27" y="67"/>
                  </a:lnTo>
                  <a:close/>
                  <a:moveTo>
                    <a:pt x="33" y="78"/>
                  </a:moveTo>
                  <a:lnTo>
                    <a:pt x="11" y="91"/>
                  </a:lnTo>
                  <a:lnTo>
                    <a:pt x="5" y="79"/>
                  </a:lnTo>
                  <a:lnTo>
                    <a:pt x="27" y="67"/>
                  </a:lnTo>
                  <a:lnTo>
                    <a:pt x="33" y="78"/>
                  </a:lnTo>
                  <a:close/>
                  <a:moveTo>
                    <a:pt x="2" y="88"/>
                  </a:moveTo>
                  <a:lnTo>
                    <a:pt x="0" y="83"/>
                  </a:lnTo>
                  <a:lnTo>
                    <a:pt x="5" y="79"/>
                  </a:lnTo>
                  <a:lnTo>
                    <a:pt x="8" y="85"/>
                  </a:lnTo>
                  <a:lnTo>
                    <a:pt x="2" y="88"/>
                  </a:lnTo>
                  <a:close/>
                  <a:moveTo>
                    <a:pt x="13" y="83"/>
                  </a:moveTo>
                  <a:lnTo>
                    <a:pt x="18" y="92"/>
                  </a:lnTo>
                  <a:lnTo>
                    <a:pt x="7" y="98"/>
                  </a:lnTo>
                  <a:lnTo>
                    <a:pt x="2" y="88"/>
                  </a:lnTo>
                  <a:lnTo>
                    <a:pt x="13" y="83"/>
                  </a:lnTo>
                  <a:close/>
                  <a:moveTo>
                    <a:pt x="8" y="98"/>
                  </a:moveTo>
                  <a:lnTo>
                    <a:pt x="8" y="98"/>
                  </a:lnTo>
                  <a:lnTo>
                    <a:pt x="7" y="98"/>
                  </a:lnTo>
                  <a:lnTo>
                    <a:pt x="13" y="95"/>
                  </a:lnTo>
                  <a:lnTo>
                    <a:pt x="8" y="98"/>
                  </a:lnTo>
                  <a:close/>
                  <a:moveTo>
                    <a:pt x="18" y="92"/>
                  </a:moveTo>
                  <a:lnTo>
                    <a:pt x="23" y="99"/>
                  </a:lnTo>
                  <a:lnTo>
                    <a:pt x="13" y="106"/>
                  </a:lnTo>
                  <a:lnTo>
                    <a:pt x="8" y="98"/>
                  </a:lnTo>
                  <a:lnTo>
                    <a:pt x="18" y="92"/>
                  </a:lnTo>
                  <a:close/>
                  <a:moveTo>
                    <a:pt x="23" y="99"/>
                  </a:moveTo>
                  <a:lnTo>
                    <a:pt x="23" y="99"/>
                  </a:lnTo>
                  <a:lnTo>
                    <a:pt x="23" y="100"/>
                  </a:lnTo>
                  <a:lnTo>
                    <a:pt x="18" y="102"/>
                  </a:lnTo>
                  <a:lnTo>
                    <a:pt x="23" y="99"/>
                  </a:lnTo>
                  <a:close/>
                  <a:moveTo>
                    <a:pt x="23" y="100"/>
                  </a:moveTo>
                  <a:lnTo>
                    <a:pt x="28" y="109"/>
                  </a:lnTo>
                  <a:lnTo>
                    <a:pt x="17" y="115"/>
                  </a:lnTo>
                  <a:lnTo>
                    <a:pt x="12" y="105"/>
                  </a:lnTo>
                  <a:lnTo>
                    <a:pt x="23" y="100"/>
                  </a:lnTo>
                  <a:close/>
                  <a:moveTo>
                    <a:pt x="18" y="116"/>
                  </a:moveTo>
                  <a:lnTo>
                    <a:pt x="17" y="115"/>
                  </a:lnTo>
                  <a:lnTo>
                    <a:pt x="17" y="115"/>
                  </a:lnTo>
                  <a:lnTo>
                    <a:pt x="22" y="112"/>
                  </a:lnTo>
                  <a:lnTo>
                    <a:pt x="18" y="116"/>
                  </a:lnTo>
                  <a:close/>
                  <a:moveTo>
                    <a:pt x="27" y="108"/>
                  </a:moveTo>
                  <a:lnTo>
                    <a:pt x="34" y="118"/>
                  </a:lnTo>
                  <a:lnTo>
                    <a:pt x="25" y="125"/>
                  </a:lnTo>
                  <a:lnTo>
                    <a:pt x="18" y="116"/>
                  </a:lnTo>
                  <a:lnTo>
                    <a:pt x="27" y="108"/>
                  </a:lnTo>
                  <a:close/>
                  <a:moveTo>
                    <a:pt x="34" y="118"/>
                  </a:moveTo>
                  <a:lnTo>
                    <a:pt x="35" y="119"/>
                  </a:lnTo>
                  <a:lnTo>
                    <a:pt x="35" y="118"/>
                  </a:lnTo>
                  <a:lnTo>
                    <a:pt x="30" y="122"/>
                  </a:lnTo>
                  <a:lnTo>
                    <a:pt x="34" y="118"/>
                  </a:lnTo>
                  <a:close/>
                  <a:moveTo>
                    <a:pt x="35" y="118"/>
                  </a:moveTo>
                  <a:lnTo>
                    <a:pt x="39" y="126"/>
                  </a:lnTo>
                  <a:lnTo>
                    <a:pt x="29" y="132"/>
                  </a:lnTo>
                  <a:lnTo>
                    <a:pt x="25" y="125"/>
                  </a:lnTo>
                  <a:lnTo>
                    <a:pt x="35" y="118"/>
                  </a:lnTo>
                  <a:close/>
                  <a:moveTo>
                    <a:pt x="39" y="126"/>
                  </a:moveTo>
                  <a:lnTo>
                    <a:pt x="40" y="126"/>
                  </a:lnTo>
                  <a:lnTo>
                    <a:pt x="40" y="126"/>
                  </a:lnTo>
                  <a:lnTo>
                    <a:pt x="34" y="129"/>
                  </a:lnTo>
                  <a:lnTo>
                    <a:pt x="39" y="126"/>
                  </a:lnTo>
                  <a:close/>
                  <a:moveTo>
                    <a:pt x="40" y="126"/>
                  </a:moveTo>
                  <a:lnTo>
                    <a:pt x="45" y="136"/>
                  </a:lnTo>
                  <a:lnTo>
                    <a:pt x="34" y="141"/>
                  </a:lnTo>
                  <a:lnTo>
                    <a:pt x="29" y="132"/>
                  </a:lnTo>
                  <a:lnTo>
                    <a:pt x="40" y="126"/>
                  </a:lnTo>
                  <a:close/>
                  <a:moveTo>
                    <a:pt x="35" y="143"/>
                  </a:moveTo>
                  <a:lnTo>
                    <a:pt x="34" y="142"/>
                  </a:lnTo>
                  <a:lnTo>
                    <a:pt x="34" y="141"/>
                  </a:lnTo>
                  <a:lnTo>
                    <a:pt x="39" y="139"/>
                  </a:lnTo>
                  <a:lnTo>
                    <a:pt x="35" y="143"/>
                  </a:lnTo>
                  <a:close/>
                  <a:moveTo>
                    <a:pt x="44" y="134"/>
                  </a:moveTo>
                  <a:lnTo>
                    <a:pt x="51" y="142"/>
                  </a:lnTo>
                  <a:lnTo>
                    <a:pt x="42" y="150"/>
                  </a:lnTo>
                  <a:lnTo>
                    <a:pt x="35" y="143"/>
                  </a:lnTo>
                  <a:lnTo>
                    <a:pt x="44" y="134"/>
                  </a:lnTo>
                  <a:close/>
                  <a:moveTo>
                    <a:pt x="51" y="142"/>
                  </a:moveTo>
                  <a:lnTo>
                    <a:pt x="51" y="142"/>
                  </a:lnTo>
                  <a:lnTo>
                    <a:pt x="52" y="143"/>
                  </a:lnTo>
                  <a:lnTo>
                    <a:pt x="47" y="146"/>
                  </a:lnTo>
                  <a:lnTo>
                    <a:pt x="51" y="142"/>
                  </a:lnTo>
                  <a:close/>
                  <a:moveTo>
                    <a:pt x="52" y="143"/>
                  </a:moveTo>
                  <a:lnTo>
                    <a:pt x="57" y="153"/>
                  </a:lnTo>
                  <a:lnTo>
                    <a:pt x="46" y="158"/>
                  </a:lnTo>
                  <a:lnTo>
                    <a:pt x="41" y="148"/>
                  </a:lnTo>
                  <a:lnTo>
                    <a:pt x="52" y="1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4" name="Freeform 226"/>
            <p:cNvSpPr>
              <a:spLocks/>
            </p:cNvSpPr>
            <p:nvPr/>
          </p:nvSpPr>
          <p:spPr bwMode="auto">
            <a:xfrm>
              <a:off x="3293" y="2750"/>
              <a:ext cx="83" cy="35"/>
            </a:xfrm>
            <a:custGeom>
              <a:avLst/>
              <a:gdLst/>
              <a:ahLst/>
              <a:cxnLst>
                <a:cxn ang="0">
                  <a:pos x="27" y="104"/>
                </a:cxn>
                <a:cxn ang="0">
                  <a:pos x="51" y="99"/>
                </a:cxn>
                <a:cxn ang="0">
                  <a:pos x="76" y="94"/>
                </a:cxn>
                <a:cxn ang="0">
                  <a:pos x="103" y="88"/>
                </a:cxn>
                <a:cxn ang="0">
                  <a:pos x="129" y="86"/>
                </a:cxn>
                <a:cxn ang="0">
                  <a:pos x="157" y="83"/>
                </a:cxn>
                <a:cxn ang="0">
                  <a:pos x="183" y="81"/>
                </a:cxn>
                <a:cxn ang="0">
                  <a:pos x="212" y="81"/>
                </a:cxn>
                <a:cxn ang="0">
                  <a:pos x="240" y="81"/>
                </a:cxn>
                <a:cxn ang="0">
                  <a:pos x="242" y="71"/>
                </a:cxn>
                <a:cxn ang="0">
                  <a:pos x="242" y="62"/>
                </a:cxn>
                <a:cxn ang="0">
                  <a:pos x="242" y="52"/>
                </a:cxn>
                <a:cxn ang="0">
                  <a:pos x="242" y="42"/>
                </a:cxn>
                <a:cxn ang="0">
                  <a:pos x="245" y="33"/>
                </a:cxn>
                <a:cxn ang="0">
                  <a:pos x="245" y="20"/>
                </a:cxn>
                <a:cxn ang="0">
                  <a:pos x="247" y="13"/>
                </a:cxn>
                <a:cxn ang="0">
                  <a:pos x="247" y="0"/>
                </a:cxn>
                <a:cxn ang="0">
                  <a:pos x="210" y="0"/>
                </a:cxn>
                <a:cxn ang="0">
                  <a:pos x="176" y="0"/>
                </a:cxn>
                <a:cxn ang="0">
                  <a:pos x="144" y="0"/>
                </a:cxn>
                <a:cxn ang="0">
                  <a:pos x="112" y="4"/>
                </a:cxn>
                <a:cxn ang="0">
                  <a:pos x="83" y="8"/>
                </a:cxn>
                <a:cxn ang="0">
                  <a:pos x="53" y="13"/>
                </a:cxn>
                <a:cxn ang="0">
                  <a:pos x="27" y="20"/>
                </a:cxn>
                <a:cxn ang="0">
                  <a:pos x="0" y="28"/>
                </a:cxn>
                <a:cxn ang="0">
                  <a:pos x="3" y="37"/>
                </a:cxn>
                <a:cxn ang="0">
                  <a:pos x="7" y="47"/>
                </a:cxn>
                <a:cxn ang="0">
                  <a:pos x="10" y="57"/>
                </a:cxn>
                <a:cxn ang="0">
                  <a:pos x="12" y="66"/>
                </a:cxn>
                <a:cxn ang="0">
                  <a:pos x="15" y="76"/>
                </a:cxn>
                <a:cxn ang="0">
                  <a:pos x="20" y="83"/>
                </a:cxn>
                <a:cxn ang="0">
                  <a:pos x="22" y="94"/>
                </a:cxn>
                <a:cxn ang="0">
                  <a:pos x="27" y="104"/>
                </a:cxn>
              </a:cxnLst>
              <a:rect l="0" t="0" r="r" b="b"/>
              <a:pathLst>
                <a:path w="247" h="104">
                  <a:moveTo>
                    <a:pt x="27" y="104"/>
                  </a:moveTo>
                  <a:lnTo>
                    <a:pt x="51" y="99"/>
                  </a:lnTo>
                  <a:lnTo>
                    <a:pt x="76" y="94"/>
                  </a:lnTo>
                  <a:lnTo>
                    <a:pt x="103" y="88"/>
                  </a:lnTo>
                  <a:lnTo>
                    <a:pt x="129" y="86"/>
                  </a:lnTo>
                  <a:lnTo>
                    <a:pt x="157" y="83"/>
                  </a:lnTo>
                  <a:lnTo>
                    <a:pt x="183" y="81"/>
                  </a:lnTo>
                  <a:lnTo>
                    <a:pt x="212" y="81"/>
                  </a:lnTo>
                  <a:lnTo>
                    <a:pt x="240" y="81"/>
                  </a:lnTo>
                  <a:lnTo>
                    <a:pt x="242" y="71"/>
                  </a:lnTo>
                  <a:lnTo>
                    <a:pt x="242" y="62"/>
                  </a:lnTo>
                  <a:lnTo>
                    <a:pt x="242" y="52"/>
                  </a:lnTo>
                  <a:lnTo>
                    <a:pt x="242" y="42"/>
                  </a:lnTo>
                  <a:lnTo>
                    <a:pt x="245" y="33"/>
                  </a:lnTo>
                  <a:lnTo>
                    <a:pt x="245" y="20"/>
                  </a:lnTo>
                  <a:lnTo>
                    <a:pt x="247" y="13"/>
                  </a:lnTo>
                  <a:lnTo>
                    <a:pt x="247" y="0"/>
                  </a:lnTo>
                  <a:lnTo>
                    <a:pt x="210" y="0"/>
                  </a:lnTo>
                  <a:lnTo>
                    <a:pt x="176" y="0"/>
                  </a:lnTo>
                  <a:lnTo>
                    <a:pt x="144" y="0"/>
                  </a:lnTo>
                  <a:lnTo>
                    <a:pt x="112" y="4"/>
                  </a:lnTo>
                  <a:lnTo>
                    <a:pt x="83" y="8"/>
                  </a:lnTo>
                  <a:lnTo>
                    <a:pt x="53" y="13"/>
                  </a:lnTo>
                  <a:lnTo>
                    <a:pt x="27" y="20"/>
                  </a:lnTo>
                  <a:lnTo>
                    <a:pt x="0" y="28"/>
                  </a:lnTo>
                  <a:lnTo>
                    <a:pt x="3" y="37"/>
                  </a:lnTo>
                  <a:lnTo>
                    <a:pt x="7" y="47"/>
                  </a:lnTo>
                  <a:lnTo>
                    <a:pt x="10" y="57"/>
                  </a:lnTo>
                  <a:lnTo>
                    <a:pt x="12" y="66"/>
                  </a:lnTo>
                  <a:lnTo>
                    <a:pt x="15" y="76"/>
                  </a:lnTo>
                  <a:lnTo>
                    <a:pt x="20" y="83"/>
                  </a:lnTo>
                  <a:lnTo>
                    <a:pt x="22" y="94"/>
                  </a:lnTo>
                  <a:lnTo>
                    <a:pt x="27" y="10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5" name="Freeform 227"/>
            <p:cNvSpPr>
              <a:spLocks noEditPoints="1"/>
            </p:cNvSpPr>
            <p:nvPr/>
          </p:nvSpPr>
          <p:spPr bwMode="auto">
            <a:xfrm>
              <a:off x="3291" y="2748"/>
              <a:ext cx="87" cy="38"/>
            </a:xfrm>
            <a:custGeom>
              <a:avLst/>
              <a:gdLst/>
              <a:ahLst/>
              <a:cxnLst>
                <a:cxn ang="0">
                  <a:pos x="36" y="115"/>
                </a:cxn>
                <a:cxn ang="0">
                  <a:pos x="85" y="106"/>
                </a:cxn>
                <a:cxn ang="0">
                  <a:pos x="81" y="93"/>
                </a:cxn>
                <a:cxn ang="0">
                  <a:pos x="82" y="93"/>
                </a:cxn>
                <a:cxn ang="0">
                  <a:pos x="82" y="93"/>
                </a:cxn>
                <a:cxn ang="0">
                  <a:pos x="111" y="94"/>
                </a:cxn>
                <a:cxn ang="0">
                  <a:pos x="138" y="99"/>
                </a:cxn>
                <a:cxn ang="0">
                  <a:pos x="163" y="83"/>
                </a:cxn>
                <a:cxn ang="0">
                  <a:pos x="163" y="83"/>
                </a:cxn>
                <a:cxn ang="0">
                  <a:pos x="163" y="83"/>
                </a:cxn>
                <a:cxn ang="0">
                  <a:pos x="191" y="87"/>
                </a:cxn>
                <a:cxn ang="0">
                  <a:pos x="220" y="93"/>
                </a:cxn>
                <a:cxn ang="0">
                  <a:pos x="248" y="81"/>
                </a:cxn>
                <a:cxn ang="0">
                  <a:pos x="254" y="88"/>
                </a:cxn>
                <a:cxn ang="0">
                  <a:pos x="254" y="88"/>
                </a:cxn>
                <a:cxn ang="0">
                  <a:pos x="254" y="88"/>
                </a:cxn>
                <a:cxn ang="0">
                  <a:pos x="256" y="79"/>
                </a:cxn>
                <a:cxn ang="0">
                  <a:pos x="243" y="68"/>
                </a:cxn>
                <a:cxn ang="0">
                  <a:pos x="243" y="68"/>
                </a:cxn>
                <a:cxn ang="0">
                  <a:pos x="243" y="68"/>
                </a:cxn>
                <a:cxn ang="0">
                  <a:pos x="256" y="58"/>
                </a:cxn>
                <a:cxn ang="0">
                  <a:pos x="243" y="47"/>
                </a:cxn>
                <a:cxn ang="0">
                  <a:pos x="247" y="37"/>
                </a:cxn>
                <a:cxn ang="0">
                  <a:pos x="259" y="39"/>
                </a:cxn>
                <a:cxn ang="0">
                  <a:pos x="259" y="39"/>
                </a:cxn>
                <a:cxn ang="0">
                  <a:pos x="259" y="39"/>
                </a:cxn>
                <a:cxn ang="0">
                  <a:pos x="247" y="25"/>
                </a:cxn>
                <a:cxn ang="0">
                  <a:pos x="249" y="17"/>
                </a:cxn>
                <a:cxn ang="0">
                  <a:pos x="261" y="19"/>
                </a:cxn>
                <a:cxn ang="0">
                  <a:pos x="261" y="19"/>
                </a:cxn>
                <a:cxn ang="0">
                  <a:pos x="261" y="19"/>
                </a:cxn>
                <a:cxn ang="0">
                  <a:pos x="261" y="6"/>
                </a:cxn>
                <a:cxn ang="0">
                  <a:pos x="218" y="13"/>
                </a:cxn>
                <a:cxn ang="0">
                  <a:pos x="218" y="13"/>
                </a:cxn>
                <a:cxn ang="0">
                  <a:pos x="218" y="13"/>
                </a:cxn>
                <a:cxn ang="0">
                  <a:pos x="184" y="0"/>
                </a:cxn>
                <a:cxn ang="0">
                  <a:pos x="152" y="6"/>
                </a:cxn>
                <a:cxn ang="0">
                  <a:pos x="120" y="3"/>
                </a:cxn>
                <a:cxn ang="0">
                  <a:pos x="120" y="3"/>
                </a:cxn>
                <a:cxn ang="0">
                  <a:pos x="121" y="16"/>
                </a:cxn>
                <a:cxn ang="0">
                  <a:pos x="121" y="16"/>
                </a:cxn>
                <a:cxn ang="0">
                  <a:pos x="90" y="7"/>
                </a:cxn>
                <a:cxn ang="0">
                  <a:pos x="60" y="13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8" y="34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16" y="41"/>
                </a:cxn>
                <a:cxn ang="0">
                  <a:pos x="16" y="41"/>
                </a:cxn>
                <a:cxn ang="0">
                  <a:pos x="15" y="53"/>
                </a:cxn>
                <a:cxn ang="0">
                  <a:pos x="12" y="64"/>
                </a:cxn>
                <a:cxn ang="0">
                  <a:pos x="26" y="71"/>
                </a:cxn>
                <a:cxn ang="0">
                  <a:pos x="26" y="71"/>
                </a:cxn>
                <a:cxn ang="0">
                  <a:pos x="26" y="71"/>
                </a:cxn>
                <a:cxn ang="0">
                  <a:pos x="23" y="82"/>
                </a:cxn>
                <a:cxn ang="0">
                  <a:pos x="23" y="93"/>
                </a:cxn>
                <a:cxn ang="0">
                  <a:pos x="33" y="87"/>
                </a:cxn>
                <a:cxn ang="0">
                  <a:pos x="33" y="88"/>
                </a:cxn>
                <a:cxn ang="0">
                  <a:pos x="33" y="88"/>
                </a:cxn>
                <a:cxn ang="0">
                  <a:pos x="30" y="100"/>
                </a:cxn>
                <a:cxn ang="0">
                  <a:pos x="29" y="112"/>
                </a:cxn>
              </a:cxnLst>
              <a:rect l="0" t="0" r="r" b="b"/>
              <a:pathLst>
                <a:path w="261" h="115">
                  <a:moveTo>
                    <a:pt x="34" y="104"/>
                  </a:moveTo>
                  <a:lnTo>
                    <a:pt x="58" y="99"/>
                  </a:lnTo>
                  <a:lnTo>
                    <a:pt x="60" y="111"/>
                  </a:lnTo>
                  <a:lnTo>
                    <a:pt x="36" y="115"/>
                  </a:lnTo>
                  <a:lnTo>
                    <a:pt x="34" y="104"/>
                  </a:lnTo>
                  <a:close/>
                  <a:moveTo>
                    <a:pt x="58" y="99"/>
                  </a:moveTo>
                  <a:lnTo>
                    <a:pt x="82" y="93"/>
                  </a:lnTo>
                  <a:lnTo>
                    <a:pt x="85" y="106"/>
                  </a:lnTo>
                  <a:lnTo>
                    <a:pt x="60" y="111"/>
                  </a:lnTo>
                  <a:lnTo>
                    <a:pt x="58" y="99"/>
                  </a:lnTo>
                  <a:close/>
                  <a:moveTo>
                    <a:pt x="82" y="93"/>
                  </a:moveTo>
                  <a:lnTo>
                    <a:pt x="81" y="93"/>
                  </a:lnTo>
                  <a:lnTo>
                    <a:pt x="82" y="93"/>
                  </a:lnTo>
                  <a:lnTo>
                    <a:pt x="84" y="100"/>
                  </a:lnTo>
                  <a:lnTo>
                    <a:pt x="82" y="93"/>
                  </a:lnTo>
                  <a:close/>
                  <a:moveTo>
                    <a:pt x="82" y="93"/>
                  </a:moveTo>
                  <a:lnTo>
                    <a:pt x="110" y="88"/>
                  </a:lnTo>
                  <a:lnTo>
                    <a:pt x="112" y="101"/>
                  </a:lnTo>
                  <a:lnTo>
                    <a:pt x="85" y="106"/>
                  </a:lnTo>
                  <a:lnTo>
                    <a:pt x="82" y="93"/>
                  </a:lnTo>
                  <a:close/>
                  <a:moveTo>
                    <a:pt x="110" y="88"/>
                  </a:moveTo>
                  <a:lnTo>
                    <a:pt x="110" y="88"/>
                  </a:lnTo>
                  <a:lnTo>
                    <a:pt x="110" y="88"/>
                  </a:lnTo>
                  <a:lnTo>
                    <a:pt x="111" y="94"/>
                  </a:lnTo>
                  <a:lnTo>
                    <a:pt x="110" y="88"/>
                  </a:lnTo>
                  <a:close/>
                  <a:moveTo>
                    <a:pt x="110" y="88"/>
                  </a:moveTo>
                  <a:lnTo>
                    <a:pt x="137" y="86"/>
                  </a:lnTo>
                  <a:lnTo>
                    <a:pt x="138" y="99"/>
                  </a:lnTo>
                  <a:lnTo>
                    <a:pt x="111" y="101"/>
                  </a:lnTo>
                  <a:lnTo>
                    <a:pt x="110" y="88"/>
                  </a:lnTo>
                  <a:close/>
                  <a:moveTo>
                    <a:pt x="137" y="86"/>
                  </a:moveTo>
                  <a:lnTo>
                    <a:pt x="163" y="83"/>
                  </a:lnTo>
                  <a:lnTo>
                    <a:pt x="165" y="96"/>
                  </a:lnTo>
                  <a:lnTo>
                    <a:pt x="138" y="99"/>
                  </a:lnTo>
                  <a:lnTo>
                    <a:pt x="137" y="86"/>
                  </a:lnTo>
                  <a:close/>
                  <a:moveTo>
                    <a:pt x="163" y="83"/>
                  </a:moveTo>
                  <a:lnTo>
                    <a:pt x="191" y="81"/>
                  </a:lnTo>
                  <a:lnTo>
                    <a:pt x="192" y="93"/>
                  </a:lnTo>
                  <a:lnTo>
                    <a:pt x="165" y="96"/>
                  </a:lnTo>
                  <a:lnTo>
                    <a:pt x="163" y="83"/>
                  </a:lnTo>
                  <a:close/>
                  <a:moveTo>
                    <a:pt x="191" y="81"/>
                  </a:moveTo>
                  <a:lnTo>
                    <a:pt x="191" y="81"/>
                  </a:lnTo>
                  <a:lnTo>
                    <a:pt x="191" y="81"/>
                  </a:lnTo>
                  <a:lnTo>
                    <a:pt x="191" y="87"/>
                  </a:lnTo>
                  <a:lnTo>
                    <a:pt x="191" y="81"/>
                  </a:lnTo>
                  <a:close/>
                  <a:moveTo>
                    <a:pt x="191" y="81"/>
                  </a:moveTo>
                  <a:lnTo>
                    <a:pt x="220" y="81"/>
                  </a:lnTo>
                  <a:lnTo>
                    <a:pt x="220" y="93"/>
                  </a:lnTo>
                  <a:lnTo>
                    <a:pt x="191" y="93"/>
                  </a:lnTo>
                  <a:lnTo>
                    <a:pt x="191" y="81"/>
                  </a:lnTo>
                  <a:close/>
                  <a:moveTo>
                    <a:pt x="220" y="81"/>
                  </a:moveTo>
                  <a:lnTo>
                    <a:pt x="248" y="81"/>
                  </a:lnTo>
                  <a:lnTo>
                    <a:pt x="248" y="93"/>
                  </a:lnTo>
                  <a:lnTo>
                    <a:pt x="220" y="93"/>
                  </a:lnTo>
                  <a:lnTo>
                    <a:pt x="220" y="81"/>
                  </a:lnTo>
                  <a:close/>
                  <a:moveTo>
                    <a:pt x="254" y="88"/>
                  </a:moveTo>
                  <a:lnTo>
                    <a:pt x="253" y="93"/>
                  </a:lnTo>
                  <a:lnTo>
                    <a:pt x="248" y="93"/>
                  </a:lnTo>
                  <a:lnTo>
                    <a:pt x="248" y="87"/>
                  </a:lnTo>
                  <a:lnTo>
                    <a:pt x="254" y="88"/>
                  </a:lnTo>
                  <a:close/>
                  <a:moveTo>
                    <a:pt x="241" y="85"/>
                  </a:moveTo>
                  <a:lnTo>
                    <a:pt x="243" y="76"/>
                  </a:lnTo>
                  <a:lnTo>
                    <a:pt x="256" y="79"/>
                  </a:lnTo>
                  <a:lnTo>
                    <a:pt x="254" y="88"/>
                  </a:lnTo>
                  <a:lnTo>
                    <a:pt x="241" y="85"/>
                  </a:lnTo>
                  <a:close/>
                  <a:moveTo>
                    <a:pt x="256" y="77"/>
                  </a:moveTo>
                  <a:lnTo>
                    <a:pt x="256" y="78"/>
                  </a:lnTo>
                  <a:lnTo>
                    <a:pt x="256" y="79"/>
                  </a:lnTo>
                  <a:lnTo>
                    <a:pt x="250" y="77"/>
                  </a:lnTo>
                  <a:lnTo>
                    <a:pt x="256" y="77"/>
                  </a:lnTo>
                  <a:close/>
                  <a:moveTo>
                    <a:pt x="243" y="77"/>
                  </a:moveTo>
                  <a:lnTo>
                    <a:pt x="243" y="68"/>
                  </a:lnTo>
                  <a:lnTo>
                    <a:pt x="256" y="68"/>
                  </a:lnTo>
                  <a:lnTo>
                    <a:pt x="256" y="77"/>
                  </a:lnTo>
                  <a:lnTo>
                    <a:pt x="243" y="77"/>
                  </a:lnTo>
                  <a:close/>
                  <a:moveTo>
                    <a:pt x="243" y="68"/>
                  </a:moveTo>
                  <a:lnTo>
                    <a:pt x="243" y="58"/>
                  </a:lnTo>
                  <a:lnTo>
                    <a:pt x="256" y="58"/>
                  </a:lnTo>
                  <a:lnTo>
                    <a:pt x="256" y="68"/>
                  </a:lnTo>
                  <a:lnTo>
                    <a:pt x="243" y="68"/>
                  </a:lnTo>
                  <a:close/>
                  <a:moveTo>
                    <a:pt x="243" y="58"/>
                  </a:moveTo>
                  <a:lnTo>
                    <a:pt x="243" y="48"/>
                  </a:lnTo>
                  <a:lnTo>
                    <a:pt x="256" y="48"/>
                  </a:lnTo>
                  <a:lnTo>
                    <a:pt x="256" y="58"/>
                  </a:lnTo>
                  <a:lnTo>
                    <a:pt x="243" y="58"/>
                  </a:lnTo>
                  <a:close/>
                  <a:moveTo>
                    <a:pt x="243" y="48"/>
                  </a:moveTo>
                  <a:lnTo>
                    <a:pt x="243" y="48"/>
                  </a:lnTo>
                  <a:lnTo>
                    <a:pt x="243" y="47"/>
                  </a:lnTo>
                  <a:lnTo>
                    <a:pt x="250" y="48"/>
                  </a:lnTo>
                  <a:lnTo>
                    <a:pt x="243" y="48"/>
                  </a:lnTo>
                  <a:close/>
                  <a:moveTo>
                    <a:pt x="243" y="47"/>
                  </a:moveTo>
                  <a:lnTo>
                    <a:pt x="247" y="37"/>
                  </a:lnTo>
                  <a:lnTo>
                    <a:pt x="259" y="40"/>
                  </a:lnTo>
                  <a:lnTo>
                    <a:pt x="256" y="50"/>
                  </a:lnTo>
                  <a:lnTo>
                    <a:pt x="243" y="47"/>
                  </a:lnTo>
                  <a:close/>
                  <a:moveTo>
                    <a:pt x="259" y="39"/>
                  </a:moveTo>
                  <a:lnTo>
                    <a:pt x="259" y="39"/>
                  </a:lnTo>
                  <a:lnTo>
                    <a:pt x="259" y="40"/>
                  </a:lnTo>
                  <a:lnTo>
                    <a:pt x="253" y="39"/>
                  </a:lnTo>
                  <a:lnTo>
                    <a:pt x="259" y="39"/>
                  </a:lnTo>
                  <a:close/>
                  <a:moveTo>
                    <a:pt x="247" y="39"/>
                  </a:moveTo>
                  <a:lnTo>
                    <a:pt x="247" y="26"/>
                  </a:lnTo>
                  <a:lnTo>
                    <a:pt x="259" y="26"/>
                  </a:lnTo>
                  <a:lnTo>
                    <a:pt x="259" y="39"/>
                  </a:lnTo>
                  <a:lnTo>
                    <a:pt x="247" y="39"/>
                  </a:lnTo>
                  <a:close/>
                  <a:moveTo>
                    <a:pt x="247" y="26"/>
                  </a:moveTo>
                  <a:lnTo>
                    <a:pt x="247" y="26"/>
                  </a:lnTo>
                  <a:lnTo>
                    <a:pt x="247" y="25"/>
                  </a:lnTo>
                  <a:lnTo>
                    <a:pt x="253" y="26"/>
                  </a:lnTo>
                  <a:lnTo>
                    <a:pt x="247" y="26"/>
                  </a:lnTo>
                  <a:close/>
                  <a:moveTo>
                    <a:pt x="247" y="25"/>
                  </a:moveTo>
                  <a:lnTo>
                    <a:pt x="249" y="17"/>
                  </a:lnTo>
                  <a:lnTo>
                    <a:pt x="261" y="21"/>
                  </a:lnTo>
                  <a:lnTo>
                    <a:pt x="258" y="28"/>
                  </a:lnTo>
                  <a:lnTo>
                    <a:pt x="247" y="25"/>
                  </a:lnTo>
                  <a:close/>
                  <a:moveTo>
                    <a:pt x="261" y="19"/>
                  </a:moveTo>
                  <a:lnTo>
                    <a:pt x="261" y="20"/>
                  </a:lnTo>
                  <a:lnTo>
                    <a:pt x="261" y="21"/>
                  </a:lnTo>
                  <a:lnTo>
                    <a:pt x="255" y="19"/>
                  </a:lnTo>
                  <a:lnTo>
                    <a:pt x="261" y="19"/>
                  </a:lnTo>
                  <a:close/>
                  <a:moveTo>
                    <a:pt x="249" y="19"/>
                  </a:moveTo>
                  <a:lnTo>
                    <a:pt x="249" y="6"/>
                  </a:lnTo>
                  <a:lnTo>
                    <a:pt x="261" y="6"/>
                  </a:lnTo>
                  <a:lnTo>
                    <a:pt x="261" y="19"/>
                  </a:lnTo>
                  <a:lnTo>
                    <a:pt x="249" y="19"/>
                  </a:lnTo>
                  <a:close/>
                  <a:moveTo>
                    <a:pt x="255" y="0"/>
                  </a:moveTo>
                  <a:lnTo>
                    <a:pt x="261" y="0"/>
                  </a:lnTo>
                  <a:lnTo>
                    <a:pt x="261" y="6"/>
                  </a:lnTo>
                  <a:lnTo>
                    <a:pt x="255" y="6"/>
                  </a:lnTo>
                  <a:lnTo>
                    <a:pt x="255" y="0"/>
                  </a:lnTo>
                  <a:close/>
                  <a:moveTo>
                    <a:pt x="255" y="13"/>
                  </a:moveTo>
                  <a:lnTo>
                    <a:pt x="218" y="13"/>
                  </a:lnTo>
                  <a:lnTo>
                    <a:pt x="218" y="0"/>
                  </a:lnTo>
                  <a:lnTo>
                    <a:pt x="255" y="0"/>
                  </a:lnTo>
                  <a:lnTo>
                    <a:pt x="255" y="13"/>
                  </a:lnTo>
                  <a:close/>
                  <a:moveTo>
                    <a:pt x="218" y="13"/>
                  </a:moveTo>
                  <a:lnTo>
                    <a:pt x="184" y="13"/>
                  </a:lnTo>
                  <a:lnTo>
                    <a:pt x="184" y="0"/>
                  </a:lnTo>
                  <a:lnTo>
                    <a:pt x="218" y="0"/>
                  </a:lnTo>
                  <a:lnTo>
                    <a:pt x="218" y="13"/>
                  </a:lnTo>
                  <a:close/>
                  <a:moveTo>
                    <a:pt x="184" y="13"/>
                  </a:moveTo>
                  <a:lnTo>
                    <a:pt x="152" y="13"/>
                  </a:lnTo>
                  <a:lnTo>
                    <a:pt x="152" y="0"/>
                  </a:lnTo>
                  <a:lnTo>
                    <a:pt x="184" y="0"/>
                  </a:lnTo>
                  <a:lnTo>
                    <a:pt x="184" y="13"/>
                  </a:lnTo>
                  <a:close/>
                  <a:moveTo>
                    <a:pt x="151" y="0"/>
                  </a:moveTo>
                  <a:lnTo>
                    <a:pt x="152" y="0"/>
                  </a:lnTo>
                  <a:lnTo>
                    <a:pt x="152" y="6"/>
                  </a:lnTo>
                  <a:lnTo>
                    <a:pt x="151" y="0"/>
                  </a:lnTo>
                  <a:close/>
                  <a:moveTo>
                    <a:pt x="152" y="13"/>
                  </a:moveTo>
                  <a:lnTo>
                    <a:pt x="121" y="16"/>
                  </a:lnTo>
                  <a:lnTo>
                    <a:pt x="120" y="3"/>
                  </a:lnTo>
                  <a:lnTo>
                    <a:pt x="151" y="0"/>
                  </a:lnTo>
                  <a:lnTo>
                    <a:pt x="152" y="13"/>
                  </a:lnTo>
                  <a:close/>
                  <a:moveTo>
                    <a:pt x="119" y="3"/>
                  </a:moveTo>
                  <a:lnTo>
                    <a:pt x="120" y="3"/>
                  </a:lnTo>
                  <a:lnTo>
                    <a:pt x="120" y="3"/>
                  </a:lnTo>
                  <a:lnTo>
                    <a:pt x="120" y="10"/>
                  </a:lnTo>
                  <a:lnTo>
                    <a:pt x="119" y="3"/>
                  </a:lnTo>
                  <a:close/>
                  <a:moveTo>
                    <a:pt x="121" y="16"/>
                  </a:moveTo>
                  <a:lnTo>
                    <a:pt x="92" y="20"/>
                  </a:lnTo>
                  <a:lnTo>
                    <a:pt x="90" y="7"/>
                  </a:lnTo>
                  <a:lnTo>
                    <a:pt x="119" y="3"/>
                  </a:lnTo>
                  <a:lnTo>
                    <a:pt x="121" y="16"/>
                  </a:lnTo>
                  <a:close/>
                  <a:moveTo>
                    <a:pt x="92" y="20"/>
                  </a:moveTo>
                  <a:lnTo>
                    <a:pt x="62" y="25"/>
                  </a:lnTo>
                  <a:lnTo>
                    <a:pt x="60" y="13"/>
                  </a:lnTo>
                  <a:lnTo>
                    <a:pt x="90" y="7"/>
                  </a:lnTo>
                  <a:lnTo>
                    <a:pt x="92" y="20"/>
                  </a:lnTo>
                  <a:close/>
                  <a:moveTo>
                    <a:pt x="60" y="13"/>
                  </a:moveTo>
                  <a:lnTo>
                    <a:pt x="60" y="13"/>
                  </a:lnTo>
                  <a:lnTo>
                    <a:pt x="60" y="13"/>
                  </a:lnTo>
                  <a:lnTo>
                    <a:pt x="61" y="19"/>
                  </a:lnTo>
                  <a:lnTo>
                    <a:pt x="60" y="13"/>
                  </a:lnTo>
                  <a:close/>
                  <a:moveTo>
                    <a:pt x="63" y="25"/>
                  </a:moveTo>
                  <a:lnTo>
                    <a:pt x="36" y="32"/>
                  </a:lnTo>
                  <a:lnTo>
                    <a:pt x="33" y="21"/>
                  </a:lnTo>
                  <a:lnTo>
                    <a:pt x="60" y="13"/>
                  </a:lnTo>
                  <a:lnTo>
                    <a:pt x="63" y="25"/>
                  </a:lnTo>
                  <a:close/>
                  <a:moveTo>
                    <a:pt x="36" y="32"/>
                  </a:moveTo>
                  <a:lnTo>
                    <a:pt x="10" y="40"/>
                  </a:lnTo>
                  <a:lnTo>
                    <a:pt x="7" y="28"/>
                  </a:lnTo>
                  <a:lnTo>
                    <a:pt x="33" y="21"/>
                  </a:lnTo>
                  <a:lnTo>
                    <a:pt x="36" y="32"/>
                  </a:lnTo>
                  <a:close/>
                  <a:moveTo>
                    <a:pt x="1" y="35"/>
                  </a:moveTo>
                  <a:lnTo>
                    <a:pt x="0" y="29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" y="35"/>
                  </a:lnTo>
                  <a:close/>
                  <a:moveTo>
                    <a:pt x="14" y="32"/>
                  </a:moveTo>
                  <a:lnTo>
                    <a:pt x="16" y="42"/>
                  </a:lnTo>
                  <a:lnTo>
                    <a:pt x="5" y="45"/>
                  </a:lnTo>
                  <a:lnTo>
                    <a:pt x="1" y="35"/>
                  </a:lnTo>
                  <a:lnTo>
                    <a:pt x="14" y="32"/>
                  </a:lnTo>
                  <a:close/>
                  <a:moveTo>
                    <a:pt x="5" y="46"/>
                  </a:moveTo>
                  <a:lnTo>
                    <a:pt x="5" y="46"/>
                  </a:lnTo>
                  <a:lnTo>
                    <a:pt x="5" y="45"/>
                  </a:lnTo>
                  <a:lnTo>
                    <a:pt x="11" y="43"/>
                  </a:lnTo>
                  <a:lnTo>
                    <a:pt x="5" y="46"/>
                  </a:lnTo>
                  <a:close/>
                  <a:moveTo>
                    <a:pt x="16" y="41"/>
                  </a:moveTo>
                  <a:lnTo>
                    <a:pt x="21" y="50"/>
                  </a:lnTo>
                  <a:lnTo>
                    <a:pt x="10" y="56"/>
                  </a:lnTo>
                  <a:lnTo>
                    <a:pt x="5" y="46"/>
                  </a:lnTo>
                  <a:lnTo>
                    <a:pt x="16" y="41"/>
                  </a:lnTo>
                  <a:close/>
                  <a:moveTo>
                    <a:pt x="21" y="50"/>
                  </a:moveTo>
                  <a:lnTo>
                    <a:pt x="21" y="51"/>
                  </a:lnTo>
                  <a:lnTo>
                    <a:pt x="21" y="52"/>
                  </a:lnTo>
                  <a:lnTo>
                    <a:pt x="15" y="53"/>
                  </a:lnTo>
                  <a:lnTo>
                    <a:pt x="21" y="50"/>
                  </a:lnTo>
                  <a:close/>
                  <a:moveTo>
                    <a:pt x="21" y="52"/>
                  </a:moveTo>
                  <a:lnTo>
                    <a:pt x="24" y="61"/>
                  </a:lnTo>
                  <a:lnTo>
                    <a:pt x="12" y="64"/>
                  </a:lnTo>
                  <a:lnTo>
                    <a:pt x="10" y="54"/>
                  </a:lnTo>
                  <a:lnTo>
                    <a:pt x="21" y="52"/>
                  </a:lnTo>
                  <a:close/>
                  <a:moveTo>
                    <a:pt x="24" y="61"/>
                  </a:moveTo>
                  <a:lnTo>
                    <a:pt x="26" y="71"/>
                  </a:lnTo>
                  <a:lnTo>
                    <a:pt x="14" y="74"/>
                  </a:lnTo>
                  <a:lnTo>
                    <a:pt x="12" y="64"/>
                  </a:lnTo>
                  <a:lnTo>
                    <a:pt x="24" y="61"/>
                  </a:lnTo>
                  <a:close/>
                  <a:moveTo>
                    <a:pt x="26" y="71"/>
                  </a:moveTo>
                  <a:lnTo>
                    <a:pt x="29" y="81"/>
                  </a:lnTo>
                  <a:lnTo>
                    <a:pt x="17" y="83"/>
                  </a:lnTo>
                  <a:lnTo>
                    <a:pt x="14" y="74"/>
                  </a:lnTo>
                  <a:lnTo>
                    <a:pt x="26" y="71"/>
                  </a:lnTo>
                  <a:close/>
                  <a:moveTo>
                    <a:pt x="18" y="85"/>
                  </a:moveTo>
                  <a:lnTo>
                    <a:pt x="17" y="85"/>
                  </a:lnTo>
                  <a:lnTo>
                    <a:pt x="17" y="83"/>
                  </a:lnTo>
                  <a:lnTo>
                    <a:pt x="23" y="82"/>
                  </a:lnTo>
                  <a:lnTo>
                    <a:pt x="18" y="85"/>
                  </a:lnTo>
                  <a:close/>
                  <a:moveTo>
                    <a:pt x="28" y="79"/>
                  </a:moveTo>
                  <a:lnTo>
                    <a:pt x="33" y="86"/>
                  </a:lnTo>
                  <a:lnTo>
                    <a:pt x="23" y="93"/>
                  </a:lnTo>
                  <a:lnTo>
                    <a:pt x="18" y="85"/>
                  </a:lnTo>
                  <a:lnTo>
                    <a:pt x="28" y="79"/>
                  </a:lnTo>
                  <a:close/>
                  <a:moveTo>
                    <a:pt x="33" y="86"/>
                  </a:moveTo>
                  <a:lnTo>
                    <a:pt x="33" y="87"/>
                  </a:lnTo>
                  <a:lnTo>
                    <a:pt x="33" y="88"/>
                  </a:lnTo>
                  <a:lnTo>
                    <a:pt x="28" y="89"/>
                  </a:lnTo>
                  <a:lnTo>
                    <a:pt x="33" y="86"/>
                  </a:lnTo>
                  <a:close/>
                  <a:moveTo>
                    <a:pt x="33" y="88"/>
                  </a:moveTo>
                  <a:lnTo>
                    <a:pt x="36" y="98"/>
                  </a:lnTo>
                  <a:lnTo>
                    <a:pt x="24" y="101"/>
                  </a:lnTo>
                  <a:lnTo>
                    <a:pt x="22" y="91"/>
                  </a:lnTo>
                  <a:lnTo>
                    <a:pt x="33" y="88"/>
                  </a:lnTo>
                  <a:close/>
                  <a:moveTo>
                    <a:pt x="25" y="103"/>
                  </a:moveTo>
                  <a:lnTo>
                    <a:pt x="24" y="102"/>
                  </a:lnTo>
                  <a:lnTo>
                    <a:pt x="24" y="101"/>
                  </a:lnTo>
                  <a:lnTo>
                    <a:pt x="30" y="100"/>
                  </a:lnTo>
                  <a:lnTo>
                    <a:pt x="25" y="103"/>
                  </a:lnTo>
                  <a:close/>
                  <a:moveTo>
                    <a:pt x="35" y="97"/>
                  </a:moveTo>
                  <a:lnTo>
                    <a:pt x="40" y="107"/>
                  </a:lnTo>
                  <a:lnTo>
                    <a:pt x="29" y="112"/>
                  </a:lnTo>
                  <a:lnTo>
                    <a:pt x="25" y="103"/>
                  </a:lnTo>
                  <a:lnTo>
                    <a:pt x="35" y="9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6" name="Freeform 228"/>
            <p:cNvSpPr>
              <a:spLocks/>
            </p:cNvSpPr>
            <p:nvPr/>
          </p:nvSpPr>
          <p:spPr bwMode="auto">
            <a:xfrm>
              <a:off x="3983" y="2615"/>
              <a:ext cx="50" cy="46"/>
            </a:xfrm>
            <a:custGeom>
              <a:avLst/>
              <a:gdLst/>
              <a:ahLst/>
              <a:cxnLst>
                <a:cxn ang="0">
                  <a:pos x="27" y="139"/>
                </a:cxn>
                <a:cxn ang="0">
                  <a:pos x="152" y="112"/>
                </a:cxn>
                <a:cxn ang="0">
                  <a:pos x="125" y="0"/>
                </a:cxn>
                <a:cxn ang="0">
                  <a:pos x="0" y="27"/>
                </a:cxn>
                <a:cxn ang="0">
                  <a:pos x="27" y="139"/>
                </a:cxn>
              </a:cxnLst>
              <a:rect l="0" t="0" r="r" b="b"/>
              <a:pathLst>
                <a:path w="152" h="139">
                  <a:moveTo>
                    <a:pt x="27" y="139"/>
                  </a:moveTo>
                  <a:lnTo>
                    <a:pt x="152" y="112"/>
                  </a:lnTo>
                  <a:lnTo>
                    <a:pt x="125" y="0"/>
                  </a:lnTo>
                  <a:lnTo>
                    <a:pt x="0" y="27"/>
                  </a:lnTo>
                  <a:lnTo>
                    <a:pt x="27" y="139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7" name="Freeform 229"/>
            <p:cNvSpPr>
              <a:spLocks noEditPoints="1"/>
            </p:cNvSpPr>
            <p:nvPr/>
          </p:nvSpPr>
          <p:spPr bwMode="auto">
            <a:xfrm>
              <a:off x="3980" y="2613"/>
              <a:ext cx="56" cy="50"/>
            </a:xfrm>
            <a:custGeom>
              <a:avLst/>
              <a:gdLst/>
              <a:ahLst/>
              <a:cxnLst>
                <a:cxn ang="0">
                  <a:pos x="32" y="140"/>
                </a:cxn>
                <a:cxn ang="0">
                  <a:pos x="157" y="113"/>
                </a:cxn>
                <a:cxn ang="0">
                  <a:pos x="160" y="125"/>
                </a:cxn>
                <a:cxn ang="0">
                  <a:pos x="35" y="152"/>
                </a:cxn>
                <a:cxn ang="0">
                  <a:pos x="32" y="140"/>
                </a:cxn>
                <a:cxn ang="0">
                  <a:pos x="165" y="118"/>
                </a:cxn>
                <a:cxn ang="0">
                  <a:pos x="166" y="124"/>
                </a:cxn>
                <a:cxn ang="0">
                  <a:pos x="160" y="125"/>
                </a:cxn>
                <a:cxn ang="0">
                  <a:pos x="159" y="119"/>
                </a:cxn>
                <a:cxn ang="0">
                  <a:pos x="165" y="118"/>
                </a:cxn>
                <a:cxn ang="0">
                  <a:pos x="153" y="121"/>
                </a:cxn>
                <a:cxn ang="0">
                  <a:pos x="126" y="9"/>
                </a:cxn>
                <a:cxn ang="0">
                  <a:pos x="138" y="6"/>
                </a:cxn>
                <a:cxn ang="0">
                  <a:pos x="165" y="118"/>
                </a:cxn>
                <a:cxn ang="0">
                  <a:pos x="153" y="121"/>
                </a:cxn>
                <a:cxn ang="0">
                  <a:pos x="131" y="1"/>
                </a:cxn>
                <a:cxn ang="0">
                  <a:pos x="137" y="0"/>
                </a:cxn>
                <a:cxn ang="0">
                  <a:pos x="138" y="6"/>
                </a:cxn>
                <a:cxn ang="0">
                  <a:pos x="132" y="7"/>
                </a:cxn>
                <a:cxn ang="0">
                  <a:pos x="131" y="1"/>
                </a:cxn>
                <a:cxn ang="0">
                  <a:pos x="133" y="13"/>
                </a:cxn>
                <a:cxn ang="0">
                  <a:pos x="8" y="40"/>
                </a:cxn>
                <a:cxn ang="0">
                  <a:pos x="6" y="28"/>
                </a:cxn>
                <a:cxn ang="0">
                  <a:pos x="131" y="1"/>
                </a:cxn>
                <a:cxn ang="0">
                  <a:pos x="133" y="13"/>
                </a:cxn>
                <a:cxn ang="0">
                  <a:pos x="1" y="35"/>
                </a:cxn>
                <a:cxn ang="0">
                  <a:pos x="0" y="29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1" y="35"/>
                </a:cxn>
                <a:cxn ang="0">
                  <a:pos x="13" y="32"/>
                </a:cxn>
                <a:cxn ang="0">
                  <a:pos x="40" y="145"/>
                </a:cxn>
                <a:cxn ang="0">
                  <a:pos x="28" y="147"/>
                </a:cxn>
                <a:cxn ang="0">
                  <a:pos x="1" y="35"/>
                </a:cxn>
                <a:cxn ang="0">
                  <a:pos x="13" y="32"/>
                </a:cxn>
              </a:cxnLst>
              <a:rect l="0" t="0" r="r" b="b"/>
              <a:pathLst>
                <a:path w="166" h="152">
                  <a:moveTo>
                    <a:pt x="32" y="140"/>
                  </a:moveTo>
                  <a:lnTo>
                    <a:pt x="157" y="113"/>
                  </a:lnTo>
                  <a:lnTo>
                    <a:pt x="160" y="125"/>
                  </a:lnTo>
                  <a:lnTo>
                    <a:pt x="35" y="152"/>
                  </a:lnTo>
                  <a:lnTo>
                    <a:pt x="32" y="140"/>
                  </a:lnTo>
                  <a:close/>
                  <a:moveTo>
                    <a:pt x="165" y="118"/>
                  </a:moveTo>
                  <a:lnTo>
                    <a:pt x="166" y="124"/>
                  </a:lnTo>
                  <a:lnTo>
                    <a:pt x="160" y="125"/>
                  </a:lnTo>
                  <a:lnTo>
                    <a:pt x="159" y="119"/>
                  </a:lnTo>
                  <a:lnTo>
                    <a:pt x="165" y="118"/>
                  </a:lnTo>
                  <a:close/>
                  <a:moveTo>
                    <a:pt x="153" y="121"/>
                  </a:moveTo>
                  <a:lnTo>
                    <a:pt x="126" y="9"/>
                  </a:lnTo>
                  <a:lnTo>
                    <a:pt x="138" y="6"/>
                  </a:lnTo>
                  <a:lnTo>
                    <a:pt x="165" y="118"/>
                  </a:lnTo>
                  <a:lnTo>
                    <a:pt x="153" y="121"/>
                  </a:lnTo>
                  <a:close/>
                  <a:moveTo>
                    <a:pt x="131" y="1"/>
                  </a:moveTo>
                  <a:lnTo>
                    <a:pt x="137" y="0"/>
                  </a:lnTo>
                  <a:lnTo>
                    <a:pt x="138" y="6"/>
                  </a:lnTo>
                  <a:lnTo>
                    <a:pt x="132" y="7"/>
                  </a:lnTo>
                  <a:lnTo>
                    <a:pt x="131" y="1"/>
                  </a:lnTo>
                  <a:close/>
                  <a:moveTo>
                    <a:pt x="133" y="13"/>
                  </a:moveTo>
                  <a:lnTo>
                    <a:pt x="8" y="40"/>
                  </a:lnTo>
                  <a:lnTo>
                    <a:pt x="6" y="28"/>
                  </a:lnTo>
                  <a:lnTo>
                    <a:pt x="131" y="1"/>
                  </a:lnTo>
                  <a:lnTo>
                    <a:pt x="133" y="13"/>
                  </a:lnTo>
                  <a:close/>
                  <a:moveTo>
                    <a:pt x="1" y="35"/>
                  </a:moveTo>
                  <a:lnTo>
                    <a:pt x="0" y="29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1" y="35"/>
                  </a:lnTo>
                  <a:close/>
                  <a:moveTo>
                    <a:pt x="13" y="32"/>
                  </a:moveTo>
                  <a:lnTo>
                    <a:pt x="40" y="145"/>
                  </a:lnTo>
                  <a:lnTo>
                    <a:pt x="28" y="147"/>
                  </a:lnTo>
                  <a:lnTo>
                    <a:pt x="1" y="35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8" name="Freeform 230"/>
            <p:cNvSpPr>
              <a:spLocks/>
            </p:cNvSpPr>
            <p:nvPr/>
          </p:nvSpPr>
          <p:spPr bwMode="auto">
            <a:xfrm>
              <a:off x="4067" y="2598"/>
              <a:ext cx="50" cy="46"/>
            </a:xfrm>
            <a:custGeom>
              <a:avLst/>
              <a:gdLst/>
              <a:ahLst/>
              <a:cxnLst>
                <a:cxn ang="0">
                  <a:pos x="28" y="139"/>
                </a:cxn>
                <a:cxn ang="0">
                  <a:pos x="149" y="113"/>
                </a:cxn>
                <a:cxn ang="0">
                  <a:pos x="125" y="0"/>
                </a:cxn>
                <a:cxn ang="0">
                  <a:pos x="0" y="27"/>
                </a:cxn>
                <a:cxn ang="0">
                  <a:pos x="28" y="139"/>
                </a:cxn>
              </a:cxnLst>
              <a:rect l="0" t="0" r="r" b="b"/>
              <a:pathLst>
                <a:path w="149" h="139">
                  <a:moveTo>
                    <a:pt x="28" y="139"/>
                  </a:moveTo>
                  <a:lnTo>
                    <a:pt x="149" y="113"/>
                  </a:lnTo>
                  <a:lnTo>
                    <a:pt x="125" y="0"/>
                  </a:lnTo>
                  <a:lnTo>
                    <a:pt x="0" y="27"/>
                  </a:lnTo>
                  <a:lnTo>
                    <a:pt x="28" y="139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9" name="Freeform 231"/>
            <p:cNvSpPr>
              <a:spLocks noEditPoints="1"/>
            </p:cNvSpPr>
            <p:nvPr/>
          </p:nvSpPr>
          <p:spPr bwMode="auto">
            <a:xfrm>
              <a:off x="4065" y="2595"/>
              <a:ext cx="55" cy="51"/>
            </a:xfrm>
            <a:custGeom>
              <a:avLst/>
              <a:gdLst/>
              <a:ahLst/>
              <a:cxnLst>
                <a:cxn ang="0">
                  <a:pos x="33" y="141"/>
                </a:cxn>
                <a:cxn ang="0">
                  <a:pos x="155" y="114"/>
                </a:cxn>
                <a:cxn ang="0">
                  <a:pos x="158" y="127"/>
                </a:cxn>
                <a:cxn ang="0">
                  <a:pos x="36" y="153"/>
                </a:cxn>
                <a:cxn ang="0">
                  <a:pos x="33" y="141"/>
                </a:cxn>
                <a:cxn ang="0">
                  <a:pos x="162" y="119"/>
                </a:cxn>
                <a:cxn ang="0">
                  <a:pos x="164" y="125"/>
                </a:cxn>
                <a:cxn ang="0">
                  <a:pos x="158" y="127"/>
                </a:cxn>
                <a:cxn ang="0">
                  <a:pos x="156" y="121"/>
                </a:cxn>
                <a:cxn ang="0">
                  <a:pos x="162" y="119"/>
                </a:cxn>
                <a:cxn ang="0">
                  <a:pos x="150" y="122"/>
                </a:cxn>
                <a:cxn ang="0">
                  <a:pos x="126" y="9"/>
                </a:cxn>
                <a:cxn ang="0">
                  <a:pos x="138" y="6"/>
                </a:cxn>
                <a:cxn ang="0">
                  <a:pos x="162" y="119"/>
                </a:cxn>
                <a:cxn ang="0">
                  <a:pos x="150" y="122"/>
                </a:cxn>
                <a:cxn ang="0">
                  <a:pos x="131" y="2"/>
                </a:cxn>
                <a:cxn ang="0">
                  <a:pos x="137" y="0"/>
                </a:cxn>
                <a:cxn ang="0">
                  <a:pos x="138" y="6"/>
                </a:cxn>
                <a:cxn ang="0">
                  <a:pos x="132" y="8"/>
                </a:cxn>
                <a:cxn ang="0">
                  <a:pos x="131" y="2"/>
                </a:cxn>
                <a:cxn ang="0">
                  <a:pos x="133" y="14"/>
                </a:cxn>
                <a:cxn ang="0">
                  <a:pos x="8" y="41"/>
                </a:cxn>
                <a:cxn ang="0">
                  <a:pos x="6" y="28"/>
                </a:cxn>
                <a:cxn ang="0">
                  <a:pos x="131" y="2"/>
                </a:cxn>
                <a:cxn ang="0">
                  <a:pos x="133" y="14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6" y="28"/>
                </a:cxn>
                <a:cxn ang="0">
                  <a:pos x="7" y="35"/>
                </a:cxn>
                <a:cxn ang="0">
                  <a:pos x="1" y="37"/>
                </a:cxn>
                <a:cxn ang="0">
                  <a:pos x="13" y="34"/>
                </a:cxn>
                <a:cxn ang="0">
                  <a:pos x="40" y="146"/>
                </a:cxn>
                <a:cxn ang="0">
                  <a:pos x="29" y="149"/>
                </a:cxn>
                <a:cxn ang="0">
                  <a:pos x="1" y="37"/>
                </a:cxn>
                <a:cxn ang="0">
                  <a:pos x="13" y="34"/>
                </a:cxn>
              </a:cxnLst>
              <a:rect l="0" t="0" r="r" b="b"/>
              <a:pathLst>
                <a:path w="164" h="153">
                  <a:moveTo>
                    <a:pt x="33" y="141"/>
                  </a:moveTo>
                  <a:lnTo>
                    <a:pt x="155" y="114"/>
                  </a:lnTo>
                  <a:lnTo>
                    <a:pt x="158" y="127"/>
                  </a:lnTo>
                  <a:lnTo>
                    <a:pt x="36" y="153"/>
                  </a:lnTo>
                  <a:lnTo>
                    <a:pt x="33" y="141"/>
                  </a:lnTo>
                  <a:close/>
                  <a:moveTo>
                    <a:pt x="162" y="119"/>
                  </a:moveTo>
                  <a:lnTo>
                    <a:pt x="164" y="125"/>
                  </a:lnTo>
                  <a:lnTo>
                    <a:pt x="158" y="127"/>
                  </a:lnTo>
                  <a:lnTo>
                    <a:pt x="156" y="121"/>
                  </a:lnTo>
                  <a:lnTo>
                    <a:pt x="162" y="119"/>
                  </a:lnTo>
                  <a:close/>
                  <a:moveTo>
                    <a:pt x="150" y="122"/>
                  </a:moveTo>
                  <a:lnTo>
                    <a:pt x="126" y="9"/>
                  </a:lnTo>
                  <a:lnTo>
                    <a:pt x="138" y="6"/>
                  </a:lnTo>
                  <a:lnTo>
                    <a:pt x="162" y="119"/>
                  </a:lnTo>
                  <a:lnTo>
                    <a:pt x="150" y="122"/>
                  </a:lnTo>
                  <a:close/>
                  <a:moveTo>
                    <a:pt x="131" y="2"/>
                  </a:moveTo>
                  <a:lnTo>
                    <a:pt x="137" y="0"/>
                  </a:lnTo>
                  <a:lnTo>
                    <a:pt x="138" y="6"/>
                  </a:lnTo>
                  <a:lnTo>
                    <a:pt x="132" y="8"/>
                  </a:lnTo>
                  <a:lnTo>
                    <a:pt x="131" y="2"/>
                  </a:lnTo>
                  <a:close/>
                  <a:moveTo>
                    <a:pt x="133" y="14"/>
                  </a:moveTo>
                  <a:lnTo>
                    <a:pt x="8" y="41"/>
                  </a:lnTo>
                  <a:lnTo>
                    <a:pt x="6" y="28"/>
                  </a:lnTo>
                  <a:lnTo>
                    <a:pt x="131" y="2"/>
                  </a:lnTo>
                  <a:lnTo>
                    <a:pt x="133" y="14"/>
                  </a:lnTo>
                  <a:close/>
                  <a:moveTo>
                    <a:pt x="1" y="37"/>
                  </a:moveTo>
                  <a:lnTo>
                    <a:pt x="0" y="30"/>
                  </a:lnTo>
                  <a:lnTo>
                    <a:pt x="6" y="28"/>
                  </a:lnTo>
                  <a:lnTo>
                    <a:pt x="7" y="35"/>
                  </a:lnTo>
                  <a:lnTo>
                    <a:pt x="1" y="37"/>
                  </a:lnTo>
                  <a:close/>
                  <a:moveTo>
                    <a:pt x="13" y="34"/>
                  </a:moveTo>
                  <a:lnTo>
                    <a:pt x="40" y="146"/>
                  </a:lnTo>
                  <a:lnTo>
                    <a:pt x="29" y="149"/>
                  </a:lnTo>
                  <a:lnTo>
                    <a:pt x="1" y="37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0" name="Freeform 232"/>
            <p:cNvSpPr>
              <a:spLocks/>
            </p:cNvSpPr>
            <p:nvPr/>
          </p:nvSpPr>
          <p:spPr bwMode="auto">
            <a:xfrm>
              <a:off x="4173" y="2582"/>
              <a:ext cx="82" cy="35"/>
            </a:xfrm>
            <a:custGeom>
              <a:avLst/>
              <a:gdLst/>
              <a:ahLst/>
              <a:cxnLst>
                <a:cxn ang="0">
                  <a:pos x="24" y="105"/>
                </a:cxn>
                <a:cxn ang="0">
                  <a:pos x="51" y="100"/>
                </a:cxn>
                <a:cxn ang="0">
                  <a:pos x="78" y="95"/>
                </a:cxn>
                <a:cxn ang="0">
                  <a:pos x="104" y="93"/>
                </a:cxn>
                <a:cxn ang="0">
                  <a:pos x="132" y="88"/>
                </a:cxn>
                <a:cxn ang="0">
                  <a:pos x="158" y="86"/>
                </a:cxn>
                <a:cxn ang="0">
                  <a:pos x="185" y="86"/>
                </a:cxn>
                <a:cxn ang="0">
                  <a:pos x="213" y="86"/>
                </a:cxn>
                <a:cxn ang="0">
                  <a:pos x="239" y="86"/>
                </a:cxn>
                <a:cxn ang="0">
                  <a:pos x="239" y="76"/>
                </a:cxn>
                <a:cxn ang="0">
                  <a:pos x="242" y="66"/>
                </a:cxn>
                <a:cxn ang="0">
                  <a:pos x="242" y="56"/>
                </a:cxn>
                <a:cxn ang="0">
                  <a:pos x="244" y="46"/>
                </a:cxn>
                <a:cxn ang="0">
                  <a:pos x="244" y="37"/>
                </a:cxn>
                <a:cxn ang="0">
                  <a:pos x="244" y="24"/>
                </a:cxn>
                <a:cxn ang="0">
                  <a:pos x="246" y="15"/>
                </a:cxn>
                <a:cxn ang="0">
                  <a:pos x="246" y="5"/>
                </a:cxn>
                <a:cxn ang="0">
                  <a:pos x="215" y="3"/>
                </a:cxn>
                <a:cxn ang="0">
                  <a:pos x="185" y="0"/>
                </a:cxn>
                <a:cxn ang="0">
                  <a:pos x="154" y="3"/>
                </a:cxn>
                <a:cxn ang="0">
                  <a:pos x="125" y="5"/>
                </a:cxn>
                <a:cxn ang="0">
                  <a:pos x="92" y="8"/>
                </a:cxn>
                <a:cxn ang="0">
                  <a:pos x="61" y="12"/>
                </a:cxn>
                <a:cxn ang="0">
                  <a:pos x="32" y="20"/>
                </a:cxn>
                <a:cxn ang="0">
                  <a:pos x="0" y="29"/>
                </a:cxn>
                <a:cxn ang="0">
                  <a:pos x="2" y="39"/>
                </a:cxn>
                <a:cxn ang="0">
                  <a:pos x="4" y="49"/>
                </a:cxn>
                <a:cxn ang="0">
                  <a:pos x="9" y="58"/>
                </a:cxn>
                <a:cxn ang="0">
                  <a:pos x="12" y="68"/>
                </a:cxn>
                <a:cxn ang="0">
                  <a:pos x="14" y="76"/>
                </a:cxn>
                <a:cxn ang="0">
                  <a:pos x="19" y="86"/>
                </a:cxn>
                <a:cxn ang="0">
                  <a:pos x="21" y="95"/>
                </a:cxn>
                <a:cxn ang="0">
                  <a:pos x="24" y="105"/>
                </a:cxn>
              </a:cxnLst>
              <a:rect l="0" t="0" r="r" b="b"/>
              <a:pathLst>
                <a:path w="246" h="105">
                  <a:moveTo>
                    <a:pt x="24" y="105"/>
                  </a:moveTo>
                  <a:lnTo>
                    <a:pt x="51" y="100"/>
                  </a:lnTo>
                  <a:lnTo>
                    <a:pt x="78" y="95"/>
                  </a:lnTo>
                  <a:lnTo>
                    <a:pt x="104" y="93"/>
                  </a:lnTo>
                  <a:lnTo>
                    <a:pt x="132" y="88"/>
                  </a:lnTo>
                  <a:lnTo>
                    <a:pt x="158" y="86"/>
                  </a:lnTo>
                  <a:lnTo>
                    <a:pt x="185" y="86"/>
                  </a:lnTo>
                  <a:lnTo>
                    <a:pt x="213" y="86"/>
                  </a:lnTo>
                  <a:lnTo>
                    <a:pt x="239" y="86"/>
                  </a:lnTo>
                  <a:lnTo>
                    <a:pt x="239" y="76"/>
                  </a:lnTo>
                  <a:lnTo>
                    <a:pt x="242" y="66"/>
                  </a:lnTo>
                  <a:lnTo>
                    <a:pt x="242" y="56"/>
                  </a:lnTo>
                  <a:lnTo>
                    <a:pt x="244" y="46"/>
                  </a:lnTo>
                  <a:lnTo>
                    <a:pt x="244" y="37"/>
                  </a:lnTo>
                  <a:lnTo>
                    <a:pt x="244" y="24"/>
                  </a:lnTo>
                  <a:lnTo>
                    <a:pt x="246" y="15"/>
                  </a:lnTo>
                  <a:lnTo>
                    <a:pt x="246" y="5"/>
                  </a:lnTo>
                  <a:lnTo>
                    <a:pt x="215" y="3"/>
                  </a:lnTo>
                  <a:lnTo>
                    <a:pt x="185" y="0"/>
                  </a:lnTo>
                  <a:lnTo>
                    <a:pt x="154" y="3"/>
                  </a:lnTo>
                  <a:lnTo>
                    <a:pt x="125" y="5"/>
                  </a:lnTo>
                  <a:lnTo>
                    <a:pt x="92" y="8"/>
                  </a:lnTo>
                  <a:lnTo>
                    <a:pt x="61" y="12"/>
                  </a:lnTo>
                  <a:lnTo>
                    <a:pt x="32" y="20"/>
                  </a:lnTo>
                  <a:lnTo>
                    <a:pt x="0" y="29"/>
                  </a:lnTo>
                  <a:lnTo>
                    <a:pt x="2" y="39"/>
                  </a:lnTo>
                  <a:lnTo>
                    <a:pt x="4" y="49"/>
                  </a:lnTo>
                  <a:lnTo>
                    <a:pt x="9" y="58"/>
                  </a:lnTo>
                  <a:lnTo>
                    <a:pt x="12" y="68"/>
                  </a:lnTo>
                  <a:lnTo>
                    <a:pt x="14" y="76"/>
                  </a:lnTo>
                  <a:lnTo>
                    <a:pt x="19" y="86"/>
                  </a:lnTo>
                  <a:lnTo>
                    <a:pt x="21" y="95"/>
                  </a:lnTo>
                  <a:lnTo>
                    <a:pt x="24" y="105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1" name="Freeform 233"/>
            <p:cNvSpPr>
              <a:spLocks noEditPoints="1"/>
            </p:cNvSpPr>
            <p:nvPr/>
          </p:nvSpPr>
          <p:spPr bwMode="auto">
            <a:xfrm>
              <a:off x="4170" y="2580"/>
              <a:ext cx="87" cy="39"/>
            </a:xfrm>
            <a:custGeom>
              <a:avLst/>
              <a:gdLst/>
              <a:ahLst/>
              <a:cxnLst>
                <a:cxn ang="0">
                  <a:pos x="31" y="105"/>
                </a:cxn>
                <a:cxn ang="0">
                  <a:pos x="58" y="100"/>
                </a:cxn>
                <a:cxn ang="0">
                  <a:pos x="85" y="96"/>
                </a:cxn>
                <a:cxn ang="0">
                  <a:pos x="85" y="96"/>
                </a:cxn>
                <a:cxn ang="0">
                  <a:pos x="113" y="105"/>
                </a:cxn>
                <a:cxn ang="0">
                  <a:pos x="111" y="93"/>
                </a:cxn>
                <a:cxn ang="0">
                  <a:pos x="139" y="88"/>
                </a:cxn>
                <a:cxn ang="0">
                  <a:pos x="139" y="88"/>
                </a:cxn>
                <a:cxn ang="0">
                  <a:pos x="166" y="86"/>
                </a:cxn>
                <a:cxn ang="0">
                  <a:pos x="166" y="86"/>
                </a:cxn>
                <a:cxn ang="0">
                  <a:pos x="193" y="86"/>
                </a:cxn>
                <a:cxn ang="0">
                  <a:pos x="221" y="86"/>
                </a:cxn>
                <a:cxn ang="0">
                  <a:pos x="253" y="92"/>
                </a:cxn>
                <a:cxn ang="0">
                  <a:pos x="241" y="92"/>
                </a:cxn>
                <a:cxn ang="0">
                  <a:pos x="241" y="82"/>
                </a:cxn>
                <a:cxn ang="0">
                  <a:pos x="241" y="81"/>
                </a:cxn>
                <a:cxn ang="0">
                  <a:pos x="256" y="72"/>
                </a:cxn>
                <a:cxn ang="0">
                  <a:pos x="244" y="72"/>
                </a:cxn>
                <a:cxn ang="0">
                  <a:pos x="244" y="62"/>
                </a:cxn>
                <a:cxn ang="0">
                  <a:pos x="244" y="60"/>
                </a:cxn>
                <a:cxn ang="0">
                  <a:pos x="258" y="52"/>
                </a:cxn>
                <a:cxn ang="0">
                  <a:pos x="246" y="52"/>
                </a:cxn>
                <a:cxn ang="0">
                  <a:pos x="246" y="43"/>
                </a:cxn>
                <a:cxn ang="0">
                  <a:pos x="246" y="30"/>
                </a:cxn>
                <a:cxn ang="0">
                  <a:pos x="246" y="29"/>
                </a:cxn>
                <a:cxn ang="0">
                  <a:pos x="260" y="21"/>
                </a:cxn>
                <a:cxn ang="0">
                  <a:pos x="248" y="21"/>
                </a:cxn>
                <a:cxn ang="0">
                  <a:pos x="255" y="5"/>
                </a:cxn>
                <a:cxn ang="0">
                  <a:pos x="254" y="17"/>
                </a:cxn>
                <a:cxn ang="0">
                  <a:pos x="223" y="15"/>
                </a:cxn>
                <a:cxn ang="0">
                  <a:pos x="223" y="15"/>
                </a:cxn>
                <a:cxn ang="0">
                  <a:pos x="193" y="0"/>
                </a:cxn>
                <a:cxn ang="0">
                  <a:pos x="193" y="12"/>
                </a:cxn>
                <a:cxn ang="0">
                  <a:pos x="161" y="3"/>
                </a:cxn>
                <a:cxn ang="0">
                  <a:pos x="162" y="15"/>
                </a:cxn>
                <a:cxn ang="0">
                  <a:pos x="133" y="17"/>
                </a:cxn>
                <a:cxn ang="0">
                  <a:pos x="133" y="17"/>
                </a:cxn>
                <a:cxn ang="0">
                  <a:pos x="99" y="8"/>
                </a:cxn>
                <a:cxn ang="0">
                  <a:pos x="101" y="20"/>
                </a:cxn>
                <a:cxn ang="0">
                  <a:pos x="67" y="13"/>
                </a:cxn>
                <a:cxn ang="0">
                  <a:pos x="70" y="24"/>
                </a:cxn>
                <a:cxn ang="0">
                  <a:pos x="38" y="20"/>
                </a:cxn>
                <a:cxn ang="0">
                  <a:pos x="42" y="31"/>
                </a:cxn>
                <a:cxn ang="0">
                  <a:pos x="2" y="37"/>
                </a:cxn>
                <a:cxn ang="0">
                  <a:pos x="13" y="34"/>
                </a:cxn>
                <a:cxn ang="0">
                  <a:pos x="16" y="43"/>
                </a:cxn>
                <a:cxn ang="0">
                  <a:pos x="7" y="57"/>
                </a:cxn>
                <a:cxn ang="0">
                  <a:pos x="18" y="52"/>
                </a:cxn>
                <a:cxn ang="0">
                  <a:pos x="23" y="62"/>
                </a:cxn>
                <a:cxn ang="0">
                  <a:pos x="23" y="63"/>
                </a:cxn>
                <a:cxn ang="0">
                  <a:pos x="14" y="76"/>
                </a:cxn>
                <a:cxn ang="0">
                  <a:pos x="25" y="72"/>
                </a:cxn>
                <a:cxn ang="0">
                  <a:pos x="17" y="85"/>
                </a:cxn>
                <a:cxn ang="0">
                  <a:pos x="27" y="78"/>
                </a:cxn>
                <a:cxn ang="0">
                  <a:pos x="32" y="89"/>
                </a:cxn>
                <a:cxn ang="0">
                  <a:pos x="33" y="90"/>
                </a:cxn>
                <a:cxn ang="0">
                  <a:pos x="35" y="100"/>
                </a:cxn>
              </a:cxnLst>
              <a:rect l="0" t="0" r="r" b="b"/>
              <a:pathLst>
                <a:path w="260" h="117">
                  <a:moveTo>
                    <a:pt x="31" y="105"/>
                  </a:moveTo>
                  <a:lnTo>
                    <a:pt x="58" y="100"/>
                  </a:lnTo>
                  <a:lnTo>
                    <a:pt x="60" y="112"/>
                  </a:lnTo>
                  <a:lnTo>
                    <a:pt x="33" y="117"/>
                  </a:lnTo>
                  <a:lnTo>
                    <a:pt x="31" y="105"/>
                  </a:lnTo>
                  <a:close/>
                  <a:moveTo>
                    <a:pt x="58" y="100"/>
                  </a:moveTo>
                  <a:lnTo>
                    <a:pt x="85" y="96"/>
                  </a:lnTo>
                  <a:lnTo>
                    <a:pt x="87" y="107"/>
                  </a:lnTo>
                  <a:lnTo>
                    <a:pt x="60" y="112"/>
                  </a:lnTo>
                  <a:lnTo>
                    <a:pt x="58" y="100"/>
                  </a:lnTo>
                  <a:close/>
                  <a:moveTo>
                    <a:pt x="85" y="96"/>
                  </a:moveTo>
                  <a:lnTo>
                    <a:pt x="85" y="96"/>
                  </a:lnTo>
                  <a:lnTo>
                    <a:pt x="85" y="96"/>
                  </a:lnTo>
                  <a:lnTo>
                    <a:pt x="86" y="101"/>
                  </a:lnTo>
                  <a:lnTo>
                    <a:pt x="85" y="96"/>
                  </a:lnTo>
                  <a:close/>
                  <a:moveTo>
                    <a:pt x="85" y="96"/>
                  </a:moveTo>
                  <a:lnTo>
                    <a:pt x="112" y="93"/>
                  </a:lnTo>
                  <a:lnTo>
                    <a:pt x="113" y="105"/>
                  </a:lnTo>
                  <a:lnTo>
                    <a:pt x="86" y="107"/>
                  </a:lnTo>
                  <a:lnTo>
                    <a:pt x="85" y="96"/>
                  </a:lnTo>
                  <a:close/>
                  <a:moveTo>
                    <a:pt x="113" y="105"/>
                  </a:moveTo>
                  <a:lnTo>
                    <a:pt x="113" y="105"/>
                  </a:lnTo>
                  <a:lnTo>
                    <a:pt x="113" y="105"/>
                  </a:lnTo>
                  <a:lnTo>
                    <a:pt x="112" y="99"/>
                  </a:lnTo>
                  <a:lnTo>
                    <a:pt x="113" y="105"/>
                  </a:lnTo>
                  <a:close/>
                  <a:moveTo>
                    <a:pt x="111" y="93"/>
                  </a:moveTo>
                  <a:lnTo>
                    <a:pt x="139" y="88"/>
                  </a:lnTo>
                  <a:lnTo>
                    <a:pt x="141" y="100"/>
                  </a:lnTo>
                  <a:lnTo>
                    <a:pt x="113" y="105"/>
                  </a:lnTo>
                  <a:lnTo>
                    <a:pt x="111" y="93"/>
                  </a:lnTo>
                  <a:close/>
                  <a:moveTo>
                    <a:pt x="139" y="88"/>
                  </a:moveTo>
                  <a:lnTo>
                    <a:pt x="139" y="88"/>
                  </a:lnTo>
                  <a:lnTo>
                    <a:pt x="139" y="88"/>
                  </a:lnTo>
                  <a:lnTo>
                    <a:pt x="140" y="94"/>
                  </a:lnTo>
                  <a:lnTo>
                    <a:pt x="139" y="88"/>
                  </a:lnTo>
                  <a:close/>
                  <a:moveTo>
                    <a:pt x="139" y="88"/>
                  </a:moveTo>
                  <a:lnTo>
                    <a:pt x="166" y="86"/>
                  </a:lnTo>
                  <a:lnTo>
                    <a:pt x="167" y="98"/>
                  </a:lnTo>
                  <a:lnTo>
                    <a:pt x="140" y="100"/>
                  </a:lnTo>
                  <a:lnTo>
                    <a:pt x="139" y="88"/>
                  </a:lnTo>
                  <a:close/>
                  <a:moveTo>
                    <a:pt x="166" y="86"/>
                  </a:moveTo>
                  <a:lnTo>
                    <a:pt x="167" y="86"/>
                  </a:lnTo>
                  <a:lnTo>
                    <a:pt x="166" y="86"/>
                  </a:lnTo>
                  <a:lnTo>
                    <a:pt x="166" y="92"/>
                  </a:lnTo>
                  <a:lnTo>
                    <a:pt x="166" y="86"/>
                  </a:lnTo>
                  <a:close/>
                  <a:moveTo>
                    <a:pt x="166" y="86"/>
                  </a:moveTo>
                  <a:lnTo>
                    <a:pt x="193" y="86"/>
                  </a:lnTo>
                  <a:lnTo>
                    <a:pt x="193" y="98"/>
                  </a:lnTo>
                  <a:lnTo>
                    <a:pt x="166" y="98"/>
                  </a:lnTo>
                  <a:lnTo>
                    <a:pt x="166" y="86"/>
                  </a:lnTo>
                  <a:close/>
                  <a:moveTo>
                    <a:pt x="193" y="86"/>
                  </a:moveTo>
                  <a:lnTo>
                    <a:pt x="221" y="86"/>
                  </a:lnTo>
                  <a:lnTo>
                    <a:pt x="221" y="98"/>
                  </a:lnTo>
                  <a:lnTo>
                    <a:pt x="193" y="98"/>
                  </a:lnTo>
                  <a:lnTo>
                    <a:pt x="193" y="86"/>
                  </a:lnTo>
                  <a:close/>
                  <a:moveTo>
                    <a:pt x="221" y="86"/>
                  </a:moveTo>
                  <a:lnTo>
                    <a:pt x="247" y="86"/>
                  </a:lnTo>
                  <a:lnTo>
                    <a:pt x="247" y="98"/>
                  </a:lnTo>
                  <a:lnTo>
                    <a:pt x="221" y="98"/>
                  </a:lnTo>
                  <a:lnTo>
                    <a:pt x="221" y="86"/>
                  </a:lnTo>
                  <a:close/>
                  <a:moveTo>
                    <a:pt x="253" y="92"/>
                  </a:moveTo>
                  <a:lnTo>
                    <a:pt x="253" y="98"/>
                  </a:lnTo>
                  <a:lnTo>
                    <a:pt x="247" y="98"/>
                  </a:lnTo>
                  <a:lnTo>
                    <a:pt x="247" y="92"/>
                  </a:lnTo>
                  <a:lnTo>
                    <a:pt x="253" y="92"/>
                  </a:lnTo>
                  <a:close/>
                  <a:moveTo>
                    <a:pt x="241" y="92"/>
                  </a:moveTo>
                  <a:lnTo>
                    <a:pt x="241" y="82"/>
                  </a:lnTo>
                  <a:lnTo>
                    <a:pt x="253" y="82"/>
                  </a:lnTo>
                  <a:lnTo>
                    <a:pt x="253" y="92"/>
                  </a:lnTo>
                  <a:lnTo>
                    <a:pt x="241" y="92"/>
                  </a:lnTo>
                  <a:close/>
                  <a:moveTo>
                    <a:pt x="241" y="82"/>
                  </a:moveTo>
                  <a:lnTo>
                    <a:pt x="241" y="81"/>
                  </a:lnTo>
                  <a:lnTo>
                    <a:pt x="241" y="81"/>
                  </a:lnTo>
                  <a:lnTo>
                    <a:pt x="247" y="82"/>
                  </a:lnTo>
                  <a:lnTo>
                    <a:pt x="241" y="82"/>
                  </a:lnTo>
                  <a:close/>
                  <a:moveTo>
                    <a:pt x="241" y="81"/>
                  </a:moveTo>
                  <a:lnTo>
                    <a:pt x="244" y="70"/>
                  </a:lnTo>
                  <a:lnTo>
                    <a:pt x="255" y="73"/>
                  </a:lnTo>
                  <a:lnTo>
                    <a:pt x="253" y="84"/>
                  </a:lnTo>
                  <a:lnTo>
                    <a:pt x="241" y="81"/>
                  </a:lnTo>
                  <a:close/>
                  <a:moveTo>
                    <a:pt x="256" y="72"/>
                  </a:moveTo>
                  <a:lnTo>
                    <a:pt x="256" y="72"/>
                  </a:lnTo>
                  <a:lnTo>
                    <a:pt x="255" y="73"/>
                  </a:lnTo>
                  <a:lnTo>
                    <a:pt x="250" y="72"/>
                  </a:lnTo>
                  <a:lnTo>
                    <a:pt x="256" y="72"/>
                  </a:lnTo>
                  <a:close/>
                  <a:moveTo>
                    <a:pt x="244" y="72"/>
                  </a:moveTo>
                  <a:lnTo>
                    <a:pt x="244" y="62"/>
                  </a:lnTo>
                  <a:lnTo>
                    <a:pt x="256" y="62"/>
                  </a:lnTo>
                  <a:lnTo>
                    <a:pt x="256" y="72"/>
                  </a:lnTo>
                  <a:lnTo>
                    <a:pt x="244" y="72"/>
                  </a:lnTo>
                  <a:close/>
                  <a:moveTo>
                    <a:pt x="244" y="62"/>
                  </a:moveTo>
                  <a:lnTo>
                    <a:pt x="244" y="61"/>
                  </a:lnTo>
                  <a:lnTo>
                    <a:pt x="244" y="60"/>
                  </a:lnTo>
                  <a:lnTo>
                    <a:pt x="250" y="62"/>
                  </a:lnTo>
                  <a:lnTo>
                    <a:pt x="244" y="62"/>
                  </a:lnTo>
                  <a:close/>
                  <a:moveTo>
                    <a:pt x="244" y="60"/>
                  </a:moveTo>
                  <a:lnTo>
                    <a:pt x="246" y="51"/>
                  </a:lnTo>
                  <a:lnTo>
                    <a:pt x="258" y="54"/>
                  </a:lnTo>
                  <a:lnTo>
                    <a:pt x="255" y="63"/>
                  </a:lnTo>
                  <a:lnTo>
                    <a:pt x="244" y="60"/>
                  </a:lnTo>
                  <a:close/>
                  <a:moveTo>
                    <a:pt x="258" y="52"/>
                  </a:moveTo>
                  <a:lnTo>
                    <a:pt x="258" y="53"/>
                  </a:lnTo>
                  <a:lnTo>
                    <a:pt x="258" y="54"/>
                  </a:lnTo>
                  <a:lnTo>
                    <a:pt x="252" y="52"/>
                  </a:lnTo>
                  <a:lnTo>
                    <a:pt x="258" y="52"/>
                  </a:lnTo>
                  <a:close/>
                  <a:moveTo>
                    <a:pt x="246" y="52"/>
                  </a:moveTo>
                  <a:lnTo>
                    <a:pt x="246" y="43"/>
                  </a:lnTo>
                  <a:lnTo>
                    <a:pt x="258" y="43"/>
                  </a:lnTo>
                  <a:lnTo>
                    <a:pt x="258" y="52"/>
                  </a:lnTo>
                  <a:lnTo>
                    <a:pt x="246" y="52"/>
                  </a:lnTo>
                  <a:close/>
                  <a:moveTo>
                    <a:pt x="246" y="43"/>
                  </a:moveTo>
                  <a:lnTo>
                    <a:pt x="246" y="30"/>
                  </a:lnTo>
                  <a:lnTo>
                    <a:pt x="258" y="30"/>
                  </a:lnTo>
                  <a:lnTo>
                    <a:pt x="258" y="43"/>
                  </a:lnTo>
                  <a:lnTo>
                    <a:pt x="246" y="43"/>
                  </a:lnTo>
                  <a:close/>
                  <a:moveTo>
                    <a:pt x="246" y="30"/>
                  </a:moveTo>
                  <a:lnTo>
                    <a:pt x="246" y="30"/>
                  </a:lnTo>
                  <a:lnTo>
                    <a:pt x="246" y="29"/>
                  </a:lnTo>
                  <a:lnTo>
                    <a:pt x="252" y="30"/>
                  </a:lnTo>
                  <a:lnTo>
                    <a:pt x="246" y="30"/>
                  </a:lnTo>
                  <a:close/>
                  <a:moveTo>
                    <a:pt x="246" y="29"/>
                  </a:moveTo>
                  <a:lnTo>
                    <a:pt x="249" y="19"/>
                  </a:lnTo>
                  <a:lnTo>
                    <a:pt x="260" y="22"/>
                  </a:lnTo>
                  <a:lnTo>
                    <a:pt x="258" y="32"/>
                  </a:lnTo>
                  <a:lnTo>
                    <a:pt x="246" y="29"/>
                  </a:lnTo>
                  <a:close/>
                  <a:moveTo>
                    <a:pt x="260" y="21"/>
                  </a:moveTo>
                  <a:lnTo>
                    <a:pt x="260" y="21"/>
                  </a:lnTo>
                  <a:lnTo>
                    <a:pt x="260" y="22"/>
                  </a:lnTo>
                  <a:lnTo>
                    <a:pt x="254" y="21"/>
                  </a:lnTo>
                  <a:lnTo>
                    <a:pt x="260" y="21"/>
                  </a:lnTo>
                  <a:close/>
                  <a:moveTo>
                    <a:pt x="248" y="21"/>
                  </a:moveTo>
                  <a:lnTo>
                    <a:pt x="248" y="11"/>
                  </a:lnTo>
                  <a:lnTo>
                    <a:pt x="260" y="11"/>
                  </a:lnTo>
                  <a:lnTo>
                    <a:pt x="260" y="21"/>
                  </a:lnTo>
                  <a:lnTo>
                    <a:pt x="248" y="21"/>
                  </a:lnTo>
                  <a:close/>
                  <a:moveTo>
                    <a:pt x="255" y="5"/>
                  </a:moveTo>
                  <a:lnTo>
                    <a:pt x="260" y="6"/>
                  </a:lnTo>
                  <a:lnTo>
                    <a:pt x="260" y="11"/>
                  </a:lnTo>
                  <a:lnTo>
                    <a:pt x="254" y="11"/>
                  </a:lnTo>
                  <a:lnTo>
                    <a:pt x="255" y="5"/>
                  </a:lnTo>
                  <a:close/>
                  <a:moveTo>
                    <a:pt x="254" y="17"/>
                  </a:moveTo>
                  <a:lnTo>
                    <a:pt x="223" y="15"/>
                  </a:lnTo>
                  <a:lnTo>
                    <a:pt x="223" y="3"/>
                  </a:lnTo>
                  <a:lnTo>
                    <a:pt x="255" y="5"/>
                  </a:lnTo>
                  <a:lnTo>
                    <a:pt x="254" y="17"/>
                  </a:lnTo>
                  <a:close/>
                  <a:moveTo>
                    <a:pt x="223" y="15"/>
                  </a:moveTo>
                  <a:lnTo>
                    <a:pt x="222" y="15"/>
                  </a:lnTo>
                  <a:lnTo>
                    <a:pt x="223" y="15"/>
                  </a:lnTo>
                  <a:lnTo>
                    <a:pt x="223" y="9"/>
                  </a:lnTo>
                  <a:lnTo>
                    <a:pt x="223" y="15"/>
                  </a:lnTo>
                  <a:close/>
                  <a:moveTo>
                    <a:pt x="223" y="15"/>
                  </a:moveTo>
                  <a:lnTo>
                    <a:pt x="193" y="12"/>
                  </a:lnTo>
                  <a:lnTo>
                    <a:pt x="194" y="0"/>
                  </a:lnTo>
                  <a:lnTo>
                    <a:pt x="224" y="3"/>
                  </a:lnTo>
                  <a:lnTo>
                    <a:pt x="223" y="1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94" y="0"/>
                  </a:lnTo>
                  <a:lnTo>
                    <a:pt x="193" y="6"/>
                  </a:lnTo>
                  <a:lnTo>
                    <a:pt x="193" y="0"/>
                  </a:lnTo>
                  <a:close/>
                  <a:moveTo>
                    <a:pt x="193" y="12"/>
                  </a:moveTo>
                  <a:lnTo>
                    <a:pt x="162" y="15"/>
                  </a:lnTo>
                  <a:lnTo>
                    <a:pt x="161" y="3"/>
                  </a:lnTo>
                  <a:lnTo>
                    <a:pt x="193" y="0"/>
                  </a:lnTo>
                  <a:lnTo>
                    <a:pt x="193" y="12"/>
                  </a:lnTo>
                  <a:close/>
                  <a:moveTo>
                    <a:pt x="161" y="3"/>
                  </a:moveTo>
                  <a:lnTo>
                    <a:pt x="161" y="3"/>
                  </a:lnTo>
                  <a:lnTo>
                    <a:pt x="161" y="3"/>
                  </a:lnTo>
                  <a:lnTo>
                    <a:pt x="162" y="9"/>
                  </a:lnTo>
                  <a:lnTo>
                    <a:pt x="161" y="3"/>
                  </a:lnTo>
                  <a:close/>
                  <a:moveTo>
                    <a:pt x="162" y="15"/>
                  </a:moveTo>
                  <a:lnTo>
                    <a:pt x="133" y="17"/>
                  </a:lnTo>
                  <a:lnTo>
                    <a:pt x="132" y="5"/>
                  </a:lnTo>
                  <a:lnTo>
                    <a:pt x="161" y="3"/>
                  </a:lnTo>
                  <a:lnTo>
                    <a:pt x="162" y="15"/>
                  </a:lnTo>
                  <a:close/>
                  <a:moveTo>
                    <a:pt x="133" y="17"/>
                  </a:moveTo>
                  <a:lnTo>
                    <a:pt x="134" y="17"/>
                  </a:lnTo>
                  <a:lnTo>
                    <a:pt x="133" y="17"/>
                  </a:lnTo>
                  <a:lnTo>
                    <a:pt x="133" y="11"/>
                  </a:lnTo>
                  <a:lnTo>
                    <a:pt x="133" y="17"/>
                  </a:lnTo>
                  <a:close/>
                  <a:moveTo>
                    <a:pt x="133" y="17"/>
                  </a:moveTo>
                  <a:lnTo>
                    <a:pt x="101" y="20"/>
                  </a:lnTo>
                  <a:lnTo>
                    <a:pt x="100" y="8"/>
                  </a:lnTo>
                  <a:lnTo>
                    <a:pt x="132" y="5"/>
                  </a:lnTo>
                  <a:lnTo>
                    <a:pt x="133" y="17"/>
                  </a:lnTo>
                  <a:close/>
                  <a:moveTo>
                    <a:pt x="99" y="8"/>
                  </a:moveTo>
                  <a:lnTo>
                    <a:pt x="100" y="8"/>
                  </a:lnTo>
                  <a:lnTo>
                    <a:pt x="100" y="8"/>
                  </a:lnTo>
                  <a:lnTo>
                    <a:pt x="100" y="14"/>
                  </a:lnTo>
                  <a:lnTo>
                    <a:pt x="99" y="8"/>
                  </a:lnTo>
                  <a:close/>
                  <a:moveTo>
                    <a:pt x="101" y="20"/>
                  </a:moveTo>
                  <a:lnTo>
                    <a:pt x="70" y="24"/>
                  </a:lnTo>
                  <a:lnTo>
                    <a:pt x="68" y="12"/>
                  </a:lnTo>
                  <a:lnTo>
                    <a:pt x="99" y="8"/>
                  </a:lnTo>
                  <a:lnTo>
                    <a:pt x="101" y="20"/>
                  </a:lnTo>
                  <a:close/>
                  <a:moveTo>
                    <a:pt x="67" y="13"/>
                  </a:moveTo>
                  <a:lnTo>
                    <a:pt x="68" y="12"/>
                  </a:lnTo>
                  <a:lnTo>
                    <a:pt x="68" y="12"/>
                  </a:lnTo>
                  <a:lnTo>
                    <a:pt x="69" y="18"/>
                  </a:lnTo>
                  <a:lnTo>
                    <a:pt x="67" y="13"/>
                  </a:lnTo>
                  <a:close/>
                  <a:moveTo>
                    <a:pt x="70" y="24"/>
                  </a:moveTo>
                  <a:lnTo>
                    <a:pt x="41" y="31"/>
                  </a:lnTo>
                  <a:lnTo>
                    <a:pt x="38" y="20"/>
                  </a:lnTo>
                  <a:lnTo>
                    <a:pt x="67" y="13"/>
                  </a:lnTo>
                  <a:lnTo>
                    <a:pt x="70" y="24"/>
                  </a:lnTo>
                  <a:close/>
                  <a:moveTo>
                    <a:pt x="38" y="20"/>
                  </a:moveTo>
                  <a:lnTo>
                    <a:pt x="38" y="20"/>
                  </a:lnTo>
                  <a:lnTo>
                    <a:pt x="38" y="20"/>
                  </a:lnTo>
                  <a:lnTo>
                    <a:pt x="40" y="26"/>
                  </a:lnTo>
                  <a:lnTo>
                    <a:pt x="38" y="20"/>
                  </a:lnTo>
                  <a:close/>
                  <a:moveTo>
                    <a:pt x="42" y="31"/>
                  </a:moveTo>
                  <a:lnTo>
                    <a:pt x="9" y="41"/>
                  </a:lnTo>
                  <a:lnTo>
                    <a:pt x="6" y="30"/>
                  </a:lnTo>
                  <a:lnTo>
                    <a:pt x="38" y="20"/>
                  </a:lnTo>
                  <a:lnTo>
                    <a:pt x="42" y="31"/>
                  </a:lnTo>
                  <a:close/>
                  <a:moveTo>
                    <a:pt x="2" y="37"/>
                  </a:moveTo>
                  <a:lnTo>
                    <a:pt x="0" y="31"/>
                  </a:lnTo>
                  <a:lnTo>
                    <a:pt x="6" y="30"/>
                  </a:lnTo>
                  <a:lnTo>
                    <a:pt x="8" y="35"/>
                  </a:lnTo>
                  <a:lnTo>
                    <a:pt x="2" y="37"/>
                  </a:lnTo>
                  <a:close/>
                  <a:moveTo>
                    <a:pt x="13" y="34"/>
                  </a:moveTo>
                  <a:lnTo>
                    <a:pt x="16" y="43"/>
                  </a:lnTo>
                  <a:lnTo>
                    <a:pt x="4" y="46"/>
                  </a:lnTo>
                  <a:lnTo>
                    <a:pt x="2" y="37"/>
                  </a:lnTo>
                  <a:lnTo>
                    <a:pt x="13" y="34"/>
                  </a:lnTo>
                  <a:close/>
                  <a:moveTo>
                    <a:pt x="16" y="43"/>
                  </a:moveTo>
                  <a:lnTo>
                    <a:pt x="18" y="53"/>
                  </a:lnTo>
                  <a:lnTo>
                    <a:pt x="7" y="56"/>
                  </a:lnTo>
                  <a:lnTo>
                    <a:pt x="4" y="46"/>
                  </a:lnTo>
                  <a:lnTo>
                    <a:pt x="16" y="43"/>
                  </a:lnTo>
                  <a:close/>
                  <a:moveTo>
                    <a:pt x="7" y="57"/>
                  </a:moveTo>
                  <a:lnTo>
                    <a:pt x="7" y="57"/>
                  </a:lnTo>
                  <a:lnTo>
                    <a:pt x="7" y="56"/>
                  </a:lnTo>
                  <a:lnTo>
                    <a:pt x="12" y="55"/>
                  </a:lnTo>
                  <a:lnTo>
                    <a:pt x="7" y="57"/>
                  </a:lnTo>
                  <a:close/>
                  <a:moveTo>
                    <a:pt x="18" y="52"/>
                  </a:moveTo>
                  <a:lnTo>
                    <a:pt x="23" y="62"/>
                  </a:lnTo>
                  <a:lnTo>
                    <a:pt x="12" y="67"/>
                  </a:lnTo>
                  <a:lnTo>
                    <a:pt x="7" y="57"/>
                  </a:lnTo>
                  <a:lnTo>
                    <a:pt x="18" y="52"/>
                  </a:lnTo>
                  <a:close/>
                  <a:moveTo>
                    <a:pt x="23" y="62"/>
                  </a:moveTo>
                  <a:lnTo>
                    <a:pt x="23" y="62"/>
                  </a:lnTo>
                  <a:lnTo>
                    <a:pt x="23" y="63"/>
                  </a:lnTo>
                  <a:lnTo>
                    <a:pt x="17" y="64"/>
                  </a:lnTo>
                  <a:lnTo>
                    <a:pt x="23" y="62"/>
                  </a:lnTo>
                  <a:close/>
                  <a:moveTo>
                    <a:pt x="23" y="63"/>
                  </a:moveTo>
                  <a:lnTo>
                    <a:pt x="25" y="72"/>
                  </a:lnTo>
                  <a:lnTo>
                    <a:pt x="14" y="75"/>
                  </a:lnTo>
                  <a:lnTo>
                    <a:pt x="11" y="66"/>
                  </a:lnTo>
                  <a:lnTo>
                    <a:pt x="23" y="63"/>
                  </a:lnTo>
                  <a:close/>
                  <a:moveTo>
                    <a:pt x="14" y="76"/>
                  </a:moveTo>
                  <a:lnTo>
                    <a:pt x="14" y="76"/>
                  </a:lnTo>
                  <a:lnTo>
                    <a:pt x="14" y="75"/>
                  </a:lnTo>
                  <a:lnTo>
                    <a:pt x="20" y="74"/>
                  </a:lnTo>
                  <a:lnTo>
                    <a:pt x="14" y="76"/>
                  </a:lnTo>
                  <a:close/>
                  <a:moveTo>
                    <a:pt x="25" y="72"/>
                  </a:moveTo>
                  <a:lnTo>
                    <a:pt x="28" y="80"/>
                  </a:lnTo>
                  <a:lnTo>
                    <a:pt x="16" y="84"/>
                  </a:lnTo>
                  <a:lnTo>
                    <a:pt x="14" y="76"/>
                  </a:lnTo>
                  <a:lnTo>
                    <a:pt x="25" y="72"/>
                  </a:lnTo>
                  <a:close/>
                  <a:moveTo>
                    <a:pt x="17" y="85"/>
                  </a:moveTo>
                  <a:lnTo>
                    <a:pt x="16" y="84"/>
                  </a:lnTo>
                  <a:lnTo>
                    <a:pt x="16" y="84"/>
                  </a:lnTo>
                  <a:lnTo>
                    <a:pt x="22" y="82"/>
                  </a:lnTo>
                  <a:lnTo>
                    <a:pt x="17" y="85"/>
                  </a:lnTo>
                  <a:close/>
                  <a:moveTo>
                    <a:pt x="27" y="78"/>
                  </a:moveTo>
                  <a:lnTo>
                    <a:pt x="32" y="89"/>
                  </a:lnTo>
                  <a:lnTo>
                    <a:pt x="21" y="95"/>
                  </a:lnTo>
                  <a:lnTo>
                    <a:pt x="17" y="85"/>
                  </a:lnTo>
                  <a:lnTo>
                    <a:pt x="27" y="78"/>
                  </a:lnTo>
                  <a:close/>
                  <a:moveTo>
                    <a:pt x="32" y="89"/>
                  </a:moveTo>
                  <a:lnTo>
                    <a:pt x="33" y="90"/>
                  </a:lnTo>
                  <a:lnTo>
                    <a:pt x="33" y="90"/>
                  </a:lnTo>
                  <a:lnTo>
                    <a:pt x="27" y="92"/>
                  </a:lnTo>
                  <a:lnTo>
                    <a:pt x="32" y="89"/>
                  </a:lnTo>
                  <a:close/>
                  <a:moveTo>
                    <a:pt x="33" y="90"/>
                  </a:moveTo>
                  <a:lnTo>
                    <a:pt x="35" y="100"/>
                  </a:lnTo>
                  <a:lnTo>
                    <a:pt x="23" y="103"/>
                  </a:lnTo>
                  <a:lnTo>
                    <a:pt x="21" y="93"/>
                  </a:lnTo>
                  <a:lnTo>
                    <a:pt x="33" y="90"/>
                  </a:lnTo>
                  <a:close/>
                  <a:moveTo>
                    <a:pt x="35" y="100"/>
                  </a:moveTo>
                  <a:lnTo>
                    <a:pt x="39" y="110"/>
                  </a:lnTo>
                  <a:lnTo>
                    <a:pt x="26" y="113"/>
                  </a:lnTo>
                  <a:lnTo>
                    <a:pt x="23" y="103"/>
                  </a:lnTo>
                  <a:lnTo>
                    <a:pt x="35" y="10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2" name="Rectangle 234"/>
            <p:cNvSpPr>
              <a:spLocks noChangeArrowheads="1"/>
            </p:cNvSpPr>
            <p:nvPr/>
          </p:nvSpPr>
          <p:spPr bwMode="auto">
            <a:xfrm>
              <a:off x="4289" y="2586"/>
              <a:ext cx="148" cy="20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3" name="Freeform 235"/>
            <p:cNvSpPr>
              <a:spLocks noEditPoints="1"/>
            </p:cNvSpPr>
            <p:nvPr/>
          </p:nvSpPr>
          <p:spPr bwMode="auto">
            <a:xfrm>
              <a:off x="4287" y="2584"/>
              <a:ext cx="152" cy="24"/>
            </a:xfrm>
            <a:custGeom>
              <a:avLst/>
              <a:gdLst/>
              <a:ahLst/>
              <a:cxnLst>
                <a:cxn ang="0">
                  <a:pos x="6" y="61"/>
                </a:cxn>
                <a:cxn ang="0">
                  <a:pos x="451" y="61"/>
                </a:cxn>
                <a:cxn ang="0">
                  <a:pos x="451" y="74"/>
                </a:cxn>
                <a:cxn ang="0">
                  <a:pos x="6" y="74"/>
                </a:cxn>
                <a:cxn ang="0">
                  <a:pos x="6" y="61"/>
                </a:cxn>
                <a:cxn ang="0">
                  <a:pos x="457" y="68"/>
                </a:cxn>
                <a:cxn ang="0">
                  <a:pos x="457" y="74"/>
                </a:cxn>
                <a:cxn ang="0">
                  <a:pos x="451" y="74"/>
                </a:cxn>
                <a:cxn ang="0">
                  <a:pos x="451" y="68"/>
                </a:cxn>
                <a:cxn ang="0">
                  <a:pos x="457" y="68"/>
                </a:cxn>
                <a:cxn ang="0">
                  <a:pos x="445" y="68"/>
                </a:cxn>
                <a:cxn ang="0">
                  <a:pos x="445" y="6"/>
                </a:cxn>
                <a:cxn ang="0">
                  <a:pos x="457" y="6"/>
                </a:cxn>
                <a:cxn ang="0">
                  <a:pos x="457" y="68"/>
                </a:cxn>
                <a:cxn ang="0">
                  <a:pos x="445" y="68"/>
                </a:cxn>
                <a:cxn ang="0">
                  <a:pos x="451" y="0"/>
                </a:cxn>
                <a:cxn ang="0">
                  <a:pos x="457" y="0"/>
                </a:cxn>
                <a:cxn ang="0">
                  <a:pos x="457" y="6"/>
                </a:cxn>
                <a:cxn ang="0">
                  <a:pos x="451" y="6"/>
                </a:cxn>
                <a:cxn ang="0">
                  <a:pos x="451" y="0"/>
                </a:cxn>
                <a:cxn ang="0">
                  <a:pos x="451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451" y="0"/>
                </a:cxn>
                <a:cxn ang="0">
                  <a:pos x="451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13" y="68"/>
                </a:cxn>
                <a:cxn ang="0">
                  <a:pos x="0" y="68"/>
                </a:cxn>
                <a:cxn ang="0">
                  <a:pos x="0" y="6"/>
                </a:cxn>
                <a:cxn ang="0">
                  <a:pos x="13" y="6"/>
                </a:cxn>
              </a:cxnLst>
              <a:rect l="0" t="0" r="r" b="b"/>
              <a:pathLst>
                <a:path w="457" h="74">
                  <a:moveTo>
                    <a:pt x="6" y="61"/>
                  </a:moveTo>
                  <a:lnTo>
                    <a:pt x="451" y="61"/>
                  </a:lnTo>
                  <a:lnTo>
                    <a:pt x="451" y="74"/>
                  </a:lnTo>
                  <a:lnTo>
                    <a:pt x="6" y="74"/>
                  </a:lnTo>
                  <a:lnTo>
                    <a:pt x="6" y="61"/>
                  </a:lnTo>
                  <a:close/>
                  <a:moveTo>
                    <a:pt x="457" y="68"/>
                  </a:moveTo>
                  <a:lnTo>
                    <a:pt x="457" y="74"/>
                  </a:lnTo>
                  <a:lnTo>
                    <a:pt x="451" y="74"/>
                  </a:lnTo>
                  <a:lnTo>
                    <a:pt x="451" y="68"/>
                  </a:lnTo>
                  <a:lnTo>
                    <a:pt x="457" y="68"/>
                  </a:lnTo>
                  <a:close/>
                  <a:moveTo>
                    <a:pt x="445" y="68"/>
                  </a:moveTo>
                  <a:lnTo>
                    <a:pt x="445" y="6"/>
                  </a:lnTo>
                  <a:lnTo>
                    <a:pt x="457" y="6"/>
                  </a:lnTo>
                  <a:lnTo>
                    <a:pt x="457" y="68"/>
                  </a:lnTo>
                  <a:lnTo>
                    <a:pt x="445" y="68"/>
                  </a:lnTo>
                  <a:close/>
                  <a:moveTo>
                    <a:pt x="451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1" y="6"/>
                  </a:lnTo>
                  <a:lnTo>
                    <a:pt x="451" y="0"/>
                  </a:lnTo>
                  <a:close/>
                  <a:moveTo>
                    <a:pt x="451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451" y="0"/>
                  </a:lnTo>
                  <a:lnTo>
                    <a:pt x="451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3" y="6"/>
                  </a:moveTo>
                  <a:lnTo>
                    <a:pt x="13" y="68"/>
                  </a:lnTo>
                  <a:lnTo>
                    <a:pt x="0" y="68"/>
                  </a:lnTo>
                  <a:lnTo>
                    <a:pt x="0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4" name="Freeform 236"/>
            <p:cNvSpPr>
              <a:spLocks noEditPoints="1"/>
            </p:cNvSpPr>
            <p:nvPr/>
          </p:nvSpPr>
          <p:spPr bwMode="auto">
            <a:xfrm>
              <a:off x="3912" y="1509"/>
              <a:ext cx="1200" cy="1107"/>
            </a:xfrm>
            <a:custGeom>
              <a:avLst/>
              <a:gdLst/>
              <a:ahLst/>
              <a:cxnLst>
                <a:cxn ang="0">
                  <a:pos x="1215" y="127"/>
                </a:cxn>
                <a:cxn ang="0">
                  <a:pos x="1394" y="56"/>
                </a:cxn>
                <a:cxn ang="0">
                  <a:pos x="1580" y="10"/>
                </a:cxn>
                <a:cxn ang="0">
                  <a:pos x="1604" y="269"/>
                </a:cxn>
                <a:cxn ang="0">
                  <a:pos x="1485" y="298"/>
                </a:cxn>
                <a:cxn ang="0">
                  <a:pos x="1364" y="340"/>
                </a:cxn>
                <a:cxn ang="0">
                  <a:pos x="1081" y="205"/>
                </a:cxn>
                <a:cxn ang="0">
                  <a:pos x="2098" y="24"/>
                </a:cxn>
                <a:cxn ang="0">
                  <a:pos x="2282" y="81"/>
                </a:cxn>
                <a:cxn ang="0">
                  <a:pos x="2455" y="164"/>
                </a:cxn>
                <a:cxn ang="0">
                  <a:pos x="2282" y="359"/>
                </a:cxn>
                <a:cxn ang="0">
                  <a:pos x="2166" y="312"/>
                </a:cxn>
                <a:cxn ang="0">
                  <a:pos x="2047" y="279"/>
                </a:cxn>
                <a:cxn ang="0">
                  <a:pos x="1947" y="0"/>
                </a:cxn>
                <a:cxn ang="0">
                  <a:pos x="3462" y="1122"/>
                </a:cxn>
                <a:cxn ang="0">
                  <a:pos x="3540" y="1284"/>
                </a:cxn>
                <a:cxn ang="0">
                  <a:pos x="3592" y="1455"/>
                </a:cxn>
                <a:cxn ang="0">
                  <a:pos x="3310" y="1481"/>
                </a:cxn>
                <a:cxn ang="0">
                  <a:pos x="3279" y="1367"/>
                </a:cxn>
                <a:cxn ang="0">
                  <a:pos x="3234" y="1260"/>
                </a:cxn>
                <a:cxn ang="0">
                  <a:pos x="3379" y="996"/>
                </a:cxn>
                <a:cxn ang="0">
                  <a:pos x="3575" y="1935"/>
                </a:cxn>
                <a:cxn ang="0">
                  <a:pos x="3514" y="2103"/>
                </a:cxn>
                <a:cxn ang="0">
                  <a:pos x="3423" y="2262"/>
                </a:cxn>
                <a:cxn ang="0">
                  <a:pos x="3210" y="2106"/>
                </a:cxn>
                <a:cxn ang="0">
                  <a:pos x="3264" y="1998"/>
                </a:cxn>
                <a:cxn ang="0">
                  <a:pos x="3301" y="1885"/>
                </a:cxn>
                <a:cxn ang="0">
                  <a:pos x="3602" y="1795"/>
                </a:cxn>
                <a:cxn ang="0">
                  <a:pos x="2386" y="3192"/>
                </a:cxn>
                <a:cxn ang="0">
                  <a:pos x="2208" y="3266"/>
                </a:cxn>
                <a:cxn ang="0">
                  <a:pos x="2022" y="3310"/>
                </a:cxn>
                <a:cxn ang="0">
                  <a:pos x="1998" y="3054"/>
                </a:cxn>
                <a:cxn ang="0">
                  <a:pos x="2118" y="3024"/>
                </a:cxn>
                <a:cxn ang="0">
                  <a:pos x="2237" y="2983"/>
                </a:cxn>
                <a:cxn ang="0">
                  <a:pos x="2521" y="3117"/>
                </a:cxn>
                <a:cxn ang="0">
                  <a:pos x="1504" y="3296"/>
                </a:cxn>
                <a:cxn ang="0">
                  <a:pos x="1321" y="3239"/>
                </a:cxn>
                <a:cxn ang="0">
                  <a:pos x="1147" y="3156"/>
                </a:cxn>
                <a:cxn ang="0">
                  <a:pos x="1318" y="2961"/>
                </a:cxn>
                <a:cxn ang="0">
                  <a:pos x="1435" y="3009"/>
                </a:cxn>
                <a:cxn ang="0">
                  <a:pos x="1556" y="3044"/>
                </a:cxn>
                <a:cxn ang="0">
                  <a:pos x="1656" y="3320"/>
                </a:cxn>
                <a:cxn ang="0">
                  <a:pos x="137" y="2201"/>
                </a:cxn>
                <a:cxn ang="0">
                  <a:pos x="59" y="2037"/>
                </a:cxn>
                <a:cxn ang="0">
                  <a:pos x="11" y="1866"/>
                </a:cxn>
                <a:cxn ang="0">
                  <a:pos x="291" y="1842"/>
                </a:cxn>
                <a:cxn ang="0">
                  <a:pos x="320" y="1954"/>
                </a:cxn>
                <a:cxn ang="0">
                  <a:pos x="367" y="2061"/>
                </a:cxn>
                <a:cxn ang="0">
                  <a:pos x="220" y="2323"/>
                </a:cxn>
                <a:cxn ang="0">
                  <a:pos x="27" y="1388"/>
                </a:cxn>
                <a:cxn ang="0">
                  <a:pos x="89" y="1219"/>
                </a:cxn>
                <a:cxn ang="0">
                  <a:pos x="177" y="1058"/>
                </a:cxn>
                <a:cxn ang="0">
                  <a:pos x="389" y="1217"/>
                </a:cxn>
                <a:cxn ang="0">
                  <a:pos x="338" y="1324"/>
                </a:cxn>
                <a:cxn ang="0">
                  <a:pos x="301" y="1434"/>
                </a:cxn>
                <a:cxn ang="0">
                  <a:pos x="0" y="1526"/>
                </a:cxn>
              </a:cxnLst>
              <a:rect l="0" t="0" r="r" b="b"/>
              <a:pathLst>
                <a:path w="3602" h="3320">
                  <a:moveTo>
                    <a:pt x="1081" y="205"/>
                  </a:moveTo>
                  <a:lnTo>
                    <a:pt x="1113" y="183"/>
                  </a:lnTo>
                  <a:lnTo>
                    <a:pt x="1147" y="164"/>
                  </a:lnTo>
                  <a:lnTo>
                    <a:pt x="1181" y="146"/>
                  </a:lnTo>
                  <a:lnTo>
                    <a:pt x="1215" y="127"/>
                  </a:lnTo>
                  <a:lnTo>
                    <a:pt x="1250" y="112"/>
                  </a:lnTo>
                  <a:lnTo>
                    <a:pt x="1286" y="95"/>
                  </a:lnTo>
                  <a:lnTo>
                    <a:pt x="1321" y="81"/>
                  </a:lnTo>
                  <a:lnTo>
                    <a:pt x="1357" y="68"/>
                  </a:lnTo>
                  <a:lnTo>
                    <a:pt x="1394" y="56"/>
                  </a:lnTo>
                  <a:lnTo>
                    <a:pt x="1430" y="44"/>
                  </a:lnTo>
                  <a:lnTo>
                    <a:pt x="1468" y="34"/>
                  </a:lnTo>
                  <a:lnTo>
                    <a:pt x="1504" y="24"/>
                  </a:lnTo>
                  <a:lnTo>
                    <a:pt x="1540" y="17"/>
                  </a:lnTo>
                  <a:lnTo>
                    <a:pt x="1580" y="10"/>
                  </a:lnTo>
                  <a:lnTo>
                    <a:pt x="1616" y="5"/>
                  </a:lnTo>
                  <a:lnTo>
                    <a:pt x="1656" y="0"/>
                  </a:lnTo>
                  <a:lnTo>
                    <a:pt x="1656" y="262"/>
                  </a:lnTo>
                  <a:lnTo>
                    <a:pt x="1629" y="264"/>
                  </a:lnTo>
                  <a:lnTo>
                    <a:pt x="1604" y="269"/>
                  </a:lnTo>
                  <a:lnTo>
                    <a:pt x="1580" y="274"/>
                  </a:lnTo>
                  <a:lnTo>
                    <a:pt x="1556" y="279"/>
                  </a:lnTo>
                  <a:lnTo>
                    <a:pt x="1530" y="286"/>
                  </a:lnTo>
                  <a:lnTo>
                    <a:pt x="1509" y="291"/>
                  </a:lnTo>
                  <a:lnTo>
                    <a:pt x="1485" y="298"/>
                  </a:lnTo>
                  <a:lnTo>
                    <a:pt x="1459" y="305"/>
                  </a:lnTo>
                  <a:lnTo>
                    <a:pt x="1435" y="312"/>
                  </a:lnTo>
                  <a:lnTo>
                    <a:pt x="1411" y="320"/>
                  </a:lnTo>
                  <a:lnTo>
                    <a:pt x="1389" y="329"/>
                  </a:lnTo>
                  <a:lnTo>
                    <a:pt x="1364" y="340"/>
                  </a:lnTo>
                  <a:lnTo>
                    <a:pt x="1342" y="350"/>
                  </a:lnTo>
                  <a:lnTo>
                    <a:pt x="1318" y="359"/>
                  </a:lnTo>
                  <a:lnTo>
                    <a:pt x="1296" y="371"/>
                  </a:lnTo>
                  <a:lnTo>
                    <a:pt x="1274" y="383"/>
                  </a:lnTo>
                  <a:lnTo>
                    <a:pt x="1081" y="205"/>
                  </a:lnTo>
                  <a:close/>
                  <a:moveTo>
                    <a:pt x="1947" y="0"/>
                  </a:moveTo>
                  <a:lnTo>
                    <a:pt x="1983" y="5"/>
                  </a:lnTo>
                  <a:lnTo>
                    <a:pt x="2022" y="10"/>
                  </a:lnTo>
                  <a:lnTo>
                    <a:pt x="2059" y="17"/>
                  </a:lnTo>
                  <a:lnTo>
                    <a:pt x="2098" y="24"/>
                  </a:lnTo>
                  <a:lnTo>
                    <a:pt x="2135" y="34"/>
                  </a:lnTo>
                  <a:lnTo>
                    <a:pt x="2171" y="44"/>
                  </a:lnTo>
                  <a:lnTo>
                    <a:pt x="2208" y="56"/>
                  </a:lnTo>
                  <a:lnTo>
                    <a:pt x="2244" y="68"/>
                  </a:lnTo>
                  <a:lnTo>
                    <a:pt x="2282" y="81"/>
                  </a:lnTo>
                  <a:lnTo>
                    <a:pt x="2315" y="95"/>
                  </a:lnTo>
                  <a:lnTo>
                    <a:pt x="2353" y="112"/>
                  </a:lnTo>
                  <a:lnTo>
                    <a:pt x="2386" y="127"/>
                  </a:lnTo>
                  <a:lnTo>
                    <a:pt x="2420" y="146"/>
                  </a:lnTo>
                  <a:lnTo>
                    <a:pt x="2455" y="164"/>
                  </a:lnTo>
                  <a:lnTo>
                    <a:pt x="2489" y="183"/>
                  </a:lnTo>
                  <a:lnTo>
                    <a:pt x="2521" y="205"/>
                  </a:lnTo>
                  <a:lnTo>
                    <a:pt x="2328" y="383"/>
                  </a:lnTo>
                  <a:lnTo>
                    <a:pt x="2306" y="371"/>
                  </a:lnTo>
                  <a:lnTo>
                    <a:pt x="2282" y="359"/>
                  </a:lnTo>
                  <a:lnTo>
                    <a:pt x="2259" y="350"/>
                  </a:lnTo>
                  <a:lnTo>
                    <a:pt x="2237" y="340"/>
                  </a:lnTo>
                  <a:lnTo>
                    <a:pt x="2213" y="329"/>
                  </a:lnTo>
                  <a:lnTo>
                    <a:pt x="2191" y="320"/>
                  </a:lnTo>
                  <a:lnTo>
                    <a:pt x="2166" y="312"/>
                  </a:lnTo>
                  <a:lnTo>
                    <a:pt x="2142" y="305"/>
                  </a:lnTo>
                  <a:lnTo>
                    <a:pt x="2118" y="298"/>
                  </a:lnTo>
                  <a:lnTo>
                    <a:pt x="2093" y="291"/>
                  </a:lnTo>
                  <a:lnTo>
                    <a:pt x="2071" y="286"/>
                  </a:lnTo>
                  <a:lnTo>
                    <a:pt x="2047" y="279"/>
                  </a:lnTo>
                  <a:lnTo>
                    <a:pt x="2022" y="274"/>
                  </a:lnTo>
                  <a:lnTo>
                    <a:pt x="1998" y="269"/>
                  </a:lnTo>
                  <a:lnTo>
                    <a:pt x="1971" y="264"/>
                  </a:lnTo>
                  <a:lnTo>
                    <a:pt x="1947" y="262"/>
                  </a:lnTo>
                  <a:lnTo>
                    <a:pt x="1947" y="0"/>
                  </a:lnTo>
                  <a:close/>
                  <a:moveTo>
                    <a:pt x="3379" y="996"/>
                  </a:moveTo>
                  <a:lnTo>
                    <a:pt x="3403" y="1029"/>
                  </a:lnTo>
                  <a:lnTo>
                    <a:pt x="3426" y="1058"/>
                  </a:lnTo>
                  <a:lnTo>
                    <a:pt x="3445" y="1089"/>
                  </a:lnTo>
                  <a:lnTo>
                    <a:pt x="3462" y="1122"/>
                  </a:lnTo>
                  <a:lnTo>
                    <a:pt x="3481" y="1153"/>
                  </a:lnTo>
                  <a:lnTo>
                    <a:pt x="3499" y="1184"/>
                  </a:lnTo>
                  <a:lnTo>
                    <a:pt x="3514" y="1219"/>
                  </a:lnTo>
                  <a:lnTo>
                    <a:pt x="3528" y="1251"/>
                  </a:lnTo>
                  <a:lnTo>
                    <a:pt x="3540" y="1284"/>
                  </a:lnTo>
                  <a:lnTo>
                    <a:pt x="3552" y="1319"/>
                  </a:lnTo>
                  <a:lnTo>
                    <a:pt x="3564" y="1353"/>
                  </a:lnTo>
                  <a:lnTo>
                    <a:pt x="3575" y="1388"/>
                  </a:lnTo>
                  <a:lnTo>
                    <a:pt x="3582" y="1422"/>
                  </a:lnTo>
                  <a:lnTo>
                    <a:pt x="3592" y="1455"/>
                  </a:lnTo>
                  <a:lnTo>
                    <a:pt x="3597" y="1493"/>
                  </a:lnTo>
                  <a:lnTo>
                    <a:pt x="3602" y="1526"/>
                  </a:lnTo>
                  <a:lnTo>
                    <a:pt x="3317" y="1526"/>
                  </a:lnTo>
                  <a:lnTo>
                    <a:pt x="3315" y="1505"/>
                  </a:lnTo>
                  <a:lnTo>
                    <a:pt x="3310" y="1481"/>
                  </a:lnTo>
                  <a:lnTo>
                    <a:pt x="3305" y="1458"/>
                  </a:lnTo>
                  <a:lnTo>
                    <a:pt x="3301" y="1434"/>
                  </a:lnTo>
                  <a:lnTo>
                    <a:pt x="3293" y="1412"/>
                  </a:lnTo>
                  <a:lnTo>
                    <a:pt x="3286" y="1390"/>
                  </a:lnTo>
                  <a:lnTo>
                    <a:pt x="3279" y="1367"/>
                  </a:lnTo>
                  <a:lnTo>
                    <a:pt x="3272" y="1346"/>
                  </a:lnTo>
                  <a:lnTo>
                    <a:pt x="3264" y="1324"/>
                  </a:lnTo>
                  <a:lnTo>
                    <a:pt x="3255" y="1302"/>
                  </a:lnTo>
                  <a:lnTo>
                    <a:pt x="3245" y="1280"/>
                  </a:lnTo>
                  <a:lnTo>
                    <a:pt x="3234" y="1260"/>
                  </a:lnTo>
                  <a:lnTo>
                    <a:pt x="3222" y="1238"/>
                  </a:lnTo>
                  <a:lnTo>
                    <a:pt x="3210" y="1217"/>
                  </a:lnTo>
                  <a:lnTo>
                    <a:pt x="3198" y="1196"/>
                  </a:lnTo>
                  <a:lnTo>
                    <a:pt x="3186" y="1175"/>
                  </a:lnTo>
                  <a:lnTo>
                    <a:pt x="3379" y="996"/>
                  </a:lnTo>
                  <a:close/>
                  <a:moveTo>
                    <a:pt x="3602" y="1795"/>
                  </a:moveTo>
                  <a:lnTo>
                    <a:pt x="3597" y="1830"/>
                  </a:lnTo>
                  <a:lnTo>
                    <a:pt x="3592" y="1866"/>
                  </a:lnTo>
                  <a:lnTo>
                    <a:pt x="3582" y="1901"/>
                  </a:lnTo>
                  <a:lnTo>
                    <a:pt x="3575" y="1935"/>
                  </a:lnTo>
                  <a:lnTo>
                    <a:pt x="3564" y="1968"/>
                  </a:lnTo>
                  <a:lnTo>
                    <a:pt x="3552" y="2003"/>
                  </a:lnTo>
                  <a:lnTo>
                    <a:pt x="3540" y="2037"/>
                  </a:lnTo>
                  <a:lnTo>
                    <a:pt x="3528" y="2068"/>
                  </a:lnTo>
                  <a:lnTo>
                    <a:pt x="3514" y="2103"/>
                  </a:lnTo>
                  <a:lnTo>
                    <a:pt x="3499" y="2135"/>
                  </a:lnTo>
                  <a:lnTo>
                    <a:pt x="3481" y="2169"/>
                  </a:lnTo>
                  <a:lnTo>
                    <a:pt x="3462" y="2201"/>
                  </a:lnTo>
                  <a:lnTo>
                    <a:pt x="3445" y="2232"/>
                  </a:lnTo>
                  <a:lnTo>
                    <a:pt x="3423" y="2262"/>
                  </a:lnTo>
                  <a:lnTo>
                    <a:pt x="3403" y="2294"/>
                  </a:lnTo>
                  <a:lnTo>
                    <a:pt x="3379" y="2323"/>
                  </a:lnTo>
                  <a:lnTo>
                    <a:pt x="3186" y="2144"/>
                  </a:lnTo>
                  <a:lnTo>
                    <a:pt x="3198" y="2125"/>
                  </a:lnTo>
                  <a:lnTo>
                    <a:pt x="3210" y="2106"/>
                  </a:lnTo>
                  <a:lnTo>
                    <a:pt x="3222" y="2084"/>
                  </a:lnTo>
                  <a:lnTo>
                    <a:pt x="3234" y="2061"/>
                  </a:lnTo>
                  <a:lnTo>
                    <a:pt x="3245" y="2042"/>
                  </a:lnTo>
                  <a:lnTo>
                    <a:pt x="3255" y="2020"/>
                  </a:lnTo>
                  <a:lnTo>
                    <a:pt x="3264" y="1998"/>
                  </a:lnTo>
                  <a:lnTo>
                    <a:pt x="3272" y="1973"/>
                  </a:lnTo>
                  <a:lnTo>
                    <a:pt x="3279" y="1954"/>
                  </a:lnTo>
                  <a:lnTo>
                    <a:pt x="3286" y="1930"/>
                  </a:lnTo>
                  <a:lnTo>
                    <a:pt x="3293" y="1908"/>
                  </a:lnTo>
                  <a:lnTo>
                    <a:pt x="3301" y="1885"/>
                  </a:lnTo>
                  <a:lnTo>
                    <a:pt x="3305" y="1864"/>
                  </a:lnTo>
                  <a:lnTo>
                    <a:pt x="3310" y="1842"/>
                  </a:lnTo>
                  <a:lnTo>
                    <a:pt x="3315" y="1818"/>
                  </a:lnTo>
                  <a:lnTo>
                    <a:pt x="3317" y="1795"/>
                  </a:lnTo>
                  <a:lnTo>
                    <a:pt x="3602" y="1795"/>
                  </a:lnTo>
                  <a:close/>
                  <a:moveTo>
                    <a:pt x="2521" y="3117"/>
                  </a:moveTo>
                  <a:lnTo>
                    <a:pt x="2486" y="3137"/>
                  </a:lnTo>
                  <a:lnTo>
                    <a:pt x="2455" y="3156"/>
                  </a:lnTo>
                  <a:lnTo>
                    <a:pt x="2420" y="3175"/>
                  </a:lnTo>
                  <a:lnTo>
                    <a:pt x="2386" y="3192"/>
                  </a:lnTo>
                  <a:lnTo>
                    <a:pt x="2353" y="3210"/>
                  </a:lnTo>
                  <a:lnTo>
                    <a:pt x="2315" y="3225"/>
                  </a:lnTo>
                  <a:lnTo>
                    <a:pt x="2282" y="3239"/>
                  </a:lnTo>
                  <a:lnTo>
                    <a:pt x="2244" y="3254"/>
                  </a:lnTo>
                  <a:lnTo>
                    <a:pt x="2208" y="3266"/>
                  </a:lnTo>
                  <a:lnTo>
                    <a:pt x="2171" y="3275"/>
                  </a:lnTo>
                  <a:lnTo>
                    <a:pt x="2135" y="3287"/>
                  </a:lnTo>
                  <a:lnTo>
                    <a:pt x="2098" y="3296"/>
                  </a:lnTo>
                  <a:lnTo>
                    <a:pt x="2059" y="3303"/>
                  </a:lnTo>
                  <a:lnTo>
                    <a:pt x="2022" y="3310"/>
                  </a:lnTo>
                  <a:lnTo>
                    <a:pt x="1983" y="3317"/>
                  </a:lnTo>
                  <a:lnTo>
                    <a:pt x="1947" y="3320"/>
                  </a:lnTo>
                  <a:lnTo>
                    <a:pt x="1947" y="3061"/>
                  </a:lnTo>
                  <a:lnTo>
                    <a:pt x="1971" y="3056"/>
                  </a:lnTo>
                  <a:lnTo>
                    <a:pt x="1998" y="3054"/>
                  </a:lnTo>
                  <a:lnTo>
                    <a:pt x="2022" y="3049"/>
                  </a:lnTo>
                  <a:lnTo>
                    <a:pt x="2047" y="3044"/>
                  </a:lnTo>
                  <a:lnTo>
                    <a:pt x="2071" y="3037"/>
                  </a:lnTo>
                  <a:lnTo>
                    <a:pt x="2093" y="3032"/>
                  </a:lnTo>
                  <a:lnTo>
                    <a:pt x="2118" y="3024"/>
                  </a:lnTo>
                  <a:lnTo>
                    <a:pt x="2142" y="3016"/>
                  </a:lnTo>
                  <a:lnTo>
                    <a:pt x="2166" y="3009"/>
                  </a:lnTo>
                  <a:lnTo>
                    <a:pt x="2191" y="2999"/>
                  </a:lnTo>
                  <a:lnTo>
                    <a:pt x="2213" y="2992"/>
                  </a:lnTo>
                  <a:lnTo>
                    <a:pt x="2237" y="2983"/>
                  </a:lnTo>
                  <a:lnTo>
                    <a:pt x="2259" y="2970"/>
                  </a:lnTo>
                  <a:lnTo>
                    <a:pt x="2282" y="2961"/>
                  </a:lnTo>
                  <a:lnTo>
                    <a:pt x="2306" y="2951"/>
                  </a:lnTo>
                  <a:lnTo>
                    <a:pt x="2328" y="2938"/>
                  </a:lnTo>
                  <a:lnTo>
                    <a:pt x="2521" y="3117"/>
                  </a:lnTo>
                  <a:close/>
                  <a:moveTo>
                    <a:pt x="1656" y="3320"/>
                  </a:moveTo>
                  <a:lnTo>
                    <a:pt x="1616" y="3317"/>
                  </a:lnTo>
                  <a:lnTo>
                    <a:pt x="1580" y="3310"/>
                  </a:lnTo>
                  <a:lnTo>
                    <a:pt x="1540" y="3303"/>
                  </a:lnTo>
                  <a:lnTo>
                    <a:pt x="1504" y="3296"/>
                  </a:lnTo>
                  <a:lnTo>
                    <a:pt x="1468" y="3287"/>
                  </a:lnTo>
                  <a:lnTo>
                    <a:pt x="1430" y="3275"/>
                  </a:lnTo>
                  <a:lnTo>
                    <a:pt x="1394" y="3266"/>
                  </a:lnTo>
                  <a:lnTo>
                    <a:pt x="1357" y="3254"/>
                  </a:lnTo>
                  <a:lnTo>
                    <a:pt x="1321" y="3239"/>
                  </a:lnTo>
                  <a:lnTo>
                    <a:pt x="1286" y="3225"/>
                  </a:lnTo>
                  <a:lnTo>
                    <a:pt x="1250" y="3210"/>
                  </a:lnTo>
                  <a:lnTo>
                    <a:pt x="1215" y="3192"/>
                  </a:lnTo>
                  <a:lnTo>
                    <a:pt x="1181" y="3175"/>
                  </a:lnTo>
                  <a:lnTo>
                    <a:pt x="1147" y="3156"/>
                  </a:lnTo>
                  <a:lnTo>
                    <a:pt x="1113" y="3137"/>
                  </a:lnTo>
                  <a:lnTo>
                    <a:pt x="1081" y="3117"/>
                  </a:lnTo>
                  <a:lnTo>
                    <a:pt x="1274" y="2938"/>
                  </a:lnTo>
                  <a:lnTo>
                    <a:pt x="1296" y="2951"/>
                  </a:lnTo>
                  <a:lnTo>
                    <a:pt x="1318" y="2961"/>
                  </a:lnTo>
                  <a:lnTo>
                    <a:pt x="1342" y="2970"/>
                  </a:lnTo>
                  <a:lnTo>
                    <a:pt x="1364" y="2983"/>
                  </a:lnTo>
                  <a:lnTo>
                    <a:pt x="1389" y="2992"/>
                  </a:lnTo>
                  <a:lnTo>
                    <a:pt x="1411" y="2999"/>
                  </a:lnTo>
                  <a:lnTo>
                    <a:pt x="1435" y="3009"/>
                  </a:lnTo>
                  <a:lnTo>
                    <a:pt x="1459" y="3016"/>
                  </a:lnTo>
                  <a:lnTo>
                    <a:pt x="1485" y="3024"/>
                  </a:lnTo>
                  <a:lnTo>
                    <a:pt x="1509" y="3032"/>
                  </a:lnTo>
                  <a:lnTo>
                    <a:pt x="1530" y="3037"/>
                  </a:lnTo>
                  <a:lnTo>
                    <a:pt x="1556" y="3044"/>
                  </a:lnTo>
                  <a:lnTo>
                    <a:pt x="1580" y="3049"/>
                  </a:lnTo>
                  <a:lnTo>
                    <a:pt x="1604" y="3054"/>
                  </a:lnTo>
                  <a:lnTo>
                    <a:pt x="1629" y="3056"/>
                  </a:lnTo>
                  <a:lnTo>
                    <a:pt x="1656" y="3061"/>
                  </a:lnTo>
                  <a:lnTo>
                    <a:pt x="1656" y="3320"/>
                  </a:lnTo>
                  <a:close/>
                  <a:moveTo>
                    <a:pt x="220" y="2323"/>
                  </a:moveTo>
                  <a:lnTo>
                    <a:pt x="198" y="2294"/>
                  </a:lnTo>
                  <a:lnTo>
                    <a:pt x="177" y="2262"/>
                  </a:lnTo>
                  <a:lnTo>
                    <a:pt x="156" y="2232"/>
                  </a:lnTo>
                  <a:lnTo>
                    <a:pt x="137" y="2201"/>
                  </a:lnTo>
                  <a:lnTo>
                    <a:pt x="120" y="2169"/>
                  </a:lnTo>
                  <a:lnTo>
                    <a:pt x="103" y="2135"/>
                  </a:lnTo>
                  <a:lnTo>
                    <a:pt x="89" y="2103"/>
                  </a:lnTo>
                  <a:lnTo>
                    <a:pt x="73" y="2068"/>
                  </a:lnTo>
                  <a:lnTo>
                    <a:pt x="59" y="2037"/>
                  </a:lnTo>
                  <a:lnTo>
                    <a:pt x="47" y="2003"/>
                  </a:lnTo>
                  <a:lnTo>
                    <a:pt x="37" y="1968"/>
                  </a:lnTo>
                  <a:lnTo>
                    <a:pt x="27" y="1935"/>
                  </a:lnTo>
                  <a:lnTo>
                    <a:pt x="18" y="1901"/>
                  </a:lnTo>
                  <a:lnTo>
                    <a:pt x="11" y="1866"/>
                  </a:lnTo>
                  <a:lnTo>
                    <a:pt x="6" y="1830"/>
                  </a:lnTo>
                  <a:lnTo>
                    <a:pt x="0" y="1795"/>
                  </a:lnTo>
                  <a:lnTo>
                    <a:pt x="282" y="1795"/>
                  </a:lnTo>
                  <a:lnTo>
                    <a:pt x="286" y="1818"/>
                  </a:lnTo>
                  <a:lnTo>
                    <a:pt x="291" y="1842"/>
                  </a:lnTo>
                  <a:lnTo>
                    <a:pt x="296" y="1864"/>
                  </a:lnTo>
                  <a:lnTo>
                    <a:pt x="301" y="1885"/>
                  </a:lnTo>
                  <a:lnTo>
                    <a:pt x="308" y="1908"/>
                  </a:lnTo>
                  <a:lnTo>
                    <a:pt x="315" y="1930"/>
                  </a:lnTo>
                  <a:lnTo>
                    <a:pt x="320" y="1954"/>
                  </a:lnTo>
                  <a:lnTo>
                    <a:pt x="331" y="1973"/>
                  </a:lnTo>
                  <a:lnTo>
                    <a:pt x="338" y="1998"/>
                  </a:lnTo>
                  <a:lnTo>
                    <a:pt x="348" y="2020"/>
                  </a:lnTo>
                  <a:lnTo>
                    <a:pt x="357" y="2042"/>
                  </a:lnTo>
                  <a:lnTo>
                    <a:pt x="367" y="2061"/>
                  </a:lnTo>
                  <a:lnTo>
                    <a:pt x="377" y="2084"/>
                  </a:lnTo>
                  <a:lnTo>
                    <a:pt x="389" y="2106"/>
                  </a:lnTo>
                  <a:lnTo>
                    <a:pt x="401" y="2125"/>
                  </a:lnTo>
                  <a:lnTo>
                    <a:pt x="416" y="2144"/>
                  </a:lnTo>
                  <a:lnTo>
                    <a:pt x="220" y="2323"/>
                  </a:lnTo>
                  <a:close/>
                  <a:moveTo>
                    <a:pt x="0" y="1526"/>
                  </a:moveTo>
                  <a:lnTo>
                    <a:pt x="6" y="1493"/>
                  </a:lnTo>
                  <a:lnTo>
                    <a:pt x="11" y="1455"/>
                  </a:lnTo>
                  <a:lnTo>
                    <a:pt x="18" y="1422"/>
                  </a:lnTo>
                  <a:lnTo>
                    <a:pt x="27" y="1388"/>
                  </a:lnTo>
                  <a:lnTo>
                    <a:pt x="37" y="1353"/>
                  </a:lnTo>
                  <a:lnTo>
                    <a:pt x="47" y="1319"/>
                  </a:lnTo>
                  <a:lnTo>
                    <a:pt x="59" y="1284"/>
                  </a:lnTo>
                  <a:lnTo>
                    <a:pt x="73" y="1251"/>
                  </a:lnTo>
                  <a:lnTo>
                    <a:pt x="89" y="1219"/>
                  </a:lnTo>
                  <a:lnTo>
                    <a:pt x="103" y="1184"/>
                  </a:lnTo>
                  <a:lnTo>
                    <a:pt x="120" y="1153"/>
                  </a:lnTo>
                  <a:lnTo>
                    <a:pt x="137" y="1122"/>
                  </a:lnTo>
                  <a:lnTo>
                    <a:pt x="156" y="1089"/>
                  </a:lnTo>
                  <a:lnTo>
                    <a:pt x="177" y="1058"/>
                  </a:lnTo>
                  <a:lnTo>
                    <a:pt x="198" y="1029"/>
                  </a:lnTo>
                  <a:lnTo>
                    <a:pt x="220" y="996"/>
                  </a:lnTo>
                  <a:lnTo>
                    <a:pt x="416" y="1175"/>
                  </a:lnTo>
                  <a:lnTo>
                    <a:pt x="401" y="1196"/>
                  </a:lnTo>
                  <a:lnTo>
                    <a:pt x="389" y="1217"/>
                  </a:lnTo>
                  <a:lnTo>
                    <a:pt x="377" y="1238"/>
                  </a:lnTo>
                  <a:lnTo>
                    <a:pt x="367" y="1260"/>
                  </a:lnTo>
                  <a:lnTo>
                    <a:pt x="357" y="1280"/>
                  </a:lnTo>
                  <a:lnTo>
                    <a:pt x="348" y="1302"/>
                  </a:lnTo>
                  <a:lnTo>
                    <a:pt x="338" y="1324"/>
                  </a:lnTo>
                  <a:lnTo>
                    <a:pt x="331" y="1346"/>
                  </a:lnTo>
                  <a:lnTo>
                    <a:pt x="320" y="1367"/>
                  </a:lnTo>
                  <a:lnTo>
                    <a:pt x="315" y="1390"/>
                  </a:lnTo>
                  <a:lnTo>
                    <a:pt x="308" y="1412"/>
                  </a:lnTo>
                  <a:lnTo>
                    <a:pt x="301" y="1434"/>
                  </a:lnTo>
                  <a:lnTo>
                    <a:pt x="296" y="1458"/>
                  </a:lnTo>
                  <a:lnTo>
                    <a:pt x="291" y="1481"/>
                  </a:lnTo>
                  <a:lnTo>
                    <a:pt x="286" y="1505"/>
                  </a:lnTo>
                  <a:lnTo>
                    <a:pt x="282" y="1526"/>
                  </a:lnTo>
                  <a:lnTo>
                    <a:pt x="0" y="1526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5" name="Freeform 237"/>
            <p:cNvSpPr>
              <a:spLocks noEditPoints="1"/>
            </p:cNvSpPr>
            <p:nvPr/>
          </p:nvSpPr>
          <p:spPr bwMode="auto">
            <a:xfrm>
              <a:off x="4271" y="1507"/>
              <a:ext cx="195" cy="133"/>
            </a:xfrm>
            <a:custGeom>
              <a:avLst/>
              <a:gdLst/>
              <a:ahLst/>
              <a:cxnLst>
                <a:cxn ang="0">
                  <a:pos x="1" y="207"/>
                </a:cxn>
                <a:cxn ang="0">
                  <a:pos x="32" y="185"/>
                </a:cxn>
                <a:cxn ang="0">
                  <a:pos x="33" y="185"/>
                </a:cxn>
                <a:cxn ang="0">
                  <a:pos x="67" y="165"/>
                </a:cxn>
                <a:cxn ang="0">
                  <a:pos x="68" y="165"/>
                </a:cxn>
                <a:cxn ang="0">
                  <a:pos x="107" y="158"/>
                </a:cxn>
                <a:cxn ang="0">
                  <a:pos x="101" y="148"/>
                </a:cxn>
                <a:cxn ang="0">
                  <a:pos x="135" y="129"/>
                </a:cxn>
                <a:cxn ang="0">
                  <a:pos x="136" y="128"/>
                </a:cxn>
                <a:cxn ang="0">
                  <a:pos x="175" y="125"/>
                </a:cxn>
                <a:cxn ang="0">
                  <a:pos x="170" y="114"/>
                </a:cxn>
                <a:cxn ang="0">
                  <a:pos x="206" y="97"/>
                </a:cxn>
                <a:cxn ang="0">
                  <a:pos x="207" y="97"/>
                </a:cxn>
                <a:cxn ang="0">
                  <a:pos x="241" y="82"/>
                </a:cxn>
                <a:cxn ang="0">
                  <a:pos x="242" y="82"/>
                </a:cxn>
                <a:cxn ang="0">
                  <a:pos x="278" y="69"/>
                </a:cxn>
                <a:cxn ang="0">
                  <a:pos x="315" y="57"/>
                </a:cxn>
                <a:cxn ang="0">
                  <a:pos x="352" y="45"/>
                </a:cxn>
                <a:cxn ang="0">
                  <a:pos x="352" y="45"/>
                </a:cxn>
                <a:cxn ang="0">
                  <a:pos x="389" y="35"/>
                </a:cxn>
                <a:cxn ang="0">
                  <a:pos x="425" y="26"/>
                </a:cxn>
                <a:cxn ang="0">
                  <a:pos x="426" y="25"/>
                </a:cxn>
                <a:cxn ang="0">
                  <a:pos x="462" y="18"/>
                </a:cxn>
                <a:cxn ang="0">
                  <a:pos x="462" y="18"/>
                </a:cxn>
                <a:cxn ang="0">
                  <a:pos x="502" y="11"/>
                </a:cxn>
                <a:cxn ang="0">
                  <a:pos x="502" y="11"/>
                </a:cxn>
                <a:cxn ang="0">
                  <a:pos x="538" y="6"/>
                </a:cxn>
                <a:cxn ang="0">
                  <a:pos x="538" y="6"/>
                </a:cxn>
                <a:cxn ang="0">
                  <a:pos x="578" y="1"/>
                </a:cxn>
                <a:cxn ang="0">
                  <a:pos x="585" y="7"/>
                </a:cxn>
                <a:cxn ang="0">
                  <a:pos x="585" y="269"/>
                </a:cxn>
                <a:cxn ang="0">
                  <a:pos x="579" y="275"/>
                </a:cxn>
                <a:cxn ang="0">
                  <a:pos x="551" y="265"/>
                </a:cxn>
                <a:cxn ang="0">
                  <a:pos x="553" y="277"/>
                </a:cxn>
                <a:cxn ang="0">
                  <a:pos x="528" y="282"/>
                </a:cxn>
                <a:cxn ang="0">
                  <a:pos x="504" y="287"/>
                </a:cxn>
                <a:cxn ang="0">
                  <a:pos x="477" y="280"/>
                </a:cxn>
                <a:cxn ang="0">
                  <a:pos x="480" y="291"/>
                </a:cxn>
                <a:cxn ang="0">
                  <a:pos x="455" y="299"/>
                </a:cxn>
                <a:cxn ang="0">
                  <a:pos x="455" y="299"/>
                </a:cxn>
                <a:cxn ang="0">
                  <a:pos x="430" y="292"/>
                </a:cxn>
                <a:cxn ang="0">
                  <a:pos x="433" y="303"/>
                </a:cxn>
                <a:cxn ang="0">
                  <a:pos x="409" y="311"/>
                </a:cxn>
                <a:cxn ang="0">
                  <a:pos x="385" y="318"/>
                </a:cxn>
                <a:cxn ang="0">
                  <a:pos x="360" y="325"/>
                </a:cxn>
                <a:cxn ang="0">
                  <a:pos x="332" y="321"/>
                </a:cxn>
                <a:cxn ang="0">
                  <a:pos x="337" y="332"/>
                </a:cxn>
                <a:cxn ang="0">
                  <a:pos x="315" y="343"/>
                </a:cxn>
                <a:cxn ang="0">
                  <a:pos x="315" y="343"/>
                </a:cxn>
                <a:cxn ang="0">
                  <a:pos x="285" y="341"/>
                </a:cxn>
                <a:cxn ang="0">
                  <a:pos x="290" y="352"/>
                </a:cxn>
                <a:cxn ang="0">
                  <a:pos x="268" y="362"/>
                </a:cxn>
                <a:cxn ang="0">
                  <a:pos x="268" y="362"/>
                </a:cxn>
                <a:cxn ang="0">
                  <a:pos x="238" y="361"/>
                </a:cxn>
                <a:cxn ang="0">
                  <a:pos x="244" y="371"/>
                </a:cxn>
                <a:cxn ang="0">
                  <a:pos x="223" y="384"/>
                </a:cxn>
                <a:cxn ang="0">
                  <a:pos x="200" y="396"/>
                </a:cxn>
                <a:cxn ang="0">
                  <a:pos x="193" y="395"/>
                </a:cxn>
              </a:cxnLst>
              <a:rect l="0" t="0" r="r" b="b"/>
              <a:pathLst>
                <a:path w="585" h="398">
                  <a:moveTo>
                    <a:pt x="1" y="207"/>
                  </a:moveTo>
                  <a:lnTo>
                    <a:pt x="32" y="185"/>
                  </a:lnTo>
                  <a:lnTo>
                    <a:pt x="39" y="195"/>
                  </a:lnTo>
                  <a:lnTo>
                    <a:pt x="8" y="217"/>
                  </a:lnTo>
                  <a:lnTo>
                    <a:pt x="1" y="207"/>
                  </a:lnTo>
                  <a:close/>
                  <a:moveTo>
                    <a:pt x="32" y="185"/>
                  </a:moveTo>
                  <a:lnTo>
                    <a:pt x="32" y="185"/>
                  </a:lnTo>
                  <a:lnTo>
                    <a:pt x="33" y="185"/>
                  </a:lnTo>
                  <a:lnTo>
                    <a:pt x="36" y="190"/>
                  </a:lnTo>
                  <a:lnTo>
                    <a:pt x="32" y="185"/>
                  </a:lnTo>
                  <a:close/>
                  <a:moveTo>
                    <a:pt x="33" y="185"/>
                  </a:moveTo>
                  <a:lnTo>
                    <a:pt x="67" y="165"/>
                  </a:lnTo>
                  <a:lnTo>
                    <a:pt x="73" y="176"/>
                  </a:lnTo>
                  <a:lnTo>
                    <a:pt x="39" y="196"/>
                  </a:lnTo>
                  <a:lnTo>
                    <a:pt x="33" y="185"/>
                  </a:lnTo>
                  <a:close/>
                  <a:moveTo>
                    <a:pt x="67" y="165"/>
                  </a:moveTo>
                  <a:lnTo>
                    <a:pt x="67" y="165"/>
                  </a:lnTo>
                  <a:lnTo>
                    <a:pt x="68" y="165"/>
                  </a:lnTo>
                  <a:lnTo>
                    <a:pt x="70" y="171"/>
                  </a:lnTo>
                  <a:lnTo>
                    <a:pt x="67" y="165"/>
                  </a:lnTo>
                  <a:close/>
                  <a:moveTo>
                    <a:pt x="68" y="165"/>
                  </a:moveTo>
                  <a:lnTo>
                    <a:pt x="101" y="148"/>
                  </a:lnTo>
                  <a:lnTo>
                    <a:pt x="107" y="159"/>
                  </a:lnTo>
                  <a:lnTo>
                    <a:pt x="73" y="176"/>
                  </a:lnTo>
                  <a:lnTo>
                    <a:pt x="68" y="165"/>
                  </a:lnTo>
                  <a:close/>
                  <a:moveTo>
                    <a:pt x="107" y="158"/>
                  </a:moveTo>
                  <a:lnTo>
                    <a:pt x="107" y="159"/>
                  </a:lnTo>
                  <a:lnTo>
                    <a:pt x="107" y="159"/>
                  </a:lnTo>
                  <a:lnTo>
                    <a:pt x="104" y="153"/>
                  </a:lnTo>
                  <a:lnTo>
                    <a:pt x="107" y="158"/>
                  </a:lnTo>
                  <a:close/>
                  <a:moveTo>
                    <a:pt x="101" y="148"/>
                  </a:moveTo>
                  <a:lnTo>
                    <a:pt x="135" y="129"/>
                  </a:lnTo>
                  <a:lnTo>
                    <a:pt x="142" y="139"/>
                  </a:lnTo>
                  <a:lnTo>
                    <a:pt x="107" y="158"/>
                  </a:lnTo>
                  <a:lnTo>
                    <a:pt x="101" y="148"/>
                  </a:lnTo>
                  <a:close/>
                  <a:moveTo>
                    <a:pt x="135" y="129"/>
                  </a:moveTo>
                  <a:lnTo>
                    <a:pt x="135" y="128"/>
                  </a:lnTo>
                  <a:lnTo>
                    <a:pt x="136" y="128"/>
                  </a:lnTo>
                  <a:lnTo>
                    <a:pt x="138" y="134"/>
                  </a:lnTo>
                  <a:lnTo>
                    <a:pt x="135" y="129"/>
                  </a:lnTo>
                  <a:close/>
                  <a:moveTo>
                    <a:pt x="136" y="128"/>
                  </a:moveTo>
                  <a:lnTo>
                    <a:pt x="170" y="114"/>
                  </a:lnTo>
                  <a:lnTo>
                    <a:pt x="175" y="125"/>
                  </a:lnTo>
                  <a:lnTo>
                    <a:pt x="141" y="139"/>
                  </a:lnTo>
                  <a:lnTo>
                    <a:pt x="136" y="128"/>
                  </a:lnTo>
                  <a:close/>
                  <a:moveTo>
                    <a:pt x="175" y="125"/>
                  </a:moveTo>
                  <a:lnTo>
                    <a:pt x="175" y="125"/>
                  </a:lnTo>
                  <a:lnTo>
                    <a:pt x="175" y="125"/>
                  </a:lnTo>
                  <a:lnTo>
                    <a:pt x="173" y="119"/>
                  </a:lnTo>
                  <a:lnTo>
                    <a:pt x="175" y="125"/>
                  </a:lnTo>
                  <a:close/>
                  <a:moveTo>
                    <a:pt x="170" y="114"/>
                  </a:moveTo>
                  <a:lnTo>
                    <a:pt x="206" y="97"/>
                  </a:lnTo>
                  <a:lnTo>
                    <a:pt x="211" y="108"/>
                  </a:lnTo>
                  <a:lnTo>
                    <a:pt x="175" y="125"/>
                  </a:lnTo>
                  <a:lnTo>
                    <a:pt x="170" y="114"/>
                  </a:lnTo>
                  <a:close/>
                  <a:moveTo>
                    <a:pt x="206" y="97"/>
                  </a:moveTo>
                  <a:lnTo>
                    <a:pt x="207" y="97"/>
                  </a:lnTo>
                  <a:lnTo>
                    <a:pt x="207" y="97"/>
                  </a:lnTo>
                  <a:lnTo>
                    <a:pt x="209" y="102"/>
                  </a:lnTo>
                  <a:lnTo>
                    <a:pt x="206" y="97"/>
                  </a:lnTo>
                  <a:close/>
                  <a:moveTo>
                    <a:pt x="207" y="97"/>
                  </a:moveTo>
                  <a:lnTo>
                    <a:pt x="241" y="82"/>
                  </a:lnTo>
                  <a:lnTo>
                    <a:pt x="246" y="93"/>
                  </a:lnTo>
                  <a:lnTo>
                    <a:pt x="211" y="108"/>
                  </a:lnTo>
                  <a:lnTo>
                    <a:pt x="207" y="97"/>
                  </a:lnTo>
                  <a:close/>
                  <a:moveTo>
                    <a:pt x="241" y="82"/>
                  </a:moveTo>
                  <a:lnTo>
                    <a:pt x="242" y="82"/>
                  </a:lnTo>
                  <a:lnTo>
                    <a:pt x="242" y="82"/>
                  </a:lnTo>
                  <a:lnTo>
                    <a:pt x="244" y="88"/>
                  </a:lnTo>
                  <a:lnTo>
                    <a:pt x="241" y="82"/>
                  </a:lnTo>
                  <a:close/>
                  <a:moveTo>
                    <a:pt x="242" y="82"/>
                  </a:moveTo>
                  <a:lnTo>
                    <a:pt x="278" y="69"/>
                  </a:lnTo>
                  <a:lnTo>
                    <a:pt x="282" y="82"/>
                  </a:lnTo>
                  <a:lnTo>
                    <a:pt x="246" y="94"/>
                  </a:lnTo>
                  <a:lnTo>
                    <a:pt x="242" y="82"/>
                  </a:lnTo>
                  <a:close/>
                  <a:moveTo>
                    <a:pt x="278" y="69"/>
                  </a:moveTo>
                  <a:lnTo>
                    <a:pt x="315" y="57"/>
                  </a:lnTo>
                  <a:lnTo>
                    <a:pt x="319" y="69"/>
                  </a:lnTo>
                  <a:lnTo>
                    <a:pt x="282" y="82"/>
                  </a:lnTo>
                  <a:lnTo>
                    <a:pt x="278" y="69"/>
                  </a:lnTo>
                  <a:close/>
                  <a:moveTo>
                    <a:pt x="315" y="57"/>
                  </a:moveTo>
                  <a:lnTo>
                    <a:pt x="352" y="45"/>
                  </a:lnTo>
                  <a:lnTo>
                    <a:pt x="355" y="56"/>
                  </a:lnTo>
                  <a:lnTo>
                    <a:pt x="319" y="69"/>
                  </a:lnTo>
                  <a:lnTo>
                    <a:pt x="315" y="57"/>
                  </a:lnTo>
                  <a:close/>
                  <a:moveTo>
                    <a:pt x="352" y="45"/>
                  </a:moveTo>
                  <a:lnTo>
                    <a:pt x="351" y="45"/>
                  </a:lnTo>
                  <a:lnTo>
                    <a:pt x="352" y="45"/>
                  </a:lnTo>
                  <a:lnTo>
                    <a:pt x="353" y="51"/>
                  </a:lnTo>
                  <a:lnTo>
                    <a:pt x="352" y="45"/>
                  </a:lnTo>
                  <a:close/>
                  <a:moveTo>
                    <a:pt x="352" y="45"/>
                  </a:moveTo>
                  <a:lnTo>
                    <a:pt x="389" y="35"/>
                  </a:lnTo>
                  <a:lnTo>
                    <a:pt x="392" y="47"/>
                  </a:lnTo>
                  <a:lnTo>
                    <a:pt x="355" y="57"/>
                  </a:lnTo>
                  <a:lnTo>
                    <a:pt x="352" y="45"/>
                  </a:lnTo>
                  <a:close/>
                  <a:moveTo>
                    <a:pt x="389" y="35"/>
                  </a:moveTo>
                  <a:lnTo>
                    <a:pt x="425" y="26"/>
                  </a:lnTo>
                  <a:lnTo>
                    <a:pt x="428" y="37"/>
                  </a:lnTo>
                  <a:lnTo>
                    <a:pt x="392" y="47"/>
                  </a:lnTo>
                  <a:lnTo>
                    <a:pt x="389" y="35"/>
                  </a:lnTo>
                  <a:close/>
                  <a:moveTo>
                    <a:pt x="425" y="26"/>
                  </a:moveTo>
                  <a:lnTo>
                    <a:pt x="426" y="25"/>
                  </a:lnTo>
                  <a:lnTo>
                    <a:pt x="426" y="25"/>
                  </a:lnTo>
                  <a:lnTo>
                    <a:pt x="427" y="31"/>
                  </a:lnTo>
                  <a:lnTo>
                    <a:pt x="425" y="26"/>
                  </a:lnTo>
                  <a:close/>
                  <a:moveTo>
                    <a:pt x="426" y="25"/>
                  </a:moveTo>
                  <a:lnTo>
                    <a:pt x="462" y="18"/>
                  </a:lnTo>
                  <a:lnTo>
                    <a:pt x="465" y="30"/>
                  </a:lnTo>
                  <a:lnTo>
                    <a:pt x="428" y="37"/>
                  </a:lnTo>
                  <a:lnTo>
                    <a:pt x="426" y="25"/>
                  </a:lnTo>
                  <a:close/>
                  <a:moveTo>
                    <a:pt x="462" y="18"/>
                  </a:moveTo>
                  <a:lnTo>
                    <a:pt x="461" y="18"/>
                  </a:lnTo>
                  <a:lnTo>
                    <a:pt x="462" y="18"/>
                  </a:lnTo>
                  <a:lnTo>
                    <a:pt x="463" y="24"/>
                  </a:lnTo>
                  <a:lnTo>
                    <a:pt x="462" y="18"/>
                  </a:lnTo>
                  <a:close/>
                  <a:moveTo>
                    <a:pt x="462" y="18"/>
                  </a:moveTo>
                  <a:lnTo>
                    <a:pt x="502" y="11"/>
                  </a:lnTo>
                  <a:lnTo>
                    <a:pt x="504" y="23"/>
                  </a:lnTo>
                  <a:lnTo>
                    <a:pt x="465" y="30"/>
                  </a:lnTo>
                  <a:lnTo>
                    <a:pt x="462" y="18"/>
                  </a:lnTo>
                  <a:close/>
                  <a:moveTo>
                    <a:pt x="502" y="11"/>
                  </a:moveTo>
                  <a:lnTo>
                    <a:pt x="502" y="11"/>
                  </a:lnTo>
                  <a:lnTo>
                    <a:pt x="502" y="11"/>
                  </a:lnTo>
                  <a:lnTo>
                    <a:pt x="503" y="17"/>
                  </a:lnTo>
                  <a:lnTo>
                    <a:pt x="502" y="11"/>
                  </a:lnTo>
                  <a:close/>
                  <a:moveTo>
                    <a:pt x="502" y="11"/>
                  </a:moveTo>
                  <a:lnTo>
                    <a:pt x="538" y="6"/>
                  </a:lnTo>
                  <a:lnTo>
                    <a:pt x="540" y="18"/>
                  </a:lnTo>
                  <a:lnTo>
                    <a:pt x="503" y="23"/>
                  </a:lnTo>
                  <a:lnTo>
                    <a:pt x="502" y="11"/>
                  </a:lnTo>
                  <a:close/>
                  <a:moveTo>
                    <a:pt x="538" y="6"/>
                  </a:moveTo>
                  <a:lnTo>
                    <a:pt x="540" y="6"/>
                  </a:lnTo>
                  <a:lnTo>
                    <a:pt x="538" y="6"/>
                  </a:lnTo>
                  <a:lnTo>
                    <a:pt x="539" y="12"/>
                  </a:lnTo>
                  <a:lnTo>
                    <a:pt x="538" y="6"/>
                  </a:lnTo>
                  <a:close/>
                  <a:moveTo>
                    <a:pt x="538" y="6"/>
                  </a:moveTo>
                  <a:lnTo>
                    <a:pt x="578" y="1"/>
                  </a:lnTo>
                  <a:lnTo>
                    <a:pt x="579" y="13"/>
                  </a:lnTo>
                  <a:lnTo>
                    <a:pt x="540" y="18"/>
                  </a:lnTo>
                  <a:lnTo>
                    <a:pt x="538" y="6"/>
                  </a:lnTo>
                  <a:close/>
                  <a:moveTo>
                    <a:pt x="578" y="1"/>
                  </a:moveTo>
                  <a:lnTo>
                    <a:pt x="585" y="0"/>
                  </a:lnTo>
                  <a:lnTo>
                    <a:pt x="585" y="7"/>
                  </a:lnTo>
                  <a:lnTo>
                    <a:pt x="579" y="7"/>
                  </a:lnTo>
                  <a:lnTo>
                    <a:pt x="578" y="1"/>
                  </a:lnTo>
                  <a:close/>
                  <a:moveTo>
                    <a:pt x="585" y="7"/>
                  </a:moveTo>
                  <a:lnTo>
                    <a:pt x="585" y="269"/>
                  </a:lnTo>
                  <a:lnTo>
                    <a:pt x="573" y="269"/>
                  </a:lnTo>
                  <a:lnTo>
                    <a:pt x="573" y="7"/>
                  </a:lnTo>
                  <a:lnTo>
                    <a:pt x="585" y="7"/>
                  </a:lnTo>
                  <a:close/>
                  <a:moveTo>
                    <a:pt x="585" y="269"/>
                  </a:moveTo>
                  <a:lnTo>
                    <a:pt x="585" y="274"/>
                  </a:lnTo>
                  <a:lnTo>
                    <a:pt x="579" y="275"/>
                  </a:lnTo>
                  <a:lnTo>
                    <a:pt x="579" y="269"/>
                  </a:lnTo>
                  <a:lnTo>
                    <a:pt x="585" y="269"/>
                  </a:lnTo>
                  <a:close/>
                  <a:moveTo>
                    <a:pt x="579" y="275"/>
                  </a:moveTo>
                  <a:lnTo>
                    <a:pt x="553" y="277"/>
                  </a:lnTo>
                  <a:lnTo>
                    <a:pt x="551" y="265"/>
                  </a:lnTo>
                  <a:lnTo>
                    <a:pt x="578" y="263"/>
                  </a:lnTo>
                  <a:lnTo>
                    <a:pt x="579" y="275"/>
                  </a:lnTo>
                  <a:close/>
                  <a:moveTo>
                    <a:pt x="551" y="265"/>
                  </a:moveTo>
                  <a:lnTo>
                    <a:pt x="551" y="265"/>
                  </a:lnTo>
                  <a:lnTo>
                    <a:pt x="551" y="265"/>
                  </a:lnTo>
                  <a:lnTo>
                    <a:pt x="552" y="271"/>
                  </a:lnTo>
                  <a:lnTo>
                    <a:pt x="551" y="265"/>
                  </a:lnTo>
                  <a:close/>
                  <a:moveTo>
                    <a:pt x="553" y="277"/>
                  </a:moveTo>
                  <a:lnTo>
                    <a:pt x="528" y="282"/>
                  </a:lnTo>
                  <a:lnTo>
                    <a:pt x="526" y="270"/>
                  </a:lnTo>
                  <a:lnTo>
                    <a:pt x="551" y="265"/>
                  </a:lnTo>
                  <a:lnTo>
                    <a:pt x="553" y="277"/>
                  </a:lnTo>
                  <a:close/>
                  <a:moveTo>
                    <a:pt x="528" y="282"/>
                  </a:moveTo>
                  <a:lnTo>
                    <a:pt x="504" y="287"/>
                  </a:lnTo>
                  <a:lnTo>
                    <a:pt x="502" y="275"/>
                  </a:lnTo>
                  <a:lnTo>
                    <a:pt x="526" y="270"/>
                  </a:lnTo>
                  <a:lnTo>
                    <a:pt x="528" y="282"/>
                  </a:lnTo>
                  <a:close/>
                  <a:moveTo>
                    <a:pt x="504" y="287"/>
                  </a:moveTo>
                  <a:lnTo>
                    <a:pt x="480" y="291"/>
                  </a:lnTo>
                  <a:lnTo>
                    <a:pt x="477" y="280"/>
                  </a:lnTo>
                  <a:lnTo>
                    <a:pt x="502" y="275"/>
                  </a:lnTo>
                  <a:lnTo>
                    <a:pt x="504" y="287"/>
                  </a:lnTo>
                  <a:close/>
                  <a:moveTo>
                    <a:pt x="477" y="280"/>
                  </a:moveTo>
                  <a:lnTo>
                    <a:pt x="477" y="280"/>
                  </a:lnTo>
                  <a:lnTo>
                    <a:pt x="477" y="280"/>
                  </a:lnTo>
                  <a:lnTo>
                    <a:pt x="479" y="286"/>
                  </a:lnTo>
                  <a:lnTo>
                    <a:pt x="477" y="280"/>
                  </a:lnTo>
                  <a:close/>
                  <a:moveTo>
                    <a:pt x="480" y="291"/>
                  </a:moveTo>
                  <a:lnTo>
                    <a:pt x="455" y="299"/>
                  </a:lnTo>
                  <a:lnTo>
                    <a:pt x="452" y="287"/>
                  </a:lnTo>
                  <a:lnTo>
                    <a:pt x="477" y="280"/>
                  </a:lnTo>
                  <a:lnTo>
                    <a:pt x="480" y="291"/>
                  </a:lnTo>
                  <a:close/>
                  <a:moveTo>
                    <a:pt x="455" y="299"/>
                  </a:moveTo>
                  <a:lnTo>
                    <a:pt x="455" y="299"/>
                  </a:lnTo>
                  <a:lnTo>
                    <a:pt x="455" y="299"/>
                  </a:lnTo>
                  <a:lnTo>
                    <a:pt x="453" y="293"/>
                  </a:lnTo>
                  <a:lnTo>
                    <a:pt x="455" y="299"/>
                  </a:lnTo>
                  <a:close/>
                  <a:moveTo>
                    <a:pt x="455" y="299"/>
                  </a:moveTo>
                  <a:lnTo>
                    <a:pt x="433" y="303"/>
                  </a:lnTo>
                  <a:lnTo>
                    <a:pt x="430" y="292"/>
                  </a:lnTo>
                  <a:lnTo>
                    <a:pt x="452" y="287"/>
                  </a:lnTo>
                  <a:lnTo>
                    <a:pt x="455" y="299"/>
                  </a:lnTo>
                  <a:close/>
                  <a:moveTo>
                    <a:pt x="430" y="292"/>
                  </a:moveTo>
                  <a:lnTo>
                    <a:pt x="430" y="292"/>
                  </a:lnTo>
                  <a:lnTo>
                    <a:pt x="430" y="292"/>
                  </a:lnTo>
                  <a:lnTo>
                    <a:pt x="432" y="298"/>
                  </a:lnTo>
                  <a:lnTo>
                    <a:pt x="430" y="292"/>
                  </a:lnTo>
                  <a:close/>
                  <a:moveTo>
                    <a:pt x="433" y="303"/>
                  </a:moveTo>
                  <a:lnTo>
                    <a:pt x="409" y="311"/>
                  </a:lnTo>
                  <a:lnTo>
                    <a:pt x="406" y="299"/>
                  </a:lnTo>
                  <a:lnTo>
                    <a:pt x="430" y="292"/>
                  </a:lnTo>
                  <a:lnTo>
                    <a:pt x="433" y="303"/>
                  </a:lnTo>
                  <a:close/>
                  <a:moveTo>
                    <a:pt x="409" y="311"/>
                  </a:moveTo>
                  <a:lnTo>
                    <a:pt x="385" y="318"/>
                  </a:lnTo>
                  <a:lnTo>
                    <a:pt x="381" y="306"/>
                  </a:lnTo>
                  <a:lnTo>
                    <a:pt x="406" y="299"/>
                  </a:lnTo>
                  <a:lnTo>
                    <a:pt x="409" y="311"/>
                  </a:lnTo>
                  <a:close/>
                  <a:moveTo>
                    <a:pt x="385" y="318"/>
                  </a:moveTo>
                  <a:lnTo>
                    <a:pt x="360" y="325"/>
                  </a:lnTo>
                  <a:lnTo>
                    <a:pt x="357" y="314"/>
                  </a:lnTo>
                  <a:lnTo>
                    <a:pt x="381" y="306"/>
                  </a:lnTo>
                  <a:lnTo>
                    <a:pt x="385" y="318"/>
                  </a:lnTo>
                  <a:close/>
                  <a:moveTo>
                    <a:pt x="360" y="325"/>
                  </a:moveTo>
                  <a:lnTo>
                    <a:pt x="336" y="332"/>
                  </a:lnTo>
                  <a:lnTo>
                    <a:pt x="332" y="321"/>
                  </a:lnTo>
                  <a:lnTo>
                    <a:pt x="357" y="314"/>
                  </a:lnTo>
                  <a:lnTo>
                    <a:pt x="360" y="325"/>
                  </a:lnTo>
                  <a:close/>
                  <a:moveTo>
                    <a:pt x="332" y="321"/>
                  </a:moveTo>
                  <a:lnTo>
                    <a:pt x="332" y="321"/>
                  </a:lnTo>
                  <a:lnTo>
                    <a:pt x="332" y="321"/>
                  </a:lnTo>
                  <a:lnTo>
                    <a:pt x="334" y="327"/>
                  </a:lnTo>
                  <a:lnTo>
                    <a:pt x="332" y="321"/>
                  </a:lnTo>
                  <a:close/>
                  <a:moveTo>
                    <a:pt x="337" y="332"/>
                  </a:moveTo>
                  <a:lnTo>
                    <a:pt x="315" y="343"/>
                  </a:lnTo>
                  <a:lnTo>
                    <a:pt x="310" y="331"/>
                  </a:lnTo>
                  <a:lnTo>
                    <a:pt x="332" y="321"/>
                  </a:lnTo>
                  <a:lnTo>
                    <a:pt x="337" y="332"/>
                  </a:lnTo>
                  <a:close/>
                  <a:moveTo>
                    <a:pt x="315" y="343"/>
                  </a:moveTo>
                  <a:lnTo>
                    <a:pt x="315" y="343"/>
                  </a:lnTo>
                  <a:lnTo>
                    <a:pt x="315" y="343"/>
                  </a:lnTo>
                  <a:lnTo>
                    <a:pt x="312" y="336"/>
                  </a:lnTo>
                  <a:lnTo>
                    <a:pt x="315" y="343"/>
                  </a:lnTo>
                  <a:close/>
                  <a:moveTo>
                    <a:pt x="315" y="343"/>
                  </a:moveTo>
                  <a:lnTo>
                    <a:pt x="289" y="352"/>
                  </a:lnTo>
                  <a:lnTo>
                    <a:pt x="285" y="341"/>
                  </a:lnTo>
                  <a:lnTo>
                    <a:pt x="310" y="331"/>
                  </a:lnTo>
                  <a:lnTo>
                    <a:pt x="315" y="343"/>
                  </a:lnTo>
                  <a:close/>
                  <a:moveTo>
                    <a:pt x="285" y="341"/>
                  </a:moveTo>
                  <a:lnTo>
                    <a:pt x="285" y="341"/>
                  </a:lnTo>
                  <a:lnTo>
                    <a:pt x="285" y="341"/>
                  </a:lnTo>
                  <a:lnTo>
                    <a:pt x="287" y="347"/>
                  </a:lnTo>
                  <a:lnTo>
                    <a:pt x="285" y="341"/>
                  </a:lnTo>
                  <a:close/>
                  <a:moveTo>
                    <a:pt x="290" y="352"/>
                  </a:moveTo>
                  <a:lnTo>
                    <a:pt x="268" y="362"/>
                  </a:lnTo>
                  <a:lnTo>
                    <a:pt x="263" y="351"/>
                  </a:lnTo>
                  <a:lnTo>
                    <a:pt x="285" y="341"/>
                  </a:lnTo>
                  <a:lnTo>
                    <a:pt x="290" y="352"/>
                  </a:lnTo>
                  <a:close/>
                  <a:moveTo>
                    <a:pt x="268" y="362"/>
                  </a:moveTo>
                  <a:lnTo>
                    <a:pt x="268" y="362"/>
                  </a:lnTo>
                  <a:lnTo>
                    <a:pt x="268" y="362"/>
                  </a:lnTo>
                  <a:lnTo>
                    <a:pt x="265" y="357"/>
                  </a:lnTo>
                  <a:lnTo>
                    <a:pt x="268" y="362"/>
                  </a:lnTo>
                  <a:close/>
                  <a:moveTo>
                    <a:pt x="268" y="362"/>
                  </a:moveTo>
                  <a:lnTo>
                    <a:pt x="244" y="372"/>
                  </a:lnTo>
                  <a:lnTo>
                    <a:pt x="239" y="361"/>
                  </a:lnTo>
                  <a:lnTo>
                    <a:pt x="263" y="351"/>
                  </a:lnTo>
                  <a:lnTo>
                    <a:pt x="268" y="362"/>
                  </a:lnTo>
                  <a:close/>
                  <a:moveTo>
                    <a:pt x="238" y="361"/>
                  </a:moveTo>
                  <a:lnTo>
                    <a:pt x="239" y="361"/>
                  </a:lnTo>
                  <a:lnTo>
                    <a:pt x="239" y="361"/>
                  </a:lnTo>
                  <a:lnTo>
                    <a:pt x="241" y="366"/>
                  </a:lnTo>
                  <a:lnTo>
                    <a:pt x="238" y="361"/>
                  </a:lnTo>
                  <a:close/>
                  <a:moveTo>
                    <a:pt x="244" y="371"/>
                  </a:moveTo>
                  <a:lnTo>
                    <a:pt x="223" y="384"/>
                  </a:lnTo>
                  <a:lnTo>
                    <a:pt x="216" y="373"/>
                  </a:lnTo>
                  <a:lnTo>
                    <a:pt x="238" y="361"/>
                  </a:lnTo>
                  <a:lnTo>
                    <a:pt x="244" y="371"/>
                  </a:lnTo>
                  <a:close/>
                  <a:moveTo>
                    <a:pt x="223" y="384"/>
                  </a:moveTo>
                  <a:lnTo>
                    <a:pt x="200" y="396"/>
                  </a:lnTo>
                  <a:lnTo>
                    <a:pt x="194" y="385"/>
                  </a:lnTo>
                  <a:lnTo>
                    <a:pt x="216" y="373"/>
                  </a:lnTo>
                  <a:lnTo>
                    <a:pt x="223" y="384"/>
                  </a:lnTo>
                  <a:close/>
                  <a:moveTo>
                    <a:pt x="200" y="396"/>
                  </a:moveTo>
                  <a:lnTo>
                    <a:pt x="196" y="398"/>
                  </a:lnTo>
                  <a:lnTo>
                    <a:pt x="193" y="395"/>
                  </a:lnTo>
                  <a:lnTo>
                    <a:pt x="197" y="390"/>
                  </a:lnTo>
                  <a:lnTo>
                    <a:pt x="200" y="396"/>
                  </a:lnTo>
                  <a:close/>
                  <a:moveTo>
                    <a:pt x="193" y="395"/>
                  </a:moveTo>
                  <a:lnTo>
                    <a:pt x="0" y="217"/>
                  </a:lnTo>
                  <a:lnTo>
                    <a:pt x="8" y="208"/>
                  </a:lnTo>
                  <a:lnTo>
                    <a:pt x="201" y="386"/>
                  </a:lnTo>
                  <a:lnTo>
                    <a:pt x="193" y="39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6" name="Freeform 238"/>
            <p:cNvSpPr>
              <a:spLocks noEditPoints="1"/>
            </p:cNvSpPr>
            <p:nvPr/>
          </p:nvSpPr>
          <p:spPr bwMode="auto">
            <a:xfrm>
              <a:off x="4558" y="1507"/>
              <a:ext cx="197" cy="13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2" y="17"/>
                </a:cxn>
                <a:cxn ang="0">
                  <a:pos x="44" y="5"/>
                </a:cxn>
                <a:cxn ang="0">
                  <a:pos x="82" y="10"/>
                </a:cxn>
                <a:cxn ang="0">
                  <a:pos x="83" y="10"/>
                </a:cxn>
                <a:cxn ang="0">
                  <a:pos x="118" y="29"/>
                </a:cxn>
                <a:cxn ang="0">
                  <a:pos x="120" y="17"/>
                </a:cxn>
                <a:cxn ang="0">
                  <a:pos x="159" y="24"/>
                </a:cxn>
                <a:cxn ang="0">
                  <a:pos x="159" y="25"/>
                </a:cxn>
                <a:cxn ang="0">
                  <a:pos x="196" y="34"/>
                </a:cxn>
                <a:cxn ang="0">
                  <a:pos x="233" y="44"/>
                </a:cxn>
                <a:cxn ang="0">
                  <a:pos x="233" y="44"/>
                </a:cxn>
                <a:cxn ang="0">
                  <a:pos x="270" y="56"/>
                </a:cxn>
                <a:cxn ang="0">
                  <a:pos x="306" y="68"/>
                </a:cxn>
                <a:cxn ang="0">
                  <a:pos x="344" y="81"/>
                </a:cxn>
                <a:cxn ang="0">
                  <a:pos x="344" y="81"/>
                </a:cxn>
                <a:cxn ang="0">
                  <a:pos x="378" y="96"/>
                </a:cxn>
                <a:cxn ang="0">
                  <a:pos x="378" y="96"/>
                </a:cxn>
                <a:cxn ang="0">
                  <a:pos x="409" y="124"/>
                </a:cxn>
                <a:cxn ang="0">
                  <a:pos x="415" y="113"/>
                </a:cxn>
                <a:cxn ang="0">
                  <a:pos x="449" y="127"/>
                </a:cxn>
                <a:cxn ang="0">
                  <a:pos x="449" y="128"/>
                </a:cxn>
                <a:cxn ang="0">
                  <a:pos x="478" y="158"/>
                </a:cxn>
                <a:cxn ang="0">
                  <a:pos x="483" y="147"/>
                </a:cxn>
                <a:cxn ang="0">
                  <a:pos x="518" y="164"/>
                </a:cxn>
                <a:cxn ang="0">
                  <a:pos x="518" y="164"/>
                </a:cxn>
                <a:cxn ang="0">
                  <a:pos x="552" y="184"/>
                </a:cxn>
                <a:cxn ang="0">
                  <a:pos x="552" y="184"/>
                </a:cxn>
                <a:cxn ang="0">
                  <a:pos x="585" y="206"/>
                </a:cxn>
                <a:cxn ang="0">
                  <a:pos x="585" y="216"/>
                </a:cxn>
                <a:cxn ang="0">
                  <a:pos x="392" y="394"/>
                </a:cxn>
                <a:cxn ang="0">
                  <a:pos x="385" y="395"/>
                </a:cxn>
                <a:cxn ang="0">
                  <a:pos x="369" y="372"/>
                </a:cxn>
                <a:cxn ang="0">
                  <a:pos x="363" y="383"/>
                </a:cxn>
                <a:cxn ang="0">
                  <a:pos x="344" y="360"/>
                </a:cxn>
                <a:cxn ang="0">
                  <a:pos x="339" y="371"/>
                </a:cxn>
                <a:cxn ang="0">
                  <a:pos x="317" y="361"/>
                </a:cxn>
                <a:cxn ang="0">
                  <a:pos x="299" y="340"/>
                </a:cxn>
                <a:cxn ang="0">
                  <a:pos x="295" y="351"/>
                </a:cxn>
                <a:cxn ang="0">
                  <a:pos x="271" y="342"/>
                </a:cxn>
                <a:cxn ang="0">
                  <a:pos x="271" y="342"/>
                </a:cxn>
                <a:cxn ang="0">
                  <a:pos x="253" y="320"/>
                </a:cxn>
                <a:cxn ang="0">
                  <a:pos x="250" y="331"/>
                </a:cxn>
                <a:cxn ang="0">
                  <a:pos x="224" y="324"/>
                </a:cxn>
                <a:cxn ang="0">
                  <a:pos x="200" y="317"/>
                </a:cxn>
                <a:cxn ang="0">
                  <a:pos x="176" y="310"/>
                </a:cxn>
                <a:cxn ang="0">
                  <a:pos x="154" y="291"/>
                </a:cxn>
                <a:cxn ang="0">
                  <a:pos x="151" y="302"/>
                </a:cxn>
                <a:cxn ang="0">
                  <a:pos x="130" y="298"/>
                </a:cxn>
                <a:cxn ang="0">
                  <a:pos x="129" y="298"/>
                </a:cxn>
                <a:cxn ang="0">
                  <a:pos x="108" y="279"/>
                </a:cxn>
                <a:cxn ang="0">
                  <a:pos x="106" y="290"/>
                </a:cxn>
                <a:cxn ang="0">
                  <a:pos x="81" y="286"/>
                </a:cxn>
                <a:cxn ang="0">
                  <a:pos x="59" y="269"/>
                </a:cxn>
                <a:cxn ang="0">
                  <a:pos x="57" y="281"/>
                </a:cxn>
                <a:cxn ang="0">
                  <a:pos x="32" y="264"/>
                </a:cxn>
                <a:cxn ang="0">
                  <a:pos x="30" y="276"/>
                </a:cxn>
                <a:cxn ang="0">
                  <a:pos x="5" y="274"/>
                </a:cxn>
                <a:cxn ang="0">
                  <a:pos x="0" y="268"/>
                </a:cxn>
              </a:cxnLst>
              <a:rect l="0" t="0" r="r" b="b"/>
              <a:pathLst>
                <a:path w="591" h="397">
                  <a:moveTo>
                    <a:pt x="8" y="0"/>
                  </a:moveTo>
                  <a:lnTo>
                    <a:pt x="44" y="5"/>
                  </a:lnTo>
                  <a:lnTo>
                    <a:pt x="42" y="17"/>
                  </a:lnTo>
                  <a:lnTo>
                    <a:pt x="5" y="12"/>
                  </a:lnTo>
                  <a:lnTo>
                    <a:pt x="8" y="0"/>
                  </a:lnTo>
                  <a:close/>
                  <a:moveTo>
                    <a:pt x="42" y="17"/>
                  </a:moveTo>
                  <a:lnTo>
                    <a:pt x="44" y="17"/>
                  </a:lnTo>
                  <a:lnTo>
                    <a:pt x="42" y="17"/>
                  </a:lnTo>
                  <a:lnTo>
                    <a:pt x="43" y="11"/>
                  </a:lnTo>
                  <a:lnTo>
                    <a:pt x="42" y="17"/>
                  </a:lnTo>
                  <a:close/>
                  <a:moveTo>
                    <a:pt x="44" y="5"/>
                  </a:moveTo>
                  <a:lnTo>
                    <a:pt x="82" y="10"/>
                  </a:lnTo>
                  <a:lnTo>
                    <a:pt x="81" y="22"/>
                  </a:lnTo>
                  <a:lnTo>
                    <a:pt x="42" y="17"/>
                  </a:lnTo>
                  <a:lnTo>
                    <a:pt x="44" y="5"/>
                  </a:lnTo>
                  <a:close/>
                  <a:moveTo>
                    <a:pt x="82" y="10"/>
                  </a:moveTo>
                  <a:lnTo>
                    <a:pt x="83" y="10"/>
                  </a:lnTo>
                  <a:lnTo>
                    <a:pt x="83" y="10"/>
                  </a:lnTo>
                  <a:lnTo>
                    <a:pt x="82" y="16"/>
                  </a:lnTo>
                  <a:lnTo>
                    <a:pt x="82" y="10"/>
                  </a:lnTo>
                  <a:close/>
                  <a:moveTo>
                    <a:pt x="83" y="10"/>
                  </a:moveTo>
                  <a:lnTo>
                    <a:pt x="120" y="17"/>
                  </a:lnTo>
                  <a:lnTo>
                    <a:pt x="118" y="29"/>
                  </a:lnTo>
                  <a:lnTo>
                    <a:pt x="81" y="22"/>
                  </a:lnTo>
                  <a:lnTo>
                    <a:pt x="83" y="10"/>
                  </a:lnTo>
                  <a:close/>
                  <a:moveTo>
                    <a:pt x="118" y="29"/>
                  </a:moveTo>
                  <a:lnTo>
                    <a:pt x="117" y="29"/>
                  </a:lnTo>
                  <a:lnTo>
                    <a:pt x="118" y="29"/>
                  </a:lnTo>
                  <a:lnTo>
                    <a:pt x="119" y="23"/>
                  </a:lnTo>
                  <a:lnTo>
                    <a:pt x="118" y="29"/>
                  </a:lnTo>
                  <a:close/>
                  <a:moveTo>
                    <a:pt x="120" y="17"/>
                  </a:moveTo>
                  <a:lnTo>
                    <a:pt x="159" y="24"/>
                  </a:lnTo>
                  <a:lnTo>
                    <a:pt x="156" y="36"/>
                  </a:lnTo>
                  <a:lnTo>
                    <a:pt x="118" y="29"/>
                  </a:lnTo>
                  <a:lnTo>
                    <a:pt x="120" y="17"/>
                  </a:lnTo>
                  <a:close/>
                  <a:moveTo>
                    <a:pt x="159" y="24"/>
                  </a:moveTo>
                  <a:lnTo>
                    <a:pt x="159" y="25"/>
                  </a:lnTo>
                  <a:lnTo>
                    <a:pt x="159" y="25"/>
                  </a:lnTo>
                  <a:lnTo>
                    <a:pt x="158" y="30"/>
                  </a:lnTo>
                  <a:lnTo>
                    <a:pt x="159" y="24"/>
                  </a:lnTo>
                  <a:close/>
                  <a:moveTo>
                    <a:pt x="159" y="25"/>
                  </a:moveTo>
                  <a:lnTo>
                    <a:pt x="196" y="34"/>
                  </a:lnTo>
                  <a:lnTo>
                    <a:pt x="193" y="46"/>
                  </a:lnTo>
                  <a:lnTo>
                    <a:pt x="156" y="36"/>
                  </a:lnTo>
                  <a:lnTo>
                    <a:pt x="159" y="25"/>
                  </a:lnTo>
                  <a:close/>
                  <a:moveTo>
                    <a:pt x="196" y="34"/>
                  </a:moveTo>
                  <a:lnTo>
                    <a:pt x="233" y="44"/>
                  </a:lnTo>
                  <a:lnTo>
                    <a:pt x="229" y="56"/>
                  </a:lnTo>
                  <a:lnTo>
                    <a:pt x="193" y="46"/>
                  </a:lnTo>
                  <a:lnTo>
                    <a:pt x="196" y="34"/>
                  </a:lnTo>
                  <a:close/>
                  <a:moveTo>
                    <a:pt x="233" y="44"/>
                  </a:moveTo>
                  <a:lnTo>
                    <a:pt x="233" y="44"/>
                  </a:lnTo>
                  <a:lnTo>
                    <a:pt x="233" y="44"/>
                  </a:lnTo>
                  <a:lnTo>
                    <a:pt x="231" y="50"/>
                  </a:lnTo>
                  <a:lnTo>
                    <a:pt x="233" y="44"/>
                  </a:lnTo>
                  <a:close/>
                  <a:moveTo>
                    <a:pt x="233" y="44"/>
                  </a:moveTo>
                  <a:lnTo>
                    <a:pt x="270" y="56"/>
                  </a:lnTo>
                  <a:lnTo>
                    <a:pt x="266" y="68"/>
                  </a:lnTo>
                  <a:lnTo>
                    <a:pt x="229" y="55"/>
                  </a:lnTo>
                  <a:lnTo>
                    <a:pt x="233" y="44"/>
                  </a:lnTo>
                  <a:close/>
                  <a:moveTo>
                    <a:pt x="270" y="56"/>
                  </a:moveTo>
                  <a:lnTo>
                    <a:pt x="306" y="68"/>
                  </a:lnTo>
                  <a:lnTo>
                    <a:pt x="303" y="81"/>
                  </a:lnTo>
                  <a:lnTo>
                    <a:pt x="266" y="68"/>
                  </a:lnTo>
                  <a:lnTo>
                    <a:pt x="270" y="56"/>
                  </a:lnTo>
                  <a:close/>
                  <a:moveTo>
                    <a:pt x="306" y="68"/>
                  </a:moveTo>
                  <a:lnTo>
                    <a:pt x="344" y="81"/>
                  </a:lnTo>
                  <a:lnTo>
                    <a:pt x="340" y="93"/>
                  </a:lnTo>
                  <a:lnTo>
                    <a:pt x="303" y="81"/>
                  </a:lnTo>
                  <a:lnTo>
                    <a:pt x="306" y="68"/>
                  </a:lnTo>
                  <a:close/>
                  <a:moveTo>
                    <a:pt x="344" y="81"/>
                  </a:moveTo>
                  <a:lnTo>
                    <a:pt x="344" y="81"/>
                  </a:lnTo>
                  <a:lnTo>
                    <a:pt x="344" y="81"/>
                  </a:lnTo>
                  <a:lnTo>
                    <a:pt x="342" y="87"/>
                  </a:lnTo>
                  <a:lnTo>
                    <a:pt x="344" y="81"/>
                  </a:lnTo>
                  <a:close/>
                  <a:moveTo>
                    <a:pt x="344" y="81"/>
                  </a:moveTo>
                  <a:lnTo>
                    <a:pt x="378" y="96"/>
                  </a:lnTo>
                  <a:lnTo>
                    <a:pt x="373" y="107"/>
                  </a:lnTo>
                  <a:lnTo>
                    <a:pt x="339" y="92"/>
                  </a:lnTo>
                  <a:lnTo>
                    <a:pt x="344" y="81"/>
                  </a:lnTo>
                  <a:close/>
                  <a:moveTo>
                    <a:pt x="378" y="96"/>
                  </a:moveTo>
                  <a:lnTo>
                    <a:pt x="378" y="96"/>
                  </a:lnTo>
                  <a:lnTo>
                    <a:pt x="378" y="96"/>
                  </a:lnTo>
                  <a:lnTo>
                    <a:pt x="375" y="101"/>
                  </a:lnTo>
                  <a:lnTo>
                    <a:pt x="378" y="96"/>
                  </a:lnTo>
                  <a:close/>
                  <a:moveTo>
                    <a:pt x="378" y="96"/>
                  </a:moveTo>
                  <a:lnTo>
                    <a:pt x="415" y="113"/>
                  </a:lnTo>
                  <a:lnTo>
                    <a:pt x="409" y="124"/>
                  </a:lnTo>
                  <a:lnTo>
                    <a:pt x="373" y="107"/>
                  </a:lnTo>
                  <a:lnTo>
                    <a:pt x="378" y="96"/>
                  </a:lnTo>
                  <a:close/>
                  <a:moveTo>
                    <a:pt x="409" y="124"/>
                  </a:moveTo>
                  <a:lnTo>
                    <a:pt x="410" y="124"/>
                  </a:lnTo>
                  <a:lnTo>
                    <a:pt x="409" y="124"/>
                  </a:lnTo>
                  <a:lnTo>
                    <a:pt x="413" y="118"/>
                  </a:lnTo>
                  <a:lnTo>
                    <a:pt x="409" y="124"/>
                  </a:lnTo>
                  <a:close/>
                  <a:moveTo>
                    <a:pt x="415" y="113"/>
                  </a:moveTo>
                  <a:lnTo>
                    <a:pt x="449" y="127"/>
                  </a:lnTo>
                  <a:lnTo>
                    <a:pt x="444" y="138"/>
                  </a:lnTo>
                  <a:lnTo>
                    <a:pt x="409" y="124"/>
                  </a:lnTo>
                  <a:lnTo>
                    <a:pt x="415" y="113"/>
                  </a:lnTo>
                  <a:close/>
                  <a:moveTo>
                    <a:pt x="449" y="127"/>
                  </a:moveTo>
                  <a:lnTo>
                    <a:pt x="449" y="127"/>
                  </a:lnTo>
                  <a:lnTo>
                    <a:pt x="449" y="128"/>
                  </a:lnTo>
                  <a:lnTo>
                    <a:pt x="446" y="133"/>
                  </a:lnTo>
                  <a:lnTo>
                    <a:pt x="449" y="127"/>
                  </a:lnTo>
                  <a:close/>
                  <a:moveTo>
                    <a:pt x="449" y="128"/>
                  </a:moveTo>
                  <a:lnTo>
                    <a:pt x="483" y="147"/>
                  </a:lnTo>
                  <a:lnTo>
                    <a:pt x="477" y="157"/>
                  </a:lnTo>
                  <a:lnTo>
                    <a:pt x="444" y="138"/>
                  </a:lnTo>
                  <a:lnTo>
                    <a:pt x="449" y="128"/>
                  </a:lnTo>
                  <a:close/>
                  <a:moveTo>
                    <a:pt x="478" y="158"/>
                  </a:moveTo>
                  <a:lnTo>
                    <a:pt x="477" y="157"/>
                  </a:lnTo>
                  <a:lnTo>
                    <a:pt x="477" y="157"/>
                  </a:lnTo>
                  <a:lnTo>
                    <a:pt x="480" y="152"/>
                  </a:lnTo>
                  <a:lnTo>
                    <a:pt x="478" y="158"/>
                  </a:lnTo>
                  <a:close/>
                  <a:moveTo>
                    <a:pt x="483" y="147"/>
                  </a:moveTo>
                  <a:lnTo>
                    <a:pt x="518" y="164"/>
                  </a:lnTo>
                  <a:lnTo>
                    <a:pt x="512" y="175"/>
                  </a:lnTo>
                  <a:lnTo>
                    <a:pt x="478" y="158"/>
                  </a:lnTo>
                  <a:lnTo>
                    <a:pt x="483" y="147"/>
                  </a:lnTo>
                  <a:close/>
                  <a:moveTo>
                    <a:pt x="518" y="164"/>
                  </a:moveTo>
                  <a:lnTo>
                    <a:pt x="518" y="164"/>
                  </a:lnTo>
                  <a:lnTo>
                    <a:pt x="518" y="164"/>
                  </a:lnTo>
                  <a:lnTo>
                    <a:pt x="515" y="170"/>
                  </a:lnTo>
                  <a:lnTo>
                    <a:pt x="518" y="164"/>
                  </a:lnTo>
                  <a:close/>
                  <a:moveTo>
                    <a:pt x="518" y="164"/>
                  </a:moveTo>
                  <a:lnTo>
                    <a:pt x="552" y="184"/>
                  </a:lnTo>
                  <a:lnTo>
                    <a:pt x="546" y="195"/>
                  </a:lnTo>
                  <a:lnTo>
                    <a:pt x="512" y="175"/>
                  </a:lnTo>
                  <a:lnTo>
                    <a:pt x="518" y="164"/>
                  </a:lnTo>
                  <a:close/>
                  <a:moveTo>
                    <a:pt x="552" y="184"/>
                  </a:moveTo>
                  <a:lnTo>
                    <a:pt x="552" y="184"/>
                  </a:lnTo>
                  <a:lnTo>
                    <a:pt x="552" y="184"/>
                  </a:lnTo>
                  <a:lnTo>
                    <a:pt x="549" y="189"/>
                  </a:lnTo>
                  <a:lnTo>
                    <a:pt x="552" y="184"/>
                  </a:lnTo>
                  <a:close/>
                  <a:moveTo>
                    <a:pt x="552" y="184"/>
                  </a:moveTo>
                  <a:lnTo>
                    <a:pt x="585" y="206"/>
                  </a:lnTo>
                  <a:lnTo>
                    <a:pt x="578" y="216"/>
                  </a:lnTo>
                  <a:lnTo>
                    <a:pt x="545" y="194"/>
                  </a:lnTo>
                  <a:lnTo>
                    <a:pt x="552" y="184"/>
                  </a:lnTo>
                  <a:close/>
                  <a:moveTo>
                    <a:pt x="585" y="206"/>
                  </a:moveTo>
                  <a:lnTo>
                    <a:pt x="591" y="210"/>
                  </a:lnTo>
                  <a:lnTo>
                    <a:pt x="585" y="216"/>
                  </a:lnTo>
                  <a:lnTo>
                    <a:pt x="581" y="211"/>
                  </a:lnTo>
                  <a:lnTo>
                    <a:pt x="585" y="206"/>
                  </a:lnTo>
                  <a:close/>
                  <a:moveTo>
                    <a:pt x="585" y="216"/>
                  </a:moveTo>
                  <a:lnTo>
                    <a:pt x="392" y="394"/>
                  </a:lnTo>
                  <a:lnTo>
                    <a:pt x="383" y="385"/>
                  </a:lnTo>
                  <a:lnTo>
                    <a:pt x="577" y="207"/>
                  </a:lnTo>
                  <a:lnTo>
                    <a:pt x="585" y="216"/>
                  </a:lnTo>
                  <a:close/>
                  <a:moveTo>
                    <a:pt x="392" y="394"/>
                  </a:moveTo>
                  <a:lnTo>
                    <a:pt x="388" y="397"/>
                  </a:lnTo>
                  <a:lnTo>
                    <a:pt x="385" y="395"/>
                  </a:lnTo>
                  <a:lnTo>
                    <a:pt x="388" y="389"/>
                  </a:lnTo>
                  <a:lnTo>
                    <a:pt x="392" y="394"/>
                  </a:lnTo>
                  <a:close/>
                  <a:moveTo>
                    <a:pt x="385" y="395"/>
                  </a:moveTo>
                  <a:lnTo>
                    <a:pt x="363" y="383"/>
                  </a:lnTo>
                  <a:lnTo>
                    <a:pt x="369" y="372"/>
                  </a:lnTo>
                  <a:lnTo>
                    <a:pt x="390" y="384"/>
                  </a:lnTo>
                  <a:lnTo>
                    <a:pt x="385" y="395"/>
                  </a:lnTo>
                  <a:close/>
                  <a:moveTo>
                    <a:pt x="369" y="372"/>
                  </a:moveTo>
                  <a:lnTo>
                    <a:pt x="368" y="372"/>
                  </a:lnTo>
                  <a:lnTo>
                    <a:pt x="369" y="372"/>
                  </a:lnTo>
                  <a:lnTo>
                    <a:pt x="366" y="377"/>
                  </a:lnTo>
                  <a:lnTo>
                    <a:pt x="369" y="372"/>
                  </a:lnTo>
                  <a:close/>
                  <a:moveTo>
                    <a:pt x="363" y="383"/>
                  </a:moveTo>
                  <a:lnTo>
                    <a:pt x="339" y="371"/>
                  </a:lnTo>
                  <a:lnTo>
                    <a:pt x="344" y="360"/>
                  </a:lnTo>
                  <a:lnTo>
                    <a:pt x="369" y="372"/>
                  </a:lnTo>
                  <a:lnTo>
                    <a:pt x="363" y="383"/>
                  </a:lnTo>
                  <a:close/>
                  <a:moveTo>
                    <a:pt x="344" y="360"/>
                  </a:moveTo>
                  <a:lnTo>
                    <a:pt x="344" y="360"/>
                  </a:lnTo>
                  <a:lnTo>
                    <a:pt x="344" y="360"/>
                  </a:lnTo>
                  <a:lnTo>
                    <a:pt x="342" y="365"/>
                  </a:lnTo>
                  <a:lnTo>
                    <a:pt x="344" y="360"/>
                  </a:lnTo>
                  <a:close/>
                  <a:moveTo>
                    <a:pt x="339" y="371"/>
                  </a:moveTo>
                  <a:lnTo>
                    <a:pt x="317" y="361"/>
                  </a:lnTo>
                  <a:lnTo>
                    <a:pt x="321" y="350"/>
                  </a:lnTo>
                  <a:lnTo>
                    <a:pt x="344" y="360"/>
                  </a:lnTo>
                  <a:lnTo>
                    <a:pt x="339" y="371"/>
                  </a:lnTo>
                  <a:close/>
                  <a:moveTo>
                    <a:pt x="317" y="361"/>
                  </a:moveTo>
                  <a:lnTo>
                    <a:pt x="295" y="351"/>
                  </a:lnTo>
                  <a:lnTo>
                    <a:pt x="300" y="340"/>
                  </a:lnTo>
                  <a:lnTo>
                    <a:pt x="321" y="350"/>
                  </a:lnTo>
                  <a:lnTo>
                    <a:pt x="317" y="361"/>
                  </a:lnTo>
                  <a:close/>
                  <a:moveTo>
                    <a:pt x="299" y="340"/>
                  </a:moveTo>
                  <a:lnTo>
                    <a:pt x="300" y="340"/>
                  </a:lnTo>
                  <a:lnTo>
                    <a:pt x="300" y="340"/>
                  </a:lnTo>
                  <a:lnTo>
                    <a:pt x="297" y="346"/>
                  </a:lnTo>
                  <a:lnTo>
                    <a:pt x="299" y="340"/>
                  </a:lnTo>
                  <a:close/>
                  <a:moveTo>
                    <a:pt x="295" y="351"/>
                  </a:moveTo>
                  <a:lnTo>
                    <a:pt x="271" y="342"/>
                  </a:lnTo>
                  <a:lnTo>
                    <a:pt x="275" y="330"/>
                  </a:lnTo>
                  <a:lnTo>
                    <a:pt x="299" y="340"/>
                  </a:lnTo>
                  <a:lnTo>
                    <a:pt x="295" y="351"/>
                  </a:lnTo>
                  <a:close/>
                  <a:moveTo>
                    <a:pt x="271" y="342"/>
                  </a:moveTo>
                  <a:lnTo>
                    <a:pt x="270" y="342"/>
                  </a:lnTo>
                  <a:lnTo>
                    <a:pt x="271" y="342"/>
                  </a:lnTo>
                  <a:lnTo>
                    <a:pt x="273" y="335"/>
                  </a:lnTo>
                  <a:lnTo>
                    <a:pt x="271" y="342"/>
                  </a:lnTo>
                  <a:close/>
                  <a:moveTo>
                    <a:pt x="271" y="342"/>
                  </a:moveTo>
                  <a:lnTo>
                    <a:pt x="248" y="331"/>
                  </a:lnTo>
                  <a:lnTo>
                    <a:pt x="254" y="320"/>
                  </a:lnTo>
                  <a:lnTo>
                    <a:pt x="275" y="330"/>
                  </a:lnTo>
                  <a:lnTo>
                    <a:pt x="271" y="342"/>
                  </a:lnTo>
                  <a:close/>
                  <a:moveTo>
                    <a:pt x="253" y="320"/>
                  </a:moveTo>
                  <a:lnTo>
                    <a:pt x="253" y="320"/>
                  </a:lnTo>
                  <a:lnTo>
                    <a:pt x="254" y="320"/>
                  </a:lnTo>
                  <a:lnTo>
                    <a:pt x="251" y="326"/>
                  </a:lnTo>
                  <a:lnTo>
                    <a:pt x="253" y="320"/>
                  </a:lnTo>
                  <a:close/>
                  <a:moveTo>
                    <a:pt x="250" y="331"/>
                  </a:moveTo>
                  <a:lnTo>
                    <a:pt x="224" y="324"/>
                  </a:lnTo>
                  <a:lnTo>
                    <a:pt x="228" y="313"/>
                  </a:lnTo>
                  <a:lnTo>
                    <a:pt x="253" y="320"/>
                  </a:lnTo>
                  <a:lnTo>
                    <a:pt x="250" y="331"/>
                  </a:lnTo>
                  <a:close/>
                  <a:moveTo>
                    <a:pt x="224" y="324"/>
                  </a:moveTo>
                  <a:lnTo>
                    <a:pt x="200" y="317"/>
                  </a:lnTo>
                  <a:lnTo>
                    <a:pt x="204" y="305"/>
                  </a:lnTo>
                  <a:lnTo>
                    <a:pt x="228" y="313"/>
                  </a:lnTo>
                  <a:lnTo>
                    <a:pt x="224" y="324"/>
                  </a:lnTo>
                  <a:close/>
                  <a:moveTo>
                    <a:pt x="200" y="317"/>
                  </a:moveTo>
                  <a:lnTo>
                    <a:pt x="176" y="310"/>
                  </a:lnTo>
                  <a:lnTo>
                    <a:pt x="180" y="298"/>
                  </a:lnTo>
                  <a:lnTo>
                    <a:pt x="204" y="305"/>
                  </a:lnTo>
                  <a:lnTo>
                    <a:pt x="200" y="317"/>
                  </a:lnTo>
                  <a:close/>
                  <a:moveTo>
                    <a:pt x="176" y="310"/>
                  </a:moveTo>
                  <a:lnTo>
                    <a:pt x="151" y="302"/>
                  </a:lnTo>
                  <a:lnTo>
                    <a:pt x="154" y="291"/>
                  </a:lnTo>
                  <a:lnTo>
                    <a:pt x="180" y="298"/>
                  </a:lnTo>
                  <a:lnTo>
                    <a:pt x="176" y="310"/>
                  </a:lnTo>
                  <a:close/>
                  <a:moveTo>
                    <a:pt x="154" y="291"/>
                  </a:moveTo>
                  <a:lnTo>
                    <a:pt x="154" y="291"/>
                  </a:lnTo>
                  <a:lnTo>
                    <a:pt x="154" y="291"/>
                  </a:lnTo>
                  <a:lnTo>
                    <a:pt x="153" y="297"/>
                  </a:lnTo>
                  <a:lnTo>
                    <a:pt x="154" y="291"/>
                  </a:lnTo>
                  <a:close/>
                  <a:moveTo>
                    <a:pt x="151" y="302"/>
                  </a:moveTo>
                  <a:lnTo>
                    <a:pt x="130" y="298"/>
                  </a:lnTo>
                  <a:lnTo>
                    <a:pt x="132" y="286"/>
                  </a:lnTo>
                  <a:lnTo>
                    <a:pt x="154" y="291"/>
                  </a:lnTo>
                  <a:lnTo>
                    <a:pt x="151" y="302"/>
                  </a:lnTo>
                  <a:close/>
                  <a:moveTo>
                    <a:pt x="130" y="298"/>
                  </a:moveTo>
                  <a:lnTo>
                    <a:pt x="129" y="298"/>
                  </a:lnTo>
                  <a:lnTo>
                    <a:pt x="129" y="298"/>
                  </a:lnTo>
                  <a:lnTo>
                    <a:pt x="131" y="292"/>
                  </a:lnTo>
                  <a:lnTo>
                    <a:pt x="130" y="298"/>
                  </a:lnTo>
                  <a:close/>
                  <a:moveTo>
                    <a:pt x="129" y="298"/>
                  </a:moveTo>
                  <a:lnTo>
                    <a:pt x="105" y="290"/>
                  </a:lnTo>
                  <a:lnTo>
                    <a:pt x="109" y="279"/>
                  </a:lnTo>
                  <a:lnTo>
                    <a:pt x="133" y="286"/>
                  </a:lnTo>
                  <a:lnTo>
                    <a:pt x="129" y="298"/>
                  </a:lnTo>
                  <a:close/>
                  <a:moveTo>
                    <a:pt x="108" y="279"/>
                  </a:moveTo>
                  <a:lnTo>
                    <a:pt x="108" y="279"/>
                  </a:lnTo>
                  <a:lnTo>
                    <a:pt x="109" y="279"/>
                  </a:lnTo>
                  <a:lnTo>
                    <a:pt x="107" y="285"/>
                  </a:lnTo>
                  <a:lnTo>
                    <a:pt x="108" y="279"/>
                  </a:lnTo>
                  <a:close/>
                  <a:moveTo>
                    <a:pt x="106" y="290"/>
                  </a:moveTo>
                  <a:lnTo>
                    <a:pt x="81" y="286"/>
                  </a:lnTo>
                  <a:lnTo>
                    <a:pt x="83" y="274"/>
                  </a:lnTo>
                  <a:lnTo>
                    <a:pt x="108" y="279"/>
                  </a:lnTo>
                  <a:lnTo>
                    <a:pt x="106" y="290"/>
                  </a:lnTo>
                  <a:close/>
                  <a:moveTo>
                    <a:pt x="81" y="286"/>
                  </a:moveTo>
                  <a:lnTo>
                    <a:pt x="56" y="281"/>
                  </a:lnTo>
                  <a:lnTo>
                    <a:pt x="59" y="269"/>
                  </a:lnTo>
                  <a:lnTo>
                    <a:pt x="83" y="274"/>
                  </a:lnTo>
                  <a:lnTo>
                    <a:pt x="81" y="286"/>
                  </a:lnTo>
                  <a:close/>
                  <a:moveTo>
                    <a:pt x="59" y="269"/>
                  </a:moveTo>
                  <a:lnTo>
                    <a:pt x="60" y="269"/>
                  </a:lnTo>
                  <a:lnTo>
                    <a:pt x="59" y="269"/>
                  </a:lnTo>
                  <a:lnTo>
                    <a:pt x="58" y="275"/>
                  </a:lnTo>
                  <a:lnTo>
                    <a:pt x="59" y="269"/>
                  </a:lnTo>
                  <a:close/>
                  <a:moveTo>
                    <a:pt x="57" y="281"/>
                  </a:moveTo>
                  <a:lnTo>
                    <a:pt x="30" y="276"/>
                  </a:lnTo>
                  <a:lnTo>
                    <a:pt x="32" y="264"/>
                  </a:lnTo>
                  <a:lnTo>
                    <a:pt x="59" y="269"/>
                  </a:lnTo>
                  <a:lnTo>
                    <a:pt x="57" y="281"/>
                  </a:lnTo>
                  <a:close/>
                  <a:moveTo>
                    <a:pt x="32" y="264"/>
                  </a:moveTo>
                  <a:lnTo>
                    <a:pt x="32" y="264"/>
                  </a:lnTo>
                  <a:lnTo>
                    <a:pt x="32" y="264"/>
                  </a:lnTo>
                  <a:lnTo>
                    <a:pt x="31" y="270"/>
                  </a:lnTo>
                  <a:lnTo>
                    <a:pt x="32" y="264"/>
                  </a:lnTo>
                  <a:close/>
                  <a:moveTo>
                    <a:pt x="30" y="276"/>
                  </a:moveTo>
                  <a:lnTo>
                    <a:pt x="5" y="274"/>
                  </a:lnTo>
                  <a:lnTo>
                    <a:pt x="7" y="262"/>
                  </a:lnTo>
                  <a:lnTo>
                    <a:pt x="32" y="264"/>
                  </a:lnTo>
                  <a:lnTo>
                    <a:pt x="30" y="276"/>
                  </a:lnTo>
                  <a:close/>
                  <a:moveTo>
                    <a:pt x="5" y="274"/>
                  </a:moveTo>
                  <a:lnTo>
                    <a:pt x="0" y="273"/>
                  </a:lnTo>
                  <a:lnTo>
                    <a:pt x="0" y="268"/>
                  </a:lnTo>
                  <a:lnTo>
                    <a:pt x="7" y="268"/>
                  </a:lnTo>
                  <a:lnTo>
                    <a:pt x="5" y="274"/>
                  </a:lnTo>
                  <a:close/>
                  <a:moveTo>
                    <a:pt x="0" y="268"/>
                  </a:moveTo>
                  <a:lnTo>
                    <a:pt x="0" y="6"/>
                  </a:lnTo>
                  <a:lnTo>
                    <a:pt x="13" y="6"/>
                  </a:lnTo>
                  <a:lnTo>
                    <a:pt x="13" y="26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7" name="Freeform 239"/>
            <p:cNvSpPr>
              <a:spLocks noEditPoints="1"/>
            </p:cNvSpPr>
            <p:nvPr/>
          </p:nvSpPr>
          <p:spPr bwMode="auto">
            <a:xfrm>
              <a:off x="4971" y="1840"/>
              <a:ext cx="143" cy="180"/>
            </a:xfrm>
            <a:custGeom>
              <a:avLst/>
              <a:gdLst/>
              <a:ahLst/>
              <a:cxnLst>
                <a:cxn ang="0">
                  <a:pos x="206" y="1"/>
                </a:cxn>
                <a:cxn ang="0">
                  <a:pos x="231" y="32"/>
                </a:cxn>
                <a:cxn ang="0">
                  <a:pos x="231" y="32"/>
                </a:cxn>
                <a:cxn ang="0">
                  <a:pos x="252" y="62"/>
                </a:cxn>
                <a:cxn ang="0">
                  <a:pos x="253" y="63"/>
                </a:cxn>
                <a:cxn ang="0">
                  <a:pos x="272" y="94"/>
                </a:cxn>
                <a:cxn ang="0">
                  <a:pos x="272" y="94"/>
                </a:cxn>
                <a:cxn ang="0">
                  <a:pos x="279" y="133"/>
                </a:cxn>
                <a:cxn ang="0">
                  <a:pos x="289" y="126"/>
                </a:cxn>
                <a:cxn ang="0">
                  <a:pos x="309" y="158"/>
                </a:cxn>
                <a:cxn ang="0">
                  <a:pos x="310" y="158"/>
                </a:cxn>
                <a:cxn ang="0">
                  <a:pos x="326" y="189"/>
                </a:cxn>
                <a:cxn ang="0">
                  <a:pos x="327" y="190"/>
                </a:cxn>
                <a:cxn ang="0">
                  <a:pos x="330" y="230"/>
                </a:cxn>
                <a:cxn ang="0">
                  <a:pos x="341" y="225"/>
                </a:cxn>
                <a:cxn ang="0">
                  <a:pos x="356" y="256"/>
                </a:cxn>
                <a:cxn ang="0">
                  <a:pos x="356" y="257"/>
                </a:cxn>
                <a:cxn ang="0">
                  <a:pos x="368" y="290"/>
                </a:cxn>
                <a:cxn ang="0">
                  <a:pos x="380" y="325"/>
                </a:cxn>
                <a:cxn ang="0">
                  <a:pos x="393" y="359"/>
                </a:cxn>
                <a:cxn ang="0">
                  <a:pos x="393" y="359"/>
                </a:cxn>
                <a:cxn ang="0">
                  <a:pos x="403" y="394"/>
                </a:cxn>
                <a:cxn ang="0">
                  <a:pos x="403" y="395"/>
                </a:cxn>
                <a:cxn ang="0">
                  <a:pos x="398" y="431"/>
                </a:cxn>
                <a:cxn ang="0">
                  <a:pos x="410" y="428"/>
                </a:cxn>
                <a:cxn ang="0">
                  <a:pos x="420" y="462"/>
                </a:cxn>
                <a:cxn ang="0">
                  <a:pos x="420" y="463"/>
                </a:cxn>
                <a:cxn ang="0">
                  <a:pos x="413" y="501"/>
                </a:cxn>
                <a:cxn ang="0">
                  <a:pos x="425" y="500"/>
                </a:cxn>
                <a:cxn ang="0">
                  <a:pos x="429" y="534"/>
                </a:cxn>
                <a:cxn ang="0">
                  <a:pos x="424" y="540"/>
                </a:cxn>
                <a:cxn ang="0">
                  <a:pos x="139" y="540"/>
                </a:cxn>
                <a:cxn ang="0">
                  <a:pos x="133" y="535"/>
                </a:cxn>
                <a:cxn ang="0">
                  <a:pos x="143" y="511"/>
                </a:cxn>
                <a:cxn ang="0">
                  <a:pos x="131" y="514"/>
                </a:cxn>
                <a:cxn ang="0">
                  <a:pos x="138" y="487"/>
                </a:cxn>
                <a:cxn ang="0">
                  <a:pos x="126" y="490"/>
                </a:cxn>
                <a:cxn ang="0">
                  <a:pos x="122" y="467"/>
                </a:cxn>
                <a:cxn ang="0">
                  <a:pos x="121" y="467"/>
                </a:cxn>
                <a:cxn ang="0">
                  <a:pos x="128" y="440"/>
                </a:cxn>
                <a:cxn ang="0">
                  <a:pos x="117" y="444"/>
                </a:cxn>
                <a:cxn ang="0">
                  <a:pos x="110" y="422"/>
                </a:cxn>
                <a:cxn ang="0">
                  <a:pos x="102" y="400"/>
                </a:cxn>
                <a:cxn ang="0">
                  <a:pos x="95" y="377"/>
                </a:cxn>
                <a:cxn ang="0">
                  <a:pos x="88" y="356"/>
                </a:cxn>
                <a:cxn ang="0">
                  <a:pos x="92" y="330"/>
                </a:cxn>
                <a:cxn ang="0">
                  <a:pos x="81" y="334"/>
                </a:cxn>
                <a:cxn ang="0">
                  <a:pos x="71" y="313"/>
                </a:cxn>
                <a:cxn ang="0">
                  <a:pos x="72" y="285"/>
                </a:cxn>
                <a:cxn ang="0">
                  <a:pos x="61" y="290"/>
                </a:cxn>
                <a:cxn ang="0">
                  <a:pos x="62" y="265"/>
                </a:cxn>
                <a:cxn ang="0">
                  <a:pos x="51" y="271"/>
                </a:cxn>
                <a:cxn ang="0">
                  <a:pos x="39" y="249"/>
                </a:cxn>
                <a:cxn ang="0">
                  <a:pos x="37" y="222"/>
                </a:cxn>
                <a:cxn ang="0">
                  <a:pos x="27" y="228"/>
                </a:cxn>
                <a:cxn ang="0">
                  <a:pos x="15" y="208"/>
                </a:cxn>
                <a:cxn ang="0">
                  <a:pos x="15" y="207"/>
                </a:cxn>
                <a:cxn ang="0">
                  <a:pos x="3" y="186"/>
                </a:cxn>
                <a:cxn ang="0">
                  <a:pos x="4" y="178"/>
                </a:cxn>
              </a:cxnLst>
              <a:rect l="0" t="0" r="r" b="b"/>
              <a:pathLst>
                <a:path w="430" h="540">
                  <a:moveTo>
                    <a:pt x="206" y="1"/>
                  </a:moveTo>
                  <a:lnTo>
                    <a:pt x="231" y="32"/>
                  </a:lnTo>
                  <a:lnTo>
                    <a:pt x="220" y="40"/>
                  </a:lnTo>
                  <a:lnTo>
                    <a:pt x="196" y="8"/>
                  </a:lnTo>
                  <a:lnTo>
                    <a:pt x="206" y="1"/>
                  </a:lnTo>
                  <a:close/>
                  <a:moveTo>
                    <a:pt x="231" y="32"/>
                  </a:moveTo>
                  <a:lnTo>
                    <a:pt x="231" y="32"/>
                  </a:lnTo>
                  <a:lnTo>
                    <a:pt x="231" y="32"/>
                  </a:lnTo>
                  <a:lnTo>
                    <a:pt x="225" y="37"/>
                  </a:lnTo>
                  <a:lnTo>
                    <a:pt x="231" y="32"/>
                  </a:lnTo>
                  <a:close/>
                  <a:moveTo>
                    <a:pt x="231" y="32"/>
                  </a:moveTo>
                  <a:lnTo>
                    <a:pt x="252" y="62"/>
                  </a:lnTo>
                  <a:lnTo>
                    <a:pt x="243" y="69"/>
                  </a:lnTo>
                  <a:lnTo>
                    <a:pt x="220" y="40"/>
                  </a:lnTo>
                  <a:lnTo>
                    <a:pt x="231" y="32"/>
                  </a:lnTo>
                  <a:close/>
                  <a:moveTo>
                    <a:pt x="252" y="62"/>
                  </a:moveTo>
                  <a:lnTo>
                    <a:pt x="253" y="63"/>
                  </a:lnTo>
                  <a:lnTo>
                    <a:pt x="253" y="63"/>
                  </a:lnTo>
                  <a:lnTo>
                    <a:pt x="248" y="66"/>
                  </a:lnTo>
                  <a:lnTo>
                    <a:pt x="252" y="62"/>
                  </a:lnTo>
                  <a:close/>
                  <a:moveTo>
                    <a:pt x="253" y="63"/>
                  </a:moveTo>
                  <a:lnTo>
                    <a:pt x="272" y="94"/>
                  </a:lnTo>
                  <a:lnTo>
                    <a:pt x="262" y="100"/>
                  </a:lnTo>
                  <a:lnTo>
                    <a:pt x="243" y="69"/>
                  </a:lnTo>
                  <a:lnTo>
                    <a:pt x="253" y="63"/>
                  </a:lnTo>
                  <a:close/>
                  <a:moveTo>
                    <a:pt x="272" y="94"/>
                  </a:moveTo>
                  <a:lnTo>
                    <a:pt x="272" y="94"/>
                  </a:lnTo>
                  <a:lnTo>
                    <a:pt x="272" y="94"/>
                  </a:lnTo>
                  <a:lnTo>
                    <a:pt x="267" y="97"/>
                  </a:lnTo>
                  <a:lnTo>
                    <a:pt x="272" y="94"/>
                  </a:lnTo>
                  <a:close/>
                  <a:moveTo>
                    <a:pt x="272" y="94"/>
                  </a:moveTo>
                  <a:lnTo>
                    <a:pt x="289" y="127"/>
                  </a:lnTo>
                  <a:lnTo>
                    <a:pt x="279" y="132"/>
                  </a:lnTo>
                  <a:lnTo>
                    <a:pt x="262" y="100"/>
                  </a:lnTo>
                  <a:lnTo>
                    <a:pt x="272" y="94"/>
                  </a:lnTo>
                  <a:close/>
                  <a:moveTo>
                    <a:pt x="279" y="133"/>
                  </a:moveTo>
                  <a:lnTo>
                    <a:pt x="279" y="133"/>
                  </a:lnTo>
                  <a:lnTo>
                    <a:pt x="279" y="132"/>
                  </a:lnTo>
                  <a:lnTo>
                    <a:pt x="284" y="130"/>
                  </a:lnTo>
                  <a:lnTo>
                    <a:pt x="279" y="133"/>
                  </a:lnTo>
                  <a:close/>
                  <a:moveTo>
                    <a:pt x="289" y="126"/>
                  </a:moveTo>
                  <a:lnTo>
                    <a:pt x="309" y="158"/>
                  </a:lnTo>
                  <a:lnTo>
                    <a:pt x="298" y="164"/>
                  </a:lnTo>
                  <a:lnTo>
                    <a:pt x="279" y="133"/>
                  </a:lnTo>
                  <a:lnTo>
                    <a:pt x="289" y="126"/>
                  </a:lnTo>
                  <a:close/>
                  <a:moveTo>
                    <a:pt x="309" y="158"/>
                  </a:moveTo>
                  <a:lnTo>
                    <a:pt x="309" y="158"/>
                  </a:lnTo>
                  <a:lnTo>
                    <a:pt x="310" y="158"/>
                  </a:lnTo>
                  <a:lnTo>
                    <a:pt x="303" y="161"/>
                  </a:lnTo>
                  <a:lnTo>
                    <a:pt x="309" y="158"/>
                  </a:lnTo>
                  <a:close/>
                  <a:moveTo>
                    <a:pt x="310" y="158"/>
                  </a:moveTo>
                  <a:lnTo>
                    <a:pt x="326" y="189"/>
                  </a:lnTo>
                  <a:lnTo>
                    <a:pt x="316" y="195"/>
                  </a:lnTo>
                  <a:lnTo>
                    <a:pt x="298" y="164"/>
                  </a:lnTo>
                  <a:lnTo>
                    <a:pt x="310" y="158"/>
                  </a:lnTo>
                  <a:close/>
                  <a:moveTo>
                    <a:pt x="326" y="189"/>
                  </a:moveTo>
                  <a:lnTo>
                    <a:pt x="327" y="190"/>
                  </a:lnTo>
                  <a:lnTo>
                    <a:pt x="327" y="190"/>
                  </a:lnTo>
                  <a:lnTo>
                    <a:pt x="321" y="192"/>
                  </a:lnTo>
                  <a:lnTo>
                    <a:pt x="326" y="189"/>
                  </a:lnTo>
                  <a:close/>
                  <a:moveTo>
                    <a:pt x="327" y="190"/>
                  </a:moveTo>
                  <a:lnTo>
                    <a:pt x="341" y="225"/>
                  </a:lnTo>
                  <a:lnTo>
                    <a:pt x="330" y="229"/>
                  </a:lnTo>
                  <a:lnTo>
                    <a:pt x="316" y="195"/>
                  </a:lnTo>
                  <a:lnTo>
                    <a:pt x="327" y="190"/>
                  </a:lnTo>
                  <a:close/>
                  <a:moveTo>
                    <a:pt x="330" y="230"/>
                  </a:moveTo>
                  <a:lnTo>
                    <a:pt x="330" y="230"/>
                  </a:lnTo>
                  <a:lnTo>
                    <a:pt x="330" y="229"/>
                  </a:lnTo>
                  <a:lnTo>
                    <a:pt x="336" y="227"/>
                  </a:lnTo>
                  <a:lnTo>
                    <a:pt x="330" y="230"/>
                  </a:lnTo>
                  <a:close/>
                  <a:moveTo>
                    <a:pt x="341" y="225"/>
                  </a:moveTo>
                  <a:lnTo>
                    <a:pt x="356" y="256"/>
                  </a:lnTo>
                  <a:lnTo>
                    <a:pt x="345" y="261"/>
                  </a:lnTo>
                  <a:lnTo>
                    <a:pt x="330" y="230"/>
                  </a:lnTo>
                  <a:lnTo>
                    <a:pt x="341" y="225"/>
                  </a:lnTo>
                  <a:close/>
                  <a:moveTo>
                    <a:pt x="356" y="256"/>
                  </a:moveTo>
                  <a:lnTo>
                    <a:pt x="356" y="256"/>
                  </a:lnTo>
                  <a:lnTo>
                    <a:pt x="356" y="257"/>
                  </a:lnTo>
                  <a:lnTo>
                    <a:pt x="350" y="259"/>
                  </a:lnTo>
                  <a:lnTo>
                    <a:pt x="356" y="256"/>
                  </a:lnTo>
                  <a:close/>
                  <a:moveTo>
                    <a:pt x="356" y="257"/>
                  </a:moveTo>
                  <a:lnTo>
                    <a:pt x="368" y="290"/>
                  </a:lnTo>
                  <a:lnTo>
                    <a:pt x="356" y="294"/>
                  </a:lnTo>
                  <a:lnTo>
                    <a:pt x="344" y="261"/>
                  </a:lnTo>
                  <a:lnTo>
                    <a:pt x="356" y="257"/>
                  </a:lnTo>
                  <a:close/>
                  <a:moveTo>
                    <a:pt x="368" y="290"/>
                  </a:moveTo>
                  <a:lnTo>
                    <a:pt x="380" y="325"/>
                  </a:lnTo>
                  <a:lnTo>
                    <a:pt x="369" y="329"/>
                  </a:lnTo>
                  <a:lnTo>
                    <a:pt x="356" y="294"/>
                  </a:lnTo>
                  <a:lnTo>
                    <a:pt x="368" y="290"/>
                  </a:lnTo>
                  <a:close/>
                  <a:moveTo>
                    <a:pt x="380" y="325"/>
                  </a:moveTo>
                  <a:lnTo>
                    <a:pt x="393" y="359"/>
                  </a:lnTo>
                  <a:lnTo>
                    <a:pt x="381" y="363"/>
                  </a:lnTo>
                  <a:lnTo>
                    <a:pt x="369" y="329"/>
                  </a:lnTo>
                  <a:lnTo>
                    <a:pt x="380" y="325"/>
                  </a:lnTo>
                  <a:close/>
                  <a:moveTo>
                    <a:pt x="393" y="359"/>
                  </a:moveTo>
                  <a:lnTo>
                    <a:pt x="393" y="359"/>
                  </a:lnTo>
                  <a:lnTo>
                    <a:pt x="393" y="359"/>
                  </a:lnTo>
                  <a:lnTo>
                    <a:pt x="386" y="361"/>
                  </a:lnTo>
                  <a:lnTo>
                    <a:pt x="393" y="359"/>
                  </a:lnTo>
                  <a:close/>
                  <a:moveTo>
                    <a:pt x="393" y="359"/>
                  </a:moveTo>
                  <a:lnTo>
                    <a:pt x="403" y="394"/>
                  </a:lnTo>
                  <a:lnTo>
                    <a:pt x="391" y="397"/>
                  </a:lnTo>
                  <a:lnTo>
                    <a:pt x="381" y="363"/>
                  </a:lnTo>
                  <a:lnTo>
                    <a:pt x="393" y="359"/>
                  </a:lnTo>
                  <a:close/>
                  <a:moveTo>
                    <a:pt x="403" y="394"/>
                  </a:moveTo>
                  <a:lnTo>
                    <a:pt x="403" y="394"/>
                  </a:lnTo>
                  <a:lnTo>
                    <a:pt x="403" y="395"/>
                  </a:lnTo>
                  <a:lnTo>
                    <a:pt x="397" y="396"/>
                  </a:lnTo>
                  <a:lnTo>
                    <a:pt x="403" y="394"/>
                  </a:lnTo>
                  <a:close/>
                  <a:moveTo>
                    <a:pt x="403" y="395"/>
                  </a:moveTo>
                  <a:lnTo>
                    <a:pt x="410" y="428"/>
                  </a:lnTo>
                  <a:lnTo>
                    <a:pt x="398" y="431"/>
                  </a:lnTo>
                  <a:lnTo>
                    <a:pt x="391" y="397"/>
                  </a:lnTo>
                  <a:lnTo>
                    <a:pt x="403" y="395"/>
                  </a:lnTo>
                  <a:close/>
                  <a:moveTo>
                    <a:pt x="398" y="431"/>
                  </a:moveTo>
                  <a:lnTo>
                    <a:pt x="398" y="431"/>
                  </a:lnTo>
                  <a:lnTo>
                    <a:pt x="398" y="431"/>
                  </a:lnTo>
                  <a:lnTo>
                    <a:pt x="404" y="430"/>
                  </a:lnTo>
                  <a:lnTo>
                    <a:pt x="398" y="431"/>
                  </a:lnTo>
                  <a:close/>
                  <a:moveTo>
                    <a:pt x="410" y="428"/>
                  </a:moveTo>
                  <a:lnTo>
                    <a:pt x="420" y="462"/>
                  </a:lnTo>
                  <a:lnTo>
                    <a:pt x="408" y="465"/>
                  </a:lnTo>
                  <a:lnTo>
                    <a:pt x="398" y="431"/>
                  </a:lnTo>
                  <a:lnTo>
                    <a:pt x="410" y="428"/>
                  </a:lnTo>
                  <a:close/>
                  <a:moveTo>
                    <a:pt x="420" y="462"/>
                  </a:moveTo>
                  <a:lnTo>
                    <a:pt x="420" y="462"/>
                  </a:lnTo>
                  <a:lnTo>
                    <a:pt x="420" y="463"/>
                  </a:lnTo>
                  <a:lnTo>
                    <a:pt x="414" y="463"/>
                  </a:lnTo>
                  <a:lnTo>
                    <a:pt x="420" y="462"/>
                  </a:lnTo>
                  <a:close/>
                  <a:moveTo>
                    <a:pt x="420" y="463"/>
                  </a:moveTo>
                  <a:lnTo>
                    <a:pt x="425" y="500"/>
                  </a:lnTo>
                  <a:lnTo>
                    <a:pt x="413" y="501"/>
                  </a:lnTo>
                  <a:lnTo>
                    <a:pt x="408" y="464"/>
                  </a:lnTo>
                  <a:lnTo>
                    <a:pt x="420" y="463"/>
                  </a:lnTo>
                  <a:close/>
                  <a:moveTo>
                    <a:pt x="413" y="501"/>
                  </a:moveTo>
                  <a:lnTo>
                    <a:pt x="413" y="502"/>
                  </a:lnTo>
                  <a:lnTo>
                    <a:pt x="413" y="501"/>
                  </a:lnTo>
                  <a:lnTo>
                    <a:pt x="419" y="501"/>
                  </a:lnTo>
                  <a:lnTo>
                    <a:pt x="413" y="501"/>
                  </a:lnTo>
                  <a:close/>
                  <a:moveTo>
                    <a:pt x="425" y="500"/>
                  </a:moveTo>
                  <a:lnTo>
                    <a:pt x="429" y="534"/>
                  </a:lnTo>
                  <a:lnTo>
                    <a:pt x="418" y="535"/>
                  </a:lnTo>
                  <a:lnTo>
                    <a:pt x="413" y="501"/>
                  </a:lnTo>
                  <a:lnTo>
                    <a:pt x="425" y="500"/>
                  </a:lnTo>
                  <a:close/>
                  <a:moveTo>
                    <a:pt x="429" y="534"/>
                  </a:moveTo>
                  <a:lnTo>
                    <a:pt x="430" y="540"/>
                  </a:lnTo>
                  <a:lnTo>
                    <a:pt x="424" y="540"/>
                  </a:lnTo>
                  <a:lnTo>
                    <a:pt x="424" y="534"/>
                  </a:lnTo>
                  <a:lnTo>
                    <a:pt x="429" y="534"/>
                  </a:lnTo>
                  <a:close/>
                  <a:moveTo>
                    <a:pt x="424" y="540"/>
                  </a:moveTo>
                  <a:lnTo>
                    <a:pt x="139" y="540"/>
                  </a:lnTo>
                  <a:lnTo>
                    <a:pt x="139" y="528"/>
                  </a:lnTo>
                  <a:lnTo>
                    <a:pt x="424" y="528"/>
                  </a:lnTo>
                  <a:lnTo>
                    <a:pt x="424" y="540"/>
                  </a:lnTo>
                  <a:close/>
                  <a:moveTo>
                    <a:pt x="139" y="540"/>
                  </a:moveTo>
                  <a:lnTo>
                    <a:pt x="134" y="540"/>
                  </a:lnTo>
                  <a:lnTo>
                    <a:pt x="133" y="535"/>
                  </a:lnTo>
                  <a:lnTo>
                    <a:pt x="139" y="534"/>
                  </a:lnTo>
                  <a:lnTo>
                    <a:pt x="139" y="540"/>
                  </a:lnTo>
                  <a:close/>
                  <a:moveTo>
                    <a:pt x="133" y="535"/>
                  </a:moveTo>
                  <a:lnTo>
                    <a:pt x="131" y="513"/>
                  </a:lnTo>
                  <a:lnTo>
                    <a:pt x="143" y="512"/>
                  </a:lnTo>
                  <a:lnTo>
                    <a:pt x="146" y="534"/>
                  </a:lnTo>
                  <a:lnTo>
                    <a:pt x="133" y="535"/>
                  </a:lnTo>
                  <a:close/>
                  <a:moveTo>
                    <a:pt x="143" y="511"/>
                  </a:moveTo>
                  <a:lnTo>
                    <a:pt x="143" y="512"/>
                  </a:lnTo>
                  <a:lnTo>
                    <a:pt x="143" y="512"/>
                  </a:lnTo>
                  <a:lnTo>
                    <a:pt x="137" y="513"/>
                  </a:lnTo>
                  <a:lnTo>
                    <a:pt x="143" y="511"/>
                  </a:lnTo>
                  <a:close/>
                  <a:moveTo>
                    <a:pt x="131" y="514"/>
                  </a:moveTo>
                  <a:lnTo>
                    <a:pt x="126" y="490"/>
                  </a:lnTo>
                  <a:lnTo>
                    <a:pt x="138" y="487"/>
                  </a:lnTo>
                  <a:lnTo>
                    <a:pt x="143" y="511"/>
                  </a:lnTo>
                  <a:lnTo>
                    <a:pt x="131" y="514"/>
                  </a:lnTo>
                  <a:close/>
                  <a:moveTo>
                    <a:pt x="138" y="487"/>
                  </a:moveTo>
                  <a:lnTo>
                    <a:pt x="138" y="488"/>
                  </a:lnTo>
                  <a:lnTo>
                    <a:pt x="138" y="487"/>
                  </a:lnTo>
                  <a:lnTo>
                    <a:pt x="132" y="489"/>
                  </a:lnTo>
                  <a:lnTo>
                    <a:pt x="138" y="487"/>
                  </a:lnTo>
                  <a:close/>
                  <a:moveTo>
                    <a:pt x="126" y="490"/>
                  </a:moveTo>
                  <a:lnTo>
                    <a:pt x="122" y="467"/>
                  </a:lnTo>
                  <a:lnTo>
                    <a:pt x="133" y="464"/>
                  </a:lnTo>
                  <a:lnTo>
                    <a:pt x="138" y="487"/>
                  </a:lnTo>
                  <a:lnTo>
                    <a:pt x="126" y="490"/>
                  </a:lnTo>
                  <a:close/>
                  <a:moveTo>
                    <a:pt x="122" y="467"/>
                  </a:moveTo>
                  <a:lnTo>
                    <a:pt x="121" y="466"/>
                  </a:lnTo>
                  <a:lnTo>
                    <a:pt x="121" y="467"/>
                  </a:lnTo>
                  <a:lnTo>
                    <a:pt x="127" y="466"/>
                  </a:lnTo>
                  <a:lnTo>
                    <a:pt x="122" y="467"/>
                  </a:lnTo>
                  <a:close/>
                  <a:moveTo>
                    <a:pt x="121" y="467"/>
                  </a:moveTo>
                  <a:lnTo>
                    <a:pt x="117" y="443"/>
                  </a:lnTo>
                  <a:lnTo>
                    <a:pt x="128" y="440"/>
                  </a:lnTo>
                  <a:lnTo>
                    <a:pt x="133" y="465"/>
                  </a:lnTo>
                  <a:lnTo>
                    <a:pt x="121" y="467"/>
                  </a:lnTo>
                  <a:close/>
                  <a:moveTo>
                    <a:pt x="128" y="440"/>
                  </a:moveTo>
                  <a:lnTo>
                    <a:pt x="128" y="440"/>
                  </a:lnTo>
                  <a:lnTo>
                    <a:pt x="128" y="440"/>
                  </a:lnTo>
                  <a:lnTo>
                    <a:pt x="123" y="442"/>
                  </a:lnTo>
                  <a:lnTo>
                    <a:pt x="128" y="440"/>
                  </a:lnTo>
                  <a:close/>
                  <a:moveTo>
                    <a:pt x="117" y="444"/>
                  </a:moveTo>
                  <a:lnTo>
                    <a:pt x="110" y="422"/>
                  </a:lnTo>
                  <a:lnTo>
                    <a:pt x="121" y="418"/>
                  </a:lnTo>
                  <a:lnTo>
                    <a:pt x="128" y="440"/>
                  </a:lnTo>
                  <a:lnTo>
                    <a:pt x="117" y="444"/>
                  </a:lnTo>
                  <a:close/>
                  <a:moveTo>
                    <a:pt x="110" y="422"/>
                  </a:moveTo>
                  <a:lnTo>
                    <a:pt x="102" y="400"/>
                  </a:lnTo>
                  <a:lnTo>
                    <a:pt x="114" y="396"/>
                  </a:lnTo>
                  <a:lnTo>
                    <a:pt x="121" y="418"/>
                  </a:lnTo>
                  <a:lnTo>
                    <a:pt x="110" y="422"/>
                  </a:lnTo>
                  <a:close/>
                  <a:moveTo>
                    <a:pt x="102" y="400"/>
                  </a:moveTo>
                  <a:lnTo>
                    <a:pt x="95" y="377"/>
                  </a:lnTo>
                  <a:lnTo>
                    <a:pt x="107" y="374"/>
                  </a:lnTo>
                  <a:lnTo>
                    <a:pt x="114" y="396"/>
                  </a:lnTo>
                  <a:lnTo>
                    <a:pt x="102" y="400"/>
                  </a:lnTo>
                  <a:close/>
                  <a:moveTo>
                    <a:pt x="95" y="377"/>
                  </a:moveTo>
                  <a:lnTo>
                    <a:pt x="88" y="356"/>
                  </a:lnTo>
                  <a:lnTo>
                    <a:pt x="99" y="352"/>
                  </a:lnTo>
                  <a:lnTo>
                    <a:pt x="107" y="374"/>
                  </a:lnTo>
                  <a:lnTo>
                    <a:pt x="95" y="377"/>
                  </a:lnTo>
                  <a:close/>
                  <a:moveTo>
                    <a:pt x="88" y="356"/>
                  </a:moveTo>
                  <a:lnTo>
                    <a:pt x="81" y="334"/>
                  </a:lnTo>
                  <a:lnTo>
                    <a:pt x="92" y="330"/>
                  </a:lnTo>
                  <a:lnTo>
                    <a:pt x="99" y="352"/>
                  </a:lnTo>
                  <a:lnTo>
                    <a:pt x="88" y="356"/>
                  </a:lnTo>
                  <a:close/>
                  <a:moveTo>
                    <a:pt x="92" y="330"/>
                  </a:moveTo>
                  <a:lnTo>
                    <a:pt x="92" y="330"/>
                  </a:lnTo>
                  <a:lnTo>
                    <a:pt x="92" y="330"/>
                  </a:lnTo>
                  <a:lnTo>
                    <a:pt x="86" y="332"/>
                  </a:lnTo>
                  <a:lnTo>
                    <a:pt x="92" y="330"/>
                  </a:lnTo>
                  <a:close/>
                  <a:moveTo>
                    <a:pt x="81" y="334"/>
                  </a:moveTo>
                  <a:lnTo>
                    <a:pt x="71" y="313"/>
                  </a:lnTo>
                  <a:lnTo>
                    <a:pt x="82" y="308"/>
                  </a:lnTo>
                  <a:lnTo>
                    <a:pt x="92" y="330"/>
                  </a:lnTo>
                  <a:lnTo>
                    <a:pt x="81" y="334"/>
                  </a:lnTo>
                  <a:close/>
                  <a:moveTo>
                    <a:pt x="71" y="313"/>
                  </a:moveTo>
                  <a:lnTo>
                    <a:pt x="60" y="290"/>
                  </a:lnTo>
                  <a:lnTo>
                    <a:pt x="73" y="285"/>
                  </a:lnTo>
                  <a:lnTo>
                    <a:pt x="82" y="308"/>
                  </a:lnTo>
                  <a:lnTo>
                    <a:pt x="71" y="313"/>
                  </a:lnTo>
                  <a:close/>
                  <a:moveTo>
                    <a:pt x="72" y="285"/>
                  </a:moveTo>
                  <a:lnTo>
                    <a:pt x="72" y="285"/>
                  </a:lnTo>
                  <a:lnTo>
                    <a:pt x="73" y="285"/>
                  </a:lnTo>
                  <a:lnTo>
                    <a:pt x="67" y="288"/>
                  </a:lnTo>
                  <a:lnTo>
                    <a:pt x="72" y="285"/>
                  </a:lnTo>
                  <a:close/>
                  <a:moveTo>
                    <a:pt x="61" y="290"/>
                  </a:moveTo>
                  <a:lnTo>
                    <a:pt x="51" y="271"/>
                  </a:lnTo>
                  <a:lnTo>
                    <a:pt x="62" y="266"/>
                  </a:lnTo>
                  <a:lnTo>
                    <a:pt x="72" y="285"/>
                  </a:lnTo>
                  <a:lnTo>
                    <a:pt x="61" y="290"/>
                  </a:lnTo>
                  <a:close/>
                  <a:moveTo>
                    <a:pt x="62" y="265"/>
                  </a:moveTo>
                  <a:lnTo>
                    <a:pt x="62" y="266"/>
                  </a:lnTo>
                  <a:lnTo>
                    <a:pt x="62" y="266"/>
                  </a:lnTo>
                  <a:lnTo>
                    <a:pt x="56" y="268"/>
                  </a:lnTo>
                  <a:lnTo>
                    <a:pt x="62" y="265"/>
                  </a:lnTo>
                  <a:close/>
                  <a:moveTo>
                    <a:pt x="51" y="271"/>
                  </a:moveTo>
                  <a:lnTo>
                    <a:pt x="39" y="249"/>
                  </a:lnTo>
                  <a:lnTo>
                    <a:pt x="50" y="244"/>
                  </a:lnTo>
                  <a:lnTo>
                    <a:pt x="62" y="265"/>
                  </a:lnTo>
                  <a:lnTo>
                    <a:pt x="51" y="271"/>
                  </a:lnTo>
                  <a:close/>
                  <a:moveTo>
                    <a:pt x="39" y="249"/>
                  </a:moveTo>
                  <a:lnTo>
                    <a:pt x="27" y="228"/>
                  </a:lnTo>
                  <a:lnTo>
                    <a:pt x="37" y="222"/>
                  </a:lnTo>
                  <a:lnTo>
                    <a:pt x="50" y="244"/>
                  </a:lnTo>
                  <a:lnTo>
                    <a:pt x="39" y="249"/>
                  </a:lnTo>
                  <a:close/>
                  <a:moveTo>
                    <a:pt x="37" y="222"/>
                  </a:moveTo>
                  <a:lnTo>
                    <a:pt x="37" y="222"/>
                  </a:lnTo>
                  <a:lnTo>
                    <a:pt x="37" y="222"/>
                  </a:lnTo>
                  <a:lnTo>
                    <a:pt x="32" y="225"/>
                  </a:lnTo>
                  <a:lnTo>
                    <a:pt x="37" y="222"/>
                  </a:lnTo>
                  <a:close/>
                  <a:moveTo>
                    <a:pt x="27" y="228"/>
                  </a:moveTo>
                  <a:lnTo>
                    <a:pt x="15" y="208"/>
                  </a:lnTo>
                  <a:lnTo>
                    <a:pt x="25" y="201"/>
                  </a:lnTo>
                  <a:lnTo>
                    <a:pt x="37" y="222"/>
                  </a:lnTo>
                  <a:lnTo>
                    <a:pt x="27" y="228"/>
                  </a:lnTo>
                  <a:close/>
                  <a:moveTo>
                    <a:pt x="15" y="208"/>
                  </a:moveTo>
                  <a:lnTo>
                    <a:pt x="15" y="208"/>
                  </a:lnTo>
                  <a:lnTo>
                    <a:pt x="15" y="207"/>
                  </a:lnTo>
                  <a:lnTo>
                    <a:pt x="20" y="204"/>
                  </a:lnTo>
                  <a:lnTo>
                    <a:pt x="15" y="208"/>
                  </a:lnTo>
                  <a:close/>
                  <a:moveTo>
                    <a:pt x="15" y="207"/>
                  </a:moveTo>
                  <a:lnTo>
                    <a:pt x="3" y="186"/>
                  </a:lnTo>
                  <a:lnTo>
                    <a:pt x="13" y="180"/>
                  </a:lnTo>
                  <a:lnTo>
                    <a:pt x="25" y="201"/>
                  </a:lnTo>
                  <a:lnTo>
                    <a:pt x="15" y="207"/>
                  </a:lnTo>
                  <a:close/>
                  <a:moveTo>
                    <a:pt x="3" y="186"/>
                  </a:moveTo>
                  <a:lnTo>
                    <a:pt x="0" y="181"/>
                  </a:lnTo>
                  <a:lnTo>
                    <a:pt x="4" y="178"/>
                  </a:lnTo>
                  <a:lnTo>
                    <a:pt x="8" y="183"/>
                  </a:lnTo>
                  <a:lnTo>
                    <a:pt x="3" y="186"/>
                  </a:lnTo>
                  <a:close/>
                  <a:moveTo>
                    <a:pt x="4" y="178"/>
                  </a:moveTo>
                  <a:lnTo>
                    <a:pt x="197" y="0"/>
                  </a:lnTo>
                  <a:lnTo>
                    <a:pt x="205" y="9"/>
                  </a:lnTo>
                  <a:lnTo>
                    <a:pt x="12" y="187"/>
                  </a:lnTo>
                  <a:lnTo>
                    <a:pt x="4" y="17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8" name="Freeform 240"/>
            <p:cNvSpPr>
              <a:spLocks noEditPoints="1"/>
            </p:cNvSpPr>
            <p:nvPr/>
          </p:nvSpPr>
          <p:spPr bwMode="auto">
            <a:xfrm>
              <a:off x="4971" y="2106"/>
              <a:ext cx="143" cy="180"/>
            </a:xfrm>
            <a:custGeom>
              <a:avLst/>
              <a:gdLst/>
              <a:ahLst/>
              <a:cxnLst>
                <a:cxn ang="0">
                  <a:pos x="429" y="7"/>
                </a:cxn>
                <a:cxn ang="0">
                  <a:pos x="413" y="40"/>
                </a:cxn>
                <a:cxn ang="0">
                  <a:pos x="425" y="42"/>
                </a:cxn>
                <a:cxn ang="0">
                  <a:pos x="420" y="78"/>
                </a:cxn>
                <a:cxn ang="0">
                  <a:pos x="420" y="79"/>
                </a:cxn>
                <a:cxn ang="0">
                  <a:pos x="398" y="111"/>
                </a:cxn>
                <a:cxn ang="0">
                  <a:pos x="410" y="113"/>
                </a:cxn>
                <a:cxn ang="0">
                  <a:pos x="403" y="147"/>
                </a:cxn>
                <a:cxn ang="0">
                  <a:pos x="403" y="147"/>
                </a:cxn>
                <a:cxn ang="0">
                  <a:pos x="393" y="181"/>
                </a:cxn>
                <a:cxn ang="0">
                  <a:pos x="393" y="181"/>
                </a:cxn>
                <a:cxn ang="0">
                  <a:pos x="380" y="216"/>
                </a:cxn>
                <a:cxn ang="0">
                  <a:pos x="368" y="250"/>
                </a:cxn>
                <a:cxn ang="0">
                  <a:pos x="368" y="250"/>
                </a:cxn>
                <a:cxn ang="0">
                  <a:pos x="356" y="282"/>
                </a:cxn>
                <a:cxn ang="0">
                  <a:pos x="356" y="282"/>
                </a:cxn>
                <a:cxn ang="0">
                  <a:pos x="341" y="317"/>
                </a:cxn>
                <a:cxn ang="0">
                  <a:pos x="341" y="317"/>
                </a:cxn>
                <a:cxn ang="0">
                  <a:pos x="327" y="348"/>
                </a:cxn>
                <a:cxn ang="0">
                  <a:pos x="327" y="348"/>
                </a:cxn>
                <a:cxn ang="0">
                  <a:pos x="310" y="383"/>
                </a:cxn>
                <a:cxn ang="0">
                  <a:pos x="309" y="384"/>
                </a:cxn>
                <a:cxn ang="0">
                  <a:pos x="279" y="409"/>
                </a:cxn>
                <a:cxn ang="0">
                  <a:pos x="289" y="415"/>
                </a:cxn>
                <a:cxn ang="0">
                  <a:pos x="272" y="446"/>
                </a:cxn>
                <a:cxn ang="0">
                  <a:pos x="272" y="447"/>
                </a:cxn>
                <a:cxn ang="0">
                  <a:pos x="240" y="470"/>
                </a:cxn>
                <a:cxn ang="0">
                  <a:pos x="250" y="476"/>
                </a:cxn>
                <a:cxn ang="0">
                  <a:pos x="231" y="508"/>
                </a:cxn>
                <a:cxn ang="0">
                  <a:pos x="231" y="508"/>
                </a:cxn>
                <a:cxn ang="0">
                  <a:pos x="205" y="537"/>
                </a:cxn>
                <a:cxn ang="0">
                  <a:pos x="197" y="538"/>
                </a:cxn>
                <a:cxn ang="0">
                  <a:pos x="4" y="360"/>
                </a:cxn>
                <a:cxn ang="0">
                  <a:pos x="3" y="352"/>
                </a:cxn>
                <a:cxn ang="0">
                  <a:pos x="15" y="333"/>
                </a:cxn>
                <a:cxn ang="0">
                  <a:pos x="37" y="320"/>
                </a:cxn>
                <a:cxn ang="0">
                  <a:pos x="27" y="314"/>
                </a:cxn>
                <a:cxn ang="0">
                  <a:pos x="39" y="292"/>
                </a:cxn>
                <a:cxn ang="0">
                  <a:pos x="62" y="275"/>
                </a:cxn>
                <a:cxn ang="0">
                  <a:pos x="51" y="270"/>
                </a:cxn>
                <a:cxn ang="0">
                  <a:pos x="73" y="255"/>
                </a:cxn>
                <a:cxn ang="0">
                  <a:pos x="60" y="250"/>
                </a:cxn>
                <a:cxn ang="0">
                  <a:pos x="71" y="229"/>
                </a:cxn>
                <a:cxn ang="0">
                  <a:pos x="92" y="211"/>
                </a:cxn>
                <a:cxn ang="0">
                  <a:pos x="81" y="208"/>
                </a:cxn>
                <a:cxn ang="0">
                  <a:pos x="88" y="183"/>
                </a:cxn>
                <a:cxn ang="0">
                  <a:pos x="88" y="182"/>
                </a:cxn>
                <a:cxn ang="0">
                  <a:pos x="107" y="167"/>
                </a:cxn>
                <a:cxn ang="0">
                  <a:pos x="95" y="163"/>
                </a:cxn>
                <a:cxn ang="0">
                  <a:pos x="102" y="139"/>
                </a:cxn>
                <a:cxn ang="0">
                  <a:pos x="102" y="139"/>
                </a:cxn>
                <a:cxn ang="0">
                  <a:pos x="110" y="117"/>
                </a:cxn>
                <a:cxn ang="0">
                  <a:pos x="128" y="98"/>
                </a:cxn>
                <a:cxn ang="0">
                  <a:pos x="117" y="95"/>
                </a:cxn>
                <a:cxn ang="0">
                  <a:pos x="122" y="73"/>
                </a:cxn>
                <a:cxn ang="0">
                  <a:pos x="138" y="54"/>
                </a:cxn>
                <a:cxn ang="0">
                  <a:pos x="126" y="52"/>
                </a:cxn>
                <a:cxn ang="0">
                  <a:pos x="143" y="29"/>
                </a:cxn>
                <a:cxn ang="0">
                  <a:pos x="131" y="28"/>
                </a:cxn>
                <a:cxn ang="0">
                  <a:pos x="133" y="5"/>
                </a:cxn>
                <a:cxn ang="0">
                  <a:pos x="139" y="0"/>
                </a:cxn>
              </a:cxnLst>
              <a:rect l="0" t="0" r="r" b="b"/>
              <a:pathLst>
                <a:path w="429" h="542">
                  <a:moveTo>
                    <a:pt x="429" y="7"/>
                  </a:moveTo>
                  <a:lnTo>
                    <a:pt x="425" y="42"/>
                  </a:lnTo>
                  <a:lnTo>
                    <a:pt x="413" y="40"/>
                  </a:lnTo>
                  <a:lnTo>
                    <a:pt x="418" y="5"/>
                  </a:lnTo>
                  <a:lnTo>
                    <a:pt x="429" y="7"/>
                  </a:lnTo>
                  <a:close/>
                  <a:moveTo>
                    <a:pt x="413" y="40"/>
                  </a:moveTo>
                  <a:lnTo>
                    <a:pt x="413" y="39"/>
                  </a:lnTo>
                  <a:lnTo>
                    <a:pt x="413" y="40"/>
                  </a:lnTo>
                  <a:lnTo>
                    <a:pt x="419" y="41"/>
                  </a:lnTo>
                  <a:lnTo>
                    <a:pt x="413" y="40"/>
                  </a:lnTo>
                  <a:close/>
                  <a:moveTo>
                    <a:pt x="425" y="42"/>
                  </a:moveTo>
                  <a:lnTo>
                    <a:pt x="420" y="78"/>
                  </a:lnTo>
                  <a:lnTo>
                    <a:pt x="408" y="76"/>
                  </a:lnTo>
                  <a:lnTo>
                    <a:pt x="413" y="40"/>
                  </a:lnTo>
                  <a:lnTo>
                    <a:pt x="425" y="42"/>
                  </a:lnTo>
                  <a:close/>
                  <a:moveTo>
                    <a:pt x="420" y="78"/>
                  </a:moveTo>
                  <a:lnTo>
                    <a:pt x="420" y="78"/>
                  </a:lnTo>
                  <a:lnTo>
                    <a:pt x="420" y="79"/>
                  </a:lnTo>
                  <a:lnTo>
                    <a:pt x="414" y="77"/>
                  </a:lnTo>
                  <a:lnTo>
                    <a:pt x="420" y="78"/>
                  </a:lnTo>
                  <a:close/>
                  <a:moveTo>
                    <a:pt x="420" y="79"/>
                  </a:moveTo>
                  <a:lnTo>
                    <a:pt x="410" y="113"/>
                  </a:lnTo>
                  <a:lnTo>
                    <a:pt x="398" y="110"/>
                  </a:lnTo>
                  <a:lnTo>
                    <a:pt x="408" y="75"/>
                  </a:lnTo>
                  <a:lnTo>
                    <a:pt x="420" y="79"/>
                  </a:lnTo>
                  <a:close/>
                  <a:moveTo>
                    <a:pt x="398" y="111"/>
                  </a:moveTo>
                  <a:lnTo>
                    <a:pt x="398" y="110"/>
                  </a:lnTo>
                  <a:lnTo>
                    <a:pt x="398" y="110"/>
                  </a:lnTo>
                  <a:lnTo>
                    <a:pt x="404" y="112"/>
                  </a:lnTo>
                  <a:lnTo>
                    <a:pt x="398" y="111"/>
                  </a:lnTo>
                  <a:close/>
                  <a:moveTo>
                    <a:pt x="410" y="113"/>
                  </a:moveTo>
                  <a:lnTo>
                    <a:pt x="403" y="147"/>
                  </a:lnTo>
                  <a:lnTo>
                    <a:pt x="391" y="144"/>
                  </a:lnTo>
                  <a:lnTo>
                    <a:pt x="398" y="111"/>
                  </a:lnTo>
                  <a:lnTo>
                    <a:pt x="410" y="113"/>
                  </a:lnTo>
                  <a:close/>
                  <a:moveTo>
                    <a:pt x="403" y="147"/>
                  </a:moveTo>
                  <a:lnTo>
                    <a:pt x="403" y="147"/>
                  </a:lnTo>
                  <a:lnTo>
                    <a:pt x="403" y="147"/>
                  </a:lnTo>
                  <a:lnTo>
                    <a:pt x="397" y="146"/>
                  </a:lnTo>
                  <a:lnTo>
                    <a:pt x="403" y="147"/>
                  </a:lnTo>
                  <a:close/>
                  <a:moveTo>
                    <a:pt x="403" y="147"/>
                  </a:moveTo>
                  <a:lnTo>
                    <a:pt x="393" y="181"/>
                  </a:lnTo>
                  <a:lnTo>
                    <a:pt x="381" y="178"/>
                  </a:lnTo>
                  <a:lnTo>
                    <a:pt x="391" y="144"/>
                  </a:lnTo>
                  <a:lnTo>
                    <a:pt x="403" y="147"/>
                  </a:lnTo>
                  <a:close/>
                  <a:moveTo>
                    <a:pt x="393" y="181"/>
                  </a:moveTo>
                  <a:lnTo>
                    <a:pt x="393" y="181"/>
                  </a:lnTo>
                  <a:lnTo>
                    <a:pt x="393" y="181"/>
                  </a:lnTo>
                  <a:lnTo>
                    <a:pt x="386" y="179"/>
                  </a:lnTo>
                  <a:lnTo>
                    <a:pt x="393" y="181"/>
                  </a:lnTo>
                  <a:close/>
                  <a:moveTo>
                    <a:pt x="393" y="181"/>
                  </a:moveTo>
                  <a:lnTo>
                    <a:pt x="380" y="216"/>
                  </a:lnTo>
                  <a:lnTo>
                    <a:pt x="369" y="212"/>
                  </a:lnTo>
                  <a:lnTo>
                    <a:pt x="381" y="177"/>
                  </a:lnTo>
                  <a:lnTo>
                    <a:pt x="393" y="181"/>
                  </a:lnTo>
                  <a:close/>
                  <a:moveTo>
                    <a:pt x="380" y="216"/>
                  </a:moveTo>
                  <a:lnTo>
                    <a:pt x="368" y="250"/>
                  </a:lnTo>
                  <a:lnTo>
                    <a:pt x="356" y="246"/>
                  </a:lnTo>
                  <a:lnTo>
                    <a:pt x="369" y="212"/>
                  </a:lnTo>
                  <a:lnTo>
                    <a:pt x="380" y="216"/>
                  </a:lnTo>
                  <a:close/>
                  <a:moveTo>
                    <a:pt x="368" y="250"/>
                  </a:moveTo>
                  <a:lnTo>
                    <a:pt x="368" y="250"/>
                  </a:lnTo>
                  <a:lnTo>
                    <a:pt x="368" y="250"/>
                  </a:lnTo>
                  <a:lnTo>
                    <a:pt x="362" y="248"/>
                  </a:lnTo>
                  <a:lnTo>
                    <a:pt x="368" y="250"/>
                  </a:lnTo>
                  <a:close/>
                  <a:moveTo>
                    <a:pt x="368" y="250"/>
                  </a:moveTo>
                  <a:lnTo>
                    <a:pt x="356" y="282"/>
                  </a:lnTo>
                  <a:lnTo>
                    <a:pt x="344" y="277"/>
                  </a:lnTo>
                  <a:lnTo>
                    <a:pt x="357" y="246"/>
                  </a:lnTo>
                  <a:lnTo>
                    <a:pt x="368" y="250"/>
                  </a:lnTo>
                  <a:close/>
                  <a:moveTo>
                    <a:pt x="356" y="282"/>
                  </a:moveTo>
                  <a:lnTo>
                    <a:pt x="356" y="282"/>
                  </a:lnTo>
                  <a:lnTo>
                    <a:pt x="356" y="282"/>
                  </a:lnTo>
                  <a:lnTo>
                    <a:pt x="350" y="279"/>
                  </a:lnTo>
                  <a:lnTo>
                    <a:pt x="356" y="282"/>
                  </a:lnTo>
                  <a:close/>
                  <a:moveTo>
                    <a:pt x="356" y="282"/>
                  </a:moveTo>
                  <a:lnTo>
                    <a:pt x="341" y="317"/>
                  </a:lnTo>
                  <a:lnTo>
                    <a:pt x="330" y="312"/>
                  </a:lnTo>
                  <a:lnTo>
                    <a:pt x="345" y="277"/>
                  </a:lnTo>
                  <a:lnTo>
                    <a:pt x="356" y="282"/>
                  </a:lnTo>
                  <a:close/>
                  <a:moveTo>
                    <a:pt x="341" y="317"/>
                  </a:moveTo>
                  <a:lnTo>
                    <a:pt x="341" y="317"/>
                  </a:lnTo>
                  <a:lnTo>
                    <a:pt x="341" y="317"/>
                  </a:lnTo>
                  <a:lnTo>
                    <a:pt x="336" y="314"/>
                  </a:lnTo>
                  <a:lnTo>
                    <a:pt x="341" y="317"/>
                  </a:lnTo>
                  <a:close/>
                  <a:moveTo>
                    <a:pt x="341" y="317"/>
                  </a:moveTo>
                  <a:lnTo>
                    <a:pt x="327" y="348"/>
                  </a:lnTo>
                  <a:lnTo>
                    <a:pt x="316" y="343"/>
                  </a:lnTo>
                  <a:lnTo>
                    <a:pt x="330" y="312"/>
                  </a:lnTo>
                  <a:lnTo>
                    <a:pt x="341" y="317"/>
                  </a:lnTo>
                  <a:close/>
                  <a:moveTo>
                    <a:pt x="327" y="348"/>
                  </a:moveTo>
                  <a:lnTo>
                    <a:pt x="326" y="349"/>
                  </a:lnTo>
                  <a:lnTo>
                    <a:pt x="327" y="348"/>
                  </a:lnTo>
                  <a:lnTo>
                    <a:pt x="321" y="346"/>
                  </a:lnTo>
                  <a:lnTo>
                    <a:pt x="327" y="348"/>
                  </a:lnTo>
                  <a:close/>
                  <a:moveTo>
                    <a:pt x="327" y="348"/>
                  </a:moveTo>
                  <a:lnTo>
                    <a:pt x="310" y="383"/>
                  </a:lnTo>
                  <a:lnTo>
                    <a:pt x="298" y="378"/>
                  </a:lnTo>
                  <a:lnTo>
                    <a:pt x="316" y="343"/>
                  </a:lnTo>
                  <a:lnTo>
                    <a:pt x="327" y="348"/>
                  </a:lnTo>
                  <a:close/>
                  <a:moveTo>
                    <a:pt x="310" y="383"/>
                  </a:moveTo>
                  <a:lnTo>
                    <a:pt x="309" y="383"/>
                  </a:lnTo>
                  <a:lnTo>
                    <a:pt x="309" y="384"/>
                  </a:lnTo>
                  <a:lnTo>
                    <a:pt x="303" y="380"/>
                  </a:lnTo>
                  <a:lnTo>
                    <a:pt x="310" y="383"/>
                  </a:lnTo>
                  <a:close/>
                  <a:moveTo>
                    <a:pt x="309" y="384"/>
                  </a:moveTo>
                  <a:lnTo>
                    <a:pt x="289" y="415"/>
                  </a:lnTo>
                  <a:lnTo>
                    <a:pt x="279" y="409"/>
                  </a:lnTo>
                  <a:lnTo>
                    <a:pt x="298" y="377"/>
                  </a:lnTo>
                  <a:lnTo>
                    <a:pt x="309" y="384"/>
                  </a:lnTo>
                  <a:close/>
                  <a:moveTo>
                    <a:pt x="279" y="409"/>
                  </a:moveTo>
                  <a:lnTo>
                    <a:pt x="279" y="409"/>
                  </a:lnTo>
                  <a:lnTo>
                    <a:pt x="279" y="409"/>
                  </a:lnTo>
                  <a:lnTo>
                    <a:pt x="284" y="412"/>
                  </a:lnTo>
                  <a:lnTo>
                    <a:pt x="279" y="409"/>
                  </a:lnTo>
                  <a:close/>
                  <a:moveTo>
                    <a:pt x="289" y="415"/>
                  </a:moveTo>
                  <a:lnTo>
                    <a:pt x="272" y="446"/>
                  </a:lnTo>
                  <a:lnTo>
                    <a:pt x="262" y="440"/>
                  </a:lnTo>
                  <a:lnTo>
                    <a:pt x="279" y="409"/>
                  </a:lnTo>
                  <a:lnTo>
                    <a:pt x="289" y="415"/>
                  </a:lnTo>
                  <a:close/>
                  <a:moveTo>
                    <a:pt x="272" y="446"/>
                  </a:moveTo>
                  <a:lnTo>
                    <a:pt x="272" y="446"/>
                  </a:lnTo>
                  <a:lnTo>
                    <a:pt x="272" y="447"/>
                  </a:lnTo>
                  <a:lnTo>
                    <a:pt x="267" y="443"/>
                  </a:lnTo>
                  <a:lnTo>
                    <a:pt x="272" y="446"/>
                  </a:lnTo>
                  <a:close/>
                  <a:moveTo>
                    <a:pt x="272" y="447"/>
                  </a:moveTo>
                  <a:lnTo>
                    <a:pt x="250" y="477"/>
                  </a:lnTo>
                  <a:lnTo>
                    <a:pt x="240" y="470"/>
                  </a:lnTo>
                  <a:lnTo>
                    <a:pt x="262" y="440"/>
                  </a:lnTo>
                  <a:lnTo>
                    <a:pt x="272" y="447"/>
                  </a:lnTo>
                  <a:close/>
                  <a:moveTo>
                    <a:pt x="240" y="470"/>
                  </a:moveTo>
                  <a:lnTo>
                    <a:pt x="240" y="470"/>
                  </a:lnTo>
                  <a:lnTo>
                    <a:pt x="240" y="470"/>
                  </a:lnTo>
                  <a:lnTo>
                    <a:pt x="245" y="473"/>
                  </a:lnTo>
                  <a:lnTo>
                    <a:pt x="240" y="470"/>
                  </a:lnTo>
                  <a:close/>
                  <a:moveTo>
                    <a:pt x="250" y="476"/>
                  </a:moveTo>
                  <a:lnTo>
                    <a:pt x="231" y="508"/>
                  </a:lnTo>
                  <a:lnTo>
                    <a:pt x="220" y="501"/>
                  </a:lnTo>
                  <a:lnTo>
                    <a:pt x="240" y="470"/>
                  </a:lnTo>
                  <a:lnTo>
                    <a:pt x="250" y="476"/>
                  </a:lnTo>
                  <a:close/>
                  <a:moveTo>
                    <a:pt x="231" y="508"/>
                  </a:moveTo>
                  <a:lnTo>
                    <a:pt x="231" y="508"/>
                  </a:lnTo>
                  <a:lnTo>
                    <a:pt x="231" y="508"/>
                  </a:lnTo>
                  <a:lnTo>
                    <a:pt x="225" y="505"/>
                  </a:lnTo>
                  <a:lnTo>
                    <a:pt x="231" y="508"/>
                  </a:lnTo>
                  <a:close/>
                  <a:moveTo>
                    <a:pt x="231" y="508"/>
                  </a:moveTo>
                  <a:lnTo>
                    <a:pt x="205" y="537"/>
                  </a:lnTo>
                  <a:lnTo>
                    <a:pt x="196" y="530"/>
                  </a:lnTo>
                  <a:lnTo>
                    <a:pt x="220" y="501"/>
                  </a:lnTo>
                  <a:lnTo>
                    <a:pt x="231" y="508"/>
                  </a:lnTo>
                  <a:close/>
                  <a:moveTo>
                    <a:pt x="205" y="537"/>
                  </a:moveTo>
                  <a:lnTo>
                    <a:pt x="201" y="542"/>
                  </a:lnTo>
                  <a:lnTo>
                    <a:pt x="197" y="538"/>
                  </a:lnTo>
                  <a:lnTo>
                    <a:pt x="201" y="534"/>
                  </a:lnTo>
                  <a:lnTo>
                    <a:pt x="205" y="537"/>
                  </a:lnTo>
                  <a:close/>
                  <a:moveTo>
                    <a:pt x="197" y="538"/>
                  </a:moveTo>
                  <a:lnTo>
                    <a:pt x="4" y="360"/>
                  </a:lnTo>
                  <a:lnTo>
                    <a:pt x="12" y="351"/>
                  </a:lnTo>
                  <a:lnTo>
                    <a:pt x="205" y="529"/>
                  </a:lnTo>
                  <a:lnTo>
                    <a:pt x="197" y="538"/>
                  </a:lnTo>
                  <a:close/>
                  <a:moveTo>
                    <a:pt x="4" y="360"/>
                  </a:moveTo>
                  <a:lnTo>
                    <a:pt x="0" y="356"/>
                  </a:lnTo>
                  <a:lnTo>
                    <a:pt x="3" y="352"/>
                  </a:lnTo>
                  <a:lnTo>
                    <a:pt x="8" y="355"/>
                  </a:lnTo>
                  <a:lnTo>
                    <a:pt x="4" y="360"/>
                  </a:lnTo>
                  <a:close/>
                  <a:moveTo>
                    <a:pt x="3" y="352"/>
                  </a:moveTo>
                  <a:lnTo>
                    <a:pt x="15" y="333"/>
                  </a:lnTo>
                  <a:lnTo>
                    <a:pt x="25" y="339"/>
                  </a:lnTo>
                  <a:lnTo>
                    <a:pt x="13" y="358"/>
                  </a:lnTo>
                  <a:lnTo>
                    <a:pt x="3" y="352"/>
                  </a:lnTo>
                  <a:close/>
                  <a:moveTo>
                    <a:pt x="15" y="333"/>
                  </a:moveTo>
                  <a:lnTo>
                    <a:pt x="27" y="313"/>
                  </a:lnTo>
                  <a:lnTo>
                    <a:pt x="37" y="320"/>
                  </a:lnTo>
                  <a:lnTo>
                    <a:pt x="25" y="339"/>
                  </a:lnTo>
                  <a:lnTo>
                    <a:pt x="15" y="333"/>
                  </a:lnTo>
                  <a:close/>
                  <a:moveTo>
                    <a:pt x="37" y="320"/>
                  </a:moveTo>
                  <a:lnTo>
                    <a:pt x="37" y="320"/>
                  </a:lnTo>
                  <a:lnTo>
                    <a:pt x="37" y="320"/>
                  </a:lnTo>
                  <a:lnTo>
                    <a:pt x="32" y="317"/>
                  </a:lnTo>
                  <a:lnTo>
                    <a:pt x="37" y="320"/>
                  </a:lnTo>
                  <a:close/>
                  <a:moveTo>
                    <a:pt x="27" y="314"/>
                  </a:moveTo>
                  <a:lnTo>
                    <a:pt x="39" y="292"/>
                  </a:lnTo>
                  <a:lnTo>
                    <a:pt x="50" y="298"/>
                  </a:lnTo>
                  <a:lnTo>
                    <a:pt x="37" y="320"/>
                  </a:lnTo>
                  <a:lnTo>
                    <a:pt x="27" y="314"/>
                  </a:lnTo>
                  <a:close/>
                  <a:moveTo>
                    <a:pt x="39" y="292"/>
                  </a:moveTo>
                  <a:lnTo>
                    <a:pt x="51" y="269"/>
                  </a:lnTo>
                  <a:lnTo>
                    <a:pt x="62" y="275"/>
                  </a:lnTo>
                  <a:lnTo>
                    <a:pt x="50" y="298"/>
                  </a:lnTo>
                  <a:lnTo>
                    <a:pt x="39" y="292"/>
                  </a:lnTo>
                  <a:close/>
                  <a:moveTo>
                    <a:pt x="62" y="275"/>
                  </a:moveTo>
                  <a:lnTo>
                    <a:pt x="62" y="275"/>
                  </a:lnTo>
                  <a:lnTo>
                    <a:pt x="62" y="275"/>
                  </a:lnTo>
                  <a:lnTo>
                    <a:pt x="56" y="272"/>
                  </a:lnTo>
                  <a:lnTo>
                    <a:pt x="62" y="275"/>
                  </a:lnTo>
                  <a:close/>
                  <a:moveTo>
                    <a:pt x="51" y="270"/>
                  </a:moveTo>
                  <a:lnTo>
                    <a:pt x="61" y="250"/>
                  </a:lnTo>
                  <a:lnTo>
                    <a:pt x="72" y="256"/>
                  </a:lnTo>
                  <a:lnTo>
                    <a:pt x="62" y="275"/>
                  </a:lnTo>
                  <a:lnTo>
                    <a:pt x="51" y="270"/>
                  </a:lnTo>
                  <a:close/>
                  <a:moveTo>
                    <a:pt x="73" y="255"/>
                  </a:moveTo>
                  <a:lnTo>
                    <a:pt x="72" y="256"/>
                  </a:lnTo>
                  <a:lnTo>
                    <a:pt x="72" y="256"/>
                  </a:lnTo>
                  <a:lnTo>
                    <a:pt x="67" y="253"/>
                  </a:lnTo>
                  <a:lnTo>
                    <a:pt x="73" y="255"/>
                  </a:lnTo>
                  <a:close/>
                  <a:moveTo>
                    <a:pt x="60" y="250"/>
                  </a:moveTo>
                  <a:lnTo>
                    <a:pt x="71" y="229"/>
                  </a:lnTo>
                  <a:lnTo>
                    <a:pt x="82" y="234"/>
                  </a:lnTo>
                  <a:lnTo>
                    <a:pt x="73" y="255"/>
                  </a:lnTo>
                  <a:lnTo>
                    <a:pt x="60" y="250"/>
                  </a:lnTo>
                  <a:close/>
                  <a:moveTo>
                    <a:pt x="71" y="229"/>
                  </a:moveTo>
                  <a:lnTo>
                    <a:pt x="81" y="207"/>
                  </a:lnTo>
                  <a:lnTo>
                    <a:pt x="92" y="212"/>
                  </a:lnTo>
                  <a:lnTo>
                    <a:pt x="82" y="234"/>
                  </a:lnTo>
                  <a:lnTo>
                    <a:pt x="71" y="229"/>
                  </a:lnTo>
                  <a:close/>
                  <a:moveTo>
                    <a:pt x="92" y="211"/>
                  </a:moveTo>
                  <a:lnTo>
                    <a:pt x="92" y="212"/>
                  </a:lnTo>
                  <a:lnTo>
                    <a:pt x="92" y="212"/>
                  </a:lnTo>
                  <a:lnTo>
                    <a:pt x="86" y="209"/>
                  </a:lnTo>
                  <a:lnTo>
                    <a:pt x="92" y="211"/>
                  </a:lnTo>
                  <a:close/>
                  <a:moveTo>
                    <a:pt x="81" y="208"/>
                  </a:moveTo>
                  <a:lnTo>
                    <a:pt x="88" y="183"/>
                  </a:lnTo>
                  <a:lnTo>
                    <a:pt x="99" y="186"/>
                  </a:lnTo>
                  <a:lnTo>
                    <a:pt x="92" y="211"/>
                  </a:lnTo>
                  <a:lnTo>
                    <a:pt x="81" y="208"/>
                  </a:lnTo>
                  <a:close/>
                  <a:moveTo>
                    <a:pt x="88" y="183"/>
                  </a:moveTo>
                  <a:lnTo>
                    <a:pt x="88" y="183"/>
                  </a:lnTo>
                  <a:lnTo>
                    <a:pt x="88" y="182"/>
                  </a:lnTo>
                  <a:lnTo>
                    <a:pt x="94" y="184"/>
                  </a:lnTo>
                  <a:lnTo>
                    <a:pt x="88" y="183"/>
                  </a:lnTo>
                  <a:close/>
                  <a:moveTo>
                    <a:pt x="88" y="182"/>
                  </a:moveTo>
                  <a:lnTo>
                    <a:pt x="95" y="163"/>
                  </a:lnTo>
                  <a:lnTo>
                    <a:pt x="106" y="167"/>
                  </a:lnTo>
                  <a:lnTo>
                    <a:pt x="99" y="186"/>
                  </a:lnTo>
                  <a:lnTo>
                    <a:pt x="88" y="182"/>
                  </a:lnTo>
                  <a:close/>
                  <a:moveTo>
                    <a:pt x="107" y="167"/>
                  </a:moveTo>
                  <a:lnTo>
                    <a:pt x="107" y="167"/>
                  </a:lnTo>
                  <a:lnTo>
                    <a:pt x="106" y="167"/>
                  </a:lnTo>
                  <a:lnTo>
                    <a:pt x="101" y="165"/>
                  </a:lnTo>
                  <a:lnTo>
                    <a:pt x="107" y="167"/>
                  </a:lnTo>
                  <a:close/>
                  <a:moveTo>
                    <a:pt x="95" y="163"/>
                  </a:moveTo>
                  <a:lnTo>
                    <a:pt x="102" y="139"/>
                  </a:lnTo>
                  <a:lnTo>
                    <a:pt x="114" y="143"/>
                  </a:lnTo>
                  <a:lnTo>
                    <a:pt x="107" y="167"/>
                  </a:lnTo>
                  <a:lnTo>
                    <a:pt x="95" y="163"/>
                  </a:lnTo>
                  <a:close/>
                  <a:moveTo>
                    <a:pt x="102" y="139"/>
                  </a:moveTo>
                  <a:lnTo>
                    <a:pt x="102" y="139"/>
                  </a:lnTo>
                  <a:lnTo>
                    <a:pt x="102" y="139"/>
                  </a:lnTo>
                  <a:lnTo>
                    <a:pt x="108" y="141"/>
                  </a:lnTo>
                  <a:lnTo>
                    <a:pt x="102" y="139"/>
                  </a:lnTo>
                  <a:close/>
                  <a:moveTo>
                    <a:pt x="102" y="139"/>
                  </a:moveTo>
                  <a:lnTo>
                    <a:pt x="110" y="117"/>
                  </a:lnTo>
                  <a:lnTo>
                    <a:pt x="121" y="121"/>
                  </a:lnTo>
                  <a:lnTo>
                    <a:pt x="114" y="143"/>
                  </a:lnTo>
                  <a:lnTo>
                    <a:pt x="102" y="139"/>
                  </a:lnTo>
                  <a:close/>
                  <a:moveTo>
                    <a:pt x="110" y="117"/>
                  </a:moveTo>
                  <a:lnTo>
                    <a:pt x="117" y="94"/>
                  </a:lnTo>
                  <a:lnTo>
                    <a:pt x="128" y="98"/>
                  </a:lnTo>
                  <a:lnTo>
                    <a:pt x="121" y="121"/>
                  </a:lnTo>
                  <a:lnTo>
                    <a:pt x="110" y="117"/>
                  </a:lnTo>
                  <a:close/>
                  <a:moveTo>
                    <a:pt x="128" y="98"/>
                  </a:moveTo>
                  <a:lnTo>
                    <a:pt x="128" y="98"/>
                  </a:lnTo>
                  <a:lnTo>
                    <a:pt x="128" y="98"/>
                  </a:lnTo>
                  <a:lnTo>
                    <a:pt x="123" y="96"/>
                  </a:lnTo>
                  <a:lnTo>
                    <a:pt x="128" y="98"/>
                  </a:lnTo>
                  <a:close/>
                  <a:moveTo>
                    <a:pt x="117" y="95"/>
                  </a:moveTo>
                  <a:lnTo>
                    <a:pt x="122" y="73"/>
                  </a:lnTo>
                  <a:lnTo>
                    <a:pt x="133" y="76"/>
                  </a:lnTo>
                  <a:lnTo>
                    <a:pt x="128" y="98"/>
                  </a:lnTo>
                  <a:lnTo>
                    <a:pt x="117" y="95"/>
                  </a:lnTo>
                  <a:close/>
                  <a:moveTo>
                    <a:pt x="122" y="73"/>
                  </a:moveTo>
                  <a:lnTo>
                    <a:pt x="126" y="52"/>
                  </a:lnTo>
                  <a:lnTo>
                    <a:pt x="138" y="54"/>
                  </a:lnTo>
                  <a:lnTo>
                    <a:pt x="133" y="76"/>
                  </a:lnTo>
                  <a:lnTo>
                    <a:pt x="122" y="73"/>
                  </a:lnTo>
                  <a:close/>
                  <a:moveTo>
                    <a:pt x="138" y="54"/>
                  </a:moveTo>
                  <a:lnTo>
                    <a:pt x="138" y="53"/>
                  </a:lnTo>
                  <a:lnTo>
                    <a:pt x="138" y="54"/>
                  </a:lnTo>
                  <a:lnTo>
                    <a:pt x="132" y="53"/>
                  </a:lnTo>
                  <a:lnTo>
                    <a:pt x="138" y="54"/>
                  </a:lnTo>
                  <a:close/>
                  <a:moveTo>
                    <a:pt x="126" y="52"/>
                  </a:moveTo>
                  <a:lnTo>
                    <a:pt x="131" y="28"/>
                  </a:lnTo>
                  <a:lnTo>
                    <a:pt x="143" y="30"/>
                  </a:lnTo>
                  <a:lnTo>
                    <a:pt x="138" y="54"/>
                  </a:lnTo>
                  <a:lnTo>
                    <a:pt x="126" y="52"/>
                  </a:lnTo>
                  <a:close/>
                  <a:moveTo>
                    <a:pt x="143" y="29"/>
                  </a:moveTo>
                  <a:lnTo>
                    <a:pt x="143" y="30"/>
                  </a:lnTo>
                  <a:lnTo>
                    <a:pt x="143" y="30"/>
                  </a:lnTo>
                  <a:lnTo>
                    <a:pt x="137" y="29"/>
                  </a:lnTo>
                  <a:lnTo>
                    <a:pt x="143" y="29"/>
                  </a:lnTo>
                  <a:close/>
                  <a:moveTo>
                    <a:pt x="131" y="28"/>
                  </a:moveTo>
                  <a:lnTo>
                    <a:pt x="133" y="5"/>
                  </a:lnTo>
                  <a:lnTo>
                    <a:pt x="146" y="7"/>
                  </a:lnTo>
                  <a:lnTo>
                    <a:pt x="143" y="29"/>
                  </a:lnTo>
                  <a:lnTo>
                    <a:pt x="131" y="28"/>
                  </a:lnTo>
                  <a:close/>
                  <a:moveTo>
                    <a:pt x="133" y="5"/>
                  </a:moveTo>
                  <a:lnTo>
                    <a:pt x="134" y="0"/>
                  </a:lnTo>
                  <a:lnTo>
                    <a:pt x="139" y="0"/>
                  </a:lnTo>
                  <a:lnTo>
                    <a:pt x="139" y="6"/>
                  </a:lnTo>
                  <a:lnTo>
                    <a:pt x="133" y="5"/>
                  </a:lnTo>
                  <a:close/>
                  <a:moveTo>
                    <a:pt x="139" y="0"/>
                  </a:moveTo>
                  <a:lnTo>
                    <a:pt x="424" y="0"/>
                  </a:lnTo>
                  <a:lnTo>
                    <a:pt x="424" y="12"/>
                  </a:lnTo>
                  <a:lnTo>
                    <a:pt x="139" y="1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9" name="Freeform 241"/>
            <p:cNvSpPr>
              <a:spLocks noEditPoints="1"/>
            </p:cNvSpPr>
            <p:nvPr/>
          </p:nvSpPr>
          <p:spPr bwMode="auto">
            <a:xfrm>
              <a:off x="4558" y="2486"/>
              <a:ext cx="195" cy="132"/>
            </a:xfrm>
            <a:custGeom>
              <a:avLst/>
              <a:gdLst/>
              <a:ahLst/>
              <a:cxnLst>
                <a:cxn ang="0">
                  <a:pos x="584" y="192"/>
                </a:cxn>
                <a:cxn ang="0">
                  <a:pos x="543" y="200"/>
                </a:cxn>
                <a:cxn ang="0">
                  <a:pos x="550" y="211"/>
                </a:cxn>
                <a:cxn ang="0">
                  <a:pos x="518" y="230"/>
                </a:cxn>
                <a:cxn ang="0">
                  <a:pos x="518" y="230"/>
                </a:cxn>
                <a:cxn ang="0">
                  <a:pos x="483" y="250"/>
                </a:cxn>
                <a:cxn ang="0">
                  <a:pos x="483" y="250"/>
                </a:cxn>
                <a:cxn ang="0">
                  <a:pos x="449" y="267"/>
                </a:cxn>
                <a:cxn ang="0">
                  <a:pos x="415" y="284"/>
                </a:cxn>
                <a:cxn ang="0">
                  <a:pos x="415" y="285"/>
                </a:cxn>
                <a:cxn ang="0">
                  <a:pos x="373" y="288"/>
                </a:cxn>
                <a:cxn ang="0">
                  <a:pos x="378" y="299"/>
                </a:cxn>
                <a:cxn ang="0">
                  <a:pos x="344" y="314"/>
                </a:cxn>
                <a:cxn ang="0">
                  <a:pos x="344" y="314"/>
                </a:cxn>
                <a:cxn ang="0">
                  <a:pos x="307" y="328"/>
                </a:cxn>
                <a:cxn ang="0">
                  <a:pos x="306" y="328"/>
                </a:cxn>
                <a:cxn ang="0">
                  <a:pos x="270" y="340"/>
                </a:cxn>
                <a:cxn ang="0">
                  <a:pos x="270" y="340"/>
                </a:cxn>
                <a:cxn ang="0">
                  <a:pos x="229" y="339"/>
                </a:cxn>
                <a:cxn ang="0">
                  <a:pos x="233" y="350"/>
                </a:cxn>
                <a:cxn ang="0">
                  <a:pos x="197" y="363"/>
                </a:cxn>
                <a:cxn ang="0">
                  <a:pos x="196" y="363"/>
                </a:cxn>
                <a:cxn ang="0">
                  <a:pos x="159" y="371"/>
                </a:cxn>
                <a:cxn ang="0">
                  <a:pos x="159" y="371"/>
                </a:cxn>
                <a:cxn ang="0">
                  <a:pos x="118" y="366"/>
                </a:cxn>
                <a:cxn ang="0">
                  <a:pos x="120" y="378"/>
                </a:cxn>
                <a:cxn ang="0">
                  <a:pos x="83" y="385"/>
                </a:cxn>
                <a:cxn ang="0">
                  <a:pos x="83" y="385"/>
                </a:cxn>
                <a:cxn ang="0">
                  <a:pos x="44" y="392"/>
                </a:cxn>
                <a:cxn ang="0">
                  <a:pos x="43" y="392"/>
                </a:cxn>
                <a:cxn ang="0">
                  <a:pos x="7" y="395"/>
                </a:cxn>
                <a:cxn ang="0">
                  <a:pos x="0" y="389"/>
                </a:cxn>
                <a:cxn ang="0">
                  <a:pos x="0" y="130"/>
                </a:cxn>
                <a:cxn ang="0">
                  <a:pos x="5" y="124"/>
                </a:cxn>
                <a:cxn ang="0">
                  <a:pos x="30" y="119"/>
                </a:cxn>
                <a:cxn ang="0">
                  <a:pos x="30" y="119"/>
                </a:cxn>
                <a:cxn ang="0">
                  <a:pos x="59" y="128"/>
                </a:cxn>
                <a:cxn ang="0">
                  <a:pos x="56" y="117"/>
                </a:cxn>
                <a:cxn ang="0">
                  <a:pos x="81" y="112"/>
                </a:cxn>
                <a:cxn ang="0">
                  <a:pos x="109" y="119"/>
                </a:cxn>
                <a:cxn ang="0">
                  <a:pos x="105" y="107"/>
                </a:cxn>
                <a:cxn ang="0">
                  <a:pos x="129" y="100"/>
                </a:cxn>
                <a:cxn ang="0">
                  <a:pos x="130" y="100"/>
                </a:cxn>
                <a:cxn ang="0">
                  <a:pos x="154" y="107"/>
                </a:cxn>
                <a:cxn ang="0">
                  <a:pos x="151" y="94"/>
                </a:cxn>
                <a:cxn ang="0">
                  <a:pos x="176" y="87"/>
                </a:cxn>
                <a:cxn ang="0">
                  <a:pos x="200" y="80"/>
                </a:cxn>
                <a:cxn ang="0">
                  <a:pos x="228" y="84"/>
                </a:cxn>
                <a:cxn ang="0">
                  <a:pos x="224" y="72"/>
                </a:cxn>
                <a:cxn ang="0">
                  <a:pos x="248" y="63"/>
                </a:cxn>
                <a:cxn ang="0">
                  <a:pos x="248" y="63"/>
                </a:cxn>
                <a:cxn ang="0">
                  <a:pos x="275" y="67"/>
                </a:cxn>
                <a:cxn ang="0">
                  <a:pos x="271" y="56"/>
                </a:cxn>
                <a:cxn ang="0">
                  <a:pos x="300" y="57"/>
                </a:cxn>
                <a:cxn ang="0">
                  <a:pos x="294" y="46"/>
                </a:cxn>
                <a:cxn ang="0">
                  <a:pos x="316" y="34"/>
                </a:cxn>
                <a:cxn ang="0">
                  <a:pos x="317" y="34"/>
                </a:cxn>
                <a:cxn ang="0">
                  <a:pos x="339" y="24"/>
                </a:cxn>
                <a:cxn ang="0">
                  <a:pos x="339" y="24"/>
                </a:cxn>
                <a:cxn ang="0">
                  <a:pos x="369" y="25"/>
                </a:cxn>
                <a:cxn ang="0">
                  <a:pos x="363" y="15"/>
                </a:cxn>
                <a:cxn ang="0">
                  <a:pos x="385" y="2"/>
                </a:cxn>
                <a:cxn ang="0">
                  <a:pos x="392" y="3"/>
                </a:cxn>
              </a:cxnLst>
              <a:rect l="0" t="0" r="r" b="b"/>
              <a:pathLst>
                <a:path w="585" h="395">
                  <a:moveTo>
                    <a:pt x="584" y="192"/>
                  </a:moveTo>
                  <a:lnTo>
                    <a:pt x="549" y="211"/>
                  </a:lnTo>
                  <a:lnTo>
                    <a:pt x="543" y="200"/>
                  </a:lnTo>
                  <a:lnTo>
                    <a:pt x="578" y="180"/>
                  </a:lnTo>
                  <a:lnTo>
                    <a:pt x="584" y="192"/>
                  </a:lnTo>
                  <a:close/>
                  <a:moveTo>
                    <a:pt x="543" y="200"/>
                  </a:moveTo>
                  <a:lnTo>
                    <a:pt x="543" y="201"/>
                  </a:lnTo>
                  <a:lnTo>
                    <a:pt x="543" y="200"/>
                  </a:lnTo>
                  <a:lnTo>
                    <a:pt x="546" y="206"/>
                  </a:lnTo>
                  <a:lnTo>
                    <a:pt x="543" y="200"/>
                  </a:lnTo>
                  <a:close/>
                  <a:moveTo>
                    <a:pt x="550" y="211"/>
                  </a:moveTo>
                  <a:lnTo>
                    <a:pt x="518" y="230"/>
                  </a:lnTo>
                  <a:lnTo>
                    <a:pt x="512" y="220"/>
                  </a:lnTo>
                  <a:lnTo>
                    <a:pt x="543" y="200"/>
                  </a:lnTo>
                  <a:lnTo>
                    <a:pt x="550" y="211"/>
                  </a:lnTo>
                  <a:close/>
                  <a:moveTo>
                    <a:pt x="518" y="230"/>
                  </a:moveTo>
                  <a:lnTo>
                    <a:pt x="518" y="230"/>
                  </a:lnTo>
                  <a:lnTo>
                    <a:pt x="518" y="230"/>
                  </a:lnTo>
                  <a:lnTo>
                    <a:pt x="515" y="225"/>
                  </a:lnTo>
                  <a:lnTo>
                    <a:pt x="518" y="230"/>
                  </a:lnTo>
                  <a:close/>
                  <a:moveTo>
                    <a:pt x="518" y="230"/>
                  </a:moveTo>
                  <a:lnTo>
                    <a:pt x="483" y="250"/>
                  </a:lnTo>
                  <a:lnTo>
                    <a:pt x="477" y="239"/>
                  </a:lnTo>
                  <a:lnTo>
                    <a:pt x="512" y="220"/>
                  </a:lnTo>
                  <a:lnTo>
                    <a:pt x="518" y="230"/>
                  </a:lnTo>
                  <a:close/>
                  <a:moveTo>
                    <a:pt x="483" y="250"/>
                  </a:moveTo>
                  <a:lnTo>
                    <a:pt x="483" y="250"/>
                  </a:lnTo>
                  <a:lnTo>
                    <a:pt x="483" y="250"/>
                  </a:lnTo>
                  <a:lnTo>
                    <a:pt x="480" y="244"/>
                  </a:lnTo>
                  <a:lnTo>
                    <a:pt x="483" y="250"/>
                  </a:lnTo>
                  <a:close/>
                  <a:moveTo>
                    <a:pt x="483" y="250"/>
                  </a:moveTo>
                  <a:lnTo>
                    <a:pt x="449" y="267"/>
                  </a:lnTo>
                  <a:lnTo>
                    <a:pt x="444" y="256"/>
                  </a:lnTo>
                  <a:lnTo>
                    <a:pt x="478" y="239"/>
                  </a:lnTo>
                  <a:lnTo>
                    <a:pt x="483" y="250"/>
                  </a:lnTo>
                  <a:close/>
                  <a:moveTo>
                    <a:pt x="449" y="267"/>
                  </a:moveTo>
                  <a:lnTo>
                    <a:pt x="415" y="284"/>
                  </a:lnTo>
                  <a:lnTo>
                    <a:pt x="409" y="274"/>
                  </a:lnTo>
                  <a:lnTo>
                    <a:pt x="444" y="256"/>
                  </a:lnTo>
                  <a:lnTo>
                    <a:pt x="449" y="267"/>
                  </a:lnTo>
                  <a:close/>
                  <a:moveTo>
                    <a:pt x="415" y="284"/>
                  </a:moveTo>
                  <a:lnTo>
                    <a:pt x="415" y="285"/>
                  </a:lnTo>
                  <a:lnTo>
                    <a:pt x="415" y="285"/>
                  </a:lnTo>
                  <a:lnTo>
                    <a:pt x="413" y="279"/>
                  </a:lnTo>
                  <a:lnTo>
                    <a:pt x="415" y="284"/>
                  </a:lnTo>
                  <a:close/>
                  <a:moveTo>
                    <a:pt x="415" y="285"/>
                  </a:moveTo>
                  <a:lnTo>
                    <a:pt x="378" y="299"/>
                  </a:lnTo>
                  <a:lnTo>
                    <a:pt x="373" y="288"/>
                  </a:lnTo>
                  <a:lnTo>
                    <a:pt x="409" y="273"/>
                  </a:lnTo>
                  <a:lnTo>
                    <a:pt x="415" y="285"/>
                  </a:lnTo>
                  <a:close/>
                  <a:moveTo>
                    <a:pt x="373" y="288"/>
                  </a:moveTo>
                  <a:lnTo>
                    <a:pt x="373" y="288"/>
                  </a:lnTo>
                  <a:lnTo>
                    <a:pt x="373" y="288"/>
                  </a:lnTo>
                  <a:lnTo>
                    <a:pt x="375" y="294"/>
                  </a:lnTo>
                  <a:lnTo>
                    <a:pt x="373" y="288"/>
                  </a:lnTo>
                  <a:close/>
                  <a:moveTo>
                    <a:pt x="378" y="299"/>
                  </a:moveTo>
                  <a:lnTo>
                    <a:pt x="344" y="314"/>
                  </a:lnTo>
                  <a:lnTo>
                    <a:pt x="339" y="303"/>
                  </a:lnTo>
                  <a:lnTo>
                    <a:pt x="373" y="288"/>
                  </a:lnTo>
                  <a:lnTo>
                    <a:pt x="378" y="299"/>
                  </a:lnTo>
                  <a:close/>
                  <a:moveTo>
                    <a:pt x="344" y="314"/>
                  </a:moveTo>
                  <a:lnTo>
                    <a:pt x="344" y="314"/>
                  </a:lnTo>
                  <a:lnTo>
                    <a:pt x="344" y="314"/>
                  </a:lnTo>
                  <a:lnTo>
                    <a:pt x="342" y="308"/>
                  </a:lnTo>
                  <a:lnTo>
                    <a:pt x="344" y="314"/>
                  </a:lnTo>
                  <a:close/>
                  <a:moveTo>
                    <a:pt x="344" y="314"/>
                  </a:moveTo>
                  <a:lnTo>
                    <a:pt x="307" y="328"/>
                  </a:lnTo>
                  <a:lnTo>
                    <a:pt x="302" y="317"/>
                  </a:lnTo>
                  <a:lnTo>
                    <a:pt x="339" y="302"/>
                  </a:lnTo>
                  <a:lnTo>
                    <a:pt x="344" y="314"/>
                  </a:lnTo>
                  <a:close/>
                  <a:moveTo>
                    <a:pt x="307" y="328"/>
                  </a:moveTo>
                  <a:lnTo>
                    <a:pt x="306" y="328"/>
                  </a:lnTo>
                  <a:lnTo>
                    <a:pt x="306" y="328"/>
                  </a:lnTo>
                  <a:lnTo>
                    <a:pt x="304" y="323"/>
                  </a:lnTo>
                  <a:lnTo>
                    <a:pt x="307" y="328"/>
                  </a:lnTo>
                  <a:close/>
                  <a:moveTo>
                    <a:pt x="306" y="328"/>
                  </a:moveTo>
                  <a:lnTo>
                    <a:pt x="270" y="340"/>
                  </a:lnTo>
                  <a:lnTo>
                    <a:pt x="266" y="329"/>
                  </a:lnTo>
                  <a:lnTo>
                    <a:pt x="303" y="317"/>
                  </a:lnTo>
                  <a:lnTo>
                    <a:pt x="306" y="328"/>
                  </a:lnTo>
                  <a:close/>
                  <a:moveTo>
                    <a:pt x="270" y="340"/>
                  </a:moveTo>
                  <a:lnTo>
                    <a:pt x="270" y="340"/>
                  </a:lnTo>
                  <a:lnTo>
                    <a:pt x="270" y="340"/>
                  </a:lnTo>
                  <a:lnTo>
                    <a:pt x="268" y="335"/>
                  </a:lnTo>
                  <a:lnTo>
                    <a:pt x="270" y="340"/>
                  </a:lnTo>
                  <a:close/>
                  <a:moveTo>
                    <a:pt x="270" y="340"/>
                  </a:moveTo>
                  <a:lnTo>
                    <a:pt x="233" y="350"/>
                  </a:lnTo>
                  <a:lnTo>
                    <a:pt x="229" y="338"/>
                  </a:lnTo>
                  <a:lnTo>
                    <a:pt x="267" y="329"/>
                  </a:lnTo>
                  <a:lnTo>
                    <a:pt x="270" y="340"/>
                  </a:lnTo>
                  <a:close/>
                  <a:moveTo>
                    <a:pt x="229" y="339"/>
                  </a:moveTo>
                  <a:lnTo>
                    <a:pt x="229" y="339"/>
                  </a:lnTo>
                  <a:lnTo>
                    <a:pt x="229" y="338"/>
                  </a:lnTo>
                  <a:lnTo>
                    <a:pt x="231" y="344"/>
                  </a:lnTo>
                  <a:lnTo>
                    <a:pt x="229" y="339"/>
                  </a:lnTo>
                  <a:close/>
                  <a:moveTo>
                    <a:pt x="233" y="350"/>
                  </a:moveTo>
                  <a:lnTo>
                    <a:pt x="197" y="363"/>
                  </a:lnTo>
                  <a:lnTo>
                    <a:pt x="193" y="351"/>
                  </a:lnTo>
                  <a:lnTo>
                    <a:pt x="229" y="339"/>
                  </a:lnTo>
                  <a:lnTo>
                    <a:pt x="233" y="350"/>
                  </a:lnTo>
                  <a:close/>
                  <a:moveTo>
                    <a:pt x="197" y="363"/>
                  </a:moveTo>
                  <a:lnTo>
                    <a:pt x="196" y="363"/>
                  </a:lnTo>
                  <a:lnTo>
                    <a:pt x="196" y="363"/>
                  </a:lnTo>
                  <a:lnTo>
                    <a:pt x="195" y="356"/>
                  </a:lnTo>
                  <a:lnTo>
                    <a:pt x="197" y="363"/>
                  </a:lnTo>
                  <a:close/>
                  <a:moveTo>
                    <a:pt x="196" y="363"/>
                  </a:moveTo>
                  <a:lnTo>
                    <a:pt x="159" y="371"/>
                  </a:lnTo>
                  <a:lnTo>
                    <a:pt x="156" y="358"/>
                  </a:lnTo>
                  <a:lnTo>
                    <a:pt x="194" y="350"/>
                  </a:lnTo>
                  <a:lnTo>
                    <a:pt x="196" y="363"/>
                  </a:lnTo>
                  <a:close/>
                  <a:moveTo>
                    <a:pt x="159" y="371"/>
                  </a:moveTo>
                  <a:lnTo>
                    <a:pt x="160" y="370"/>
                  </a:lnTo>
                  <a:lnTo>
                    <a:pt x="159" y="371"/>
                  </a:lnTo>
                  <a:lnTo>
                    <a:pt x="158" y="365"/>
                  </a:lnTo>
                  <a:lnTo>
                    <a:pt x="159" y="371"/>
                  </a:lnTo>
                  <a:close/>
                  <a:moveTo>
                    <a:pt x="159" y="371"/>
                  </a:moveTo>
                  <a:lnTo>
                    <a:pt x="120" y="378"/>
                  </a:lnTo>
                  <a:lnTo>
                    <a:pt x="118" y="366"/>
                  </a:lnTo>
                  <a:lnTo>
                    <a:pt x="156" y="358"/>
                  </a:lnTo>
                  <a:lnTo>
                    <a:pt x="159" y="371"/>
                  </a:lnTo>
                  <a:close/>
                  <a:moveTo>
                    <a:pt x="118" y="366"/>
                  </a:moveTo>
                  <a:lnTo>
                    <a:pt x="117" y="366"/>
                  </a:lnTo>
                  <a:lnTo>
                    <a:pt x="118" y="366"/>
                  </a:lnTo>
                  <a:lnTo>
                    <a:pt x="119" y="372"/>
                  </a:lnTo>
                  <a:lnTo>
                    <a:pt x="118" y="366"/>
                  </a:lnTo>
                  <a:close/>
                  <a:moveTo>
                    <a:pt x="120" y="378"/>
                  </a:moveTo>
                  <a:lnTo>
                    <a:pt x="83" y="385"/>
                  </a:lnTo>
                  <a:lnTo>
                    <a:pt x="81" y="373"/>
                  </a:lnTo>
                  <a:lnTo>
                    <a:pt x="118" y="366"/>
                  </a:lnTo>
                  <a:lnTo>
                    <a:pt x="120" y="378"/>
                  </a:lnTo>
                  <a:close/>
                  <a:moveTo>
                    <a:pt x="83" y="385"/>
                  </a:moveTo>
                  <a:lnTo>
                    <a:pt x="84" y="385"/>
                  </a:lnTo>
                  <a:lnTo>
                    <a:pt x="83" y="385"/>
                  </a:lnTo>
                  <a:lnTo>
                    <a:pt x="82" y="379"/>
                  </a:lnTo>
                  <a:lnTo>
                    <a:pt x="83" y="385"/>
                  </a:lnTo>
                  <a:close/>
                  <a:moveTo>
                    <a:pt x="83" y="385"/>
                  </a:moveTo>
                  <a:lnTo>
                    <a:pt x="44" y="392"/>
                  </a:lnTo>
                  <a:lnTo>
                    <a:pt x="42" y="380"/>
                  </a:lnTo>
                  <a:lnTo>
                    <a:pt x="81" y="373"/>
                  </a:lnTo>
                  <a:lnTo>
                    <a:pt x="83" y="385"/>
                  </a:lnTo>
                  <a:close/>
                  <a:moveTo>
                    <a:pt x="44" y="392"/>
                  </a:moveTo>
                  <a:lnTo>
                    <a:pt x="44" y="392"/>
                  </a:lnTo>
                  <a:lnTo>
                    <a:pt x="43" y="392"/>
                  </a:lnTo>
                  <a:lnTo>
                    <a:pt x="43" y="386"/>
                  </a:lnTo>
                  <a:lnTo>
                    <a:pt x="44" y="392"/>
                  </a:lnTo>
                  <a:close/>
                  <a:moveTo>
                    <a:pt x="43" y="392"/>
                  </a:moveTo>
                  <a:lnTo>
                    <a:pt x="7" y="395"/>
                  </a:lnTo>
                  <a:lnTo>
                    <a:pt x="5" y="383"/>
                  </a:lnTo>
                  <a:lnTo>
                    <a:pt x="43" y="380"/>
                  </a:lnTo>
                  <a:lnTo>
                    <a:pt x="43" y="392"/>
                  </a:lnTo>
                  <a:close/>
                  <a:moveTo>
                    <a:pt x="7" y="395"/>
                  </a:moveTo>
                  <a:lnTo>
                    <a:pt x="0" y="395"/>
                  </a:lnTo>
                  <a:lnTo>
                    <a:pt x="0" y="389"/>
                  </a:lnTo>
                  <a:lnTo>
                    <a:pt x="7" y="389"/>
                  </a:lnTo>
                  <a:lnTo>
                    <a:pt x="7" y="395"/>
                  </a:lnTo>
                  <a:close/>
                  <a:moveTo>
                    <a:pt x="0" y="389"/>
                  </a:moveTo>
                  <a:lnTo>
                    <a:pt x="0" y="130"/>
                  </a:lnTo>
                  <a:lnTo>
                    <a:pt x="13" y="130"/>
                  </a:lnTo>
                  <a:lnTo>
                    <a:pt x="13" y="389"/>
                  </a:lnTo>
                  <a:lnTo>
                    <a:pt x="0" y="389"/>
                  </a:lnTo>
                  <a:close/>
                  <a:moveTo>
                    <a:pt x="0" y="130"/>
                  </a:moveTo>
                  <a:lnTo>
                    <a:pt x="0" y="125"/>
                  </a:lnTo>
                  <a:lnTo>
                    <a:pt x="5" y="124"/>
                  </a:lnTo>
                  <a:lnTo>
                    <a:pt x="7" y="130"/>
                  </a:lnTo>
                  <a:lnTo>
                    <a:pt x="0" y="130"/>
                  </a:lnTo>
                  <a:close/>
                  <a:moveTo>
                    <a:pt x="5" y="124"/>
                  </a:moveTo>
                  <a:lnTo>
                    <a:pt x="30" y="119"/>
                  </a:lnTo>
                  <a:lnTo>
                    <a:pt x="32" y="131"/>
                  </a:lnTo>
                  <a:lnTo>
                    <a:pt x="8" y="136"/>
                  </a:lnTo>
                  <a:lnTo>
                    <a:pt x="5" y="124"/>
                  </a:lnTo>
                  <a:close/>
                  <a:moveTo>
                    <a:pt x="30" y="119"/>
                  </a:moveTo>
                  <a:lnTo>
                    <a:pt x="30" y="119"/>
                  </a:lnTo>
                  <a:lnTo>
                    <a:pt x="30" y="119"/>
                  </a:lnTo>
                  <a:lnTo>
                    <a:pt x="31" y="125"/>
                  </a:lnTo>
                  <a:lnTo>
                    <a:pt x="30" y="119"/>
                  </a:lnTo>
                  <a:close/>
                  <a:moveTo>
                    <a:pt x="30" y="119"/>
                  </a:moveTo>
                  <a:lnTo>
                    <a:pt x="57" y="117"/>
                  </a:lnTo>
                  <a:lnTo>
                    <a:pt x="58" y="129"/>
                  </a:lnTo>
                  <a:lnTo>
                    <a:pt x="32" y="131"/>
                  </a:lnTo>
                  <a:lnTo>
                    <a:pt x="30" y="119"/>
                  </a:lnTo>
                  <a:close/>
                  <a:moveTo>
                    <a:pt x="59" y="128"/>
                  </a:moveTo>
                  <a:lnTo>
                    <a:pt x="59" y="128"/>
                  </a:lnTo>
                  <a:lnTo>
                    <a:pt x="58" y="129"/>
                  </a:lnTo>
                  <a:lnTo>
                    <a:pt x="58" y="123"/>
                  </a:lnTo>
                  <a:lnTo>
                    <a:pt x="59" y="128"/>
                  </a:lnTo>
                  <a:close/>
                  <a:moveTo>
                    <a:pt x="56" y="117"/>
                  </a:moveTo>
                  <a:lnTo>
                    <a:pt x="81" y="112"/>
                  </a:lnTo>
                  <a:lnTo>
                    <a:pt x="83" y="124"/>
                  </a:lnTo>
                  <a:lnTo>
                    <a:pt x="59" y="128"/>
                  </a:lnTo>
                  <a:lnTo>
                    <a:pt x="56" y="117"/>
                  </a:lnTo>
                  <a:close/>
                  <a:moveTo>
                    <a:pt x="81" y="112"/>
                  </a:moveTo>
                  <a:lnTo>
                    <a:pt x="106" y="107"/>
                  </a:lnTo>
                  <a:lnTo>
                    <a:pt x="108" y="119"/>
                  </a:lnTo>
                  <a:lnTo>
                    <a:pt x="83" y="124"/>
                  </a:lnTo>
                  <a:lnTo>
                    <a:pt x="81" y="112"/>
                  </a:lnTo>
                  <a:close/>
                  <a:moveTo>
                    <a:pt x="109" y="119"/>
                  </a:moveTo>
                  <a:lnTo>
                    <a:pt x="108" y="119"/>
                  </a:lnTo>
                  <a:lnTo>
                    <a:pt x="108" y="119"/>
                  </a:lnTo>
                  <a:lnTo>
                    <a:pt x="107" y="113"/>
                  </a:lnTo>
                  <a:lnTo>
                    <a:pt x="109" y="119"/>
                  </a:lnTo>
                  <a:close/>
                  <a:moveTo>
                    <a:pt x="105" y="107"/>
                  </a:moveTo>
                  <a:lnTo>
                    <a:pt x="129" y="100"/>
                  </a:lnTo>
                  <a:lnTo>
                    <a:pt x="133" y="111"/>
                  </a:lnTo>
                  <a:lnTo>
                    <a:pt x="109" y="119"/>
                  </a:lnTo>
                  <a:lnTo>
                    <a:pt x="105" y="107"/>
                  </a:lnTo>
                  <a:close/>
                  <a:moveTo>
                    <a:pt x="129" y="100"/>
                  </a:moveTo>
                  <a:lnTo>
                    <a:pt x="129" y="100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29" y="100"/>
                  </a:lnTo>
                  <a:close/>
                  <a:moveTo>
                    <a:pt x="130" y="100"/>
                  </a:moveTo>
                  <a:lnTo>
                    <a:pt x="151" y="94"/>
                  </a:lnTo>
                  <a:lnTo>
                    <a:pt x="154" y="107"/>
                  </a:lnTo>
                  <a:lnTo>
                    <a:pt x="132" y="112"/>
                  </a:lnTo>
                  <a:lnTo>
                    <a:pt x="130" y="100"/>
                  </a:lnTo>
                  <a:close/>
                  <a:moveTo>
                    <a:pt x="154" y="107"/>
                  </a:moveTo>
                  <a:lnTo>
                    <a:pt x="154" y="107"/>
                  </a:lnTo>
                  <a:lnTo>
                    <a:pt x="154" y="107"/>
                  </a:lnTo>
                  <a:lnTo>
                    <a:pt x="153" y="101"/>
                  </a:lnTo>
                  <a:lnTo>
                    <a:pt x="154" y="107"/>
                  </a:lnTo>
                  <a:close/>
                  <a:moveTo>
                    <a:pt x="151" y="94"/>
                  </a:moveTo>
                  <a:lnTo>
                    <a:pt x="176" y="87"/>
                  </a:lnTo>
                  <a:lnTo>
                    <a:pt x="180" y="99"/>
                  </a:lnTo>
                  <a:lnTo>
                    <a:pt x="154" y="107"/>
                  </a:lnTo>
                  <a:lnTo>
                    <a:pt x="151" y="94"/>
                  </a:lnTo>
                  <a:close/>
                  <a:moveTo>
                    <a:pt x="176" y="87"/>
                  </a:moveTo>
                  <a:lnTo>
                    <a:pt x="200" y="80"/>
                  </a:lnTo>
                  <a:lnTo>
                    <a:pt x="204" y="91"/>
                  </a:lnTo>
                  <a:lnTo>
                    <a:pt x="180" y="99"/>
                  </a:lnTo>
                  <a:lnTo>
                    <a:pt x="176" y="87"/>
                  </a:lnTo>
                  <a:close/>
                  <a:moveTo>
                    <a:pt x="200" y="80"/>
                  </a:moveTo>
                  <a:lnTo>
                    <a:pt x="224" y="72"/>
                  </a:lnTo>
                  <a:lnTo>
                    <a:pt x="228" y="84"/>
                  </a:lnTo>
                  <a:lnTo>
                    <a:pt x="204" y="91"/>
                  </a:lnTo>
                  <a:lnTo>
                    <a:pt x="200" y="80"/>
                  </a:lnTo>
                  <a:close/>
                  <a:moveTo>
                    <a:pt x="228" y="84"/>
                  </a:moveTo>
                  <a:lnTo>
                    <a:pt x="228" y="84"/>
                  </a:lnTo>
                  <a:lnTo>
                    <a:pt x="228" y="84"/>
                  </a:lnTo>
                  <a:lnTo>
                    <a:pt x="226" y="78"/>
                  </a:lnTo>
                  <a:lnTo>
                    <a:pt x="228" y="84"/>
                  </a:lnTo>
                  <a:close/>
                  <a:moveTo>
                    <a:pt x="224" y="72"/>
                  </a:moveTo>
                  <a:lnTo>
                    <a:pt x="248" y="63"/>
                  </a:lnTo>
                  <a:lnTo>
                    <a:pt x="254" y="74"/>
                  </a:lnTo>
                  <a:lnTo>
                    <a:pt x="228" y="84"/>
                  </a:lnTo>
                  <a:lnTo>
                    <a:pt x="224" y="72"/>
                  </a:lnTo>
                  <a:close/>
                  <a:moveTo>
                    <a:pt x="248" y="63"/>
                  </a:moveTo>
                  <a:lnTo>
                    <a:pt x="248" y="63"/>
                  </a:lnTo>
                  <a:lnTo>
                    <a:pt x="248" y="63"/>
                  </a:lnTo>
                  <a:lnTo>
                    <a:pt x="251" y="68"/>
                  </a:lnTo>
                  <a:lnTo>
                    <a:pt x="248" y="63"/>
                  </a:lnTo>
                  <a:close/>
                  <a:moveTo>
                    <a:pt x="248" y="63"/>
                  </a:moveTo>
                  <a:lnTo>
                    <a:pt x="271" y="55"/>
                  </a:lnTo>
                  <a:lnTo>
                    <a:pt x="275" y="67"/>
                  </a:lnTo>
                  <a:lnTo>
                    <a:pt x="253" y="74"/>
                  </a:lnTo>
                  <a:lnTo>
                    <a:pt x="248" y="63"/>
                  </a:lnTo>
                  <a:close/>
                  <a:moveTo>
                    <a:pt x="275" y="67"/>
                  </a:moveTo>
                  <a:lnTo>
                    <a:pt x="275" y="67"/>
                  </a:lnTo>
                  <a:lnTo>
                    <a:pt x="275" y="67"/>
                  </a:lnTo>
                  <a:lnTo>
                    <a:pt x="273" y="61"/>
                  </a:lnTo>
                  <a:lnTo>
                    <a:pt x="275" y="67"/>
                  </a:lnTo>
                  <a:close/>
                  <a:moveTo>
                    <a:pt x="271" y="56"/>
                  </a:moveTo>
                  <a:lnTo>
                    <a:pt x="295" y="46"/>
                  </a:lnTo>
                  <a:lnTo>
                    <a:pt x="299" y="57"/>
                  </a:lnTo>
                  <a:lnTo>
                    <a:pt x="275" y="67"/>
                  </a:lnTo>
                  <a:lnTo>
                    <a:pt x="271" y="56"/>
                  </a:lnTo>
                  <a:close/>
                  <a:moveTo>
                    <a:pt x="300" y="57"/>
                  </a:moveTo>
                  <a:lnTo>
                    <a:pt x="300" y="57"/>
                  </a:lnTo>
                  <a:lnTo>
                    <a:pt x="299" y="57"/>
                  </a:lnTo>
                  <a:lnTo>
                    <a:pt x="297" y="52"/>
                  </a:lnTo>
                  <a:lnTo>
                    <a:pt x="300" y="57"/>
                  </a:lnTo>
                  <a:close/>
                  <a:moveTo>
                    <a:pt x="294" y="46"/>
                  </a:moveTo>
                  <a:lnTo>
                    <a:pt x="316" y="34"/>
                  </a:lnTo>
                  <a:lnTo>
                    <a:pt x="322" y="45"/>
                  </a:lnTo>
                  <a:lnTo>
                    <a:pt x="300" y="57"/>
                  </a:lnTo>
                  <a:lnTo>
                    <a:pt x="294" y="46"/>
                  </a:lnTo>
                  <a:close/>
                  <a:moveTo>
                    <a:pt x="316" y="34"/>
                  </a:moveTo>
                  <a:lnTo>
                    <a:pt x="316" y="34"/>
                  </a:lnTo>
                  <a:lnTo>
                    <a:pt x="317" y="34"/>
                  </a:lnTo>
                  <a:lnTo>
                    <a:pt x="319" y="39"/>
                  </a:lnTo>
                  <a:lnTo>
                    <a:pt x="316" y="34"/>
                  </a:lnTo>
                  <a:close/>
                  <a:moveTo>
                    <a:pt x="317" y="34"/>
                  </a:moveTo>
                  <a:lnTo>
                    <a:pt x="339" y="24"/>
                  </a:lnTo>
                  <a:lnTo>
                    <a:pt x="344" y="35"/>
                  </a:lnTo>
                  <a:lnTo>
                    <a:pt x="321" y="45"/>
                  </a:lnTo>
                  <a:lnTo>
                    <a:pt x="317" y="34"/>
                  </a:lnTo>
                  <a:close/>
                  <a:moveTo>
                    <a:pt x="339" y="24"/>
                  </a:moveTo>
                  <a:lnTo>
                    <a:pt x="339" y="24"/>
                  </a:lnTo>
                  <a:lnTo>
                    <a:pt x="339" y="24"/>
                  </a:lnTo>
                  <a:lnTo>
                    <a:pt x="342" y="30"/>
                  </a:lnTo>
                  <a:lnTo>
                    <a:pt x="339" y="24"/>
                  </a:lnTo>
                  <a:close/>
                  <a:moveTo>
                    <a:pt x="339" y="24"/>
                  </a:moveTo>
                  <a:lnTo>
                    <a:pt x="364" y="15"/>
                  </a:lnTo>
                  <a:lnTo>
                    <a:pt x="368" y="26"/>
                  </a:lnTo>
                  <a:lnTo>
                    <a:pt x="344" y="35"/>
                  </a:lnTo>
                  <a:lnTo>
                    <a:pt x="339" y="24"/>
                  </a:lnTo>
                  <a:close/>
                  <a:moveTo>
                    <a:pt x="369" y="25"/>
                  </a:moveTo>
                  <a:lnTo>
                    <a:pt x="368" y="26"/>
                  </a:lnTo>
                  <a:lnTo>
                    <a:pt x="368" y="26"/>
                  </a:lnTo>
                  <a:lnTo>
                    <a:pt x="366" y="20"/>
                  </a:lnTo>
                  <a:lnTo>
                    <a:pt x="369" y="25"/>
                  </a:lnTo>
                  <a:close/>
                  <a:moveTo>
                    <a:pt x="363" y="15"/>
                  </a:moveTo>
                  <a:lnTo>
                    <a:pt x="385" y="2"/>
                  </a:lnTo>
                  <a:lnTo>
                    <a:pt x="390" y="13"/>
                  </a:lnTo>
                  <a:lnTo>
                    <a:pt x="369" y="25"/>
                  </a:lnTo>
                  <a:lnTo>
                    <a:pt x="363" y="15"/>
                  </a:lnTo>
                  <a:close/>
                  <a:moveTo>
                    <a:pt x="385" y="2"/>
                  </a:moveTo>
                  <a:lnTo>
                    <a:pt x="388" y="0"/>
                  </a:lnTo>
                  <a:lnTo>
                    <a:pt x="392" y="3"/>
                  </a:lnTo>
                  <a:lnTo>
                    <a:pt x="388" y="7"/>
                  </a:lnTo>
                  <a:lnTo>
                    <a:pt x="385" y="2"/>
                  </a:lnTo>
                  <a:close/>
                  <a:moveTo>
                    <a:pt x="392" y="3"/>
                  </a:moveTo>
                  <a:lnTo>
                    <a:pt x="585" y="181"/>
                  </a:lnTo>
                  <a:lnTo>
                    <a:pt x="577" y="191"/>
                  </a:lnTo>
                  <a:lnTo>
                    <a:pt x="383" y="12"/>
                  </a:lnTo>
                  <a:lnTo>
                    <a:pt x="392" y="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0" name="Freeform 242"/>
            <p:cNvSpPr>
              <a:spLocks noEditPoints="1"/>
            </p:cNvSpPr>
            <p:nvPr/>
          </p:nvSpPr>
          <p:spPr bwMode="auto">
            <a:xfrm>
              <a:off x="4269" y="2486"/>
              <a:ext cx="197" cy="132"/>
            </a:xfrm>
            <a:custGeom>
              <a:avLst/>
              <a:gdLst/>
              <a:ahLst/>
              <a:cxnLst>
                <a:cxn ang="0">
                  <a:pos x="584" y="395"/>
                </a:cxn>
                <a:cxn ang="0">
                  <a:pos x="545" y="392"/>
                </a:cxn>
                <a:cxn ang="0">
                  <a:pos x="544" y="392"/>
                </a:cxn>
                <a:cxn ang="0">
                  <a:pos x="510" y="373"/>
                </a:cxn>
                <a:cxn ang="0">
                  <a:pos x="508" y="385"/>
                </a:cxn>
                <a:cxn ang="0">
                  <a:pos x="468" y="378"/>
                </a:cxn>
                <a:cxn ang="0">
                  <a:pos x="468" y="378"/>
                </a:cxn>
                <a:cxn ang="0">
                  <a:pos x="432" y="371"/>
                </a:cxn>
                <a:cxn ang="0">
                  <a:pos x="395" y="363"/>
                </a:cxn>
                <a:cxn ang="0">
                  <a:pos x="395" y="363"/>
                </a:cxn>
                <a:cxn ang="0">
                  <a:pos x="361" y="338"/>
                </a:cxn>
                <a:cxn ang="0">
                  <a:pos x="358" y="350"/>
                </a:cxn>
                <a:cxn ang="0">
                  <a:pos x="322" y="340"/>
                </a:cxn>
                <a:cxn ang="0">
                  <a:pos x="321" y="340"/>
                </a:cxn>
                <a:cxn ang="0">
                  <a:pos x="284" y="328"/>
                </a:cxn>
                <a:cxn ang="0">
                  <a:pos x="284" y="328"/>
                </a:cxn>
                <a:cxn ang="0">
                  <a:pos x="248" y="314"/>
                </a:cxn>
                <a:cxn ang="0">
                  <a:pos x="247" y="314"/>
                </a:cxn>
                <a:cxn ang="0">
                  <a:pos x="217" y="288"/>
                </a:cxn>
                <a:cxn ang="0">
                  <a:pos x="213" y="299"/>
                </a:cxn>
                <a:cxn ang="0">
                  <a:pos x="176" y="285"/>
                </a:cxn>
                <a:cxn ang="0">
                  <a:pos x="176" y="284"/>
                </a:cxn>
                <a:cxn ang="0">
                  <a:pos x="141" y="267"/>
                </a:cxn>
                <a:cxn ang="0">
                  <a:pos x="107" y="250"/>
                </a:cxn>
                <a:cxn ang="0">
                  <a:pos x="107" y="250"/>
                </a:cxn>
                <a:cxn ang="0">
                  <a:pos x="73" y="230"/>
                </a:cxn>
                <a:cxn ang="0">
                  <a:pos x="39" y="211"/>
                </a:cxn>
                <a:cxn ang="0">
                  <a:pos x="38" y="211"/>
                </a:cxn>
                <a:cxn ang="0">
                  <a:pos x="7" y="191"/>
                </a:cxn>
                <a:cxn ang="0">
                  <a:pos x="6" y="181"/>
                </a:cxn>
                <a:cxn ang="0">
                  <a:pos x="199" y="3"/>
                </a:cxn>
                <a:cxn ang="0">
                  <a:pos x="206" y="2"/>
                </a:cxn>
                <a:cxn ang="0">
                  <a:pos x="222" y="26"/>
                </a:cxn>
                <a:cxn ang="0">
                  <a:pos x="228" y="15"/>
                </a:cxn>
                <a:cxn ang="0">
                  <a:pos x="245" y="35"/>
                </a:cxn>
                <a:cxn ang="0">
                  <a:pos x="250" y="24"/>
                </a:cxn>
                <a:cxn ang="0">
                  <a:pos x="274" y="34"/>
                </a:cxn>
                <a:cxn ang="0">
                  <a:pos x="274" y="34"/>
                </a:cxn>
                <a:cxn ang="0">
                  <a:pos x="291" y="57"/>
                </a:cxn>
                <a:cxn ang="0">
                  <a:pos x="295" y="46"/>
                </a:cxn>
                <a:cxn ang="0">
                  <a:pos x="316" y="67"/>
                </a:cxn>
                <a:cxn ang="0">
                  <a:pos x="320" y="55"/>
                </a:cxn>
                <a:cxn ang="0">
                  <a:pos x="342" y="63"/>
                </a:cxn>
                <a:cxn ang="0">
                  <a:pos x="342" y="63"/>
                </a:cxn>
                <a:cxn ang="0">
                  <a:pos x="363" y="84"/>
                </a:cxn>
                <a:cxn ang="0">
                  <a:pos x="366" y="72"/>
                </a:cxn>
                <a:cxn ang="0">
                  <a:pos x="391" y="80"/>
                </a:cxn>
                <a:cxn ang="0">
                  <a:pos x="415" y="87"/>
                </a:cxn>
                <a:cxn ang="0">
                  <a:pos x="436" y="107"/>
                </a:cxn>
                <a:cxn ang="0">
                  <a:pos x="439" y="94"/>
                </a:cxn>
                <a:cxn ang="0">
                  <a:pos x="461" y="100"/>
                </a:cxn>
                <a:cxn ang="0">
                  <a:pos x="461" y="100"/>
                </a:cxn>
                <a:cxn ang="0">
                  <a:pos x="483" y="119"/>
                </a:cxn>
                <a:cxn ang="0">
                  <a:pos x="486" y="107"/>
                </a:cxn>
                <a:cxn ang="0">
                  <a:pos x="510" y="112"/>
                </a:cxn>
                <a:cxn ang="0">
                  <a:pos x="532" y="129"/>
                </a:cxn>
                <a:cxn ang="0">
                  <a:pos x="533" y="117"/>
                </a:cxn>
                <a:cxn ang="0">
                  <a:pos x="559" y="119"/>
                </a:cxn>
                <a:cxn ang="0">
                  <a:pos x="559" y="119"/>
                </a:cxn>
                <a:cxn ang="0">
                  <a:pos x="586" y="124"/>
                </a:cxn>
                <a:cxn ang="0">
                  <a:pos x="591" y="130"/>
                </a:cxn>
              </a:cxnLst>
              <a:rect l="0" t="0" r="r" b="b"/>
              <a:pathLst>
                <a:path w="591" h="395">
                  <a:moveTo>
                    <a:pt x="584" y="395"/>
                  </a:moveTo>
                  <a:lnTo>
                    <a:pt x="545" y="392"/>
                  </a:lnTo>
                  <a:lnTo>
                    <a:pt x="545" y="380"/>
                  </a:lnTo>
                  <a:lnTo>
                    <a:pt x="585" y="383"/>
                  </a:lnTo>
                  <a:lnTo>
                    <a:pt x="584" y="395"/>
                  </a:lnTo>
                  <a:close/>
                  <a:moveTo>
                    <a:pt x="545" y="392"/>
                  </a:moveTo>
                  <a:lnTo>
                    <a:pt x="544" y="392"/>
                  </a:lnTo>
                  <a:lnTo>
                    <a:pt x="544" y="392"/>
                  </a:lnTo>
                  <a:lnTo>
                    <a:pt x="545" y="386"/>
                  </a:lnTo>
                  <a:lnTo>
                    <a:pt x="545" y="392"/>
                  </a:lnTo>
                  <a:close/>
                  <a:moveTo>
                    <a:pt x="544" y="392"/>
                  </a:moveTo>
                  <a:lnTo>
                    <a:pt x="508" y="385"/>
                  </a:lnTo>
                  <a:lnTo>
                    <a:pt x="510" y="373"/>
                  </a:lnTo>
                  <a:lnTo>
                    <a:pt x="546" y="380"/>
                  </a:lnTo>
                  <a:lnTo>
                    <a:pt x="544" y="392"/>
                  </a:lnTo>
                  <a:close/>
                  <a:moveTo>
                    <a:pt x="510" y="373"/>
                  </a:moveTo>
                  <a:lnTo>
                    <a:pt x="511" y="373"/>
                  </a:lnTo>
                  <a:lnTo>
                    <a:pt x="510" y="373"/>
                  </a:lnTo>
                  <a:lnTo>
                    <a:pt x="509" y="379"/>
                  </a:lnTo>
                  <a:lnTo>
                    <a:pt x="510" y="373"/>
                  </a:lnTo>
                  <a:close/>
                  <a:moveTo>
                    <a:pt x="508" y="385"/>
                  </a:moveTo>
                  <a:lnTo>
                    <a:pt x="468" y="378"/>
                  </a:lnTo>
                  <a:lnTo>
                    <a:pt x="471" y="366"/>
                  </a:lnTo>
                  <a:lnTo>
                    <a:pt x="510" y="373"/>
                  </a:lnTo>
                  <a:lnTo>
                    <a:pt x="508" y="385"/>
                  </a:lnTo>
                  <a:close/>
                  <a:moveTo>
                    <a:pt x="468" y="378"/>
                  </a:moveTo>
                  <a:lnTo>
                    <a:pt x="467" y="378"/>
                  </a:lnTo>
                  <a:lnTo>
                    <a:pt x="468" y="378"/>
                  </a:lnTo>
                  <a:lnTo>
                    <a:pt x="469" y="372"/>
                  </a:lnTo>
                  <a:lnTo>
                    <a:pt x="468" y="378"/>
                  </a:lnTo>
                  <a:close/>
                  <a:moveTo>
                    <a:pt x="468" y="378"/>
                  </a:moveTo>
                  <a:lnTo>
                    <a:pt x="432" y="371"/>
                  </a:lnTo>
                  <a:lnTo>
                    <a:pt x="434" y="358"/>
                  </a:lnTo>
                  <a:lnTo>
                    <a:pt x="471" y="366"/>
                  </a:lnTo>
                  <a:lnTo>
                    <a:pt x="468" y="378"/>
                  </a:lnTo>
                  <a:close/>
                  <a:moveTo>
                    <a:pt x="432" y="371"/>
                  </a:moveTo>
                  <a:lnTo>
                    <a:pt x="395" y="363"/>
                  </a:lnTo>
                  <a:lnTo>
                    <a:pt x="398" y="350"/>
                  </a:lnTo>
                  <a:lnTo>
                    <a:pt x="434" y="358"/>
                  </a:lnTo>
                  <a:lnTo>
                    <a:pt x="432" y="371"/>
                  </a:lnTo>
                  <a:close/>
                  <a:moveTo>
                    <a:pt x="395" y="363"/>
                  </a:moveTo>
                  <a:lnTo>
                    <a:pt x="395" y="363"/>
                  </a:lnTo>
                  <a:lnTo>
                    <a:pt x="395" y="363"/>
                  </a:lnTo>
                  <a:lnTo>
                    <a:pt x="397" y="356"/>
                  </a:lnTo>
                  <a:lnTo>
                    <a:pt x="395" y="363"/>
                  </a:lnTo>
                  <a:close/>
                  <a:moveTo>
                    <a:pt x="395" y="363"/>
                  </a:moveTo>
                  <a:lnTo>
                    <a:pt x="358" y="350"/>
                  </a:lnTo>
                  <a:lnTo>
                    <a:pt x="361" y="339"/>
                  </a:lnTo>
                  <a:lnTo>
                    <a:pt x="399" y="351"/>
                  </a:lnTo>
                  <a:lnTo>
                    <a:pt x="395" y="363"/>
                  </a:lnTo>
                  <a:close/>
                  <a:moveTo>
                    <a:pt x="361" y="338"/>
                  </a:moveTo>
                  <a:lnTo>
                    <a:pt x="361" y="339"/>
                  </a:lnTo>
                  <a:lnTo>
                    <a:pt x="361" y="339"/>
                  </a:lnTo>
                  <a:lnTo>
                    <a:pt x="359" y="344"/>
                  </a:lnTo>
                  <a:lnTo>
                    <a:pt x="361" y="338"/>
                  </a:lnTo>
                  <a:close/>
                  <a:moveTo>
                    <a:pt x="358" y="350"/>
                  </a:moveTo>
                  <a:lnTo>
                    <a:pt x="322" y="340"/>
                  </a:lnTo>
                  <a:lnTo>
                    <a:pt x="325" y="329"/>
                  </a:lnTo>
                  <a:lnTo>
                    <a:pt x="361" y="338"/>
                  </a:lnTo>
                  <a:lnTo>
                    <a:pt x="358" y="350"/>
                  </a:lnTo>
                  <a:close/>
                  <a:moveTo>
                    <a:pt x="322" y="340"/>
                  </a:moveTo>
                  <a:lnTo>
                    <a:pt x="321" y="340"/>
                  </a:lnTo>
                  <a:lnTo>
                    <a:pt x="321" y="340"/>
                  </a:lnTo>
                  <a:lnTo>
                    <a:pt x="323" y="335"/>
                  </a:lnTo>
                  <a:lnTo>
                    <a:pt x="322" y="340"/>
                  </a:lnTo>
                  <a:close/>
                  <a:moveTo>
                    <a:pt x="321" y="340"/>
                  </a:moveTo>
                  <a:lnTo>
                    <a:pt x="284" y="328"/>
                  </a:lnTo>
                  <a:lnTo>
                    <a:pt x="288" y="317"/>
                  </a:lnTo>
                  <a:lnTo>
                    <a:pt x="325" y="329"/>
                  </a:lnTo>
                  <a:lnTo>
                    <a:pt x="321" y="340"/>
                  </a:lnTo>
                  <a:close/>
                  <a:moveTo>
                    <a:pt x="284" y="328"/>
                  </a:moveTo>
                  <a:lnTo>
                    <a:pt x="284" y="328"/>
                  </a:lnTo>
                  <a:lnTo>
                    <a:pt x="284" y="328"/>
                  </a:lnTo>
                  <a:lnTo>
                    <a:pt x="286" y="323"/>
                  </a:lnTo>
                  <a:lnTo>
                    <a:pt x="284" y="328"/>
                  </a:lnTo>
                  <a:close/>
                  <a:moveTo>
                    <a:pt x="284" y="328"/>
                  </a:moveTo>
                  <a:lnTo>
                    <a:pt x="248" y="314"/>
                  </a:lnTo>
                  <a:lnTo>
                    <a:pt x="252" y="302"/>
                  </a:lnTo>
                  <a:lnTo>
                    <a:pt x="288" y="317"/>
                  </a:lnTo>
                  <a:lnTo>
                    <a:pt x="284" y="328"/>
                  </a:lnTo>
                  <a:close/>
                  <a:moveTo>
                    <a:pt x="248" y="314"/>
                  </a:moveTo>
                  <a:lnTo>
                    <a:pt x="247" y="314"/>
                  </a:lnTo>
                  <a:lnTo>
                    <a:pt x="247" y="314"/>
                  </a:lnTo>
                  <a:lnTo>
                    <a:pt x="250" y="308"/>
                  </a:lnTo>
                  <a:lnTo>
                    <a:pt x="248" y="314"/>
                  </a:lnTo>
                  <a:close/>
                  <a:moveTo>
                    <a:pt x="247" y="314"/>
                  </a:moveTo>
                  <a:lnTo>
                    <a:pt x="213" y="299"/>
                  </a:lnTo>
                  <a:lnTo>
                    <a:pt x="217" y="288"/>
                  </a:lnTo>
                  <a:lnTo>
                    <a:pt x="252" y="303"/>
                  </a:lnTo>
                  <a:lnTo>
                    <a:pt x="247" y="314"/>
                  </a:lnTo>
                  <a:close/>
                  <a:moveTo>
                    <a:pt x="217" y="288"/>
                  </a:moveTo>
                  <a:lnTo>
                    <a:pt x="217" y="288"/>
                  </a:lnTo>
                  <a:lnTo>
                    <a:pt x="217" y="288"/>
                  </a:lnTo>
                  <a:lnTo>
                    <a:pt x="215" y="294"/>
                  </a:lnTo>
                  <a:lnTo>
                    <a:pt x="217" y="288"/>
                  </a:lnTo>
                  <a:close/>
                  <a:moveTo>
                    <a:pt x="213" y="299"/>
                  </a:moveTo>
                  <a:lnTo>
                    <a:pt x="176" y="285"/>
                  </a:lnTo>
                  <a:lnTo>
                    <a:pt x="181" y="273"/>
                  </a:lnTo>
                  <a:lnTo>
                    <a:pt x="217" y="288"/>
                  </a:lnTo>
                  <a:lnTo>
                    <a:pt x="213" y="299"/>
                  </a:lnTo>
                  <a:close/>
                  <a:moveTo>
                    <a:pt x="176" y="285"/>
                  </a:moveTo>
                  <a:lnTo>
                    <a:pt x="176" y="285"/>
                  </a:lnTo>
                  <a:lnTo>
                    <a:pt x="176" y="284"/>
                  </a:lnTo>
                  <a:lnTo>
                    <a:pt x="179" y="279"/>
                  </a:lnTo>
                  <a:lnTo>
                    <a:pt x="176" y="285"/>
                  </a:lnTo>
                  <a:close/>
                  <a:moveTo>
                    <a:pt x="176" y="284"/>
                  </a:moveTo>
                  <a:lnTo>
                    <a:pt x="141" y="267"/>
                  </a:lnTo>
                  <a:lnTo>
                    <a:pt x="148" y="256"/>
                  </a:lnTo>
                  <a:lnTo>
                    <a:pt x="181" y="274"/>
                  </a:lnTo>
                  <a:lnTo>
                    <a:pt x="176" y="284"/>
                  </a:lnTo>
                  <a:close/>
                  <a:moveTo>
                    <a:pt x="141" y="267"/>
                  </a:moveTo>
                  <a:lnTo>
                    <a:pt x="107" y="250"/>
                  </a:lnTo>
                  <a:lnTo>
                    <a:pt x="113" y="239"/>
                  </a:lnTo>
                  <a:lnTo>
                    <a:pt x="148" y="256"/>
                  </a:lnTo>
                  <a:lnTo>
                    <a:pt x="141" y="267"/>
                  </a:lnTo>
                  <a:close/>
                  <a:moveTo>
                    <a:pt x="107" y="250"/>
                  </a:moveTo>
                  <a:lnTo>
                    <a:pt x="107" y="250"/>
                  </a:lnTo>
                  <a:lnTo>
                    <a:pt x="107" y="250"/>
                  </a:lnTo>
                  <a:lnTo>
                    <a:pt x="110" y="244"/>
                  </a:lnTo>
                  <a:lnTo>
                    <a:pt x="107" y="250"/>
                  </a:lnTo>
                  <a:close/>
                  <a:moveTo>
                    <a:pt x="107" y="250"/>
                  </a:moveTo>
                  <a:lnTo>
                    <a:pt x="73" y="230"/>
                  </a:lnTo>
                  <a:lnTo>
                    <a:pt x="79" y="220"/>
                  </a:lnTo>
                  <a:lnTo>
                    <a:pt x="113" y="239"/>
                  </a:lnTo>
                  <a:lnTo>
                    <a:pt x="107" y="250"/>
                  </a:lnTo>
                  <a:close/>
                  <a:moveTo>
                    <a:pt x="73" y="230"/>
                  </a:moveTo>
                  <a:lnTo>
                    <a:pt x="39" y="211"/>
                  </a:lnTo>
                  <a:lnTo>
                    <a:pt x="45" y="200"/>
                  </a:lnTo>
                  <a:lnTo>
                    <a:pt x="79" y="220"/>
                  </a:lnTo>
                  <a:lnTo>
                    <a:pt x="73" y="230"/>
                  </a:lnTo>
                  <a:close/>
                  <a:moveTo>
                    <a:pt x="39" y="211"/>
                  </a:moveTo>
                  <a:lnTo>
                    <a:pt x="38" y="211"/>
                  </a:lnTo>
                  <a:lnTo>
                    <a:pt x="38" y="211"/>
                  </a:lnTo>
                  <a:lnTo>
                    <a:pt x="42" y="206"/>
                  </a:lnTo>
                  <a:lnTo>
                    <a:pt x="39" y="211"/>
                  </a:lnTo>
                  <a:close/>
                  <a:moveTo>
                    <a:pt x="38" y="211"/>
                  </a:moveTo>
                  <a:lnTo>
                    <a:pt x="7" y="191"/>
                  </a:lnTo>
                  <a:lnTo>
                    <a:pt x="13" y="180"/>
                  </a:lnTo>
                  <a:lnTo>
                    <a:pt x="45" y="200"/>
                  </a:lnTo>
                  <a:lnTo>
                    <a:pt x="38" y="211"/>
                  </a:lnTo>
                  <a:close/>
                  <a:moveTo>
                    <a:pt x="7" y="191"/>
                  </a:moveTo>
                  <a:lnTo>
                    <a:pt x="0" y="187"/>
                  </a:lnTo>
                  <a:lnTo>
                    <a:pt x="6" y="181"/>
                  </a:lnTo>
                  <a:lnTo>
                    <a:pt x="10" y="186"/>
                  </a:lnTo>
                  <a:lnTo>
                    <a:pt x="7" y="191"/>
                  </a:lnTo>
                  <a:close/>
                  <a:moveTo>
                    <a:pt x="6" y="181"/>
                  </a:moveTo>
                  <a:lnTo>
                    <a:pt x="199" y="3"/>
                  </a:lnTo>
                  <a:lnTo>
                    <a:pt x="207" y="12"/>
                  </a:lnTo>
                  <a:lnTo>
                    <a:pt x="14" y="191"/>
                  </a:lnTo>
                  <a:lnTo>
                    <a:pt x="6" y="181"/>
                  </a:lnTo>
                  <a:close/>
                  <a:moveTo>
                    <a:pt x="199" y="3"/>
                  </a:moveTo>
                  <a:lnTo>
                    <a:pt x="202" y="0"/>
                  </a:lnTo>
                  <a:lnTo>
                    <a:pt x="206" y="2"/>
                  </a:lnTo>
                  <a:lnTo>
                    <a:pt x="203" y="7"/>
                  </a:lnTo>
                  <a:lnTo>
                    <a:pt x="199" y="3"/>
                  </a:lnTo>
                  <a:close/>
                  <a:moveTo>
                    <a:pt x="206" y="2"/>
                  </a:moveTo>
                  <a:lnTo>
                    <a:pt x="229" y="15"/>
                  </a:lnTo>
                  <a:lnTo>
                    <a:pt x="222" y="25"/>
                  </a:lnTo>
                  <a:lnTo>
                    <a:pt x="200" y="13"/>
                  </a:lnTo>
                  <a:lnTo>
                    <a:pt x="206" y="2"/>
                  </a:lnTo>
                  <a:close/>
                  <a:moveTo>
                    <a:pt x="222" y="26"/>
                  </a:moveTo>
                  <a:lnTo>
                    <a:pt x="222" y="26"/>
                  </a:lnTo>
                  <a:lnTo>
                    <a:pt x="222" y="25"/>
                  </a:lnTo>
                  <a:lnTo>
                    <a:pt x="225" y="20"/>
                  </a:lnTo>
                  <a:lnTo>
                    <a:pt x="222" y="26"/>
                  </a:lnTo>
                  <a:close/>
                  <a:moveTo>
                    <a:pt x="228" y="15"/>
                  </a:moveTo>
                  <a:lnTo>
                    <a:pt x="250" y="24"/>
                  </a:lnTo>
                  <a:lnTo>
                    <a:pt x="245" y="35"/>
                  </a:lnTo>
                  <a:lnTo>
                    <a:pt x="222" y="26"/>
                  </a:lnTo>
                  <a:lnTo>
                    <a:pt x="228" y="15"/>
                  </a:lnTo>
                  <a:close/>
                  <a:moveTo>
                    <a:pt x="245" y="35"/>
                  </a:moveTo>
                  <a:lnTo>
                    <a:pt x="245" y="35"/>
                  </a:lnTo>
                  <a:lnTo>
                    <a:pt x="245" y="35"/>
                  </a:lnTo>
                  <a:lnTo>
                    <a:pt x="247" y="30"/>
                  </a:lnTo>
                  <a:lnTo>
                    <a:pt x="245" y="35"/>
                  </a:lnTo>
                  <a:close/>
                  <a:moveTo>
                    <a:pt x="250" y="24"/>
                  </a:moveTo>
                  <a:lnTo>
                    <a:pt x="274" y="34"/>
                  </a:lnTo>
                  <a:lnTo>
                    <a:pt x="269" y="45"/>
                  </a:lnTo>
                  <a:lnTo>
                    <a:pt x="245" y="35"/>
                  </a:lnTo>
                  <a:lnTo>
                    <a:pt x="250" y="24"/>
                  </a:lnTo>
                  <a:close/>
                  <a:moveTo>
                    <a:pt x="274" y="34"/>
                  </a:moveTo>
                  <a:lnTo>
                    <a:pt x="274" y="34"/>
                  </a:lnTo>
                  <a:lnTo>
                    <a:pt x="274" y="34"/>
                  </a:lnTo>
                  <a:lnTo>
                    <a:pt x="271" y="39"/>
                  </a:lnTo>
                  <a:lnTo>
                    <a:pt x="274" y="34"/>
                  </a:lnTo>
                  <a:close/>
                  <a:moveTo>
                    <a:pt x="274" y="34"/>
                  </a:moveTo>
                  <a:lnTo>
                    <a:pt x="296" y="46"/>
                  </a:lnTo>
                  <a:lnTo>
                    <a:pt x="290" y="57"/>
                  </a:lnTo>
                  <a:lnTo>
                    <a:pt x="269" y="45"/>
                  </a:lnTo>
                  <a:lnTo>
                    <a:pt x="274" y="34"/>
                  </a:lnTo>
                  <a:close/>
                  <a:moveTo>
                    <a:pt x="291" y="57"/>
                  </a:moveTo>
                  <a:lnTo>
                    <a:pt x="291" y="57"/>
                  </a:lnTo>
                  <a:lnTo>
                    <a:pt x="290" y="57"/>
                  </a:lnTo>
                  <a:lnTo>
                    <a:pt x="293" y="52"/>
                  </a:lnTo>
                  <a:lnTo>
                    <a:pt x="291" y="57"/>
                  </a:lnTo>
                  <a:close/>
                  <a:moveTo>
                    <a:pt x="295" y="46"/>
                  </a:moveTo>
                  <a:lnTo>
                    <a:pt x="321" y="56"/>
                  </a:lnTo>
                  <a:lnTo>
                    <a:pt x="316" y="67"/>
                  </a:lnTo>
                  <a:lnTo>
                    <a:pt x="291" y="57"/>
                  </a:lnTo>
                  <a:lnTo>
                    <a:pt x="295" y="46"/>
                  </a:lnTo>
                  <a:close/>
                  <a:moveTo>
                    <a:pt x="316" y="67"/>
                  </a:moveTo>
                  <a:lnTo>
                    <a:pt x="316" y="67"/>
                  </a:lnTo>
                  <a:lnTo>
                    <a:pt x="316" y="67"/>
                  </a:lnTo>
                  <a:lnTo>
                    <a:pt x="318" y="61"/>
                  </a:lnTo>
                  <a:lnTo>
                    <a:pt x="316" y="67"/>
                  </a:lnTo>
                  <a:close/>
                  <a:moveTo>
                    <a:pt x="320" y="55"/>
                  </a:moveTo>
                  <a:lnTo>
                    <a:pt x="342" y="63"/>
                  </a:lnTo>
                  <a:lnTo>
                    <a:pt x="338" y="74"/>
                  </a:lnTo>
                  <a:lnTo>
                    <a:pt x="316" y="67"/>
                  </a:lnTo>
                  <a:lnTo>
                    <a:pt x="320" y="55"/>
                  </a:lnTo>
                  <a:close/>
                  <a:moveTo>
                    <a:pt x="342" y="63"/>
                  </a:moveTo>
                  <a:lnTo>
                    <a:pt x="342" y="63"/>
                  </a:lnTo>
                  <a:lnTo>
                    <a:pt x="342" y="63"/>
                  </a:lnTo>
                  <a:lnTo>
                    <a:pt x="340" y="68"/>
                  </a:lnTo>
                  <a:lnTo>
                    <a:pt x="342" y="63"/>
                  </a:lnTo>
                  <a:close/>
                  <a:moveTo>
                    <a:pt x="342" y="63"/>
                  </a:moveTo>
                  <a:lnTo>
                    <a:pt x="366" y="72"/>
                  </a:lnTo>
                  <a:lnTo>
                    <a:pt x="362" y="84"/>
                  </a:lnTo>
                  <a:lnTo>
                    <a:pt x="338" y="74"/>
                  </a:lnTo>
                  <a:lnTo>
                    <a:pt x="342" y="63"/>
                  </a:lnTo>
                  <a:close/>
                  <a:moveTo>
                    <a:pt x="363" y="84"/>
                  </a:moveTo>
                  <a:lnTo>
                    <a:pt x="362" y="84"/>
                  </a:lnTo>
                  <a:lnTo>
                    <a:pt x="362" y="84"/>
                  </a:lnTo>
                  <a:lnTo>
                    <a:pt x="364" y="78"/>
                  </a:lnTo>
                  <a:lnTo>
                    <a:pt x="363" y="84"/>
                  </a:lnTo>
                  <a:close/>
                  <a:moveTo>
                    <a:pt x="366" y="72"/>
                  </a:moveTo>
                  <a:lnTo>
                    <a:pt x="391" y="80"/>
                  </a:lnTo>
                  <a:lnTo>
                    <a:pt x="387" y="91"/>
                  </a:lnTo>
                  <a:lnTo>
                    <a:pt x="363" y="84"/>
                  </a:lnTo>
                  <a:lnTo>
                    <a:pt x="366" y="72"/>
                  </a:lnTo>
                  <a:close/>
                  <a:moveTo>
                    <a:pt x="391" y="80"/>
                  </a:moveTo>
                  <a:lnTo>
                    <a:pt x="415" y="87"/>
                  </a:lnTo>
                  <a:lnTo>
                    <a:pt x="412" y="99"/>
                  </a:lnTo>
                  <a:lnTo>
                    <a:pt x="387" y="91"/>
                  </a:lnTo>
                  <a:lnTo>
                    <a:pt x="391" y="80"/>
                  </a:lnTo>
                  <a:close/>
                  <a:moveTo>
                    <a:pt x="415" y="87"/>
                  </a:moveTo>
                  <a:lnTo>
                    <a:pt x="439" y="94"/>
                  </a:lnTo>
                  <a:lnTo>
                    <a:pt x="436" y="107"/>
                  </a:lnTo>
                  <a:lnTo>
                    <a:pt x="412" y="99"/>
                  </a:lnTo>
                  <a:lnTo>
                    <a:pt x="415" y="87"/>
                  </a:lnTo>
                  <a:close/>
                  <a:moveTo>
                    <a:pt x="436" y="107"/>
                  </a:moveTo>
                  <a:lnTo>
                    <a:pt x="436" y="107"/>
                  </a:lnTo>
                  <a:lnTo>
                    <a:pt x="436" y="107"/>
                  </a:lnTo>
                  <a:lnTo>
                    <a:pt x="438" y="101"/>
                  </a:lnTo>
                  <a:lnTo>
                    <a:pt x="436" y="107"/>
                  </a:lnTo>
                  <a:close/>
                  <a:moveTo>
                    <a:pt x="439" y="94"/>
                  </a:moveTo>
                  <a:lnTo>
                    <a:pt x="461" y="100"/>
                  </a:lnTo>
                  <a:lnTo>
                    <a:pt x="458" y="112"/>
                  </a:lnTo>
                  <a:lnTo>
                    <a:pt x="436" y="107"/>
                  </a:lnTo>
                  <a:lnTo>
                    <a:pt x="439" y="94"/>
                  </a:lnTo>
                  <a:close/>
                  <a:moveTo>
                    <a:pt x="461" y="100"/>
                  </a:moveTo>
                  <a:lnTo>
                    <a:pt x="461" y="100"/>
                  </a:lnTo>
                  <a:lnTo>
                    <a:pt x="461" y="100"/>
                  </a:lnTo>
                  <a:lnTo>
                    <a:pt x="459" y="106"/>
                  </a:lnTo>
                  <a:lnTo>
                    <a:pt x="461" y="100"/>
                  </a:lnTo>
                  <a:close/>
                  <a:moveTo>
                    <a:pt x="461" y="100"/>
                  </a:moveTo>
                  <a:lnTo>
                    <a:pt x="486" y="107"/>
                  </a:lnTo>
                  <a:lnTo>
                    <a:pt x="483" y="119"/>
                  </a:lnTo>
                  <a:lnTo>
                    <a:pt x="458" y="111"/>
                  </a:lnTo>
                  <a:lnTo>
                    <a:pt x="461" y="100"/>
                  </a:lnTo>
                  <a:close/>
                  <a:moveTo>
                    <a:pt x="483" y="119"/>
                  </a:moveTo>
                  <a:lnTo>
                    <a:pt x="483" y="119"/>
                  </a:lnTo>
                  <a:lnTo>
                    <a:pt x="483" y="119"/>
                  </a:lnTo>
                  <a:lnTo>
                    <a:pt x="485" y="113"/>
                  </a:lnTo>
                  <a:lnTo>
                    <a:pt x="483" y="119"/>
                  </a:lnTo>
                  <a:close/>
                  <a:moveTo>
                    <a:pt x="486" y="107"/>
                  </a:moveTo>
                  <a:lnTo>
                    <a:pt x="510" y="112"/>
                  </a:lnTo>
                  <a:lnTo>
                    <a:pt x="508" y="124"/>
                  </a:lnTo>
                  <a:lnTo>
                    <a:pt x="483" y="119"/>
                  </a:lnTo>
                  <a:lnTo>
                    <a:pt x="486" y="107"/>
                  </a:lnTo>
                  <a:close/>
                  <a:moveTo>
                    <a:pt x="510" y="112"/>
                  </a:moveTo>
                  <a:lnTo>
                    <a:pt x="534" y="117"/>
                  </a:lnTo>
                  <a:lnTo>
                    <a:pt x="532" y="128"/>
                  </a:lnTo>
                  <a:lnTo>
                    <a:pt x="508" y="124"/>
                  </a:lnTo>
                  <a:lnTo>
                    <a:pt x="510" y="112"/>
                  </a:lnTo>
                  <a:close/>
                  <a:moveTo>
                    <a:pt x="532" y="129"/>
                  </a:moveTo>
                  <a:lnTo>
                    <a:pt x="532" y="128"/>
                  </a:lnTo>
                  <a:lnTo>
                    <a:pt x="532" y="128"/>
                  </a:lnTo>
                  <a:lnTo>
                    <a:pt x="533" y="123"/>
                  </a:lnTo>
                  <a:lnTo>
                    <a:pt x="532" y="129"/>
                  </a:lnTo>
                  <a:close/>
                  <a:moveTo>
                    <a:pt x="533" y="117"/>
                  </a:moveTo>
                  <a:lnTo>
                    <a:pt x="559" y="119"/>
                  </a:lnTo>
                  <a:lnTo>
                    <a:pt x="557" y="131"/>
                  </a:lnTo>
                  <a:lnTo>
                    <a:pt x="532" y="129"/>
                  </a:lnTo>
                  <a:lnTo>
                    <a:pt x="533" y="117"/>
                  </a:lnTo>
                  <a:close/>
                  <a:moveTo>
                    <a:pt x="559" y="119"/>
                  </a:moveTo>
                  <a:lnTo>
                    <a:pt x="559" y="119"/>
                  </a:lnTo>
                  <a:lnTo>
                    <a:pt x="559" y="119"/>
                  </a:lnTo>
                  <a:lnTo>
                    <a:pt x="558" y="125"/>
                  </a:lnTo>
                  <a:lnTo>
                    <a:pt x="559" y="119"/>
                  </a:lnTo>
                  <a:close/>
                  <a:moveTo>
                    <a:pt x="559" y="119"/>
                  </a:moveTo>
                  <a:lnTo>
                    <a:pt x="586" y="124"/>
                  </a:lnTo>
                  <a:lnTo>
                    <a:pt x="583" y="136"/>
                  </a:lnTo>
                  <a:lnTo>
                    <a:pt x="557" y="131"/>
                  </a:lnTo>
                  <a:lnTo>
                    <a:pt x="559" y="119"/>
                  </a:lnTo>
                  <a:close/>
                  <a:moveTo>
                    <a:pt x="586" y="124"/>
                  </a:moveTo>
                  <a:lnTo>
                    <a:pt x="591" y="125"/>
                  </a:lnTo>
                  <a:lnTo>
                    <a:pt x="591" y="130"/>
                  </a:lnTo>
                  <a:lnTo>
                    <a:pt x="585" y="130"/>
                  </a:lnTo>
                  <a:lnTo>
                    <a:pt x="586" y="124"/>
                  </a:lnTo>
                  <a:close/>
                  <a:moveTo>
                    <a:pt x="591" y="130"/>
                  </a:moveTo>
                  <a:lnTo>
                    <a:pt x="591" y="389"/>
                  </a:lnTo>
                  <a:lnTo>
                    <a:pt x="579" y="389"/>
                  </a:lnTo>
                  <a:lnTo>
                    <a:pt x="579" y="130"/>
                  </a:lnTo>
                  <a:lnTo>
                    <a:pt x="591" y="1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1" name="Freeform 243"/>
            <p:cNvSpPr>
              <a:spLocks noEditPoints="1"/>
            </p:cNvSpPr>
            <p:nvPr/>
          </p:nvSpPr>
          <p:spPr bwMode="auto">
            <a:xfrm>
              <a:off x="3909" y="2106"/>
              <a:ext cx="144" cy="179"/>
            </a:xfrm>
            <a:custGeom>
              <a:avLst/>
              <a:gdLst/>
              <a:ahLst/>
              <a:cxnLst>
                <a:cxn ang="0">
                  <a:pos x="222" y="537"/>
                </a:cxn>
                <a:cxn ang="0">
                  <a:pos x="201" y="508"/>
                </a:cxn>
                <a:cxn ang="0">
                  <a:pos x="201" y="508"/>
                </a:cxn>
                <a:cxn ang="0">
                  <a:pos x="179" y="477"/>
                </a:cxn>
                <a:cxn ang="0">
                  <a:pos x="179" y="477"/>
                </a:cxn>
                <a:cxn ang="0">
                  <a:pos x="158" y="447"/>
                </a:cxn>
                <a:cxn ang="0">
                  <a:pos x="158" y="446"/>
                </a:cxn>
                <a:cxn ang="0">
                  <a:pos x="139" y="415"/>
                </a:cxn>
                <a:cxn ang="0">
                  <a:pos x="139" y="415"/>
                </a:cxn>
                <a:cxn ang="0">
                  <a:pos x="122" y="383"/>
                </a:cxn>
                <a:cxn ang="0">
                  <a:pos x="122" y="383"/>
                </a:cxn>
                <a:cxn ang="0">
                  <a:pos x="105" y="348"/>
                </a:cxn>
                <a:cxn ang="0">
                  <a:pos x="105" y="348"/>
                </a:cxn>
                <a:cxn ang="0">
                  <a:pos x="89" y="317"/>
                </a:cxn>
                <a:cxn ang="0">
                  <a:pos x="89" y="317"/>
                </a:cxn>
                <a:cxn ang="0">
                  <a:pos x="86" y="277"/>
                </a:cxn>
                <a:cxn ang="0">
                  <a:pos x="75" y="282"/>
                </a:cxn>
                <a:cxn ang="0">
                  <a:pos x="60" y="251"/>
                </a:cxn>
                <a:cxn ang="0">
                  <a:pos x="60" y="250"/>
                </a:cxn>
                <a:cxn ang="0">
                  <a:pos x="48" y="216"/>
                </a:cxn>
                <a:cxn ang="0">
                  <a:pos x="48" y="216"/>
                </a:cxn>
                <a:cxn ang="0">
                  <a:pos x="38" y="181"/>
                </a:cxn>
                <a:cxn ang="0">
                  <a:pos x="29" y="147"/>
                </a:cxn>
                <a:cxn ang="0">
                  <a:pos x="19" y="113"/>
                </a:cxn>
                <a:cxn ang="0">
                  <a:pos x="19" y="113"/>
                </a:cxn>
                <a:cxn ang="0">
                  <a:pos x="12" y="78"/>
                </a:cxn>
                <a:cxn ang="0">
                  <a:pos x="12" y="78"/>
                </a:cxn>
                <a:cxn ang="0">
                  <a:pos x="19" y="40"/>
                </a:cxn>
                <a:cxn ang="0">
                  <a:pos x="6" y="42"/>
                </a:cxn>
                <a:cxn ang="0">
                  <a:pos x="1" y="7"/>
                </a:cxn>
                <a:cxn ang="0">
                  <a:pos x="7" y="0"/>
                </a:cxn>
                <a:cxn ang="0">
                  <a:pos x="289" y="0"/>
                </a:cxn>
                <a:cxn ang="0">
                  <a:pos x="294" y="5"/>
                </a:cxn>
                <a:cxn ang="0">
                  <a:pos x="299" y="27"/>
                </a:cxn>
                <a:cxn ang="0">
                  <a:pos x="299" y="28"/>
                </a:cxn>
                <a:cxn ang="0">
                  <a:pos x="292" y="54"/>
                </a:cxn>
                <a:cxn ang="0">
                  <a:pos x="304" y="52"/>
                </a:cxn>
                <a:cxn ang="0">
                  <a:pos x="309" y="73"/>
                </a:cxn>
                <a:cxn ang="0">
                  <a:pos x="302" y="98"/>
                </a:cxn>
                <a:cxn ang="0">
                  <a:pos x="314" y="94"/>
                </a:cxn>
                <a:cxn ang="0">
                  <a:pos x="321" y="117"/>
                </a:cxn>
                <a:cxn ang="0">
                  <a:pos x="328" y="139"/>
                </a:cxn>
                <a:cxn ang="0">
                  <a:pos x="328" y="140"/>
                </a:cxn>
                <a:cxn ang="0">
                  <a:pos x="322" y="168"/>
                </a:cxn>
                <a:cxn ang="0">
                  <a:pos x="334" y="162"/>
                </a:cxn>
                <a:cxn ang="0">
                  <a:pos x="343" y="182"/>
                </a:cxn>
                <a:cxn ang="0">
                  <a:pos x="344" y="183"/>
                </a:cxn>
                <a:cxn ang="0">
                  <a:pos x="340" y="212"/>
                </a:cxn>
                <a:cxn ang="0">
                  <a:pos x="351" y="207"/>
                </a:cxn>
                <a:cxn ang="0">
                  <a:pos x="360" y="229"/>
                </a:cxn>
                <a:cxn ang="0">
                  <a:pos x="359" y="256"/>
                </a:cxn>
                <a:cxn ang="0">
                  <a:pos x="370" y="250"/>
                </a:cxn>
                <a:cxn ang="0">
                  <a:pos x="379" y="270"/>
                </a:cxn>
                <a:cxn ang="0">
                  <a:pos x="380" y="270"/>
                </a:cxn>
                <a:cxn ang="0">
                  <a:pos x="378" y="298"/>
                </a:cxn>
                <a:cxn ang="0">
                  <a:pos x="389" y="292"/>
                </a:cxn>
                <a:cxn ang="0">
                  <a:pos x="391" y="320"/>
                </a:cxn>
                <a:cxn ang="0">
                  <a:pos x="401" y="313"/>
                </a:cxn>
                <a:cxn ang="0">
                  <a:pos x="403" y="340"/>
                </a:cxn>
                <a:cxn ang="0">
                  <a:pos x="413" y="332"/>
                </a:cxn>
                <a:cxn ang="0">
                  <a:pos x="428" y="352"/>
                </a:cxn>
                <a:cxn ang="0">
                  <a:pos x="427" y="360"/>
                </a:cxn>
              </a:cxnLst>
              <a:rect l="0" t="0" r="r" b="b"/>
              <a:pathLst>
                <a:path w="431" h="538">
                  <a:moveTo>
                    <a:pt x="222" y="537"/>
                  </a:moveTo>
                  <a:lnTo>
                    <a:pt x="201" y="508"/>
                  </a:lnTo>
                  <a:lnTo>
                    <a:pt x="210" y="501"/>
                  </a:lnTo>
                  <a:lnTo>
                    <a:pt x="232" y="530"/>
                  </a:lnTo>
                  <a:lnTo>
                    <a:pt x="222" y="537"/>
                  </a:lnTo>
                  <a:close/>
                  <a:moveTo>
                    <a:pt x="201" y="508"/>
                  </a:moveTo>
                  <a:lnTo>
                    <a:pt x="201" y="508"/>
                  </a:lnTo>
                  <a:lnTo>
                    <a:pt x="201" y="508"/>
                  </a:lnTo>
                  <a:lnTo>
                    <a:pt x="205" y="505"/>
                  </a:lnTo>
                  <a:lnTo>
                    <a:pt x="201" y="508"/>
                  </a:lnTo>
                  <a:close/>
                  <a:moveTo>
                    <a:pt x="201" y="508"/>
                  </a:moveTo>
                  <a:lnTo>
                    <a:pt x="179" y="477"/>
                  </a:lnTo>
                  <a:lnTo>
                    <a:pt x="189" y="470"/>
                  </a:lnTo>
                  <a:lnTo>
                    <a:pt x="210" y="501"/>
                  </a:lnTo>
                  <a:lnTo>
                    <a:pt x="201" y="508"/>
                  </a:lnTo>
                  <a:close/>
                  <a:moveTo>
                    <a:pt x="179" y="477"/>
                  </a:moveTo>
                  <a:lnTo>
                    <a:pt x="179" y="476"/>
                  </a:lnTo>
                  <a:lnTo>
                    <a:pt x="179" y="477"/>
                  </a:lnTo>
                  <a:lnTo>
                    <a:pt x="184" y="473"/>
                  </a:lnTo>
                  <a:lnTo>
                    <a:pt x="179" y="477"/>
                  </a:lnTo>
                  <a:close/>
                  <a:moveTo>
                    <a:pt x="179" y="477"/>
                  </a:moveTo>
                  <a:lnTo>
                    <a:pt x="158" y="447"/>
                  </a:lnTo>
                  <a:lnTo>
                    <a:pt x="168" y="440"/>
                  </a:lnTo>
                  <a:lnTo>
                    <a:pt x="189" y="470"/>
                  </a:lnTo>
                  <a:lnTo>
                    <a:pt x="179" y="477"/>
                  </a:lnTo>
                  <a:close/>
                  <a:moveTo>
                    <a:pt x="158" y="447"/>
                  </a:moveTo>
                  <a:lnTo>
                    <a:pt x="158" y="446"/>
                  </a:lnTo>
                  <a:lnTo>
                    <a:pt x="158" y="446"/>
                  </a:lnTo>
                  <a:lnTo>
                    <a:pt x="163" y="443"/>
                  </a:lnTo>
                  <a:lnTo>
                    <a:pt x="158" y="447"/>
                  </a:lnTo>
                  <a:close/>
                  <a:moveTo>
                    <a:pt x="158" y="446"/>
                  </a:moveTo>
                  <a:lnTo>
                    <a:pt x="139" y="415"/>
                  </a:lnTo>
                  <a:lnTo>
                    <a:pt x="149" y="409"/>
                  </a:lnTo>
                  <a:lnTo>
                    <a:pt x="169" y="440"/>
                  </a:lnTo>
                  <a:lnTo>
                    <a:pt x="158" y="446"/>
                  </a:lnTo>
                  <a:close/>
                  <a:moveTo>
                    <a:pt x="139" y="415"/>
                  </a:moveTo>
                  <a:lnTo>
                    <a:pt x="139" y="415"/>
                  </a:lnTo>
                  <a:lnTo>
                    <a:pt x="139" y="415"/>
                  </a:lnTo>
                  <a:lnTo>
                    <a:pt x="144" y="412"/>
                  </a:lnTo>
                  <a:lnTo>
                    <a:pt x="139" y="415"/>
                  </a:lnTo>
                  <a:close/>
                  <a:moveTo>
                    <a:pt x="139" y="415"/>
                  </a:moveTo>
                  <a:lnTo>
                    <a:pt x="122" y="383"/>
                  </a:lnTo>
                  <a:lnTo>
                    <a:pt x="133" y="378"/>
                  </a:lnTo>
                  <a:lnTo>
                    <a:pt x="149" y="409"/>
                  </a:lnTo>
                  <a:lnTo>
                    <a:pt x="139" y="415"/>
                  </a:lnTo>
                  <a:close/>
                  <a:moveTo>
                    <a:pt x="122" y="383"/>
                  </a:moveTo>
                  <a:lnTo>
                    <a:pt x="122" y="383"/>
                  </a:lnTo>
                  <a:lnTo>
                    <a:pt x="122" y="383"/>
                  </a:lnTo>
                  <a:lnTo>
                    <a:pt x="127" y="380"/>
                  </a:lnTo>
                  <a:lnTo>
                    <a:pt x="122" y="383"/>
                  </a:lnTo>
                  <a:close/>
                  <a:moveTo>
                    <a:pt x="122" y="383"/>
                  </a:moveTo>
                  <a:lnTo>
                    <a:pt x="105" y="348"/>
                  </a:lnTo>
                  <a:lnTo>
                    <a:pt x="116" y="343"/>
                  </a:lnTo>
                  <a:lnTo>
                    <a:pt x="133" y="378"/>
                  </a:lnTo>
                  <a:lnTo>
                    <a:pt x="122" y="383"/>
                  </a:lnTo>
                  <a:close/>
                  <a:moveTo>
                    <a:pt x="105" y="348"/>
                  </a:moveTo>
                  <a:lnTo>
                    <a:pt x="105" y="349"/>
                  </a:lnTo>
                  <a:lnTo>
                    <a:pt x="105" y="348"/>
                  </a:lnTo>
                  <a:lnTo>
                    <a:pt x="110" y="346"/>
                  </a:lnTo>
                  <a:lnTo>
                    <a:pt x="105" y="348"/>
                  </a:lnTo>
                  <a:close/>
                  <a:moveTo>
                    <a:pt x="105" y="348"/>
                  </a:moveTo>
                  <a:lnTo>
                    <a:pt x="89" y="317"/>
                  </a:lnTo>
                  <a:lnTo>
                    <a:pt x="101" y="312"/>
                  </a:lnTo>
                  <a:lnTo>
                    <a:pt x="116" y="343"/>
                  </a:lnTo>
                  <a:lnTo>
                    <a:pt x="105" y="348"/>
                  </a:lnTo>
                  <a:close/>
                  <a:moveTo>
                    <a:pt x="89" y="317"/>
                  </a:moveTo>
                  <a:lnTo>
                    <a:pt x="89" y="317"/>
                  </a:lnTo>
                  <a:lnTo>
                    <a:pt x="89" y="317"/>
                  </a:lnTo>
                  <a:lnTo>
                    <a:pt x="96" y="314"/>
                  </a:lnTo>
                  <a:lnTo>
                    <a:pt x="89" y="317"/>
                  </a:lnTo>
                  <a:close/>
                  <a:moveTo>
                    <a:pt x="89" y="317"/>
                  </a:moveTo>
                  <a:lnTo>
                    <a:pt x="75" y="282"/>
                  </a:lnTo>
                  <a:lnTo>
                    <a:pt x="86" y="277"/>
                  </a:lnTo>
                  <a:lnTo>
                    <a:pt x="101" y="312"/>
                  </a:lnTo>
                  <a:lnTo>
                    <a:pt x="89" y="317"/>
                  </a:lnTo>
                  <a:close/>
                  <a:moveTo>
                    <a:pt x="86" y="277"/>
                  </a:moveTo>
                  <a:lnTo>
                    <a:pt x="86" y="277"/>
                  </a:lnTo>
                  <a:lnTo>
                    <a:pt x="86" y="277"/>
                  </a:lnTo>
                  <a:lnTo>
                    <a:pt x="80" y="279"/>
                  </a:lnTo>
                  <a:lnTo>
                    <a:pt x="86" y="277"/>
                  </a:lnTo>
                  <a:close/>
                  <a:moveTo>
                    <a:pt x="75" y="282"/>
                  </a:moveTo>
                  <a:lnTo>
                    <a:pt x="60" y="251"/>
                  </a:lnTo>
                  <a:lnTo>
                    <a:pt x="71" y="246"/>
                  </a:lnTo>
                  <a:lnTo>
                    <a:pt x="86" y="277"/>
                  </a:lnTo>
                  <a:lnTo>
                    <a:pt x="75" y="282"/>
                  </a:lnTo>
                  <a:close/>
                  <a:moveTo>
                    <a:pt x="60" y="251"/>
                  </a:moveTo>
                  <a:lnTo>
                    <a:pt x="60" y="250"/>
                  </a:lnTo>
                  <a:lnTo>
                    <a:pt x="60" y="250"/>
                  </a:lnTo>
                  <a:lnTo>
                    <a:pt x="66" y="248"/>
                  </a:lnTo>
                  <a:lnTo>
                    <a:pt x="60" y="251"/>
                  </a:lnTo>
                  <a:close/>
                  <a:moveTo>
                    <a:pt x="60" y="250"/>
                  </a:moveTo>
                  <a:lnTo>
                    <a:pt x="48" y="216"/>
                  </a:lnTo>
                  <a:lnTo>
                    <a:pt x="59" y="212"/>
                  </a:lnTo>
                  <a:lnTo>
                    <a:pt x="72" y="246"/>
                  </a:lnTo>
                  <a:lnTo>
                    <a:pt x="60" y="250"/>
                  </a:lnTo>
                  <a:close/>
                  <a:moveTo>
                    <a:pt x="48" y="216"/>
                  </a:moveTo>
                  <a:lnTo>
                    <a:pt x="48" y="216"/>
                  </a:lnTo>
                  <a:lnTo>
                    <a:pt x="48" y="216"/>
                  </a:lnTo>
                  <a:lnTo>
                    <a:pt x="54" y="214"/>
                  </a:lnTo>
                  <a:lnTo>
                    <a:pt x="48" y="216"/>
                  </a:lnTo>
                  <a:close/>
                  <a:moveTo>
                    <a:pt x="48" y="216"/>
                  </a:moveTo>
                  <a:lnTo>
                    <a:pt x="38" y="181"/>
                  </a:lnTo>
                  <a:lnTo>
                    <a:pt x="50" y="178"/>
                  </a:lnTo>
                  <a:lnTo>
                    <a:pt x="60" y="213"/>
                  </a:lnTo>
                  <a:lnTo>
                    <a:pt x="48" y="216"/>
                  </a:lnTo>
                  <a:close/>
                  <a:moveTo>
                    <a:pt x="38" y="181"/>
                  </a:moveTo>
                  <a:lnTo>
                    <a:pt x="29" y="147"/>
                  </a:lnTo>
                  <a:lnTo>
                    <a:pt x="40" y="144"/>
                  </a:lnTo>
                  <a:lnTo>
                    <a:pt x="50" y="178"/>
                  </a:lnTo>
                  <a:lnTo>
                    <a:pt x="38" y="181"/>
                  </a:lnTo>
                  <a:close/>
                  <a:moveTo>
                    <a:pt x="29" y="147"/>
                  </a:moveTo>
                  <a:lnTo>
                    <a:pt x="19" y="113"/>
                  </a:lnTo>
                  <a:lnTo>
                    <a:pt x="31" y="110"/>
                  </a:lnTo>
                  <a:lnTo>
                    <a:pt x="40" y="144"/>
                  </a:lnTo>
                  <a:lnTo>
                    <a:pt x="29" y="147"/>
                  </a:lnTo>
                  <a:close/>
                  <a:moveTo>
                    <a:pt x="19" y="113"/>
                  </a:moveTo>
                  <a:lnTo>
                    <a:pt x="19" y="113"/>
                  </a:lnTo>
                  <a:lnTo>
                    <a:pt x="19" y="113"/>
                  </a:lnTo>
                  <a:lnTo>
                    <a:pt x="25" y="112"/>
                  </a:lnTo>
                  <a:lnTo>
                    <a:pt x="19" y="113"/>
                  </a:lnTo>
                  <a:close/>
                  <a:moveTo>
                    <a:pt x="19" y="113"/>
                  </a:moveTo>
                  <a:lnTo>
                    <a:pt x="12" y="78"/>
                  </a:lnTo>
                  <a:lnTo>
                    <a:pt x="23" y="76"/>
                  </a:lnTo>
                  <a:lnTo>
                    <a:pt x="31" y="111"/>
                  </a:lnTo>
                  <a:lnTo>
                    <a:pt x="19" y="113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2" y="78"/>
                  </a:lnTo>
                  <a:lnTo>
                    <a:pt x="18" y="77"/>
                  </a:lnTo>
                  <a:lnTo>
                    <a:pt x="12" y="78"/>
                  </a:lnTo>
                  <a:close/>
                  <a:moveTo>
                    <a:pt x="12" y="78"/>
                  </a:moveTo>
                  <a:lnTo>
                    <a:pt x="6" y="42"/>
                  </a:lnTo>
                  <a:lnTo>
                    <a:pt x="19" y="40"/>
                  </a:lnTo>
                  <a:lnTo>
                    <a:pt x="24" y="76"/>
                  </a:lnTo>
                  <a:lnTo>
                    <a:pt x="12" y="78"/>
                  </a:lnTo>
                  <a:close/>
                  <a:moveTo>
                    <a:pt x="19" y="40"/>
                  </a:moveTo>
                  <a:lnTo>
                    <a:pt x="19" y="39"/>
                  </a:lnTo>
                  <a:lnTo>
                    <a:pt x="19" y="40"/>
                  </a:lnTo>
                  <a:lnTo>
                    <a:pt x="13" y="41"/>
                  </a:lnTo>
                  <a:lnTo>
                    <a:pt x="19" y="40"/>
                  </a:lnTo>
                  <a:close/>
                  <a:moveTo>
                    <a:pt x="6" y="42"/>
                  </a:moveTo>
                  <a:lnTo>
                    <a:pt x="1" y="7"/>
                  </a:lnTo>
                  <a:lnTo>
                    <a:pt x="14" y="5"/>
                  </a:lnTo>
                  <a:lnTo>
                    <a:pt x="19" y="40"/>
                  </a:lnTo>
                  <a:lnTo>
                    <a:pt x="6" y="42"/>
                  </a:lnTo>
                  <a:close/>
                  <a:moveTo>
                    <a:pt x="1" y="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1" y="7"/>
                  </a:lnTo>
                  <a:close/>
                  <a:moveTo>
                    <a:pt x="7" y="0"/>
                  </a:moveTo>
                  <a:lnTo>
                    <a:pt x="289" y="0"/>
                  </a:lnTo>
                  <a:lnTo>
                    <a:pt x="289" y="12"/>
                  </a:lnTo>
                  <a:lnTo>
                    <a:pt x="7" y="12"/>
                  </a:lnTo>
                  <a:lnTo>
                    <a:pt x="7" y="0"/>
                  </a:lnTo>
                  <a:close/>
                  <a:moveTo>
                    <a:pt x="289" y="0"/>
                  </a:moveTo>
                  <a:lnTo>
                    <a:pt x="293" y="0"/>
                  </a:lnTo>
                  <a:lnTo>
                    <a:pt x="294" y="5"/>
                  </a:lnTo>
                  <a:lnTo>
                    <a:pt x="289" y="6"/>
                  </a:lnTo>
                  <a:lnTo>
                    <a:pt x="289" y="0"/>
                  </a:lnTo>
                  <a:close/>
                  <a:moveTo>
                    <a:pt x="294" y="5"/>
                  </a:moveTo>
                  <a:lnTo>
                    <a:pt x="299" y="27"/>
                  </a:lnTo>
                  <a:lnTo>
                    <a:pt x="288" y="30"/>
                  </a:lnTo>
                  <a:lnTo>
                    <a:pt x="283" y="7"/>
                  </a:lnTo>
                  <a:lnTo>
                    <a:pt x="294" y="5"/>
                  </a:lnTo>
                  <a:close/>
                  <a:moveTo>
                    <a:pt x="299" y="27"/>
                  </a:moveTo>
                  <a:lnTo>
                    <a:pt x="299" y="28"/>
                  </a:lnTo>
                  <a:lnTo>
                    <a:pt x="299" y="28"/>
                  </a:lnTo>
                  <a:lnTo>
                    <a:pt x="293" y="29"/>
                  </a:lnTo>
                  <a:lnTo>
                    <a:pt x="299" y="27"/>
                  </a:lnTo>
                  <a:close/>
                  <a:moveTo>
                    <a:pt x="299" y="28"/>
                  </a:moveTo>
                  <a:lnTo>
                    <a:pt x="304" y="52"/>
                  </a:lnTo>
                  <a:lnTo>
                    <a:pt x="292" y="54"/>
                  </a:lnTo>
                  <a:lnTo>
                    <a:pt x="287" y="30"/>
                  </a:lnTo>
                  <a:lnTo>
                    <a:pt x="299" y="28"/>
                  </a:lnTo>
                  <a:close/>
                  <a:moveTo>
                    <a:pt x="292" y="54"/>
                  </a:moveTo>
                  <a:lnTo>
                    <a:pt x="292" y="53"/>
                  </a:lnTo>
                  <a:lnTo>
                    <a:pt x="292" y="54"/>
                  </a:lnTo>
                  <a:lnTo>
                    <a:pt x="298" y="53"/>
                  </a:lnTo>
                  <a:lnTo>
                    <a:pt x="292" y="54"/>
                  </a:lnTo>
                  <a:close/>
                  <a:moveTo>
                    <a:pt x="304" y="52"/>
                  </a:moveTo>
                  <a:lnTo>
                    <a:pt x="309" y="73"/>
                  </a:lnTo>
                  <a:lnTo>
                    <a:pt x="297" y="76"/>
                  </a:lnTo>
                  <a:lnTo>
                    <a:pt x="292" y="54"/>
                  </a:lnTo>
                  <a:lnTo>
                    <a:pt x="304" y="52"/>
                  </a:lnTo>
                  <a:close/>
                  <a:moveTo>
                    <a:pt x="309" y="73"/>
                  </a:moveTo>
                  <a:lnTo>
                    <a:pt x="314" y="95"/>
                  </a:lnTo>
                  <a:lnTo>
                    <a:pt x="302" y="98"/>
                  </a:lnTo>
                  <a:lnTo>
                    <a:pt x="297" y="76"/>
                  </a:lnTo>
                  <a:lnTo>
                    <a:pt x="309" y="73"/>
                  </a:lnTo>
                  <a:close/>
                  <a:moveTo>
                    <a:pt x="302" y="98"/>
                  </a:moveTo>
                  <a:lnTo>
                    <a:pt x="302" y="98"/>
                  </a:lnTo>
                  <a:lnTo>
                    <a:pt x="302" y="98"/>
                  </a:lnTo>
                  <a:lnTo>
                    <a:pt x="308" y="96"/>
                  </a:lnTo>
                  <a:lnTo>
                    <a:pt x="302" y="98"/>
                  </a:lnTo>
                  <a:close/>
                  <a:moveTo>
                    <a:pt x="314" y="94"/>
                  </a:moveTo>
                  <a:lnTo>
                    <a:pt x="321" y="117"/>
                  </a:lnTo>
                  <a:lnTo>
                    <a:pt x="309" y="121"/>
                  </a:lnTo>
                  <a:lnTo>
                    <a:pt x="302" y="98"/>
                  </a:lnTo>
                  <a:lnTo>
                    <a:pt x="314" y="94"/>
                  </a:lnTo>
                  <a:close/>
                  <a:moveTo>
                    <a:pt x="321" y="117"/>
                  </a:moveTo>
                  <a:lnTo>
                    <a:pt x="328" y="139"/>
                  </a:lnTo>
                  <a:lnTo>
                    <a:pt x="317" y="143"/>
                  </a:lnTo>
                  <a:lnTo>
                    <a:pt x="309" y="121"/>
                  </a:lnTo>
                  <a:lnTo>
                    <a:pt x="321" y="117"/>
                  </a:lnTo>
                  <a:close/>
                  <a:moveTo>
                    <a:pt x="328" y="139"/>
                  </a:moveTo>
                  <a:lnTo>
                    <a:pt x="328" y="139"/>
                  </a:lnTo>
                  <a:lnTo>
                    <a:pt x="328" y="140"/>
                  </a:lnTo>
                  <a:lnTo>
                    <a:pt x="322" y="141"/>
                  </a:lnTo>
                  <a:lnTo>
                    <a:pt x="328" y="139"/>
                  </a:lnTo>
                  <a:close/>
                  <a:moveTo>
                    <a:pt x="328" y="140"/>
                  </a:moveTo>
                  <a:lnTo>
                    <a:pt x="334" y="164"/>
                  </a:lnTo>
                  <a:lnTo>
                    <a:pt x="321" y="166"/>
                  </a:lnTo>
                  <a:lnTo>
                    <a:pt x="316" y="142"/>
                  </a:lnTo>
                  <a:lnTo>
                    <a:pt x="328" y="140"/>
                  </a:lnTo>
                  <a:close/>
                  <a:moveTo>
                    <a:pt x="322" y="168"/>
                  </a:moveTo>
                  <a:lnTo>
                    <a:pt x="321" y="167"/>
                  </a:lnTo>
                  <a:lnTo>
                    <a:pt x="321" y="166"/>
                  </a:lnTo>
                  <a:lnTo>
                    <a:pt x="327" y="165"/>
                  </a:lnTo>
                  <a:lnTo>
                    <a:pt x="322" y="168"/>
                  </a:lnTo>
                  <a:close/>
                  <a:moveTo>
                    <a:pt x="334" y="162"/>
                  </a:moveTo>
                  <a:lnTo>
                    <a:pt x="343" y="182"/>
                  </a:lnTo>
                  <a:lnTo>
                    <a:pt x="331" y="187"/>
                  </a:lnTo>
                  <a:lnTo>
                    <a:pt x="322" y="168"/>
                  </a:lnTo>
                  <a:lnTo>
                    <a:pt x="334" y="162"/>
                  </a:lnTo>
                  <a:close/>
                  <a:moveTo>
                    <a:pt x="343" y="182"/>
                  </a:moveTo>
                  <a:lnTo>
                    <a:pt x="343" y="182"/>
                  </a:lnTo>
                  <a:lnTo>
                    <a:pt x="344" y="183"/>
                  </a:lnTo>
                  <a:lnTo>
                    <a:pt x="338" y="184"/>
                  </a:lnTo>
                  <a:lnTo>
                    <a:pt x="343" y="182"/>
                  </a:lnTo>
                  <a:close/>
                  <a:moveTo>
                    <a:pt x="344" y="183"/>
                  </a:moveTo>
                  <a:lnTo>
                    <a:pt x="351" y="208"/>
                  </a:lnTo>
                  <a:lnTo>
                    <a:pt x="339" y="211"/>
                  </a:lnTo>
                  <a:lnTo>
                    <a:pt x="331" y="186"/>
                  </a:lnTo>
                  <a:lnTo>
                    <a:pt x="344" y="183"/>
                  </a:lnTo>
                  <a:close/>
                  <a:moveTo>
                    <a:pt x="340" y="212"/>
                  </a:moveTo>
                  <a:lnTo>
                    <a:pt x="339" y="212"/>
                  </a:lnTo>
                  <a:lnTo>
                    <a:pt x="339" y="211"/>
                  </a:lnTo>
                  <a:lnTo>
                    <a:pt x="345" y="209"/>
                  </a:lnTo>
                  <a:lnTo>
                    <a:pt x="340" y="212"/>
                  </a:lnTo>
                  <a:close/>
                  <a:moveTo>
                    <a:pt x="351" y="207"/>
                  </a:moveTo>
                  <a:lnTo>
                    <a:pt x="360" y="229"/>
                  </a:lnTo>
                  <a:lnTo>
                    <a:pt x="349" y="234"/>
                  </a:lnTo>
                  <a:lnTo>
                    <a:pt x="340" y="212"/>
                  </a:lnTo>
                  <a:lnTo>
                    <a:pt x="351" y="207"/>
                  </a:lnTo>
                  <a:close/>
                  <a:moveTo>
                    <a:pt x="360" y="229"/>
                  </a:moveTo>
                  <a:lnTo>
                    <a:pt x="370" y="250"/>
                  </a:lnTo>
                  <a:lnTo>
                    <a:pt x="359" y="255"/>
                  </a:lnTo>
                  <a:lnTo>
                    <a:pt x="349" y="234"/>
                  </a:lnTo>
                  <a:lnTo>
                    <a:pt x="360" y="229"/>
                  </a:lnTo>
                  <a:close/>
                  <a:moveTo>
                    <a:pt x="359" y="256"/>
                  </a:moveTo>
                  <a:lnTo>
                    <a:pt x="359" y="256"/>
                  </a:lnTo>
                  <a:lnTo>
                    <a:pt x="359" y="255"/>
                  </a:lnTo>
                  <a:lnTo>
                    <a:pt x="364" y="253"/>
                  </a:lnTo>
                  <a:lnTo>
                    <a:pt x="359" y="256"/>
                  </a:lnTo>
                  <a:close/>
                  <a:moveTo>
                    <a:pt x="370" y="250"/>
                  </a:moveTo>
                  <a:lnTo>
                    <a:pt x="379" y="270"/>
                  </a:lnTo>
                  <a:lnTo>
                    <a:pt x="369" y="275"/>
                  </a:lnTo>
                  <a:lnTo>
                    <a:pt x="359" y="256"/>
                  </a:lnTo>
                  <a:lnTo>
                    <a:pt x="370" y="250"/>
                  </a:lnTo>
                  <a:close/>
                  <a:moveTo>
                    <a:pt x="379" y="270"/>
                  </a:moveTo>
                  <a:lnTo>
                    <a:pt x="379" y="270"/>
                  </a:lnTo>
                  <a:lnTo>
                    <a:pt x="380" y="270"/>
                  </a:lnTo>
                  <a:lnTo>
                    <a:pt x="374" y="272"/>
                  </a:lnTo>
                  <a:lnTo>
                    <a:pt x="379" y="270"/>
                  </a:lnTo>
                  <a:close/>
                  <a:moveTo>
                    <a:pt x="380" y="270"/>
                  </a:moveTo>
                  <a:lnTo>
                    <a:pt x="389" y="293"/>
                  </a:lnTo>
                  <a:lnTo>
                    <a:pt x="378" y="297"/>
                  </a:lnTo>
                  <a:lnTo>
                    <a:pt x="369" y="275"/>
                  </a:lnTo>
                  <a:lnTo>
                    <a:pt x="380" y="270"/>
                  </a:lnTo>
                  <a:close/>
                  <a:moveTo>
                    <a:pt x="378" y="298"/>
                  </a:moveTo>
                  <a:lnTo>
                    <a:pt x="378" y="297"/>
                  </a:lnTo>
                  <a:lnTo>
                    <a:pt x="378" y="297"/>
                  </a:lnTo>
                  <a:lnTo>
                    <a:pt x="384" y="295"/>
                  </a:lnTo>
                  <a:lnTo>
                    <a:pt x="378" y="298"/>
                  </a:lnTo>
                  <a:close/>
                  <a:moveTo>
                    <a:pt x="389" y="292"/>
                  </a:moveTo>
                  <a:lnTo>
                    <a:pt x="401" y="314"/>
                  </a:lnTo>
                  <a:lnTo>
                    <a:pt x="391" y="320"/>
                  </a:lnTo>
                  <a:lnTo>
                    <a:pt x="378" y="298"/>
                  </a:lnTo>
                  <a:lnTo>
                    <a:pt x="389" y="292"/>
                  </a:lnTo>
                  <a:close/>
                  <a:moveTo>
                    <a:pt x="391" y="320"/>
                  </a:moveTo>
                  <a:lnTo>
                    <a:pt x="391" y="320"/>
                  </a:lnTo>
                  <a:lnTo>
                    <a:pt x="391" y="320"/>
                  </a:lnTo>
                  <a:lnTo>
                    <a:pt x="396" y="317"/>
                  </a:lnTo>
                  <a:lnTo>
                    <a:pt x="391" y="320"/>
                  </a:lnTo>
                  <a:close/>
                  <a:moveTo>
                    <a:pt x="401" y="313"/>
                  </a:moveTo>
                  <a:lnTo>
                    <a:pt x="413" y="333"/>
                  </a:lnTo>
                  <a:lnTo>
                    <a:pt x="403" y="339"/>
                  </a:lnTo>
                  <a:lnTo>
                    <a:pt x="391" y="320"/>
                  </a:lnTo>
                  <a:lnTo>
                    <a:pt x="401" y="313"/>
                  </a:lnTo>
                  <a:close/>
                  <a:moveTo>
                    <a:pt x="403" y="340"/>
                  </a:moveTo>
                  <a:lnTo>
                    <a:pt x="403" y="339"/>
                  </a:lnTo>
                  <a:lnTo>
                    <a:pt x="403" y="339"/>
                  </a:lnTo>
                  <a:lnTo>
                    <a:pt x="408" y="336"/>
                  </a:lnTo>
                  <a:lnTo>
                    <a:pt x="403" y="340"/>
                  </a:lnTo>
                  <a:close/>
                  <a:moveTo>
                    <a:pt x="413" y="332"/>
                  </a:moveTo>
                  <a:lnTo>
                    <a:pt x="428" y="352"/>
                  </a:lnTo>
                  <a:lnTo>
                    <a:pt x="419" y="359"/>
                  </a:lnTo>
                  <a:lnTo>
                    <a:pt x="403" y="340"/>
                  </a:lnTo>
                  <a:lnTo>
                    <a:pt x="413" y="332"/>
                  </a:lnTo>
                  <a:close/>
                  <a:moveTo>
                    <a:pt x="428" y="352"/>
                  </a:moveTo>
                  <a:lnTo>
                    <a:pt x="431" y="356"/>
                  </a:lnTo>
                  <a:lnTo>
                    <a:pt x="427" y="360"/>
                  </a:lnTo>
                  <a:lnTo>
                    <a:pt x="423" y="355"/>
                  </a:lnTo>
                  <a:lnTo>
                    <a:pt x="428" y="352"/>
                  </a:lnTo>
                  <a:close/>
                  <a:moveTo>
                    <a:pt x="427" y="360"/>
                  </a:moveTo>
                  <a:lnTo>
                    <a:pt x="231" y="538"/>
                  </a:lnTo>
                  <a:lnTo>
                    <a:pt x="223" y="529"/>
                  </a:lnTo>
                  <a:lnTo>
                    <a:pt x="419" y="351"/>
                  </a:lnTo>
                  <a:lnTo>
                    <a:pt x="427" y="36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2" name="Freeform 244"/>
            <p:cNvSpPr>
              <a:spLocks noEditPoints="1"/>
            </p:cNvSpPr>
            <p:nvPr/>
          </p:nvSpPr>
          <p:spPr bwMode="auto">
            <a:xfrm>
              <a:off x="3910" y="1838"/>
              <a:ext cx="143" cy="182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8" y="506"/>
                </a:cxn>
                <a:cxn ang="0">
                  <a:pos x="5" y="505"/>
                </a:cxn>
                <a:cxn ang="0">
                  <a:pos x="11" y="468"/>
                </a:cxn>
                <a:cxn ang="0">
                  <a:pos x="11" y="467"/>
                </a:cxn>
                <a:cxn ang="0">
                  <a:pos x="18" y="433"/>
                </a:cxn>
                <a:cxn ang="0">
                  <a:pos x="18" y="433"/>
                </a:cxn>
                <a:cxn ang="0">
                  <a:pos x="28" y="399"/>
                </a:cxn>
                <a:cxn ang="0">
                  <a:pos x="37" y="364"/>
                </a:cxn>
                <a:cxn ang="0">
                  <a:pos x="47" y="330"/>
                </a:cxn>
                <a:cxn ang="0">
                  <a:pos x="47" y="330"/>
                </a:cxn>
                <a:cxn ang="0">
                  <a:pos x="59" y="295"/>
                </a:cxn>
                <a:cxn ang="0">
                  <a:pos x="59" y="295"/>
                </a:cxn>
                <a:cxn ang="0">
                  <a:pos x="74" y="261"/>
                </a:cxn>
                <a:cxn ang="0">
                  <a:pos x="74" y="261"/>
                </a:cxn>
                <a:cxn ang="0">
                  <a:pos x="100" y="234"/>
                </a:cxn>
                <a:cxn ang="0">
                  <a:pos x="88" y="230"/>
                </a:cxn>
                <a:cxn ang="0">
                  <a:pos x="104" y="195"/>
                </a:cxn>
                <a:cxn ang="0">
                  <a:pos x="104" y="194"/>
                </a:cxn>
                <a:cxn ang="0">
                  <a:pos x="121" y="163"/>
                </a:cxn>
                <a:cxn ang="0">
                  <a:pos x="138" y="132"/>
                </a:cxn>
                <a:cxn ang="0">
                  <a:pos x="138" y="131"/>
                </a:cxn>
                <a:cxn ang="0">
                  <a:pos x="157" y="99"/>
                </a:cxn>
                <a:cxn ang="0">
                  <a:pos x="178" y="68"/>
                </a:cxn>
                <a:cxn ang="0">
                  <a:pos x="178" y="67"/>
                </a:cxn>
                <a:cxn ang="0">
                  <a:pos x="209" y="45"/>
                </a:cxn>
                <a:cxn ang="0">
                  <a:pos x="200" y="37"/>
                </a:cxn>
                <a:cxn ang="0">
                  <a:pos x="221" y="6"/>
                </a:cxn>
                <a:cxn ang="0">
                  <a:pos x="230" y="5"/>
                </a:cxn>
                <a:cxn ang="0">
                  <a:pos x="426" y="183"/>
                </a:cxn>
                <a:cxn ang="0">
                  <a:pos x="427" y="191"/>
                </a:cxn>
                <a:cxn ang="0">
                  <a:pos x="402" y="206"/>
                </a:cxn>
                <a:cxn ang="0">
                  <a:pos x="412" y="213"/>
                </a:cxn>
                <a:cxn ang="0">
                  <a:pos x="390" y="227"/>
                </a:cxn>
                <a:cxn ang="0">
                  <a:pos x="400" y="233"/>
                </a:cxn>
                <a:cxn ang="0">
                  <a:pos x="377" y="249"/>
                </a:cxn>
                <a:cxn ang="0">
                  <a:pos x="388" y="254"/>
                </a:cxn>
                <a:cxn ang="0">
                  <a:pos x="379" y="276"/>
                </a:cxn>
                <a:cxn ang="0">
                  <a:pos x="378" y="276"/>
                </a:cxn>
                <a:cxn ang="0">
                  <a:pos x="358" y="290"/>
                </a:cxn>
                <a:cxn ang="0">
                  <a:pos x="369" y="295"/>
                </a:cxn>
                <a:cxn ang="0">
                  <a:pos x="359" y="318"/>
                </a:cxn>
                <a:cxn ang="0">
                  <a:pos x="338" y="335"/>
                </a:cxn>
                <a:cxn ang="0">
                  <a:pos x="350" y="339"/>
                </a:cxn>
                <a:cxn ang="0">
                  <a:pos x="343" y="361"/>
                </a:cxn>
                <a:cxn ang="0">
                  <a:pos x="342" y="361"/>
                </a:cxn>
                <a:cxn ang="0">
                  <a:pos x="320" y="379"/>
                </a:cxn>
                <a:cxn ang="0">
                  <a:pos x="333" y="382"/>
                </a:cxn>
                <a:cxn ang="0">
                  <a:pos x="327" y="404"/>
                </a:cxn>
                <a:cxn ang="0">
                  <a:pos x="327" y="405"/>
                </a:cxn>
                <a:cxn ang="0">
                  <a:pos x="320" y="427"/>
                </a:cxn>
                <a:cxn ang="0">
                  <a:pos x="301" y="445"/>
                </a:cxn>
                <a:cxn ang="0">
                  <a:pos x="313" y="448"/>
                </a:cxn>
                <a:cxn ang="0">
                  <a:pos x="308" y="472"/>
                </a:cxn>
                <a:cxn ang="0">
                  <a:pos x="308" y="472"/>
                </a:cxn>
                <a:cxn ang="0">
                  <a:pos x="291" y="492"/>
                </a:cxn>
                <a:cxn ang="0">
                  <a:pos x="303" y="495"/>
                </a:cxn>
                <a:cxn ang="0">
                  <a:pos x="298" y="519"/>
                </a:cxn>
                <a:cxn ang="0">
                  <a:pos x="298" y="519"/>
                </a:cxn>
                <a:cxn ang="0">
                  <a:pos x="293" y="541"/>
                </a:cxn>
                <a:cxn ang="0">
                  <a:pos x="288" y="545"/>
                </a:cxn>
              </a:cxnLst>
              <a:rect l="0" t="0" r="r" b="b"/>
              <a:pathLst>
                <a:path w="430" h="545">
                  <a:moveTo>
                    <a:pt x="0" y="539"/>
                  </a:moveTo>
                  <a:lnTo>
                    <a:pt x="5" y="505"/>
                  </a:lnTo>
                  <a:lnTo>
                    <a:pt x="18" y="506"/>
                  </a:lnTo>
                  <a:lnTo>
                    <a:pt x="13" y="540"/>
                  </a:lnTo>
                  <a:lnTo>
                    <a:pt x="0" y="539"/>
                  </a:lnTo>
                  <a:close/>
                  <a:moveTo>
                    <a:pt x="18" y="506"/>
                  </a:moveTo>
                  <a:lnTo>
                    <a:pt x="18" y="507"/>
                  </a:lnTo>
                  <a:lnTo>
                    <a:pt x="18" y="506"/>
                  </a:lnTo>
                  <a:lnTo>
                    <a:pt x="12" y="506"/>
                  </a:lnTo>
                  <a:lnTo>
                    <a:pt x="18" y="506"/>
                  </a:lnTo>
                  <a:close/>
                  <a:moveTo>
                    <a:pt x="5" y="505"/>
                  </a:moveTo>
                  <a:lnTo>
                    <a:pt x="11" y="468"/>
                  </a:lnTo>
                  <a:lnTo>
                    <a:pt x="23" y="469"/>
                  </a:lnTo>
                  <a:lnTo>
                    <a:pt x="18" y="506"/>
                  </a:lnTo>
                  <a:lnTo>
                    <a:pt x="5" y="505"/>
                  </a:lnTo>
                  <a:close/>
                  <a:moveTo>
                    <a:pt x="11" y="468"/>
                  </a:moveTo>
                  <a:lnTo>
                    <a:pt x="11" y="467"/>
                  </a:lnTo>
                  <a:lnTo>
                    <a:pt x="11" y="467"/>
                  </a:lnTo>
                  <a:lnTo>
                    <a:pt x="17" y="468"/>
                  </a:lnTo>
                  <a:lnTo>
                    <a:pt x="11" y="468"/>
                  </a:lnTo>
                  <a:close/>
                  <a:moveTo>
                    <a:pt x="11" y="467"/>
                  </a:moveTo>
                  <a:lnTo>
                    <a:pt x="18" y="433"/>
                  </a:lnTo>
                  <a:lnTo>
                    <a:pt x="30" y="436"/>
                  </a:lnTo>
                  <a:lnTo>
                    <a:pt x="22" y="470"/>
                  </a:lnTo>
                  <a:lnTo>
                    <a:pt x="11" y="467"/>
                  </a:lnTo>
                  <a:close/>
                  <a:moveTo>
                    <a:pt x="18" y="433"/>
                  </a:moveTo>
                  <a:lnTo>
                    <a:pt x="18" y="433"/>
                  </a:lnTo>
                  <a:lnTo>
                    <a:pt x="18" y="433"/>
                  </a:lnTo>
                  <a:lnTo>
                    <a:pt x="24" y="435"/>
                  </a:lnTo>
                  <a:lnTo>
                    <a:pt x="18" y="433"/>
                  </a:lnTo>
                  <a:close/>
                  <a:moveTo>
                    <a:pt x="18" y="433"/>
                  </a:moveTo>
                  <a:lnTo>
                    <a:pt x="28" y="399"/>
                  </a:lnTo>
                  <a:lnTo>
                    <a:pt x="39" y="402"/>
                  </a:lnTo>
                  <a:lnTo>
                    <a:pt x="30" y="436"/>
                  </a:lnTo>
                  <a:lnTo>
                    <a:pt x="18" y="433"/>
                  </a:lnTo>
                  <a:close/>
                  <a:moveTo>
                    <a:pt x="28" y="399"/>
                  </a:moveTo>
                  <a:lnTo>
                    <a:pt x="37" y="364"/>
                  </a:lnTo>
                  <a:lnTo>
                    <a:pt x="49" y="368"/>
                  </a:lnTo>
                  <a:lnTo>
                    <a:pt x="39" y="402"/>
                  </a:lnTo>
                  <a:lnTo>
                    <a:pt x="28" y="399"/>
                  </a:lnTo>
                  <a:close/>
                  <a:moveTo>
                    <a:pt x="37" y="364"/>
                  </a:moveTo>
                  <a:lnTo>
                    <a:pt x="47" y="330"/>
                  </a:lnTo>
                  <a:lnTo>
                    <a:pt x="59" y="334"/>
                  </a:lnTo>
                  <a:lnTo>
                    <a:pt x="49" y="368"/>
                  </a:lnTo>
                  <a:lnTo>
                    <a:pt x="37" y="364"/>
                  </a:lnTo>
                  <a:close/>
                  <a:moveTo>
                    <a:pt x="47" y="330"/>
                  </a:moveTo>
                  <a:lnTo>
                    <a:pt x="47" y="330"/>
                  </a:lnTo>
                  <a:lnTo>
                    <a:pt x="47" y="330"/>
                  </a:lnTo>
                  <a:lnTo>
                    <a:pt x="53" y="332"/>
                  </a:lnTo>
                  <a:lnTo>
                    <a:pt x="47" y="330"/>
                  </a:lnTo>
                  <a:close/>
                  <a:moveTo>
                    <a:pt x="47" y="330"/>
                  </a:moveTo>
                  <a:lnTo>
                    <a:pt x="59" y="295"/>
                  </a:lnTo>
                  <a:lnTo>
                    <a:pt x="71" y="299"/>
                  </a:lnTo>
                  <a:lnTo>
                    <a:pt x="58" y="334"/>
                  </a:lnTo>
                  <a:lnTo>
                    <a:pt x="47" y="330"/>
                  </a:lnTo>
                  <a:close/>
                  <a:moveTo>
                    <a:pt x="59" y="295"/>
                  </a:moveTo>
                  <a:lnTo>
                    <a:pt x="59" y="295"/>
                  </a:lnTo>
                  <a:lnTo>
                    <a:pt x="59" y="295"/>
                  </a:lnTo>
                  <a:lnTo>
                    <a:pt x="65" y="297"/>
                  </a:lnTo>
                  <a:lnTo>
                    <a:pt x="59" y="295"/>
                  </a:lnTo>
                  <a:close/>
                  <a:moveTo>
                    <a:pt x="59" y="295"/>
                  </a:moveTo>
                  <a:lnTo>
                    <a:pt x="74" y="261"/>
                  </a:lnTo>
                  <a:lnTo>
                    <a:pt x="85" y="266"/>
                  </a:lnTo>
                  <a:lnTo>
                    <a:pt x="70" y="300"/>
                  </a:lnTo>
                  <a:lnTo>
                    <a:pt x="59" y="295"/>
                  </a:lnTo>
                  <a:close/>
                  <a:moveTo>
                    <a:pt x="74" y="261"/>
                  </a:moveTo>
                  <a:lnTo>
                    <a:pt x="74" y="261"/>
                  </a:lnTo>
                  <a:lnTo>
                    <a:pt x="74" y="261"/>
                  </a:lnTo>
                  <a:lnTo>
                    <a:pt x="79" y="264"/>
                  </a:lnTo>
                  <a:lnTo>
                    <a:pt x="74" y="261"/>
                  </a:lnTo>
                  <a:close/>
                  <a:moveTo>
                    <a:pt x="74" y="261"/>
                  </a:moveTo>
                  <a:lnTo>
                    <a:pt x="88" y="230"/>
                  </a:lnTo>
                  <a:lnTo>
                    <a:pt x="100" y="235"/>
                  </a:lnTo>
                  <a:lnTo>
                    <a:pt x="85" y="266"/>
                  </a:lnTo>
                  <a:lnTo>
                    <a:pt x="74" y="261"/>
                  </a:lnTo>
                  <a:close/>
                  <a:moveTo>
                    <a:pt x="100" y="234"/>
                  </a:moveTo>
                  <a:lnTo>
                    <a:pt x="100" y="235"/>
                  </a:lnTo>
                  <a:lnTo>
                    <a:pt x="100" y="235"/>
                  </a:lnTo>
                  <a:lnTo>
                    <a:pt x="95" y="232"/>
                  </a:lnTo>
                  <a:lnTo>
                    <a:pt x="100" y="234"/>
                  </a:lnTo>
                  <a:close/>
                  <a:moveTo>
                    <a:pt x="88" y="230"/>
                  </a:moveTo>
                  <a:lnTo>
                    <a:pt x="104" y="195"/>
                  </a:lnTo>
                  <a:lnTo>
                    <a:pt x="115" y="200"/>
                  </a:lnTo>
                  <a:lnTo>
                    <a:pt x="100" y="234"/>
                  </a:lnTo>
                  <a:lnTo>
                    <a:pt x="88" y="230"/>
                  </a:lnTo>
                  <a:close/>
                  <a:moveTo>
                    <a:pt x="104" y="195"/>
                  </a:moveTo>
                  <a:lnTo>
                    <a:pt x="104" y="195"/>
                  </a:lnTo>
                  <a:lnTo>
                    <a:pt x="104" y="194"/>
                  </a:lnTo>
                  <a:lnTo>
                    <a:pt x="109" y="197"/>
                  </a:lnTo>
                  <a:lnTo>
                    <a:pt x="104" y="195"/>
                  </a:lnTo>
                  <a:close/>
                  <a:moveTo>
                    <a:pt x="104" y="194"/>
                  </a:moveTo>
                  <a:lnTo>
                    <a:pt x="121" y="163"/>
                  </a:lnTo>
                  <a:lnTo>
                    <a:pt x="132" y="169"/>
                  </a:lnTo>
                  <a:lnTo>
                    <a:pt x="115" y="200"/>
                  </a:lnTo>
                  <a:lnTo>
                    <a:pt x="104" y="194"/>
                  </a:lnTo>
                  <a:close/>
                  <a:moveTo>
                    <a:pt x="121" y="163"/>
                  </a:moveTo>
                  <a:lnTo>
                    <a:pt x="138" y="132"/>
                  </a:lnTo>
                  <a:lnTo>
                    <a:pt x="148" y="137"/>
                  </a:lnTo>
                  <a:lnTo>
                    <a:pt x="132" y="169"/>
                  </a:lnTo>
                  <a:lnTo>
                    <a:pt x="121" y="163"/>
                  </a:lnTo>
                  <a:close/>
                  <a:moveTo>
                    <a:pt x="138" y="132"/>
                  </a:moveTo>
                  <a:lnTo>
                    <a:pt x="138" y="131"/>
                  </a:lnTo>
                  <a:lnTo>
                    <a:pt x="138" y="131"/>
                  </a:lnTo>
                  <a:lnTo>
                    <a:pt x="143" y="135"/>
                  </a:lnTo>
                  <a:lnTo>
                    <a:pt x="138" y="132"/>
                  </a:lnTo>
                  <a:close/>
                  <a:moveTo>
                    <a:pt x="138" y="131"/>
                  </a:moveTo>
                  <a:lnTo>
                    <a:pt x="157" y="99"/>
                  </a:lnTo>
                  <a:lnTo>
                    <a:pt x="168" y="105"/>
                  </a:lnTo>
                  <a:lnTo>
                    <a:pt x="148" y="138"/>
                  </a:lnTo>
                  <a:lnTo>
                    <a:pt x="138" y="131"/>
                  </a:lnTo>
                  <a:close/>
                  <a:moveTo>
                    <a:pt x="157" y="99"/>
                  </a:moveTo>
                  <a:lnTo>
                    <a:pt x="178" y="68"/>
                  </a:lnTo>
                  <a:lnTo>
                    <a:pt x="188" y="74"/>
                  </a:lnTo>
                  <a:lnTo>
                    <a:pt x="168" y="105"/>
                  </a:lnTo>
                  <a:lnTo>
                    <a:pt x="157" y="99"/>
                  </a:lnTo>
                  <a:close/>
                  <a:moveTo>
                    <a:pt x="178" y="68"/>
                  </a:moveTo>
                  <a:lnTo>
                    <a:pt x="178" y="68"/>
                  </a:lnTo>
                  <a:lnTo>
                    <a:pt x="178" y="67"/>
                  </a:lnTo>
                  <a:lnTo>
                    <a:pt x="183" y="71"/>
                  </a:lnTo>
                  <a:lnTo>
                    <a:pt x="178" y="68"/>
                  </a:lnTo>
                  <a:close/>
                  <a:moveTo>
                    <a:pt x="178" y="67"/>
                  </a:moveTo>
                  <a:lnTo>
                    <a:pt x="200" y="37"/>
                  </a:lnTo>
                  <a:lnTo>
                    <a:pt x="209" y="45"/>
                  </a:lnTo>
                  <a:lnTo>
                    <a:pt x="188" y="74"/>
                  </a:lnTo>
                  <a:lnTo>
                    <a:pt x="178" y="67"/>
                  </a:lnTo>
                  <a:close/>
                  <a:moveTo>
                    <a:pt x="209" y="45"/>
                  </a:moveTo>
                  <a:lnTo>
                    <a:pt x="209" y="45"/>
                  </a:lnTo>
                  <a:lnTo>
                    <a:pt x="209" y="45"/>
                  </a:lnTo>
                  <a:lnTo>
                    <a:pt x="204" y="42"/>
                  </a:lnTo>
                  <a:lnTo>
                    <a:pt x="209" y="45"/>
                  </a:lnTo>
                  <a:close/>
                  <a:moveTo>
                    <a:pt x="200" y="37"/>
                  </a:moveTo>
                  <a:lnTo>
                    <a:pt x="221" y="6"/>
                  </a:lnTo>
                  <a:lnTo>
                    <a:pt x="231" y="13"/>
                  </a:lnTo>
                  <a:lnTo>
                    <a:pt x="209" y="45"/>
                  </a:lnTo>
                  <a:lnTo>
                    <a:pt x="200" y="37"/>
                  </a:lnTo>
                  <a:close/>
                  <a:moveTo>
                    <a:pt x="221" y="6"/>
                  </a:moveTo>
                  <a:lnTo>
                    <a:pt x="225" y="0"/>
                  </a:lnTo>
                  <a:lnTo>
                    <a:pt x="230" y="5"/>
                  </a:lnTo>
                  <a:lnTo>
                    <a:pt x="226" y="9"/>
                  </a:lnTo>
                  <a:lnTo>
                    <a:pt x="221" y="6"/>
                  </a:lnTo>
                  <a:close/>
                  <a:moveTo>
                    <a:pt x="230" y="5"/>
                  </a:moveTo>
                  <a:lnTo>
                    <a:pt x="426" y="183"/>
                  </a:lnTo>
                  <a:lnTo>
                    <a:pt x="418" y="192"/>
                  </a:lnTo>
                  <a:lnTo>
                    <a:pt x="222" y="14"/>
                  </a:lnTo>
                  <a:lnTo>
                    <a:pt x="230" y="5"/>
                  </a:lnTo>
                  <a:close/>
                  <a:moveTo>
                    <a:pt x="426" y="183"/>
                  </a:moveTo>
                  <a:lnTo>
                    <a:pt x="430" y="187"/>
                  </a:lnTo>
                  <a:lnTo>
                    <a:pt x="427" y="191"/>
                  </a:lnTo>
                  <a:lnTo>
                    <a:pt x="422" y="188"/>
                  </a:lnTo>
                  <a:lnTo>
                    <a:pt x="426" y="183"/>
                  </a:lnTo>
                  <a:close/>
                  <a:moveTo>
                    <a:pt x="427" y="191"/>
                  </a:moveTo>
                  <a:lnTo>
                    <a:pt x="412" y="213"/>
                  </a:lnTo>
                  <a:lnTo>
                    <a:pt x="402" y="206"/>
                  </a:lnTo>
                  <a:lnTo>
                    <a:pt x="417" y="184"/>
                  </a:lnTo>
                  <a:lnTo>
                    <a:pt x="427" y="191"/>
                  </a:lnTo>
                  <a:close/>
                  <a:moveTo>
                    <a:pt x="402" y="206"/>
                  </a:moveTo>
                  <a:lnTo>
                    <a:pt x="402" y="206"/>
                  </a:lnTo>
                  <a:lnTo>
                    <a:pt x="402" y="206"/>
                  </a:lnTo>
                  <a:lnTo>
                    <a:pt x="407" y="209"/>
                  </a:lnTo>
                  <a:lnTo>
                    <a:pt x="402" y="206"/>
                  </a:lnTo>
                  <a:close/>
                  <a:moveTo>
                    <a:pt x="412" y="213"/>
                  </a:moveTo>
                  <a:lnTo>
                    <a:pt x="400" y="233"/>
                  </a:lnTo>
                  <a:lnTo>
                    <a:pt x="390" y="227"/>
                  </a:lnTo>
                  <a:lnTo>
                    <a:pt x="402" y="206"/>
                  </a:lnTo>
                  <a:lnTo>
                    <a:pt x="412" y="213"/>
                  </a:lnTo>
                  <a:close/>
                  <a:moveTo>
                    <a:pt x="390" y="227"/>
                  </a:moveTo>
                  <a:lnTo>
                    <a:pt x="390" y="226"/>
                  </a:lnTo>
                  <a:lnTo>
                    <a:pt x="390" y="227"/>
                  </a:lnTo>
                  <a:lnTo>
                    <a:pt x="395" y="230"/>
                  </a:lnTo>
                  <a:lnTo>
                    <a:pt x="390" y="227"/>
                  </a:lnTo>
                  <a:close/>
                  <a:moveTo>
                    <a:pt x="400" y="233"/>
                  </a:moveTo>
                  <a:lnTo>
                    <a:pt x="388" y="254"/>
                  </a:lnTo>
                  <a:lnTo>
                    <a:pt x="377" y="249"/>
                  </a:lnTo>
                  <a:lnTo>
                    <a:pt x="390" y="227"/>
                  </a:lnTo>
                  <a:lnTo>
                    <a:pt x="400" y="233"/>
                  </a:lnTo>
                  <a:close/>
                  <a:moveTo>
                    <a:pt x="377" y="249"/>
                  </a:moveTo>
                  <a:lnTo>
                    <a:pt x="377" y="249"/>
                  </a:lnTo>
                  <a:lnTo>
                    <a:pt x="377" y="249"/>
                  </a:lnTo>
                  <a:lnTo>
                    <a:pt x="383" y="251"/>
                  </a:lnTo>
                  <a:lnTo>
                    <a:pt x="377" y="249"/>
                  </a:lnTo>
                  <a:close/>
                  <a:moveTo>
                    <a:pt x="388" y="254"/>
                  </a:moveTo>
                  <a:lnTo>
                    <a:pt x="379" y="276"/>
                  </a:lnTo>
                  <a:lnTo>
                    <a:pt x="368" y="271"/>
                  </a:lnTo>
                  <a:lnTo>
                    <a:pt x="377" y="249"/>
                  </a:lnTo>
                  <a:lnTo>
                    <a:pt x="388" y="254"/>
                  </a:lnTo>
                  <a:close/>
                  <a:moveTo>
                    <a:pt x="379" y="276"/>
                  </a:moveTo>
                  <a:lnTo>
                    <a:pt x="378" y="276"/>
                  </a:lnTo>
                  <a:lnTo>
                    <a:pt x="378" y="276"/>
                  </a:lnTo>
                  <a:lnTo>
                    <a:pt x="373" y="273"/>
                  </a:lnTo>
                  <a:lnTo>
                    <a:pt x="379" y="276"/>
                  </a:lnTo>
                  <a:close/>
                  <a:moveTo>
                    <a:pt x="378" y="276"/>
                  </a:moveTo>
                  <a:lnTo>
                    <a:pt x="369" y="295"/>
                  </a:lnTo>
                  <a:lnTo>
                    <a:pt x="358" y="290"/>
                  </a:lnTo>
                  <a:lnTo>
                    <a:pt x="368" y="271"/>
                  </a:lnTo>
                  <a:lnTo>
                    <a:pt x="378" y="276"/>
                  </a:lnTo>
                  <a:close/>
                  <a:moveTo>
                    <a:pt x="358" y="290"/>
                  </a:moveTo>
                  <a:lnTo>
                    <a:pt x="358" y="290"/>
                  </a:lnTo>
                  <a:lnTo>
                    <a:pt x="358" y="290"/>
                  </a:lnTo>
                  <a:lnTo>
                    <a:pt x="363" y="293"/>
                  </a:lnTo>
                  <a:lnTo>
                    <a:pt x="358" y="290"/>
                  </a:lnTo>
                  <a:close/>
                  <a:moveTo>
                    <a:pt x="369" y="295"/>
                  </a:moveTo>
                  <a:lnTo>
                    <a:pt x="359" y="318"/>
                  </a:lnTo>
                  <a:lnTo>
                    <a:pt x="348" y="313"/>
                  </a:lnTo>
                  <a:lnTo>
                    <a:pt x="358" y="290"/>
                  </a:lnTo>
                  <a:lnTo>
                    <a:pt x="369" y="295"/>
                  </a:lnTo>
                  <a:close/>
                  <a:moveTo>
                    <a:pt x="359" y="318"/>
                  </a:moveTo>
                  <a:lnTo>
                    <a:pt x="350" y="339"/>
                  </a:lnTo>
                  <a:lnTo>
                    <a:pt x="339" y="335"/>
                  </a:lnTo>
                  <a:lnTo>
                    <a:pt x="348" y="313"/>
                  </a:lnTo>
                  <a:lnTo>
                    <a:pt x="359" y="318"/>
                  </a:lnTo>
                  <a:close/>
                  <a:moveTo>
                    <a:pt x="338" y="335"/>
                  </a:moveTo>
                  <a:lnTo>
                    <a:pt x="338" y="335"/>
                  </a:lnTo>
                  <a:lnTo>
                    <a:pt x="339" y="335"/>
                  </a:lnTo>
                  <a:lnTo>
                    <a:pt x="344" y="337"/>
                  </a:lnTo>
                  <a:lnTo>
                    <a:pt x="338" y="335"/>
                  </a:lnTo>
                  <a:close/>
                  <a:moveTo>
                    <a:pt x="350" y="339"/>
                  </a:moveTo>
                  <a:lnTo>
                    <a:pt x="343" y="361"/>
                  </a:lnTo>
                  <a:lnTo>
                    <a:pt x="330" y="357"/>
                  </a:lnTo>
                  <a:lnTo>
                    <a:pt x="338" y="335"/>
                  </a:lnTo>
                  <a:lnTo>
                    <a:pt x="350" y="339"/>
                  </a:lnTo>
                  <a:close/>
                  <a:moveTo>
                    <a:pt x="343" y="361"/>
                  </a:moveTo>
                  <a:lnTo>
                    <a:pt x="342" y="361"/>
                  </a:lnTo>
                  <a:lnTo>
                    <a:pt x="342" y="361"/>
                  </a:lnTo>
                  <a:lnTo>
                    <a:pt x="337" y="359"/>
                  </a:lnTo>
                  <a:lnTo>
                    <a:pt x="343" y="361"/>
                  </a:lnTo>
                  <a:close/>
                  <a:moveTo>
                    <a:pt x="342" y="361"/>
                  </a:moveTo>
                  <a:lnTo>
                    <a:pt x="333" y="383"/>
                  </a:lnTo>
                  <a:lnTo>
                    <a:pt x="321" y="378"/>
                  </a:lnTo>
                  <a:lnTo>
                    <a:pt x="330" y="356"/>
                  </a:lnTo>
                  <a:lnTo>
                    <a:pt x="342" y="361"/>
                  </a:lnTo>
                  <a:close/>
                  <a:moveTo>
                    <a:pt x="320" y="379"/>
                  </a:moveTo>
                  <a:lnTo>
                    <a:pt x="320" y="378"/>
                  </a:lnTo>
                  <a:lnTo>
                    <a:pt x="321" y="378"/>
                  </a:lnTo>
                  <a:lnTo>
                    <a:pt x="326" y="380"/>
                  </a:lnTo>
                  <a:lnTo>
                    <a:pt x="320" y="379"/>
                  </a:lnTo>
                  <a:close/>
                  <a:moveTo>
                    <a:pt x="333" y="382"/>
                  </a:moveTo>
                  <a:lnTo>
                    <a:pt x="327" y="404"/>
                  </a:lnTo>
                  <a:lnTo>
                    <a:pt x="315" y="402"/>
                  </a:lnTo>
                  <a:lnTo>
                    <a:pt x="320" y="379"/>
                  </a:lnTo>
                  <a:lnTo>
                    <a:pt x="333" y="382"/>
                  </a:lnTo>
                  <a:close/>
                  <a:moveTo>
                    <a:pt x="327" y="404"/>
                  </a:moveTo>
                  <a:lnTo>
                    <a:pt x="327" y="405"/>
                  </a:lnTo>
                  <a:lnTo>
                    <a:pt x="327" y="405"/>
                  </a:lnTo>
                  <a:lnTo>
                    <a:pt x="321" y="403"/>
                  </a:lnTo>
                  <a:lnTo>
                    <a:pt x="327" y="404"/>
                  </a:lnTo>
                  <a:close/>
                  <a:moveTo>
                    <a:pt x="327" y="405"/>
                  </a:moveTo>
                  <a:lnTo>
                    <a:pt x="320" y="427"/>
                  </a:lnTo>
                  <a:lnTo>
                    <a:pt x="308" y="423"/>
                  </a:lnTo>
                  <a:lnTo>
                    <a:pt x="316" y="401"/>
                  </a:lnTo>
                  <a:lnTo>
                    <a:pt x="327" y="405"/>
                  </a:lnTo>
                  <a:close/>
                  <a:moveTo>
                    <a:pt x="320" y="427"/>
                  </a:moveTo>
                  <a:lnTo>
                    <a:pt x="313" y="449"/>
                  </a:lnTo>
                  <a:lnTo>
                    <a:pt x="301" y="445"/>
                  </a:lnTo>
                  <a:lnTo>
                    <a:pt x="308" y="423"/>
                  </a:lnTo>
                  <a:lnTo>
                    <a:pt x="320" y="427"/>
                  </a:lnTo>
                  <a:close/>
                  <a:moveTo>
                    <a:pt x="301" y="445"/>
                  </a:moveTo>
                  <a:lnTo>
                    <a:pt x="301" y="445"/>
                  </a:lnTo>
                  <a:lnTo>
                    <a:pt x="301" y="445"/>
                  </a:lnTo>
                  <a:lnTo>
                    <a:pt x="307" y="447"/>
                  </a:lnTo>
                  <a:lnTo>
                    <a:pt x="301" y="445"/>
                  </a:lnTo>
                  <a:close/>
                  <a:moveTo>
                    <a:pt x="313" y="448"/>
                  </a:moveTo>
                  <a:lnTo>
                    <a:pt x="308" y="472"/>
                  </a:lnTo>
                  <a:lnTo>
                    <a:pt x="296" y="470"/>
                  </a:lnTo>
                  <a:lnTo>
                    <a:pt x="301" y="445"/>
                  </a:lnTo>
                  <a:lnTo>
                    <a:pt x="313" y="448"/>
                  </a:lnTo>
                  <a:close/>
                  <a:moveTo>
                    <a:pt x="308" y="472"/>
                  </a:moveTo>
                  <a:lnTo>
                    <a:pt x="308" y="471"/>
                  </a:lnTo>
                  <a:lnTo>
                    <a:pt x="308" y="472"/>
                  </a:lnTo>
                  <a:lnTo>
                    <a:pt x="302" y="471"/>
                  </a:lnTo>
                  <a:lnTo>
                    <a:pt x="308" y="472"/>
                  </a:lnTo>
                  <a:close/>
                  <a:moveTo>
                    <a:pt x="308" y="472"/>
                  </a:moveTo>
                  <a:lnTo>
                    <a:pt x="303" y="495"/>
                  </a:lnTo>
                  <a:lnTo>
                    <a:pt x="291" y="492"/>
                  </a:lnTo>
                  <a:lnTo>
                    <a:pt x="296" y="469"/>
                  </a:lnTo>
                  <a:lnTo>
                    <a:pt x="308" y="472"/>
                  </a:lnTo>
                  <a:close/>
                  <a:moveTo>
                    <a:pt x="291" y="492"/>
                  </a:moveTo>
                  <a:lnTo>
                    <a:pt x="291" y="493"/>
                  </a:lnTo>
                  <a:lnTo>
                    <a:pt x="291" y="492"/>
                  </a:lnTo>
                  <a:lnTo>
                    <a:pt x="297" y="494"/>
                  </a:lnTo>
                  <a:lnTo>
                    <a:pt x="291" y="492"/>
                  </a:lnTo>
                  <a:close/>
                  <a:moveTo>
                    <a:pt x="303" y="495"/>
                  </a:moveTo>
                  <a:lnTo>
                    <a:pt x="298" y="519"/>
                  </a:lnTo>
                  <a:lnTo>
                    <a:pt x="286" y="516"/>
                  </a:lnTo>
                  <a:lnTo>
                    <a:pt x="291" y="492"/>
                  </a:lnTo>
                  <a:lnTo>
                    <a:pt x="303" y="495"/>
                  </a:lnTo>
                  <a:close/>
                  <a:moveTo>
                    <a:pt x="298" y="519"/>
                  </a:moveTo>
                  <a:lnTo>
                    <a:pt x="298" y="518"/>
                  </a:lnTo>
                  <a:lnTo>
                    <a:pt x="298" y="519"/>
                  </a:lnTo>
                  <a:lnTo>
                    <a:pt x="292" y="518"/>
                  </a:lnTo>
                  <a:lnTo>
                    <a:pt x="298" y="519"/>
                  </a:lnTo>
                  <a:close/>
                  <a:moveTo>
                    <a:pt x="298" y="519"/>
                  </a:moveTo>
                  <a:lnTo>
                    <a:pt x="293" y="541"/>
                  </a:lnTo>
                  <a:lnTo>
                    <a:pt x="282" y="538"/>
                  </a:lnTo>
                  <a:lnTo>
                    <a:pt x="287" y="516"/>
                  </a:lnTo>
                  <a:lnTo>
                    <a:pt x="298" y="519"/>
                  </a:lnTo>
                  <a:close/>
                  <a:moveTo>
                    <a:pt x="293" y="541"/>
                  </a:moveTo>
                  <a:lnTo>
                    <a:pt x="292" y="545"/>
                  </a:lnTo>
                  <a:lnTo>
                    <a:pt x="288" y="545"/>
                  </a:lnTo>
                  <a:lnTo>
                    <a:pt x="288" y="539"/>
                  </a:lnTo>
                  <a:lnTo>
                    <a:pt x="293" y="541"/>
                  </a:lnTo>
                  <a:close/>
                  <a:moveTo>
                    <a:pt x="288" y="545"/>
                  </a:moveTo>
                  <a:lnTo>
                    <a:pt x="6" y="545"/>
                  </a:lnTo>
                  <a:lnTo>
                    <a:pt x="6" y="533"/>
                  </a:lnTo>
                  <a:lnTo>
                    <a:pt x="288" y="533"/>
                  </a:lnTo>
                  <a:lnTo>
                    <a:pt x="288" y="54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3" name="Freeform 245"/>
            <p:cNvSpPr>
              <a:spLocks/>
            </p:cNvSpPr>
            <p:nvPr/>
          </p:nvSpPr>
          <p:spPr bwMode="auto">
            <a:xfrm>
              <a:off x="4041" y="1629"/>
              <a:ext cx="200" cy="184"/>
            </a:xfrm>
            <a:custGeom>
              <a:avLst/>
              <a:gdLst/>
              <a:ahLst/>
              <a:cxnLst>
                <a:cxn ang="0">
                  <a:pos x="599" y="39"/>
                </a:cxn>
                <a:cxn ang="0">
                  <a:pos x="557" y="0"/>
                </a:cxn>
                <a:cxn ang="0">
                  <a:pos x="0" y="513"/>
                </a:cxn>
                <a:cxn ang="0">
                  <a:pos x="42" y="552"/>
                </a:cxn>
                <a:cxn ang="0">
                  <a:pos x="599" y="39"/>
                </a:cxn>
              </a:cxnLst>
              <a:rect l="0" t="0" r="r" b="b"/>
              <a:pathLst>
                <a:path w="599" h="552">
                  <a:moveTo>
                    <a:pt x="599" y="39"/>
                  </a:moveTo>
                  <a:lnTo>
                    <a:pt x="557" y="0"/>
                  </a:lnTo>
                  <a:lnTo>
                    <a:pt x="0" y="513"/>
                  </a:lnTo>
                  <a:lnTo>
                    <a:pt x="42" y="552"/>
                  </a:lnTo>
                  <a:lnTo>
                    <a:pt x="599" y="39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4" name="Freeform 246"/>
            <p:cNvSpPr>
              <a:spLocks/>
            </p:cNvSpPr>
            <p:nvPr/>
          </p:nvSpPr>
          <p:spPr bwMode="auto">
            <a:xfrm>
              <a:off x="4227" y="1521"/>
              <a:ext cx="570" cy="121"/>
            </a:xfrm>
            <a:custGeom>
              <a:avLst/>
              <a:gdLst/>
              <a:ahLst/>
              <a:cxnLst>
                <a:cxn ang="0">
                  <a:pos x="1666" y="286"/>
                </a:cxn>
                <a:cxn ang="0">
                  <a:pos x="1595" y="232"/>
                </a:cxn>
                <a:cxn ang="0">
                  <a:pos x="1521" y="183"/>
                </a:cxn>
                <a:cxn ang="0">
                  <a:pos x="1443" y="142"/>
                </a:cxn>
                <a:cxn ang="0">
                  <a:pos x="1365" y="102"/>
                </a:cxn>
                <a:cxn ang="0">
                  <a:pos x="1282" y="73"/>
                </a:cxn>
                <a:cxn ang="0">
                  <a:pos x="1198" y="47"/>
                </a:cxn>
                <a:cxn ang="0">
                  <a:pos x="1115" y="27"/>
                </a:cxn>
                <a:cxn ang="0">
                  <a:pos x="1030" y="12"/>
                </a:cxn>
                <a:cxn ang="0">
                  <a:pos x="942" y="2"/>
                </a:cxn>
                <a:cxn ang="0">
                  <a:pos x="854" y="0"/>
                </a:cxn>
                <a:cxn ang="0">
                  <a:pos x="768" y="2"/>
                </a:cxn>
                <a:cxn ang="0">
                  <a:pos x="681" y="12"/>
                </a:cxn>
                <a:cxn ang="0">
                  <a:pos x="594" y="27"/>
                </a:cxn>
                <a:cxn ang="0">
                  <a:pos x="509" y="47"/>
                </a:cxn>
                <a:cxn ang="0">
                  <a:pos x="425" y="73"/>
                </a:cxn>
                <a:cxn ang="0">
                  <a:pos x="345" y="102"/>
                </a:cxn>
                <a:cxn ang="0">
                  <a:pos x="267" y="142"/>
                </a:cxn>
                <a:cxn ang="0">
                  <a:pos x="188" y="183"/>
                </a:cxn>
                <a:cxn ang="0">
                  <a:pos x="116" y="232"/>
                </a:cxn>
                <a:cxn ang="0">
                  <a:pos x="45" y="286"/>
                </a:cxn>
                <a:cxn ang="0">
                  <a:pos x="42" y="364"/>
                </a:cxn>
                <a:cxn ang="0">
                  <a:pos x="105" y="308"/>
                </a:cxn>
                <a:cxn ang="0">
                  <a:pos x="174" y="259"/>
                </a:cxn>
                <a:cxn ang="0">
                  <a:pos x="245" y="216"/>
                </a:cxn>
                <a:cxn ang="0">
                  <a:pos x="321" y="176"/>
                </a:cxn>
                <a:cxn ang="0">
                  <a:pos x="396" y="142"/>
                </a:cxn>
                <a:cxn ang="0">
                  <a:pos x="472" y="115"/>
                </a:cxn>
                <a:cxn ang="0">
                  <a:pos x="553" y="93"/>
                </a:cxn>
                <a:cxn ang="0">
                  <a:pos x="634" y="76"/>
                </a:cxn>
                <a:cxn ang="0">
                  <a:pos x="717" y="64"/>
                </a:cxn>
                <a:cxn ang="0">
                  <a:pos x="800" y="57"/>
                </a:cxn>
                <a:cxn ang="0">
                  <a:pos x="883" y="57"/>
                </a:cxn>
                <a:cxn ang="0">
                  <a:pos x="966" y="61"/>
                </a:cxn>
                <a:cxn ang="0">
                  <a:pos x="1047" y="71"/>
                </a:cxn>
                <a:cxn ang="0">
                  <a:pos x="1130" y="86"/>
                </a:cxn>
                <a:cxn ang="0">
                  <a:pos x="1208" y="105"/>
                </a:cxn>
                <a:cxn ang="0">
                  <a:pos x="1289" y="132"/>
                </a:cxn>
                <a:cxn ang="0">
                  <a:pos x="1365" y="164"/>
                </a:cxn>
                <a:cxn ang="0">
                  <a:pos x="1440" y="202"/>
                </a:cxn>
                <a:cxn ang="0">
                  <a:pos x="1512" y="245"/>
                </a:cxn>
                <a:cxn ang="0">
                  <a:pos x="1580" y="293"/>
                </a:cxn>
                <a:cxn ang="0">
                  <a:pos x="1645" y="345"/>
                </a:cxn>
              </a:cxnLst>
              <a:rect l="0" t="0" r="r" b="b"/>
              <a:pathLst>
                <a:path w="1709" h="364">
                  <a:moveTo>
                    <a:pt x="1709" y="325"/>
                  </a:moveTo>
                  <a:lnTo>
                    <a:pt x="1687" y="306"/>
                  </a:lnTo>
                  <a:lnTo>
                    <a:pt x="1666" y="286"/>
                  </a:lnTo>
                  <a:lnTo>
                    <a:pt x="1640" y="269"/>
                  </a:lnTo>
                  <a:lnTo>
                    <a:pt x="1619" y="249"/>
                  </a:lnTo>
                  <a:lnTo>
                    <a:pt x="1595" y="232"/>
                  </a:lnTo>
                  <a:lnTo>
                    <a:pt x="1570" y="216"/>
                  </a:lnTo>
                  <a:lnTo>
                    <a:pt x="1545" y="200"/>
                  </a:lnTo>
                  <a:lnTo>
                    <a:pt x="1521" y="183"/>
                  </a:lnTo>
                  <a:lnTo>
                    <a:pt x="1495" y="169"/>
                  </a:lnTo>
                  <a:lnTo>
                    <a:pt x="1469" y="154"/>
                  </a:lnTo>
                  <a:lnTo>
                    <a:pt x="1443" y="142"/>
                  </a:lnTo>
                  <a:lnTo>
                    <a:pt x="1419" y="128"/>
                  </a:lnTo>
                  <a:lnTo>
                    <a:pt x="1391" y="115"/>
                  </a:lnTo>
                  <a:lnTo>
                    <a:pt x="1365" y="102"/>
                  </a:lnTo>
                  <a:lnTo>
                    <a:pt x="1338" y="93"/>
                  </a:lnTo>
                  <a:lnTo>
                    <a:pt x="1311" y="81"/>
                  </a:lnTo>
                  <a:lnTo>
                    <a:pt x="1282" y="73"/>
                  </a:lnTo>
                  <a:lnTo>
                    <a:pt x="1255" y="64"/>
                  </a:lnTo>
                  <a:lnTo>
                    <a:pt x="1227" y="54"/>
                  </a:lnTo>
                  <a:lnTo>
                    <a:pt x="1198" y="47"/>
                  </a:lnTo>
                  <a:lnTo>
                    <a:pt x="1172" y="40"/>
                  </a:lnTo>
                  <a:lnTo>
                    <a:pt x="1142" y="34"/>
                  </a:lnTo>
                  <a:lnTo>
                    <a:pt x="1115" y="27"/>
                  </a:lnTo>
                  <a:lnTo>
                    <a:pt x="1086" y="22"/>
                  </a:lnTo>
                  <a:lnTo>
                    <a:pt x="1056" y="17"/>
                  </a:lnTo>
                  <a:lnTo>
                    <a:pt x="1030" y="12"/>
                  </a:lnTo>
                  <a:lnTo>
                    <a:pt x="1001" y="10"/>
                  </a:lnTo>
                  <a:lnTo>
                    <a:pt x="971" y="5"/>
                  </a:lnTo>
                  <a:lnTo>
                    <a:pt x="942" y="2"/>
                  </a:lnTo>
                  <a:lnTo>
                    <a:pt x="912" y="2"/>
                  </a:lnTo>
                  <a:lnTo>
                    <a:pt x="883" y="0"/>
                  </a:lnTo>
                  <a:lnTo>
                    <a:pt x="854" y="0"/>
                  </a:lnTo>
                  <a:lnTo>
                    <a:pt x="826" y="0"/>
                  </a:lnTo>
                  <a:lnTo>
                    <a:pt x="797" y="2"/>
                  </a:lnTo>
                  <a:lnTo>
                    <a:pt x="768" y="2"/>
                  </a:lnTo>
                  <a:lnTo>
                    <a:pt x="739" y="5"/>
                  </a:lnTo>
                  <a:lnTo>
                    <a:pt x="710" y="10"/>
                  </a:lnTo>
                  <a:lnTo>
                    <a:pt x="681" y="12"/>
                  </a:lnTo>
                  <a:lnTo>
                    <a:pt x="653" y="17"/>
                  </a:lnTo>
                  <a:lnTo>
                    <a:pt x="624" y="22"/>
                  </a:lnTo>
                  <a:lnTo>
                    <a:pt x="594" y="27"/>
                  </a:lnTo>
                  <a:lnTo>
                    <a:pt x="568" y="34"/>
                  </a:lnTo>
                  <a:lnTo>
                    <a:pt x="539" y="40"/>
                  </a:lnTo>
                  <a:lnTo>
                    <a:pt x="509" y="47"/>
                  </a:lnTo>
                  <a:lnTo>
                    <a:pt x="482" y="54"/>
                  </a:lnTo>
                  <a:lnTo>
                    <a:pt x="455" y="64"/>
                  </a:lnTo>
                  <a:lnTo>
                    <a:pt x="425" y="73"/>
                  </a:lnTo>
                  <a:lnTo>
                    <a:pt x="399" y="81"/>
                  </a:lnTo>
                  <a:lnTo>
                    <a:pt x="372" y="93"/>
                  </a:lnTo>
                  <a:lnTo>
                    <a:pt x="345" y="102"/>
                  </a:lnTo>
                  <a:lnTo>
                    <a:pt x="318" y="115"/>
                  </a:lnTo>
                  <a:lnTo>
                    <a:pt x="292" y="128"/>
                  </a:lnTo>
                  <a:lnTo>
                    <a:pt x="267" y="142"/>
                  </a:lnTo>
                  <a:lnTo>
                    <a:pt x="240" y="154"/>
                  </a:lnTo>
                  <a:lnTo>
                    <a:pt x="216" y="169"/>
                  </a:lnTo>
                  <a:lnTo>
                    <a:pt x="188" y="183"/>
                  </a:lnTo>
                  <a:lnTo>
                    <a:pt x="164" y="200"/>
                  </a:lnTo>
                  <a:lnTo>
                    <a:pt x="140" y="216"/>
                  </a:lnTo>
                  <a:lnTo>
                    <a:pt x="116" y="232"/>
                  </a:lnTo>
                  <a:lnTo>
                    <a:pt x="91" y="249"/>
                  </a:lnTo>
                  <a:lnTo>
                    <a:pt x="67" y="269"/>
                  </a:lnTo>
                  <a:lnTo>
                    <a:pt x="45" y="286"/>
                  </a:lnTo>
                  <a:lnTo>
                    <a:pt x="22" y="306"/>
                  </a:lnTo>
                  <a:lnTo>
                    <a:pt x="0" y="325"/>
                  </a:lnTo>
                  <a:lnTo>
                    <a:pt x="42" y="364"/>
                  </a:lnTo>
                  <a:lnTo>
                    <a:pt x="64" y="345"/>
                  </a:lnTo>
                  <a:lnTo>
                    <a:pt x="83" y="328"/>
                  </a:lnTo>
                  <a:lnTo>
                    <a:pt x="105" y="308"/>
                  </a:lnTo>
                  <a:lnTo>
                    <a:pt x="130" y="293"/>
                  </a:lnTo>
                  <a:lnTo>
                    <a:pt x="152" y="276"/>
                  </a:lnTo>
                  <a:lnTo>
                    <a:pt x="174" y="259"/>
                  </a:lnTo>
                  <a:lnTo>
                    <a:pt x="199" y="245"/>
                  </a:lnTo>
                  <a:lnTo>
                    <a:pt x="221" y="230"/>
                  </a:lnTo>
                  <a:lnTo>
                    <a:pt x="245" y="216"/>
                  </a:lnTo>
                  <a:lnTo>
                    <a:pt x="269" y="202"/>
                  </a:lnTo>
                  <a:lnTo>
                    <a:pt x="294" y="188"/>
                  </a:lnTo>
                  <a:lnTo>
                    <a:pt x="321" y="176"/>
                  </a:lnTo>
                  <a:lnTo>
                    <a:pt x="345" y="164"/>
                  </a:lnTo>
                  <a:lnTo>
                    <a:pt x="370" y="154"/>
                  </a:lnTo>
                  <a:lnTo>
                    <a:pt x="396" y="142"/>
                  </a:lnTo>
                  <a:lnTo>
                    <a:pt x="421" y="132"/>
                  </a:lnTo>
                  <a:lnTo>
                    <a:pt x="448" y="124"/>
                  </a:lnTo>
                  <a:lnTo>
                    <a:pt x="472" y="115"/>
                  </a:lnTo>
                  <a:lnTo>
                    <a:pt x="501" y="105"/>
                  </a:lnTo>
                  <a:lnTo>
                    <a:pt x="526" y="98"/>
                  </a:lnTo>
                  <a:lnTo>
                    <a:pt x="553" y="93"/>
                  </a:lnTo>
                  <a:lnTo>
                    <a:pt x="580" y="86"/>
                  </a:lnTo>
                  <a:lnTo>
                    <a:pt x="607" y="81"/>
                  </a:lnTo>
                  <a:lnTo>
                    <a:pt x="634" y="76"/>
                  </a:lnTo>
                  <a:lnTo>
                    <a:pt x="663" y="71"/>
                  </a:lnTo>
                  <a:lnTo>
                    <a:pt x="690" y="66"/>
                  </a:lnTo>
                  <a:lnTo>
                    <a:pt x="717" y="64"/>
                  </a:lnTo>
                  <a:lnTo>
                    <a:pt x="743" y="61"/>
                  </a:lnTo>
                  <a:lnTo>
                    <a:pt x="773" y="59"/>
                  </a:lnTo>
                  <a:lnTo>
                    <a:pt x="800" y="57"/>
                  </a:lnTo>
                  <a:lnTo>
                    <a:pt x="826" y="57"/>
                  </a:lnTo>
                  <a:lnTo>
                    <a:pt x="854" y="57"/>
                  </a:lnTo>
                  <a:lnTo>
                    <a:pt x="883" y="57"/>
                  </a:lnTo>
                  <a:lnTo>
                    <a:pt x="910" y="57"/>
                  </a:lnTo>
                  <a:lnTo>
                    <a:pt x="937" y="59"/>
                  </a:lnTo>
                  <a:lnTo>
                    <a:pt x="966" y="61"/>
                  </a:lnTo>
                  <a:lnTo>
                    <a:pt x="993" y="64"/>
                  </a:lnTo>
                  <a:lnTo>
                    <a:pt x="1020" y="66"/>
                  </a:lnTo>
                  <a:lnTo>
                    <a:pt x="1047" y="71"/>
                  </a:lnTo>
                  <a:lnTo>
                    <a:pt x="1076" y="76"/>
                  </a:lnTo>
                  <a:lnTo>
                    <a:pt x="1103" y="81"/>
                  </a:lnTo>
                  <a:lnTo>
                    <a:pt x="1130" y="86"/>
                  </a:lnTo>
                  <a:lnTo>
                    <a:pt x="1156" y="93"/>
                  </a:lnTo>
                  <a:lnTo>
                    <a:pt x="1184" y="98"/>
                  </a:lnTo>
                  <a:lnTo>
                    <a:pt x="1208" y="105"/>
                  </a:lnTo>
                  <a:lnTo>
                    <a:pt x="1235" y="115"/>
                  </a:lnTo>
                  <a:lnTo>
                    <a:pt x="1262" y="124"/>
                  </a:lnTo>
                  <a:lnTo>
                    <a:pt x="1289" y="132"/>
                  </a:lnTo>
                  <a:lnTo>
                    <a:pt x="1313" y="142"/>
                  </a:lnTo>
                  <a:lnTo>
                    <a:pt x="1340" y="154"/>
                  </a:lnTo>
                  <a:lnTo>
                    <a:pt x="1365" y="164"/>
                  </a:lnTo>
                  <a:lnTo>
                    <a:pt x="1389" y="176"/>
                  </a:lnTo>
                  <a:lnTo>
                    <a:pt x="1414" y="188"/>
                  </a:lnTo>
                  <a:lnTo>
                    <a:pt x="1440" y="202"/>
                  </a:lnTo>
                  <a:lnTo>
                    <a:pt x="1462" y="216"/>
                  </a:lnTo>
                  <a:lnTo>
                    <a:pt x="1490" y="230"/>
                  </a:lnTo>
                  <a:lnTo>
                    <a:pt x="1512" y="245"/>
                  </a:lnTo>
                  <a:lnTo>
                    <a:pt x="1536" y="259"/>
                  </a:lnTo>
                  <a:lnTo>
                    <a:pt x="1557" y="276"/>
                  </a:lnTo>
                  <a:lnTo>
                    <a:pt x="1580" y="293"/>
                  </a:lnTo>
                  <a:lnTo>
                    <a:pt x="1604" y="308"/>
                  </a:lnTo>
                  <a:lnTo>
                    <a:pt x="1624" y="328"/>
                  </a:lnTo>
                  <a:lnTo>
                    <a:pt x="1645" y="345"/>
                  </a:lnTo>
                  <a:lnTo>
                    <a:pt x="1668" y="364"/>
                  </a:lnTo>
                  <a:lnTo>
                    <a:pt x="1709" y="32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5" name="Freeform 247"/>
            <p:cNvSpPr>
              <a:spLocks/>
            </p:cNvSpPr>
            <p:nvPr/>
          </p:nvSpPr>
          <p:spPr bwMode="auto">
            <a:xfrm>
              <a:off x="4783" y="1629"/>
              <a:ext cx="199" cy="184"/>
            </a:xfrm>
            <a:custGeom>
              <a:avLst/>
              <a:gdLst/>
              <a:ahLst/>
              <a:cxnLst>
                <a:cxn ang="0">
                  <a:pos x="555" y="552"/>
                </a:cxn>
                <a:cxn ang="0">
                  <a:pos x="596" y="513"/>
                </a:cxn>
                <a:cxn ang="0">
                  <a:pos x="41" y="0"/>
                </a:cxn>
                <a:cxn ang="0">
                  <a:pos x="0" y="39"/>
                </a:cxn>
                <a:cxn ang="0">
                  <a:pos x="555" y="552"/>
                </a:cxn>
              </a:cxnLst>
              <a:rect l="0" t="0" r="r" b="b"/>
              <a:pathLst>
                <a:path w="596" h="552">
                  <a:moveTo>
                    <a:pt x="555" y="552"/>
                  </a:moveTo>
                  <a:lnTo>
                    <a:pt x="596" y="513"/>
                  </a:lnTo>
                  <a:lnTo>
                    <a:pt x="41" y="0"/>
                  </a:lnTo>
                  <a:lnTo>
                    <a:pt x="0" y="39"/>
                  </a:lnTo>
                  <a:lnTo>
                    <a:pt x="555" y="55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6" name="Freeform 248"/>
            <p:cNvSpPr>
              <a:spLocks/>
            </p:cNvSpPr>
            <p:nvPr/>
          </p:nvSpPr>
          <p:spPr bwMode="auto">
            <a:xfrm>
              <a:off x="4968" y="1800"/>
              <a:ext cx="132" cy="525"/>
            </a:xfrm>
            <a:custGeom>
              <a:avLst/>
              <a:gdLst/>
              <a:ahLst/>
              <a:cxnLst>
                <a:cxn ang="0">
                  <a:pos x="86" y="1534"/>
                </a:cxn>
                <a:cxn ang="0">
                  <a:pos x="144" y="1471"/>
                </a:cxn>
                <a:cxn ang="0">
                  <a:pos x="198" y="1402"/>
                </a:cxn>
                <a:cxn ang="0">
                  <a:pos x="245" y="1331"/>
                </a:cxn>
                <a:cxn ang="0">
                  <a:pos x="283" y="1258"/>
                </a:cxn>
                <a:cxn ang="0">
                  <a:pos x="318" y="1182"/>
                </a:cxn>
                <a:cxn ang="0">
                  <a:pos x="347" y="1106"/>
                </a:cxn>
                <a:cxn ang="0">
                  <a:pos x="369" y="1029"/>
                </a:cxn>
                <a:cxn ang="0">
                  <a:pos x="383" y="948"/>
                </a:cxn>
                <a:cxn ang="0">
                  <a:pos x="393" y="870"/>
                </a:cxn>
                <a:cxn ang="0">
                  <a:pos x="395" y="789"/>
                </a:cxn>
                <a:cxn ang="0">
                  <a:pos x="393" y="709"/>
                </a:cxn>
                <a:cxn ang="0">
                  <a:pos x="383" y="628"/>
                </a:cxn>
                <a:cxn ang="0">
                  <a:pos x="369" y="550"/>
                </a:cxn>
                <a:cxn ang="0">
                  <a:pos x="347" y="471"/>
                </a:cxn>
                <a:cxn ang="0">
                  <a:pos x="318" y="393"/>
                </a:cxn>
                <a:cxn ang="0">
                  <a:pos x="283" y="317"/>
                </a:cxn>
                <a:cxn ang="0">
                  <a:pos x="245" y="247"/>
                </a:cxn>
                <a:cxn ang="0">
                  <a:pos x="198" y="176"/>
                </a:cxn>
                <a:cxn ang="0">
                  <a:pos x="144" y="108"/>
                </a:cxn>
                <a:cxn ang="0">
                  <a:pos x="86" y="41"/>
                </a:cxn>
                <a:cxn ang="0">
                  <a:pos x="0" y="39"/>
                </a:cxn>
                <a:cxn ang="0">
                  <a:pos x="61" y="98"/>
                </a:cxn>
                <a:cxn ang="0">
                  <a:pos x="115" y="162"/>
                </a:cxn>
                <a:cxn ang="0">
                  <a:pos x="164" y="227"/>
                </a:cxn>
                <a:cxn ang="0">
                  <a:pos x="205" y="295"/>
                </a:cxn>
                <a:cxn ang="0">
                  <a:pos x="242" y="366"/>
                </a:cxn>
                <a:cxn ang="0">
                  <a:pos x="274" y="437"/>
                </a:cxn>
                <a:cxn ang="0">
                  <a:pos x="298" y="511"/>
                </a:cxn>
                <a:cxn ang="0">
                  <a:pos x="315" y="586"/>
                </a:cxn>
                <a:cxn ang="0">
                  <a:pos x="328" y="662"/>
                </a:cxn>
                <a:cxn ang="0">
                  <a:pos x="335" y="737"/>
                </a:cxn>
                <a:cxn ang="0">
                  <a:pos x="335" y="813"/>
                </a:cxn>
                <a:cxn ang="0">
                  <a:pos x="330" y="892"/>
                </a:cxn>
                <a:cxn ang="0">
                  <a:pos x="320" y="967"/>
                </a:cxn>
                <a:cxn ang="0">
                  <a:pos x="303" y="1041"/>
                </a:cxn>
                <a:cxn ang="0">
                  <a:pos x="281" y="1114"/>
                </a:cxn>
                <a:cxn ang="0">
                  <a:pos x="252" y="1187"/>
                </a:cxn>
                <a:cxn ang="0">
                  <a:pos x="217" y="1258"/>
                </a:cxn>
                <a:cxn ang="0">
                  <a:pos x="178" y="1329"/>
                </a:cxn>
                <a:cxn ang="0">
                  <a:pos x="132" y="1395"/>
                </a:cxn>
                <a:cxn ang="0">
                  <a:pos x="78" y="1458"/>
                </a:cxn>
                <a:cxn ang="0">
                  <a:pos x="22" y="1519"/>
                </a:cxn>
              </a:cxnLst>
              <a:rect l="0" t="0" r="r" b="b"/>
              <a:pathLst>
                <a:path w="395" h="1576">
                  <a:moveTo>
                    <a:pt x="41" y="1576"/>
                  </a:moveTo>
                  <a:lnTo>
                    <a:pt x="63" y="1556"/>
                  </a:lnTo>
                  <a:lnTo>
                    <a:pt x="86" y="1534"/>
                  </a:lnTo>
                  <a:lnTo>
                    <a:pt x="105" y="1514"/>
                  </a:lnTo>
                  <a:lnTo>
                    <a:pt x="124" y="1493"/>
                  </a:lnTo>
                  <a:lnTo>
                    <a:pt x="144" y="1471"/>
                  </a:lnTo>
                  <a:lnTo>
                    <a:pt x="162" y="1448"/>
                  </a:lnTo>
                  <a:lnTo>
                    <a:pt x="181" y="1426"/>
                  </a:lnTo>
                  <a:lnTo>
                    <a:pt x="198" y="1402"/>
                  </a:lnTo>
                  <a:lnTo>
                    <a:pt x="212" y="1378"/>
                  </a:lnTo>
                  <a:lnTo>
                    <a:pt x="227" y="1355"/>
                  </a:lnTo>
                  <a:lnTo>
                    <a:pt x="245" y="1331"/>
                  </a:lnTo>
                  <a:lnTo>
                    <a:pt x="257" y="1307"/>
                  </a:lnTo>
                  <a:lnTo>
                    <a:pt x="271" y="1282"/>
                  </a:lnTo>
                  <a:lnTo>
                    <a:pt x="283" y="1258"/>
                  </a:lnTo>
                  <a:lnTo>
                    <a:pt x="295" y="1234"/>
                  </a:lnTo>
                  <a:lnTo>
                    <a:pt x="307" y="1210"/>
                  </a:lnTo>
                  <a:lnTo>
                    <a:pt x="318" y="1182"/>
                  </a:lnTo>
                  <a:lnTo>
                    <a:pt x="328" y="1158"/>
                  </a:lnTo>
                  <a:lnTo>
                    <a:pt x="337" y="1134"/>
                  </a:lnTo>
                  <a:lnTo>
                    <a:pt x="347" y="1106"/>
                  </a:lnTo>
                  <a:lnTo>
                    <a:pt x="354" y="1080"/>
                  </a:lnTo>
                  <a:lnTo>
                    <a:pt x="362" y="1055"/>
                  </a:lnTo>
                  <a:lnTo>
                    <a:pt x="369" y="1029"/>
                  </a:lnTo>
                  <a:lnTo>
                    <a:pt x="374" y="1001"/>
                  </a:lnTo>
                  <a:lnTo>
                    <a:pt x="378" y="975"/>
                  </a:lnTo>
                  <a:lnTo>
                    <a:pt x="383" y="948"/>
                  </a:lnTo>
                  <a:lnTo>
                    <a:pt x="386" y="921"/>
                  </a:lnTo>
                  <a:lnTo>
                    <a:pt x="388" y="896"/>
                  </a:lnTo>
                  <a:lnTo>
                    <a:pt x="393" y="870"/>
                  </a:lnTo>
                  <a:lnTo>
                    <a:pt x="393" y="842"/>
                  </a:lnTo>
                  <a:lnTo>
                    <a:pt x="395" y="816"/>
                  </a:lnTo>
                  <a:lnTo>
                    <a:pt x="395" y="789"/>
                  </a:lnTo>
                  <a:lnTo>
                    <a:pt x="395" y="762"/>
                  </a:lnTo>
                  <a:lnTo>
                    <a:pt x="393" y="735"/>
                  </a:lnTo>
                  <a:lnTo>
                    <a:pt x="393" y="709"/>
                  </a:lnTo>
                  <a:lnTo>
                    <a:pt x="388" y="682"/>
                  </a:lnTo>
                  <a:lnTo>
                    <a:pt x="386" y="654"/>
                  </a:lnTo>
                  <a:lnTo>
                    <a:pt x="383" y="628"/>
                  </a:lnTo>
                  <a:lnTo>
                    <a:pt x="378" y="601"/>
                  </a:lnTo>
                  <a:lnTo>
                    <a:pt x="374" y="574"/>
                  </a:lnTo>
                  <a:lnTo>
                    <a:pt x="369" y="550"/>
                  </a:lnTo>
                  <a:lnTo>
                    <a:pt x="362" y="523"/>
                  </a:lnTo>
                  <a:lnTo>
                    <a:pt x="354" y="495"/>
                  </a:lnTo>
                  <a:lnTo>
                    <a:pt x="347" y="471"/>
                  </a:lnTo>
                  <a:lnTo>
                    <a:pt x="337" y="445"/>
                  </a:lnTo>
                  <a:lnTo>
                    <a:pt x="328" y="421"/>
                  </a:lnTo>
                  <a:lnTo>
                    <a:pt x="318" y="393"/>
                  </a:lnTo>
                  <a:lnTo>
                    <a:pt x="307" y="369"/>
                  </a:lnTo>
                  <a:lnTo>
                    <a:pt x="295" y="345"/>
                  </a:lnTo>
                  <a:lnTo>
                    <a:pt x="283" y="317"/>
                  </a:lnTo>
                  <a:lnTo>
                    <a:pt x="271" y="293"/>
                  </a:lnTo>
                  <a:lnTo>
                    <a:pt x="257" y="269"/>
                  </a:lnTo>
                  <a:lnTo>
                    <a:pt x="245" y="247"/>
                  </a:lnTo>
                  <a:lnTo>
                    <a:pt x="227" y="222"/>
                  </a:lnTo>
                  <a:lnTo>
                    <a:pt x="212" y="198"/>
                  </a:lnTo>
                  <a:lnTo>
                    <a:pt x="198" y="176"/>
                  </a:lnTo>
                  <a:lnTo>
                    <a:pt x="181" y="151"/>
                  </a:lnTo>
                  <a:lnTo>
                    <a:pt x="162" y="129"/>
                  </a:lnTo>
                  <a:lnTo>
                    <a:pt x="144" y="108"/>
                  </a:lnTo>
                  <a:lnTo>
                    <a:pt x="124" y="86"/>
                  </a:lnTo>
                  <a:lnTo>
                    <a:pt x="105" y="63"/>
                  </a:lnTo>
                  <a:lnTo>
                    <a:pt x="86" y="41"/>
                  </a:lnTo>
                  <a:lnTo>
                    <a:pt x="63" y="22"/>
                  </a:lnTo>
                  <a:lnTo>
                    <a:pt x="41" y="0"/>
                  </a:lnTo>
                  <a:lnTo>
                    <a:pt x="0" y="39"/>
                  </a:lnTo>
                  <a:lnTo>
                    <a:pt x="22" y="58"/>
                  </a:lnTo>
                  <a:lnTo>
                    <a:pt x="41" y="79"/>
                  </a:lnTo>
                  <a:lnTo>
                    <a:pt x="61" y="98"/>
                  </a:lnTo>
                  <a:lnTo>
                    <a:pt x="78" y="120"/>
                  </a:lnTo>
                  <a:lnTo>
                    <a:pt x="98" y="139"/>
                  </a:lnTo>
                  <a:lnTo>
                    <a:pt x="115" y="162"/>
                  </a:lnTo>
                  <a:lnTo>
                    <a:pt x="132" y="183"/>
                  </a:lnTo>
                  <a:lnTo>
                    <a:pt x="148" y="205"/>
                  </a:lnTo>
                  <a:lnTo>
                    <a:pt x="164" y="227"/>
                  </a:lnTo>
                  <a:lnTo>
                    <a:pt x="178" y="250"/>
                  </a:lnTo>
                  <a:lnTo>
                    <a:pt x="190" y="274"/>
                  </a:lnTo>
                  <a:lnTo>
                    <a:pt x="205" y="295"/>
                  </a:lnTo>
                  <a:lnTo>
                    <a:pt x="217" y="317"/>
                  </a:lnTo>
                  <a:lnTo>
                    <a:pt x="229" y="342"/>
                  </a:lnTo>
                  <a:lnTo>
                    <a:pt x="242" y="366"/>
                  </a:lnTo>
                  <a:lnTo>
                    <a:pt x="252" y="388"/>
                  </a:lnTo>
                  <a:lnTo>
                    <a:pt x="262" y="412"/>
                  </a:lnTo>
                  <a:lnTo>
                    <a:pt x="274" y="437"/>
                  </a:lnTo>
                  <a:lnTo>
                    <a:pt x="281" y="462"/>
                  </a:lnTo>
                  <a:lnTo>
                    <a:pt x="290" y="486"/>
                  </a:lnTo>
                  <a:lnTo>
                    <a:pt x="298" y="511"/>
                  </a:lnTo>
                  <a:lnTo>
                    <a:pt x="303" y="535"/>
                  </a:lnTo>
                  <a:lnTo>
                    <a:pt x="310" y="559"/>
                  </a:lnTo>
                  <a:lnTo>
                    <a:pt x="315" y="586"/>
                  </a:lnTo>
                  <a:lnTo>
                    <a:pt x="320" y="611"/>
                  </a:lnTo>
                  <a:lnTo>
                    <a:pt x="325" y="635"/>
                  </a:lnTo>
                  <a:lnTo>
                    <a:pt x="328" y="662"/>
                  </a:lnTo>
                  <a:lnTo>
                    <a:pt x="330" y="687"/>
                  </a:lnTo>
                  <a:lnTo>
                    <a:pt x="333" y="713"/>
                  </a:lnTo>
                  <a:lnTo>
                    <a:pt x="335" y="737"/>
                  </a:lnTo>
                  <a:lnTo>
                    <a:pt x="335" y="762"/>
                  </a:lnTo>
                  <a:lnTo>
                    <a:pt x="337" y="789"/>
                  </a:lnTo>
                  <a:lnTo>
                    <a:pt x="335" y="813"/>
                  </a:lnTo>
                  <a:lnTo>
                    <a:pt x="335" y="840"/>
                  </a:lnTo>
                  <a:lnTo>
                    <a:pt x="333" y="865"/>
                  </a:lnTo>
                  <a:lnTo>
                    <a:pt x="330" y="892"/>
                  </a:lnTo>
                  <a:lnTo>
                    <a:pt x="328" y="916"/>
                  </a:lnTo>
                  <a:lnTo>
                    <a:pt x="325" y="941"/>
                  </a:lnTo>
                  <a:lnTo>
                    <a:pt x="320" y="967"/>
                  </a:lnTo>
                  <a:lnTo>
                    <a:pt x="315" y="992"/>
                  </a:lnTo>
                  <a:lnTo>
                    <a:pt x="310" y="1016"/>
                  </a:lnTo>
                  <a:lnTo>
                    <a:pt x="303" y="1041"/>
                  </a:lnTo>
                  <a:lnTo>
                    <a:pt x="298" y="1067"/>
                  </a:lnTo>
                  <a:lnTo>
                    <a:pt x="290" y="1089"/>
                  </a:lnTo>
                  <a:lnTo>
                    <a:pt x="281" y="1114"/>
                  </a:lnTo>
                  <a:lnTo>
                    <a:pt x="274" y="1138"/>
                  </a:lnTo>
                  <a:lnTo>
                    <a:pt x="262" y="1163"/>
                  </a:lnTo>
                  <a:lnTo>
                    <a:pt x="252" y="1187"/>
                  </a:lnTo>
                  <a:lnTo>
                    <a:pt x="242" y="1212"/>
                  </a:lnTo>
                  <a:lnTo>
                    <a:pt x="229" y="1236"/>
                  </a:lnTo>
                  <a:lnTo>
                    <a:pt x="217" y="1258"/>
                  </a:lnTo>
                  <a:lnTo>
                    <a:pt x="205" y="1282"/>
                  </a:lnTo>
                  <a:lnTo>
                    <a:pt x="190" y="1305"/>
                  </a:lnTo>
                  <a:lnTo>
                    <a:pt x="178" y="1329"/>
                  </a:lnTo>
                  <a:lnTo>
                    <a:pt x="164" y="1351"/>
                  </a:lnTo>
                  <a:lnTo>
                    <a:pt x="148" y="1372"/>
                  </a:lnTo>
                  <a:lnTo>
                    <a:pt x="132" y="1395"/>
                  </a:lnTo>
                  <a:lnTo>
                    <a:pt x="115" y="1417"/>
                  </a:lnTo>
                  <a:lnTo>
                    <a:pt x="98" y="1436"/>
                  </a:lnTo>
                  <a:lnTo>
                    <a:pt x="78" y="1458"/>
                  </a:lnTo>
                  <a:lnTo>
                    <a:pt x="61" y="1478"/>
                  </a:lnTo>
                  <a:lnTo>
                    <a:pt x="41" y="1497"/>
                  </a:lnTo>
                  <a:lnTo>
                    <a:pt x="22" y="1519"/>
                  </a:lnTo>
                  <a:lnTo>
                    <a:pt x="0" y="1538"/>
                  </a:lnTo>
                  <a:lnTo>
                    <a:pt x="41" y="1576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7" name="Freeform 249"/>
            <p:cNvSpPr>
              <a:spLocks/>
            </p:cNvSpPr>
            <p:nvPr/>
          </p:nvSpPr>
          <p:spPr bwMode="auto">
            <a:xfrm>
              <a:off x="4783" y="2313"/>
              <a:ext cx="199" cy="183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41" y="551"/>
                </a:cxn>
                <a:cxn ang="0">
                  <a:pos x="596" y="38"/>
                </a:cxn>
                <a:cxn ang="0">
                  <a:pos x="555" y="0"/>
                </a:cxn>
                <a:cxn ang="0">
                  <a:pos x="0" y="511"/>
                </a:cxn>
              </a:cxnLst>
              <a:rect l="0" t="0" r="r" b="b"/>
              <a:pathLst>
                <a:path w="596" h="551">
                  <a:moveTo>
                    <a:pt x="0" y="511"/>
                  </a:moveTo>
                  <a:lnTo>
                    <a:pt x="41" y="551"/>
                  </a:lnTo>
                  <a:lnTo>
                    <a:pt x="596" y="38"/>
                  </a:lnTo>
                  <a:lnTo>
                    <a:pt x="555" y="0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8" name="Freeform 250"/>
            <p:cNvSpPr>
              <a:spLocks/>
            </p:cNvSpPr>
            <p:nvPr/>
          </p:nvSpPr>
          <p:spPr bwMode="auto">
            <a:xfrm>
              <a:off x="4227" y="2483"/>
              <a:ext cx="570" cy="121"/>
            </a:xfrm>
            <a:custGeom>
              <a:avLst/>
              <a:gdLst/>
              <a:ahLst/>
              <a:cxnLst>
                <a:cxn ang="0">
                  <a:pos x="45" y="78"/>
                </a:cxn>
                <a:cxn ang="0">
                  <a:pos x="116" y="135"/>
                </a:cxn>
                <a:cxn ang="0">
                  <a:pos x="188" y="183"/>
                </a:cxn>
                <a:cxn ang="0">
                  <a:pos x="267" y="225"/>
                </a:cxn>
                <a:cxn ang="0">
                  <a:pos x="345" y="262"/>
                </a:cxn>
                <a:cxn ang="0">
                  <a:pos x="425" y="294"/>
                </a:cxn>
                <a:cxn ang="0">
                  <a:pos x="509" y="318"/>
                </a:cxn>
                <a:cxn ang="0">
                  <a:pos x="594" y="340"/>
                </a:cxn>
                <a:cxn ang="0">
                  <a:pos x="681" y="354"/>
                </a:cxn>
                <a:cxn ang="0">
                  <a:pos x="768" y="362"/>
                </a:cxn>
                <a:cxn ang="0">
                  <a:pos x="854" y="364"/>
                </a:cxn>
                <a:cxn ang="0">
                  <a:pos x="942" y="362"/>
                </a:cxn>
                <a:cxn ang="0">
                  <a:pos x="1030" y="354"/>
                </a:cxn>
                <a:cxn ang="0">
                  <a:pos x="1115" y="340"/>
                </a:cxn>
                <a:cxn ang="0">
                  <a:pos x="1198" y="318"/>
                </a:cxn>
                <a:cxn ang="0">
                  <a:pos x="1282" y="294"/>
                </a:cxn>
                <a:cxn ang="0">
                  <a:pos x="1365" y="262"/>
                </a:cxn>
                <a:cxn ang="0">
                  <a:pos x="1443" y="225"/>
                </a:cxn>
                <a:cxn ang="0">
                  <a:pos x="1521" y="183"/>
                </a:cxn>
                <a:cxn ang="0">
                  <a:pos x="1595" y="135"/>
                </a:cxn>
                <a:cxn ang="0">
                  <a:pos x="1666" y="78"/>
                </a:cxn>
                <a:cxn ang="0">
                  <a:pos x="1668" y="0"/>
                </a:cxn>
                <a:cxn ang="0">
                  <a:pos x="1604" y="57"/>
                </a:cxn>
                <a:cxn ang="0">
                  <a:pos x="1536" y="107"/>
                </a:cxn>
                <a:cxn ang="0">
                  <a:pos x="1462" y="152"/>
                </a:cxn>
                <a:cxn ang="0">
                  <a:pos x="1389" y="190"/>
                </a:cxn>
                <a:cxn ang="0">
                  <a:pos x="1313" y="223"/>
                </a:cxn>
                <a:cxn ang="0">
                  <a:pos x="1235" y="252"/>
                </a:cxn>
                <a:cxn ang="0">
                  <a:pos x="1156" y="274"/>
                </a:cxn>
                <a:cxn ang="0">
                  <a:pos x="1076" y="291"/>
                </a:cxn>
                <a:cxn ang="0">
                  <a:pos x="993" y="304"/>
                </a:cxn>
                <a:cxn ang="0">
                  <a:pos x="910" y="308"/>
                </a:cxn>
                <a:cxn ang="0">
                  <a:pos x="826" y="311"/>
                </a:cxn>
                <a:cxn ang="0">
                  <a:pos x="743" y="306"/>
                </a:cxn>
                <a:cxn ang="0">
                  <a:pos x="663" y="296"/>
                </a:cxn>
                <a:cxn ang="0">
                  <a:pos x="580" y="281"/>
                </a:cxn>
                <a:cxn ang="0">
                  <a:pos x="501" y="259"/>
                </a:cxn>
                <a:cxn ang="0">
                  <a:pos x="421" y="235"/>
                </a:cxn>
                <a:cxn ang="0">
                  <a:pos x="345" y="201"/>
                </a:cxn>
                <a:cxn ang="0">
                  <a:pos x="269" y="164"/>
                </a:cxn>
                <a:cxn ang="0">
                  <a:pos x="199" y="123"/>
                </a:cxn>
                <a:cxn ang="0">
                  <a:pos x="130" y="74"/>
                </a:cxn>
                <a:cxn ang="0">
                  <a:pos x="64" y="19"/>
                </a:cxn>
              </a:cxnLst>
              <a:rect l="0" t="0" r="r" b="b"/>
              <a:pathLst>
                <a:path w="1709" h="364">
                  <a:moveTo>
                    <a:pt x="0" y="40"/>
                  </a:moveTo>
                  <a:lnTo>
                    <a:pt x="22" y="59"/>
                  </a:lnTo>
                  <a:lnTo>
                    <a:pt x="45" y="78"/>
                  </a:lnTo>
                  <a:lnTo>
                    <a:pt x="67" y="98"/>
                  </a:lnTo>
                  <a:lnTo>
                    <a:pt x="91" y="116"/>
                  </a:lnTo>
                  <a:lnTo>
                    <a:pt x="116" y="135"/>
                  </a:lnTo>
                  <a:lnTo>
                    <a:pt x="140" y="149"/>
                  </a:lnTo>
                  <a:lnTo>
                    <a:pt x="164" y="166"/>
                  </a:lnTo>
                  <a:lnTo>
                    <a:pt x="188" y="183"/>
                  </a:lnTo>
                  <a:lnTo>
                    <a:pt x="216" y="199"/>
                  </a:lnTo>
                  <a:lnTo>
                    <a:pt x="240" y="211"/>
                  </a:lnTo>
                  <a:lnTo>
                    <a:pt x="267" y="225"/>
                  </a:lnTo>
                  <a:lnTo>
                    <a:pt x="292" y="237"/>
                  </a:lnTo>
                  <a:lnTo>
                    <a:pt x="318" y="249"/>
                  </a:lnTo>
                  <a:lnTo>
                    <a:pt x="345" y="262"/>
                  </a:lnTo>
                  <a:lnTo>
                    <a:pt x="372" y="274"/>
                  </a:lnTo>
                  <a:lnTo>
                    <a:pt x="399" y="284"/>
                  </a:lnTo>
                  <a:lnTo>
                    <a:pt x="425" y="294"/>
                  </a:lnTo>
                  <a:lnTo>
                    <a:pt x="455" y="304"/>
                  </a:lnTo>
                  <a:lnTo>
                    <a:pt x="482" y="311"/>
                  </a:lnTo>
                  <a:lnTo>
                    <a:pt x="509" y="318"/>
                  </a:lnTo>
                  <a:lnTo>
                    <a:pt x="539" y="328"/>
                  </a:lnTo>
                  <a:lnTo>
                    <a:pt x="568" y="333"/>
                  </a:lnTo>
                  <a:lnTo>
                    <a:pt x="594" y="340"/>
                  </a:lnTo>
                  <a:lnTo>
                    <a:pt x="624" y="345"/>
                  </a:lnTo>
                  <a:lnTo>
                    <a:pt x="653" y="349"/>
                  </a:lnTo>
                  <a:lnTo>
                    <a:pt x="681" y="354"/>
                  </a:lnTo>
                  <a:lnTo>
                    <a:pt x="710" y="357"/>
                  </a:lnTo>
                  <a:lnTo>
                    <a:pt x="739" y="359"/>
                  </a:lnTo>
                  <a:lnTo>
                    <a:pt x="768" y="362"/>
                  </a:lnTo>
                  <a:lnTo>
                    <a:pt x="797" y="364"/>
                  </a:lnTo>
                  <a:lnTo>
                    <a:pt x="826" y="364"/>
                  </a:lnTo>
                  <a:lnTo>
                    <a:pt x="854" y="364"/>
                  </a:lnTo>
                  <a:lnTo>
                    <a:pt x="883" y="364"/>
                  </a:lnTo>
                  <a:lnTo>
                    <a:pt x="912" y="364"/>
                  </a:lnTo>
                  <a:lnTo>
                    <a:pt x="942" y="362"/>
                  </a:lnTo>
                  <a:lnTo>
                    <a:pt x="971" y="359"/>
                  </a:lnTo>
                  <a:lnTo>
                    <a:pt x="1001" y="357"/>
                  </a:lnTo>
                  <a:lnTo>
                    <a:pt x="1030" y="354"/>
                  </a:lnTo>
                  <a:lnTo>
                    <a:pt x="1056" y="349"/>
                  </a:lnTo>
                  <a:lnTo>
                    <a:pt x="1086" y="345"/>
                  </a:lnTo>
                  <a:lnTo>
                    <a:pt x="1115" y="340"/>
                  </a:lnTo>
                  <a:lnTo>
                    <a:pt x="1142" y="333"/>
                  </a:lnTo>
                  <a:lnTo>
                    <a:pt x="1172" y="328"/>
                  </a:lnTo>
                  <a:lnTo>
                    <a:pt x="1198" y="318"/>
                  </a:lnTo>
                  <a:lnTo>
                    <a:pt x="1227" y="311"/>
                  </a:lnTo>
                  <a:lnTo>
                    <a:pt x="1255" y="304"/>
                  </a:lnTo>
                  <a:lnTo>
                    <a:pt x="1282" y="294"/>
                  </a:lnTo>
                  <a:lnTo>
                    <a:pt x="1311" y="284"/>
                  </a:lnTo>
                  <a:lnTo>
                    <a:pt x="1338" y="274"/>
                  </a:lnTo>
                  <a:lnTo>
                    <a:pt x="1365" y="262"/>
                  </a:lnTo>
                  <a:lnTo>
                    <a:pt x="1391" y="249"/>
                  </a:lnTo>
                  <a:lnTo>
                    <a:pt x="1419" y="237"/>
                  </a:lnTo>
                  <a:lnTo>
                    <a:pt x="1443" y="225"/>
                  </a:lnTo>
                  <a:lnTo>
                    <a:pt x="1469" y="211"/>
                  </a:lnTo>
                  <a:lnTo>
                    <a:pt x="1495" y="199"/>
                  </a:lnTo>
                  <a:lnTo>
                    <a:pt x="1521" y="183"/>
                  </a:lnTo>
                  <a:lnTo>
                    <a:pt x="1545" y="166"/>
                  </a:lnTo>
                  <a:lnTo>
                    <a:pt x="1570" y="149"/>
                  </a:lnTo>
                  <a:lnTo>
                    <a:pt x="1595" y="135"/>
                  </a:lnTo>
                  <a:lnTo>
                    <a:pt x="1619" y="116"/>
                  </a:lnTo>
                  <a:lnTo>
                    <a:pt x="1640" y="98"/>
                  </a:lnTo>
                  <a:lnTo>
                    <a:pt x="1666" y="78"/>
                  </a:lnTo>
                  <a:lnTo>
                    <a:pt x="1687" y="59"/>
                  </a:lnTo>
                  <a:lnTo>
                    <a:pt x="1709" y="40"/>
                  </a:lnTo>
                  <a:lnTo>
                    <a:pt x="1668" y="0"/>
                  </a:lnTo>
                  <a:lnTo>
                    <a:pt x="1645" y="19"/>
                  </a:lnTo>
                  <a:lnTo>
                    <a:pt x="1624" y="40"/>
                  </a:lnTo>
                  <a:lnTo>
                    <a:pt x="1604" y="57"/>
                  </a:lnTo>
                  <a:lnTo>
                    <a:pt x="1580" y="74"/>
                  </a:lnTo>
                  <a:lnTo>
                    <a:pt x="1557" y="90"/>
                  </a:lnTo>
                  <a:lnTo>
                    <a:pt x="1536" y="107"/>
                  </a:lnTo>
                  <a:lnTo>
                    <a:pt x="1512" y="123"/>
                  </a:lnTo>
                  <a:lnTo>
                    <a:pt x="1490" y="137"/>
                  </a:lnTo>
                  <a:lnTo>
                    <a:pt x="1462" y="152"/>
                  </a:lnTo>
                  <a:lnTo>
                    <a:pt x="1440" y="164"/>
                  </a:lnTo>
                  <a:lnTo>
                    <a:pt x="1414" y="178"/>
                  </a:lnTo>
                  <a:lnTo>
                    <a:pt x="1389" y="190"/>
                  </a:lnTo>
                  <a:lnTo>
                    <a:pt x="1365" y="201"/>
                  </a:lnTo>
                  <a:lnTo>
                    <a:pt x="1340" y="213"/>
                  </a:lnTo>
                  <a:lnTo>
                    <a:pt x="1313" y="223"/>
                  </a:lnTo>
                  <a:lnTo>
                    <a:pt x="1289" y="235"/>
                  </a:lnTo>
                  <a:lnTo>
                    <a:pt x="1262" y="242"/>
                  </a:lnTo>
                  <a:lnTo>
                    <a:pt x="1235" y="252"/>
                  </a:lnTo>
                  <a:lnTo>
                    <a:pt x="1208" y="259"/>
                  </a:lnTo>
                  <a:lnTo>
                    <a:pt x="1184" y="266"/>
                  </a:lnTo>
                  <a:lnTo>
                    <a:pt x="1156" y="274"/>
                  </a:lnTo>
                  <a:lnTo>
                    <a:pt x="1130" y="281"/>
                  </a:lnTo>
                  <a:lnTo>
                    <a:pt x="1103" y="287"/>
                  </a:lnTo>
                  <a:lnTo>
                    <a:pt x="1076" y="291"/>
                  </a:lnTo>
                  <a:lnTo>
                    <a:pt x="1047" y="296"/>
                  </a:lnTo>
                  <a:lnTo>
                    <a:pt x="1020" y="301"/>
                  </a:lnTo>
                  <a:lnTo>
                    <a:pt x="993" y="304"/>
                  </a:lnTo>
                  <a:lnTo>
                    <a:pt x="966" y="306"/>
                  </a:lnTo>
                  <a:lnTo>
                    <a:pt x="937" y="308"/>
                  </a:lnTo>
                  <a:lnTo>
                    <a:pt x="910" y="308"/>
                  </a:lnTo>
                  <a:lnTo>
                    <a:pt x="883" y="311"/>
                  </a:lnTo>
                  <a:lnTo>
                    <a:pt x="854" y="311"/>
                  </a:lnTo>
                  <a:lnTo>
                    <a:pt x="826" y="311"/>
                  </a:lnTo>
                  <a:lnTo>
                    <a:pt x="800" y="308"/>
                  </a:lnTo>
                  <a:lnTo>
                    <a:pt x="773" y="308"/>
                  </a:lnTo>
                  <a:lnTo>
                    <a:pt x="743" y="306"/>
                  </a:lnTo>
                  <a:lnTo>
                    <a:pt x="717" y="304"/>
                  </a:lnTo>
                  <a:lnTo>
                    <a:pt x="690" y="301"/>
                  </a:lnTo>
                  <a:lnTo>
                    <a:pt x="663" y="296"/>
                  </a:lnTo>
                  <a:lnTo>
                    <a:pt x="634" y="291"/>
                  </a:lnTo>
                  <a:lnTo>
                    <a:pt x="607" y="287"/>
                  </a:lnTo>
                  <a:lnTo>
                    <a:pt x="580" y="281"/>
                  </a:lnTo>
                  <a:lnTo>
                    <a:pt x="553" y="274"/>
                  </a:lnTo>
                  <a:lnTo>
                    <a:pt x="526" y="266"/>
                  </a:lnTo>
                  <a:lnTo>
                    <a:pt x="501" y="259"/>
                  </a:lnTo>
                  <a:lnTo>
                    <a:pt x="472" y="252"/>
                  </a:lnTo>
                  <a:lnTo>
                    <a:pt x="448" y="242"/>
                  </a:lnTo>
                  <a:lnTo>
                    <a:pt x="421" y="235"/>
                  </a:lnTo>
                  <a:lnTo>
                    <a:pt x="396" y="223"/>
                  </a:lnTo>
                  <a:lnTo>
                    <a:pt x="370" y="213"/>
                  </a:lnTo>
                  <a:lnTo>
                    <a:pt x="345" y="201"/>
                  </a:lnTo>
                  <a:lnTo>
                    <a:pt x="321" y="190"/>
                  </a:lnTo>
                  <a:lnTo>
                    <a:pt x="294" y="178"/>
                  </a:lnTo>
                  <a:lnTo>
                    <a:pt x="269" y="164"/>
                  </a:lnTo>
                  <a:lnTo>
                    <a:pt x="245" y="152"/>
                  </a:lnTo>
                  <a:lnTo>
                    <a:pt x="221" y="137"/>
                  </a:lnTo>
                  <a:lnTo>
                    <a:pt x="199" y="123"/>
                  </a:lnTo>
                  <a:lnTo>
                    <a:pt x="174" y="107"/>
                  </a:lnTo>
                  <a:lnTo>
                    <a:pt x="152" y="90"/>
                  </a:lnTo>
                  <a:lnTo>
                    <a:pt x="130" y="74"/>
                  </a:lnTo>
                  <a:lnTo>
                    <a:pt x="105" y="57"/>
                  </a:lnTo>
                  <a:lnTo>
                    <a:pt x="83" y="40"/>
                  </a:lnTo>
                  <a:lnTo>
                    <a:pt x="64" y="19"/>
                  </a:lnTo>
                  <a:lnTo>
                    <a:pt x="42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9" name="Freeform 251"/>
            <p:cNvSpPr>
              <a:spLocks/>
            </p:cNvSpPr>
            <p:nvPr/>
          </p:nvSpPr>
          <p:spPr bwMode="auto">
            <a:xfrm>
              <a:off x="4170" y="2434"/>
              <a:ext cx="71" cy="62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12" y="39"/>
                </a:cxn>
                <a:cxn ang="0">
                  <a:pos x="171" y="186"/>
                </a:cxn>
                <a:cxn ang="0">
                  <a:pos x="213" y="146"/>
                </a:cxn>
                <a:cxn ang="0">
                  <a:pos x="52" y="0"/>
                </a:cxn>
                <a:cxn ang="0">
                  <a:pos x="3" y="15"/>
                </a:cxn>
                <a:cxn ang="0">
                  <a:pos x="0" y="29"/>
                </a:cxn>
                <a:cxn ang="0">
                  <a:pos x="12" y="39"/>
                </a:cxn>
                <a:cxn ang="0">
                  <a:pos x="3" y="15"/>
                </a:cxn>
              </a:cxnLst>
              <a:rect l="0" t="0" r="r" b="b"/>
              <a:pathLst>
                <a:path w="213" h="186">
                  <a:moveTo>
                    <a:pt x="3" y="15"/>
                  </a:moveTo>
                  <a:lnTo>
                    <a:pt x="12" y="39"/>
                  </a:lnTo>
                  <a:lnTo>
                    <a:pt x="171" y="186"/>
                  </a:lnTo>
                  <a:lnTo>
                    <a:pt x="213" y="146"/>
                  </a:lnTo>
                  <a:lnTo>
                    <a:pt x="52" y="0"/>
                  </a:lnTo>
                  <a:lnTo>
                    <a:pt x="3" y="15"/>
                  </a:lnTo>
                  <a:lnTo>
                    <a:pt x="0" y="29"/>
                  </a:lnTo>
                  <a:lnTo>
                    <a:pt x="12" y="39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0" name="Freeform 252"/>
            <p:cNvSpPr>
              <a:spLocks/>
            </p:cNvSpPr>
            <p:nvPr/>
          </p:nvSpPr>
          <p:spPr bwMode="auto">
            <a:xfrm>
              <a:off x="4171" y="2389"/>
              <a:ext cx="29" cy="53"/>
            </a:xfrm>
            <a:custGeom>
              <a:avLst/>
              <a:gdLst/>
              <a:ahLst/>
              <a:cxnLst>
                <a:cxn ang="0">
                  <a:pos x="49" y="5"/>
                </a:cxn>
                <a:cxn ang="0">
                  <a:pos x="24" y="27"/>
                </a:cxn>
                <a:cxn ang="0">
                  <a:pos x="0" y="152"/>
                </a:cxn>
                <a:cxn ang="0">
                  <a:pos x="59" y="161"/>
                </a:cxn>
                <a:cxn ang="0">
                  <a:pos x="80" y="36"/>
                </a:cxn>
                <a:cxn ang="0">
                  <a:pos x="49" y="5"/>
                </a:cxn>
                <a:cxn ang="0">
                  <a:pos x="80" y="36"/>
                </a:cxn>
                <a:cxn ang="0">
                  <a:pos x="88" y="0"/>
                </a:cxn>
                <a:cxn ang="0">
                  <a:pos x="49" y="5"/>
                </a:cxn>
              </a:cxnLst>
              <a:rect l="0" t="0" r="r" b="b"/>
              <a:pathLst>
                <a:path w="88" h="161">
                  <a:moveTo>
                    <a:pt x="49" y="5"/>
                  </a:moveTo>
                  <a:lnTo>
                    <a:pt x="24" y="27"/>
                  </a:lnTo>
                  <a:lnTo>
                    <a:pt x="0" y="152"/>
                  </a:lnTo>
                  <a:lnTo>
                    <a:pt x="59" y="161"/>
                  </a:lnTo>
                  <a:lnTo>
                    <a:pt x="80" y="36"/>
                  </a:lnTo>
                  <a:lnTo>
                    <a:pt x="49" y="5"/>
                  </a:lnTo>
                  <a:lnTo>
                    <a:pt x="80" y="36"/>
                  </a:lnTo>
                  <a:lnTo>
                    <a:pt x="88" y="0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1" name="Freeform 253"/>
            <p:cNvSpPr>
              <a:spLocks/>
            </p:cNvSpPr>
            <p:nvPr/>
          </p:nvSpPr>
          <p:spPr bwMode="auto">
            <a:xfrm>
              <a:off x="4072" y="2390"/>
              <a:ext cx="118" cy="30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39" y="83"/>
                </a:cxn>
                <a:cxn ang="0">
                  <a:pos x="352" y="54"/>
                </a:cxn>
                <a:cxn ang="0">
                  <a:pos x="345" y="0"/>
                </a:cxn>
                <a:cxn ang="0">
                  <a:pos x="32" y="29"/>
                </a:cxn>
                <a:cxn ang="0">
                  <a:pos x="8" y="52"/>
                </a:cxn>
                <a:cxn ang="0">
                  <a:pos x="0" y="88"/>
                </a:cxn>
                <a:cxn ang="0">
                  <a:pos x="39" y="83"/>
                </a:cxn>
                <a:cxn ang="0">
                  <a:pos x="8" y="52"/>
                </a:cxn>
              </a:cxnLst>
              <a:rect l="0" t="0" r="r" b="b"/>
              <a:pathLst>
                <a:path w="352" h="88">
                  <a:moveTo>
                    <a:pt x="8" y="52"/>
                  </a:moveTo>
                  <a:lnTo>
                    <a:pt x="39" y="83"/>
                  </a:lnTo>
                  <a:lnTo>
                    <a:pt x="352" y="54"/>
                  </a:lnTo>
                  <a:lnTo>
                    <a:pt x="345" y="0"/>
                  </a:lnTo>
                  <a:lnTo>
                    <a:pt x="32" y="29"/>
                  </a:lnTo>
                  <a:lnTo>
                    <a:pt x="8" y="52"/>
                  </a:lnTo>
                  <a:lnTo>
                    <a:pt x="0" y="88"/>
                  </a:lnTo>
                  <a:lnTo>
                    <a:pt x="39" y="83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2" name="Freeform 254"/>
            <p:cNvSpPr>
              <a:spLocks/>
            </p:cNvSpPr>
            <p:nvPr/>
          </p:nvSpPr>
          <p:spPr bwMode="auto">
            <a:xfrm>
              <a:off x="4075" y="2355"/>
              <a:ext cx="30" cy="5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9" y="14"/>
                </a:cxn>
                <a:cxn ang="0">
                  <a:pos x="0" y="159"/>
                </a:cxn>
                <a:cxn ang="0">
                  <a:pos x="58" y="168"/>
                </a:cxn>
                <a:cxn ang="0">
                  <a:pos x="88" y="24"/>
                </a:cxn>
                <a:cxn ang="0">
                  <a:pos x="80" y="0"/>
                </a:cxn>
                <a:cxn ang="0">
                  <a:pos x="88" y="24"/>
                </a:cxn>
                <a:cxn ang="0">
                  <a:pos x="90" y="12"/>
                </a:cxn>
                <a:cxn ang="0">
                  <a:pos x="80" y="0"/>
                </a:cxn>
              </a:cxnLst>
              <a:rect l="0" t="0" r="r" b="b"/>
              <a:pathLst>
                <a:path w="90" h="168">
                  <a:moveTo>
                    <a:pt x="80" y="0"/>
                  </a:moveTo>
                  <a:lnTo>
                    <a:pt x="29" y="14"/>
                  </a:lnTo>
                  <a:lnTo>
                    <a:pt x="0" y="159"/>
                  </a:lnTo>
                  <a:lnTo>
                    <a:pt x="58" y="168"/>
                  </a:lnTo>
                  <a:lnTo>
                    <a:pt x="88" y="24"/>
                  </a:lnTo>
                  <a:lnTo>
                    <a:pt x="80" y="0"/>
                  </a:lnTo>
                  <a:lnTo>
                    <a:pt x="88" y="24"/>
                  </a:lnTo>
                  <a:lnTo>
                    <a:pt x="90" y="1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3" name="Freeform 255"/>
            <p:cNvSpPr>
              <a:spLocks/>
            </p:cNvSpPr>
            <p:nvPr/>
          </p:nvSpPr>
          <p:spPr bwMode="auto">
            <a:xfrm>
              <a:off x="4041" y="2313"/>
              <a:ext cx="61" cy="54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8"/>
                </a:cxn>
                <a:cxn ang="0">
                  <a:pos x="139" y="164"/>
                </a:cxn>
                <a:cxn ang="0">
                  <a:pos x="181" y="126"/>
                </a:cxn>
                <a:cxn ang="0">
                  <a:pos x="42" y="0"/>
                </a:cxn>
              </a:cxnLst>
              <a:rect l="0" t="0" r="r" b="b"/>
              <a:pathLst>
                <a:path w="181" h="164">
                  <a:moveTo>
                    <a:pt x="42" y="0"/>
                  </a:moveTo>
                  <a:lnTo>
                    <a:pt x="0" y="38"/>
                  </a:lnTo>
                  <a:lnTo>
                    <a:pt x="139" y="164"/>
                  </a:lnTo>
                  <a:lnTo>
                    <a:pt x="181" y="1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4" name="Freeform 256"/>
            <p:cNvSpPr>
              <a:spLocks/>
            </p:cNvSpPr>
            <p:nvPr/>
          </p:nvSpPr>
          <p:spPr bwMode="auto">
            <a:xfrm>
              <a:off x="3924" y="1800"/>
              <a:ext cx="131" cy="525"/>
            </a:xfrm>
            <a:custGeom>
              <a:avLst/>
              <a:gdLst/>
              <a:ahLst/>
              <a:cxnLst>
                <a:cxn ang="0">
                  <a:pos x="311" y="41"/>
                </a:cxn>
                <a:cxn ang="0">
                  <a:pos x="252" y="108"/>
                </a:cxn>
                <a:cxn ang="0">
                  <a:pos x="198" y="176"/>
                </a:cxn>
                <a:cxn ang="0">
                  <a:pos x="152" y="247"/>
                </a:cxn>
                <a:cxn ang="0">
                  <a:pos x="112" y="317"/>
                </a:cxn>
                <a:cxn ang="0">
                  <a:pos x="78" y="393"/>
                </a:cxn>
                <a:cxn ang="0">
                  <a:pos x="49" y="471"/>
                </a:cxn>
                <a:cxn ang="0">
                  <a:pos x="27" y="550"/>
                </a:cxn>
                <a:cxn ang="0">
                  <a:pos x="12" y="628"/>
                </a:cxn>
                <a:cxn ang="0">
                  <a:pos x="3" y="709"/>
                </a:cxn>
                <a:cxn ang="0">
                  <a:pos x="0" y="789"/>
                </a:cxn>
                <a:cxn ang="0">
                  <a:pos x="3" y="870"/>
                </a:cxn>
                <a:cxn ang="0">
                  <a:pos x="12" y="948"/>
                </a:cxn>
                <a:cxn ang="0">
                  <a:pos x="27" y="1029"/>
                </a:cxn>
                <a:cxn ang="0">
                  <a:pos x="49" y="1106"/>
                </a:cxn>
                <a:cxn ang="0">
                  <a:pos x="78" y="1182"/>
                </a:cxn>
                <a:cxn ang="0">
                  <a:pos x="112" y="1258"/>
                </a:cxn>
                <a:cxn ang="0">
                  <a:pos x="152" y="1331"/>
                </a:cxn>
                <a:cxn ang="0">
                  <a:pos x="198" y="1402"/>
                </a:cxn>
                <a:cxn ang="0">
                  <a:pos x="252" y="1471"/>
                </a:cxn>
                <a:cxn ang="0">
                  <a:pos x="311" y="1534"/>
                </a:cxn>
                <a:cxn ang="0">
                  <a:pos x="394" y="1538"/>
                </a:cxn>
                <a:cxn ang="0">
                  <a:pos x="335" y="1478"/>
                </a:cxn>
                <a:cxn ang="0">
                  <a:pos x="281" y="1417"/>
                </a:cxn>
                <a:cxn ang="0">
                  <a:pos x="232" y="1351"/>
                </a:cxn>
                <a:cxn ang="0">
                  <a:pos x="190" y="1282"/>
                </a:cxn>
                <a:cxn ang="0">
                  <a:pos x="154" y="1212"/>
                </a:cxn>
                <a:cxn ang="0">
                  <a:pos x="122" y="1138"/>
                </a:cxn>
                <a:cxn ang="0">
                  <a:pos x="98" y="1067"/>
                </a:cxn>
                <a:cxn ang="0">
                  <a:pos x="81" y="992"/>
                </a:cxn>
                <a:cxn ang="0">
                  <a:pos x="69" y="916"/>
                </a:cxn>
                <a:cxn ang="0">
                  <a:pos x="61" y="840"/>
                </a:cxn>
                <a:cxn ang="0">
                  <a:pos x="59" y="762"/>
                </a:cxn>
                <a:cxn ang="0">
                  <a:pos x="64" y="687"/>
                </a:cxn>
                <a:cxn ang="0">
                  <a:pos x="76" y="611"/>
                </a:cxn>
                <a:cxn ang="0">
                  <a:pos x="93" y="535"/>
                </a:cxn>
                <a:cxn ang="0">
                  <a:pos x="115" y="462"/>
                </a:cxn>
                <a:cxn ang="0">
                  <a:pos x="142" y="388"/>
                </a:cxn>
                <a:cxn ang="0">
                  <a:pos x="178" y="317"/>
                </a:cxn>
                <a:cxn ang="0">
                  <a:pos x="218" y="250"/>
                </a:cxn>
                <a:cxn ang="0">
                  <a:pos x="264" y="183"/>
                </a:cxn>
                <a:cxn ang="0">
                  <a:pos x="316" y="120"/>
                </a:cxn>
                <a:cxn ang="0">
                  <a:pos x="375" y="58"/>
                </a:cxn>
              </a:cxnLst>
              <a:rect l="0" t="0" r="r" b="b"/>
              <a:pathLst>
                <a:path w="394" h="1576">
                  <a:moveTo>
                    <a:pt x="352" y="0"/>
                  </a:moveTo>
                  <a:lnTo>
                    <a:pt x="332" y="22"/>
                  </a:lnTo>
                  <a:lnTo>
                    <a:pt x="311" y="41"/>
                  </a:lnTo>
                  <a:lnTo>
                    <a:pt x="291" y="63"/>
                  </a:lnTo>
                  <a:lnTo>
                    <a:pt x="271" y="86"/>
                  </a:lnTo>
                  <a:lnTo>
                    <a:pt x="252" y="108"/>
                  </a:lnTo>
                  <a:lnTo>
                    <a:pt x="232" y="129"/>
                  </a:lnTo>
                  <a:lnTo>
                    <a:pt x="216" y="151"/>
                  </a:lnTo>
                  <a:lnTo>
                    <a:pt x="198" y="176"/>
                  </a:lnTo>
                  <a:lnTo>
                    <a:pt x="183" y="198"/>
                  </a:lnTo>
                  <a:lnTo>
                    <a:pt x="166" y="222"/>
                  </a:lnTo>
                  <a:lnTo>
                    <a:pt x="152" y="247"/>
                  </a:lnTo>
                  <a:lnTo>
                    <a:pt x="140" y="269"/>
                  </a:lnTo>
                  <a:lnTo>
                    <a:pt x="124" y="293"/>
                  </a:lnTo>
                  <a:lnTo>
                    <a:pt x="112" y="317"/>
                  </a:lnTo>
                  <a:lnTo>
                    <a:pt x="100" y="345"/>
                  </a:lnTo>
                  <a:lnTo>
                    <a:pt x="88" y="369"/>
                  </a:lnTo>
                  <a:lnTo>
                    <a:pt x="78" y="393"/>
                  </a:lnTo>
                  <a:lnTo>
                    <a:pt x="69" y="421"/>
                  </a:lnTo>
                  <a:lnTo>
                    <a:pt x="59" y="445"/>
                  </a:lnTo>
                  <a:lnTo>
                    <a:pt x="49" y="471"/>
                  </a:lnTo>
                  <a:lnTo>
                    <a:pt x="41" y="495"/>
                  </a:lnTo>
                  <a:lnTo>
                    <a:pt x="34" y="523"/>
                  </a:lnTo>
                  <a:lnTo>
                    <a:pt x="27" y="550"/>
                  </a:lnTo>
                  <a:lnTo>
                    <a:pt x="22" y="574"/>
                  </a:lnTo>
                  <a:lnTo>
                    <a:pt x="17" y="601"/>
                  </a:lnTo>
                  <a:lnTo>
                    <a:pt x="12" y="628"/>
                  </a:lnTo>
                  <a:lnTo>
                    <a:pt x="10" y="654"/>
                  </a:lnTo>
                  <a:lnTo>
                    <a:pt x="5" y="682"/>
                  </a:lnTo>
                  <a:lnTo>
                    <a:pt x="3" y="709"/>
                  </a:lnTo>
                  <a:lnTo>
                    <a:pt x="3" y="735"/>
                  </a:lnTo>
                  <a:lnTo>
                    <a:pt x="0" y="762"/>
                  </a:lnTo>
                  <a:lnTo>
                    <a:pt x="0" y="789"/>
                  </a:lnTo>
                  <a:lnTo>
                    <a:pt x="0" y="816"/>
                  </a:lnTo>
                  <a:lnTo>
                    <a:pt x="3" y="842"/>
                  </a:lnTo>
                  <a:lnTo>
                    <a:pt x="3" y="870"/>
                  </a:lnTo>
                  <a:lnTo>
                    <a:pt x="5" y="896"/>
                  </a:lnTo>
                  <a:lnTo>
                    <a:pt x="10" y="921"/>
                  </a:lnTo>
                  <a:lnTo>
                    <a:pt x="12" y="948"/>
                  </a:lnTo>
                  <a:lnTo>
                    <a:pt x="17" y="975"/>
                  </a:lnTo>
                  <a:lnTo>
                    <a:pt x="22" y="1001"/>
                  </a:lnTo>
                  <a:lnTo>
                    <a:pt x="27" y="1029"/>
                  </a:lnTo>
                  <a:lnTo>
                    <a:pt x="34" y="1055"/>
                  </a:lnTo>
                  <a:lnTo>
                    <a:pt x="41" y="1080"/>
                  </a:lnTo>
                  <a:lnTo>
                    <a:pt x="49" y="1106"/>
                  </a:lnTo>
                  <a:lnTo>
                    <a:pt x="59" y="1134"/>
                  </a:lnTo>
                  <a:lnTo>
                    <a:pt x="69" y="1158"/>
                  </a:lnTo>
                  <a:lnTo>
                    <a:pt x="78" y="1182"/>
                  </a:lnTo>
                  <a:lnTo>
                    <a:pt x="88" y="1210"/>
                  </a:lnTo>
                  <a:lnTo>
                    <a:pt x="100" y="1234"/>
                  </a:lnTo>
                  <a:lnTo>
                    <a:pt x="112" y="1258"/>
                  </a:lnTo>
                  <a:lnTo>
                    <a:pt x="124" y="1282"/>
                  </a:lnTo>
                  <a:lnTo>
                    <a:pt x="140" y="1307"/>
                  </a:lnTo>
                  <a:lnTo>
                    <a:pt x="152" y="1331"/>
                  </a:lnTo>
                  <a:lnTo>
                    <a:pt x="166" y="1355"/>
                  </a:lnTo>
                  <a:lnTo>
                    <a:pt x="183" y="1378"/>
                  </a:lnTo>
                  <a:lnTo>
                    <a:pt x="198" y="1402"/>
                  </a:lnTo>
                  <a:lnTo>
                    <a:pt x="216" y="1426"/>
                  </a:lnTo>
                  <a:lnTo>
                    <a:pt x="232" y="1448"/>
                  </a:lnTo>
                  <a:lnTo>
                    <a:pt x="252" y="1471"/>
                  </a:lnTo>
                  <a:lnTo>
                    <a:pt x="271" y="1493"/>
                  </a:lnTo>
                  <a:lnTo>
                    <a:pt x="291" y="1514"/>
                  </a:lnTo>
                  <a:lnTo>
                    <a:pt x="311" y="1534"/>
                  </a:lnTo>
                  <a:lnTo>
                    <a:pt x="332" y="1556"/>
                  </a:lnTo>
                  <a:lnTo>
                    <a:pt x="352" y="1576"/>
                  </a:lnTo>
                  <a:lnTo>
                    <a:pt x="394" y="1538"/>
                  </a:lnTo>
                  <a:lnTo>
                    <a:pt x="375" y="1519"/>
                  </a:lnTo>
                  <a:lnTo>
                    <a:pt x="354" y="1497"/>
                  </a:lnTo>
                  <a:lnTo>
                    <a:pt x="335" y="1478"/>
                  </a:lnTo>
                  <a:lnTo>
                    <a:pt x="316" y="1458"/>
                  </a:lnTo>
                  <a:lnTo>
                    <a:pt x="299" y="1436"/>
                  </a:lnTo>
                  <a:lnTo>
                    <a:pt x="281" y="1417"/>
                  </a:lnTo>
                  <a:lnTo>
                    <a:pt x="264" y="1395"/>
                  </a:lnTo>
                  <a:lnTo>
                    <a:pt x="247" y="1372"/>
                  </a:lnTo>
                  <a:lnTo>
                    <a:pt x="232" y="1351"/>
                  </a:lnTo>
                  <a:lnTo>
                    <a:pt x="218" y="1329"/>
                  </a:lnTo>
                  <a:lnTo>
                    <a:pt x="203" y="1305"/>
                  </a:lnTo>
                  <a:lnTo>
                    <a:pt x="190" y="1282"/>
                  </a:lnTo>
                  <a:lnTo>
                    <a:pt x="178" y="1258"/>
                  </a:lnTo>
                  <a:lnTo>
                    <a:pt x="166" y="1236"/>
                  </a:lnTo>
                  <a:lnTo>
                    <a:pt x="154" y="1212"/>
                  </a:lnTo>
                  <a:lnTo>
                    <a:pt x="142" y="1187"/>
                  </a:lnTo>
                  <a:lnTo>
                    <a:pt x="132" y="1163"/>
                  </a:lnTo>
                  <a:lnTo>
                    <a:pt x="122" y="1138"/>
                  </a:lnTo>
                  <a:lnTo>
                    <a:pt x="115" y="1114"/>
                  </a:lnTo>
                  <a:lnTo>
                    <a:pt x="105" y="1089"/>
                  </a:lnTo>
                  <a:lnTo>
                    <a:pt x="98" y="1067"/>
                  </a:lnTo>
                  <a:lnTo>
                    <a:pt x="93" y="1041"/>
                  </a:lnTo>
                  <a:lnTo>
                    <a:pt x="86" y="1016"/>
                  </a:lnTo>
                  <a:lnTo>
                    <a:pt x="81" y="992"/>
                  </a:lnTo>
                  <a:lnTo>
                    <a:pt x="76" y="967"/>
                  </a:lnTo>
                  <a:lnTo>
                    <a:pt x="71" y="941"/>
                  </a:lnTo>
                  <a:lnTo>
                    <a:pt x="69" y="916"/>
                  </a:lnTo>
                  <a:lnTo>
                    <a:pt x="64" y="892"/>
                  </a:lnTo>
                  <a:lnTo>
                    <a:pt x="61" y="865"/>
                  </a:lnTo>
                  <a:lnTo>
                    <a:pt x="61" y="840"/>
                  </a:lnTo>
                  <a:lnTo>
                    <a:pt x="59" y="813"/>
                  </a:lnTo>
                  <a:lnTo>
                    <a:pt x="59" y="789"/>
                  </a:lnTo>
                  <a:lnTo>
                    <a:pt x="59" y="762"/>
                  </a:lnTo>
                  <a:lnTo>
                    <a:pt x="61" y="737"/>
                  </a:lnTo>
                  <a:lnTo>
                    <a:pt x="61" y="713"/>
                  </a:lnTo>
                  <a:lnTo>
                    <a:pt x="64" y="687"/>
                  </a:lnTo>
                  <a:lnTo>
                    <a:pt x="69" y="662"/>
                  </a:lnTo>
                  <a:lnTo>
                    <a:pt x="71" y="635"/>
                  </a:lnTo>
                  <a:lnTo>
                    <a:pt x="76" y="611"/>
                  </a:lnTo>
                  <a:lnTo>
                    <a:pt x="81" y="586"/>
                  </a:lnTo>
                  <a:lnTo>
                    <a:pt x="86" y="559"/>
                  </a:lnTo>
                  <a:lnTo>
                    <a:pt x="93" y="535"/>
                  </a:lnTo>
                  <a:lnTo>
                    <a:pt x="98" y="511"/>
                  </a:lnTo>
                  <a:lnTo>
                    <a:pt x="105" y="486"/>
                  </a:lnTo>
                  <a:lnTo>
                    <a:pt x="115" y="462"/>
                  </a:lnTo>
                  <a:lnTo>
                    <a:pt x="122" y="437"/>
                  </a:lnTo>
                  <a:lnTo>
                    <a:pt x="132" y="412"/>
                  </a:lnTo>
                  <a:lnTo>
                    <a:pt x="142" y="388"/>
                  </a:lnTo>
                  <a:lnTo>
                    <a:pt x="154" y="366"/>
                  </a:lnTo>
                  <a:lnTo>
                    <a:pt x="166" y="342"/>
                  </a:lnTo>
                  <a:lnTo>
                    <a:pt x="178" y="317"/>
                  </a:lnTo>
                  <a:lnTo>
                    <a:pt x="190" y="295"/>
                  </a:lnTo>
                  <a:lnTo>
                    <a:pt x="203" y="274"/>
                  </a:lnTo>
                  <a:lnTo>
                    <a:pt x="218" y="250"/>
                  </a:lnTo>
                  <a:lnTo>
                    <a:pt x="232" y="227"/>
                  </a:lnTo>
                  <a:lnTo>
                    <a:pt x="247" y="205"/>
                  </a:lnTo>
                  <a:lnTo>
                    <a:pt x="264" y="183"/>
                  </a:lnTo>
                  <a:lnTo>
                    <a:pt x="281" y="162"/>
                  </a:lnTo>
                  <a:lnTo>
                    <a:pt x="299" y="139"/>
                  </a:lnTo>
                  <a:lnTo>
                    <a:pt x="316" y="120"/>
                  </a:lnTo>
                  <a:lnTo>
                    <a:pt x="335" y="98"/>
                  </a:lnTo>
                  <a:lnTo>
                    <a:pt x="354" y="79"/>
                  </a:lnTo>
                  <a:lnTo>
                    <a:pt x="375" y="58"/>
                  </a:lnTo>
                  <a:lnTo>
                    <a:pt x="394" y="39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5" name="Freeform 257"/>
            <p:cNvSpPr>
              <a:spLocks/>
            </p:cNvSpPr>
            <p:nvPr/>
          </p:nvSpPr>
          <p:spPr bwMode="auto">
            <a:xfrm>
              <a:off x="652" y="2660"/>
              <a:ext cx="1621" cy="316"/>
            </a:xfrm>
            <a:custGeom>
              <a:avLst/>
              <a:gdLst/>
              <a:ahLst/>
              <a:cxnLst>
                <a:cxn ang="0">
                  <a:pos x="4853" y="948"/>
                </a:cxn>
                <a:cxn ang="0">
                  <a:pos x="4862" y="892"/>
                </a:cxn>
                <a:cxn ang="0">
                  <a:pos x="12" y="0"/>
                </a:cxn>
                <a:cxn ang="0">
                  <a:pos x="0" y="54"/>
                </a:cxn>
                <a:cxn ang="0">
                  <a:pos x="4850" y="948"/>
                </a:cxn>
                <a:cxn ang="0">
                  <a:pos x="4853" y="948"/>
                </a:cxn>
                <a:cxn ang="0">
                  <a:pos x="4850" y="948"/>
                </a:cxn>
                <a:cxn ang="0">
                  <a:pos x="4853" y="948"/>
                </a:cxn>
              </a:cxnLst>
              <a:rect l="0" t="0" r="r" b="b"/>
              <a:pathLst>
                <a:path w="4862" h="948">
                  <a:moveTo>
                    <a:pt x="4853" y="948"/>
                  </a:moveTo>
                  <a:lnTo>
                    <a:pt x="4862" y="892"/>
                  </a:lnTo>
                  <a:lnTo>
                    <a:pt x="12" y="0"/>
                  </a:lnTo>
                  <a:lnTo>
                    <a:pt x="0" y="54"/>
                  </a:lnTo>
                  <a:lnTo>
                    <a:pt x="4850" y="948"/>
                  </a:lnTo>
                  <a:lnTo>
                    <a:pt x="4853" y="948"/>
                  </a:lnTo>
                  <a:lnTo>
                    <a:pt x="4850" y="948"/>
                  </a:lnTo>
                  <a:lnTo>
                    <a:pt x="4853" y="948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6" name="Freeform 258"/>
            <p:cNvSpPr>
              <a:spLocks/>
            </p:cNvSpPr>
            <p:nvPr/>
          </p:nvSpPr>
          <p:spPr bwMode="auto">
            <a:xfrm>
              <a:off x="2270" y="2957"/>
              <a:ext cx="43" cy="23"/>
            </a:xfrm>
            <a:custGeom>
              <a:avLst/>
              <a:gdLst/>
              <a:ahLst/>
              <a:cxnLst>
                <a:cxn ang="0">
                  <a:pos x="129" y="68"/>
                </a:cxn>
                <a:cxn ang="0">
                  <a:pos x="129" y="15"/>
                </a:cxn>
                <a:cxn ang="0">
                  <a:pos x="4" y="0"/>
                </a:cxn>
                <a:cxn ang="0">
                  <a:pos x="0" y="56"/>
                </a:cxn>
                <a:cxn ang="0">
                  <a:pos x="124" y="68"/>
                </a:cxn>
                <a:cxn ang="0">
                  <a:pos x="129" y="68"/>
                </a:cxn>
                <a:cxn ang="0">
                  <a:pos x="124" y="68"/>
                </a:cxn>
                <a:cxn ang="0">
                  <a:pos x="126" y="68"/>
                </a:cxn>
                <a:cxn ang="0">
                  <a:pos x="129" y="68"/>
                </a:cxn>
              </a:cxnLst>
              <a:rect l="0" t="0" r="r" b="b"/>
              <a:pathLst>
                <a:path w="129" h="68">
                  <a:moveTo>
                    <a:pt x="129" y="68"/>
                  </a:moveTo>
                  <a:lnTo>
                    <a:pt x="129" y="15"/>
                  </a:lnTo>
                  <a:lnTo>
                    <a:pt x="4" y="0"/>
                  </a:lnTo>
                  <a:lnTo>
                    <a:pt x="0" y="56"/>
                  </a:lnTo>
                  <a:lnTo>
                    <a:pt x="124" y="68"/>
                  </a:lnTo>
                  <a:lnTo>
                    <a:pt x="129" y="68"/>
                  </a:lnTo>
                  <a:lnTo>
                    <a:pt x="124" y="68"/>
                  </a:lnTo>
                  <a:lnTo>
                    <a:pt x="126" y="68"/>
                  </a:lnTo>
                  <a:lnTo>
                    <a:pt x="129" y="68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7" name="Freeform 259"/>
            <p:cNvSpPr>
              <a:spLocks/>
            </p:cNvSpPr>
            <p:nvPr/>
          </p:nvSpPr>
          <p:spPr bwMode="auto">
            <a:xfrm>
              <a:off x="2310" y="2944"/>
              <a:ext cx="141" cy="36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0" y="54"/>
                </a:cxn>
                <a:cxn ang="0">
                  <a:pos x="8" y="107"/>
                </a:cxn>
                <a:cxn ang="0">
                  <a:pos x="423" y="54"/>
                </a:cxn>
                <a:cxn ang="0">
                  <a:pos x="416" y="0"/>
                </a:cxn>
              </a:cxnLst>
              <a:rect l="0" t="0" r="r" b="b"/>
              <a:pathLst>
                <a:path w="423" h="107">
                  <a:moveTo>
                    <a:pt x="416" y="0"/>
                  </a:moveTo>
                  <a:lnTo>
                    <a:pt x="0" y="54"/>
                  </a:lnTo>
                  <a:lnTo>
                    <a:pt x="8" y="107"/>
                  </a:lnTo>
                  <a:lnTo>
                    <a:pt x="423" y="5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8" name="Freeform 260"/>
            <p:cNvSpPr>
              <a:spLocks/>
            </p:cNvSpPr>
            <p:nvPr/>
          </p:nvSpPr>
          <p:spPr bwMode="auto">
            <a:xfrm>
              <a:off x="2095" y="2918"/>
              <a:ext cx="50" cy="45"/>
            </a:xfrm>
            <a:custGeom>
              <a:avLst/>
              <a:gdLst/>
              <a:ahLst/>
              <a:cxnLst>
                <a:cxn ang="0">
                  <a:pos x="127" y="134"/>
                </a:cxn>
                <a:cxn ang="0">
                  <a:pos x="0" y="115"/>
                </a:cxn>
                <a:cxn ang="0">
                  <a:pos x="25" y="0"/>
                </a:cxn>
                <a:cxn ang="0">
                  <a:pos x="149" y="22"/>
                </a:cxn>
                <a:cxn ang="0">
                  <a:pos x="127" y="134"/>
                </a:cxn>
              </a:cxnLst>
              <a:rect l="0" t="0" r="r" b="b"/>
              <a:pathLst>
                <a:path w="149" h="134">
                  <a:moveTo>
                    <a:pt x="127" y="134"/>
                  </a:moveTo>
                  <a:lnTo>
                    <a:pt x="0" y="115"/>
                  </a:lnTo>
                  <a:lnTo>
                    <a:pt x="25" y="0"/>
                  </a:lnTo>
                  <a:lnTo>
                    <a:pt x="149" y="22"/>
                  </a:lnTo>
                  <a:lnTo>
                    <a:pt x="127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9" name="Freeform 261"/>
            <p:cNvSpPr>
              <a:spLocks noEditPoints="1"/>
            </p:cNvSpPr>
            <p:nvPr/>
          </p:nvSpPr>
          <p:spPr bwMode="auto">
            <a:xfrm>
              <a:off x="2093" y="2916"/>
              <a:ext cx="54" cy="49"/>
            </a:xfrm>
            <a:custGeom>
              <a:avLst/>
              <a:gdLst/>
              <a:ahLst/>
              <a:cxnLst>
                <a:cxn ang="0">
                  <a:pos x="133" y="147"/>
                </a:cxn>
                <a:cxn ang="0">
                  <a:pos x="6" y="128"/>
                </a:cxn>
                <a:cxn ang="0">
                  <a:pos x="8" y="116"/>
                </a:cxn>
                <a:cxn ang="0">
                  <a:pos x="135" y="135"/>
                </a:cxn>
                <a:cxn ang="0">
                  <a:pos x="133" y="147"/>
                </a:cxn>
                <a:cxn ang="0">
                  <a:pos x="6" y="128"/>
                </a:cxn>
                <a:cxn ang="0">
                  <a:pos x="0" y="127"/>
                </a:cxn>
                <a:cxn ang="0">
                  <a:pos x="1" y="121"/>
                </a:cxn>
                <a:cxn ang="0">
                  <a:pos x="7" y="122"/>
                </a:cxn>
                <a:cxn ang="0">
                  <a:pos x="6" y="128"/>
                </a:cxn>
                <a:cxn ang="0">
                  <a:pos x="1" y="121"/>
                </a:cxn>
                <a:cxn ang="0">
                  <a:pos x="25" y="5"/>
                </a:cxn>
                <a:cxn ang="0">
                  <a:pos x="38" y="8"/>
                </a:cxn>
                <a:cxn ang="0">
                  <a:pos x="13" y="123"/>
                </a:cxn>
                <a:cxn ang="0">
                  <a:pos x="1" y="121"/>
                </a:cxn>
                <a:cxn ang="0">
                  <a:pos x="25" y="5"/>
                </a:cxn>
                <a:cxn ang="0">
                  <a:pos x="26" y="0"/>
                </a:cxn>
                <a:cxn ang="0">
                  <a:pos x="33" y="1"/>
                </a:cxn>
                <a:cxn ang="0">
                  <a:pos x="32" y="7"/>
                </a:cxn>
                <a:cxn ang="0">
                  <a:pos x="25" y="5"/>
                </a:cxn>
                <a:cxn ang="0">
                  <a:pos x="33" y="1"/>
                </a:cxn>
                <a:cxn ang="0">
                  <a:pos x="157" y="22"/>
                </a:cxn>
                <a:cxn ang="0">
                  <a:pos x="155" y="35"/>
                </a:cxn>
                <a:cxn ang="0">
                  <a:pos x="30" y="13"/>
                </a:cxn>
                <a:cxn ang="0">
                  <a:pos x="33" y="1"/>
                </a:cxn>
                <a:cxn ang="0">
                  <a:pos x="157" y="22"/>
                </a:cxn>
                <a:cxn ang="0">
                  <a:pos x="163" y="23"/>
                </a:cxn>
                <a:cxn ang="0">
                  <a:pos x="162" y="30"/>
                </a:cxn>
                <a:cxn ang="0">
                  <a:pos x="156" y="29"/>
                </a:cxn>
                <a:cxn ang="0">
                  <a:pos x="157" y="22"/>
                </a:cxn>
                <a:cxn ang="0">
                  <a:pos x="162" y="30"/>
                </a:cxn>
                <a:cxn ang="0">
                  <a:pos x="140" y="143"/>
                </a:cxn>
                <a:cxn ang="0">
                  <a:pos x="128" y="140"/>
                </a:cxn>
                <a:cxn ang="0">
                  <a:pos x="150" y="28"/>
                </a:cxn>
                <a:cxn ang="0">
                  <a:pos x="162" y="30"/>
                </a:cxn>
              </a:cxnLst>
              <a:rect l="0" t="0" r="r" b="b"/>
              <a:pathLst>
                <a:path w="163" h="147">
                  <a:moveTo>
                    <a:pt x="133" y="147"/>
                  </a:moveTo>
                  <a:lnTo>
                    <a:pt x="6" y="128"/>
                  </a:lnTo>
                  <a:lnTo>
                    <a:pt x="8" y="116"/>
                  </a:lnTo>
                  <a:lnTo>
                    <a:pt x="135" y="135"/>
                  </a:lnTo>
                  <a:lnTo>
                    <a:pt x="133" y="147"/>
                  </a:lnTo>
                  <a:close/>
                  <a:moveTo>
                    <a:pt x="6" y="128"/>
                  </a:moveTo>
                  <a:lnTo>
                    <a:pt x="0" y="127"/>
                  </a:lnTo>
                  <a:lnTo>
                    <a:pt x="1" y="121"/>
                  </a:lnTo>
                  <a:lnTo>
                    <a:pt x="7" y="122"/>
                  </a:lnTo>
                  <a:lnTo>
                    <a:pt x="6" y="128"/>
                  </a:lnTo>
                  <a:close/>
                  <a:moveTo>
                    <a:pt x="1" y="121"/>
                  </a:moveTo>
                  <a:lnTo>
                    <a:pt x="25" y="5"/>
                  </a:lnTo>
                  <a:lnTo>
                    <a:pt x="38" y="8"/>
                  </a:lnTo>
                  <a:lnTo>
                    <a:pt x="13" y="123"/>
                  </a:lnTo>
                  <a:lnTo>
                    <a:pt x="1" y="121"/>
                  </a:lnTo>
                  <a:close/>
                  <a:moveTo>
                    <a:pt x="25" y="5"/>
                  </a:moveTo>
                  <a:lnTo>
                    <a:pt x="26" y="0"/>
                  </a:lnTo>
                  <a:lnTo>
                    <a:pt x="33" y="1"/>
                  </a:lnTo>
                  <a:lnTo>
                    <a:pt x="32" y="7"/>
                  </a:lnTo>
                  <a:lnTo>
                    <a:pt x="25" y="5"/>
                  </a:lnTo>
                  <a:close/>
                  <a:moveTo>
                    <a:pt x="33" y="1"/>
                  </a:moveTo>
                  <a:lnTo>
                    <a:pt x="157" y="22"/>
                  </a:lnTo>
                  <a:lnTo>
                    <a:pt x="155" y="35"/>
                  </a:lnTo>
                  <a:lnTo>
                    <a:pt x="30" y="13"/>
                  </a:lnTo>
                  <a:lnTo>
                    <a:pt x="33" y="1"/>
                  </a:lnTo>
                  <a:close/>
                  <a:moveTo>
                    <a:pt x="157" y="22"/>
                  </a:moveTo>
                  <a:lnTo>
                    <a:pt x="163" y="23"/>
                  </a:lnTo>
                  <a:lnTo>
                    <a:pt x="162" y="30"/>
                  </a:lnTo>
                  <a:lnTo>
                    <a:pt x="156" y="29"/>
                  </a:lnTo>
                  <a:lnTo>
                    <a:pt x="157" y="22"/>
                  </a:lnTo>
                  <a:close/>
                  <a:moveTo>
                    <a:pt x="162" y="30"/>
                  </a:moveTo>
                  <a:lnTo>
                    <a:pt x="140" y="143"/>
                  </a:lnTo>
                  <a:lnTo>
                    <a:pt x="128" y="140"/>
                  </a:lnTo>
                  <a:lnTo>
                    <a:pt x="150" y="28"/>
                  </a:lnTo>
                  <a:lnTo>
                    <a:pt x="162" y="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0" name="Freeform 262"/>
            <p:cNvSpPr>
              <a:spLocks/>
            </p:cNvSpPr>
            <p:nvPr/>
          </p:nvSpPr>
          <p:spPr bwMode="auto">
            <a:xfrm>
              <a:off x="2045" y="2909"/>
              <a:ext cx="49" cy="44"/>
            </a:xfrm>
            <a:custGeom>
              <a:avLst/>
              <a:gdLst/>
              <a:ahLst/>
              <a:cxnLst>
                <a:cxn ang="0">
                  <a:pos x="125" y="131"/>
                </a:cxn>
                <a:cxn ang="0">
                  <a:pos x="0" y="112"/>
                </a:cxn>
                <a:cxn ang="0">
                  <a:pos x="23" y="0"/>
                </a:cxn>
                <a:cxn ang="0">
                  <a:pos x="147" y="19"/>
                </a:cxn>
                <a:cxn ang="0">
                  <a:pos x="125" y="131"/>
                </a:cxn>
              </a:cxnLst>
              <a:rect l="0" t="0" r="r" b="b"/>
              <a:pathLst>
                <a:path w="147" h="131">
                  <a:moveTo>
                    <a:pt x="125" y="131"/>
                  </a:moveTo>
                  <a:lnTo>
                    <a:pt x="0" y="112"/>
                  </a:lnTo>
                  <a:lnTo>
                    <a:pt x="23" y="0"/>
                  </a:lnTo>
                  <a:lnTo>
                    <a:pt x="147" y="19"/>
                  </a:lnTo>
                  <a:lnTo>
                    <a:pt x="125" y="131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1" name="Freeform 263"/>
            <p:cNvSpPr>
              <a:spLocks noEditPoints="1"/>
            </p:cNvSpPr>
            <p:nvPr/>
          </p:nvSpPr>
          <p:spPr bwMode="auto">
            <a:xfrm>
              <a:off x="2042" y="2907"/>
              <a:ext cx="54" cy="48"/>
            </a:xfrm>
            <a:custGeom>
              <a:avLst/>
              <a:gdLst/>
              <a:ahLst/>
              <a:cxnLst>
                <a:cxn ang="0">
                  <a:pos x="131" y="145"/>
                </a:cxn>
                <a:cxn ang="0">
                  <a:pos x="6" y="125"/>
                </a:cxn>
                <a:cxn ang="0">
                  <a:pos x="8" y="113"/>
                </a:cxn>
                <a:cxn ang="0">
                  <a:pos x="133" y="132"/>
                </a:cxn>
                <a:cxn ang="0">
                  <a:pos x="131" y="145"/>
                </a:cxn>
                <a:cxn ang="0">
                  <a:pos x="6" y="125"/>
                </a:cxn>
                <a:cxn ang="0">
                  <a:pos x="0" y="124"/>
                </a:cxn>
                <a:cxn ang="0">
                  <a:pos x="1" y="118"/>
                </a:cxn>
                <a:cxn ang="0">
                  <a:pos x="7" y="119"/>
                </a:cxn>
                <a:cxn ang="0">
                  <a:pos x="6" y="125"/>
                </a:cxn>
                <a:cxn ang="0">
                  <a:pos x="1" y="118"/>
                </a:cxn>
                <a:cxn ang="0">
                  <a:pos x="24" y="6"/>
                </a:cxn>
                <a:cxn ang="0">
                  <a:pos x="36" y="8"/>
                </a:cxn>
                <a:cxn ang="0">
                  <a:pos x="13" y="120"/>
                </a:cxn>
                <a:cxn ang="0">
                  <a:pos x="1" y="118"/>
                </a:cxn>
                <a:cxn ang="0">
                  <a:pos x="24" y="6"/>
                </a:cxn>
                <a:cxn ang="0">
                  <a:pos x="25" y="0"/>
                </a:cxn>
                <a:cxn ang="0">
                  <a:pos x="31" y="1"/>
                </a:cxn>
                <a:cxn ang="0">
                  <a:pos x="30" y="7"/>
                </a:cxn>
                <a:cxn ang="0">
                  <a:pos x="24" y="6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53" y="32"/>
                </a:cxn>
                <a:cxn ang="0">
                  <a:pos x="29" y="13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61" y="21"/>
                </a:cxn>
                <a:cxn ang="0">
                  <a:pos x="160" y="27"/>
                </a:cxn>
                <a:cxn ang="0">
                  <a:pos x="154" y="26"/>
                </a:cxn>
                <a:cxn ang="0">
                  <a:pos x="155" y="20"/>
                </a:cxn>
                <a:cxn ang="0">
                  <a:pos x="160" y="27"/>
                </a:cxn>
                <a:cxn ang="0">
                  <a:pos x="138" y="140"/>
                </a:cxn>
                <a:cxn ang="0">
                  <a:pos x="126" y="137"/>
                </a:cxn>
                <a:cxn ang="0">
                  <a:pos x="148" y="25"/>
                </a:cxn>
                <a:cxn ang="0">
                  <a:pos x="160" y="27"/>
                </a:cxn>
              </a:cxnLst>
              <a:rect l="0" t="0" r="r" b="b"/>
              <a:pathLst>
                <a:path w="161" h="145">
                  <a:moveTo>
                    <a:pt x="131" y="145"/>
                  </a:moveTo>
                  <a:lnTo>
                    <a:pt x="6" y="125"/>
                  </a:lnTo>
                  <a:lnTo>
                    <a:pt x="8" y="113"/>
                  </a:lnTo>
                  <a:lnTo>
                    <a:pt x="133" y="132"/>
                  </a:lnTo>
                  <a:lnTo>
                    <a:pt x="131" y="145"/>
                  </a:lnTo>
                  <a:close/>
                  <a:moveTo>
                    <a:pt x="6" y="125"/>
                  </a:moveTo>
                  <a:lnTo>
                    <a:pt x="0" y="124"/>
                  </a:lnTo>
                  <a:lnTo>
                    <a:pt x="1" y="118"/>
                  </a:lnTo>
                  <a:lnTo>
                    <a:pt x="7" y="119"/>
                  </a:lnTo>
                  <a:lnTo>
                    <a:pt x="6" y="125"/>
                  </a:lnTo>
                  <a:close/>
                  <a:moveTo>
                    <a:pt x="1" y="118"/>
                  </a:moveTo>
                  <a:lnTo>
                    <a:pt x="24" y="6"/>
                  </a:lnTo>
                  <a:lnTo>
                    <a:pt x="36" y="8"/>
                  </a:lnTo>
                  <a:lnTo>
                    <a:pt x="13" y="120"/>
                  </a:lnTo>
                  <a:lnTo>
                    <a:pt x="1" y="118"/>
                  </a:lnTo>
                  <a:close/>
                  <a:moveTo>
                    <a:pt x="24" y="6"/>
                  </a:moveTo>
                  <a:lnTo>
                    <a:pt x="25" y="0"/>
                  </a:lnTo>
                  <a:lnTo>
                    <a:pt x="31" y="1"/>
                  </a:lnTo>
                  <a:lnTo>
                    <a:pt x="30" y="7"/>
                  </a:lnTo>
                  <a:lnTo>
                    <a:pt x="24" y="6"/>
                  </a:lnTo>
                  <a:close/>
                  <a:moveTo>
                    <a:pt x="31" y="1"/>
                  </a:moveTo>
                  <a:lnTo>
                    <a:pt x="155" y="20"/>
                  </a:lnTo>
                  <a:lnTo>
                    <a:pt x="153" y="32"/>
                  </a:lnTo>
                  <a:lnTo>
                    <a:pt x="29" y="13"/>
                  </a:lnTo>
                  <a:lnTo>
                    <a:pt x="31" y="1"/>
                  </a:lnTo>
                  <a:close/>
                  <a:moveTo>
                    <a:pt x="155" y="20"/>
                  </a:moveTo>
                  <a:lnTo>
                    <a:pt x="161" y="21"/>
                  </a:lnTo>
                  <a:lnTo>
                    <a:pt x="160" y="27"/>
                  </a:lnTo>
                  <a:lnTo>
                    <a:pt x="154" y="26"/>
                  </a:lnTo>
                  <a:lnTo>
                    <a:pt x="155" y="20"/>
                  </a:lnTo>
                  <a:close/>
                  <a:moveTo>
                    <a:pt x="160" y="27"/>
                  </a:moveTo>
                  <a:lnTo>
                    <a:pt x="138" y="140"/>
                  </a:lnTo>
                  <a:lnTo>
                    <a:pt x="126" y="137"/>
                  </a:lnTo>
                  <a:lnTo>
                    <a:pt x="148" y="25"/>
                  </a:lnTo>
                  <a:lnTo>
                    <a:pt x="160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2" name="Freeform 264"/>
            <p:cNvSpPr>
              <a:spLocks/>
            </p:cNvSpPr>
            <p:nvPr/>
          </p:nvSpPr>
          <p:spPr bwMode="auto">
            <a:xfrm>
              <a:off x="1701" y="2848"/>
              <a:ext cx="49" cy="45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2"/>
                </a:cxn>
                <a:cxn ang="0">
                  <a:pos x="22" y="0"/>
                </a:cxn>
                <a:cxn ang="0">
                  <a:pos x="146" y="19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2"/>
                  </a:lnTo>
                  <a:lnTo>
                    <a:pt x="22" y="0"/>
                  </a:lnTo>
                  <a:lnTo>
                    <a:pt x="146" y="19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3" name="Freeform 265"/>
            <p:cNvSpPr>
              <a:spLocks noEditPoints="1"/>
            </p:cNvSpPr>
            <p:nvPr/>
          </p:nvSpPr>
          <p:spPr bwMode="auto">
            <a:xfrm>
              <a:off x="1699" y="2846"/>
              <a:ext cx="53" cy="49"/>
            </a:xfrm>
            <a:custGeom>
              <a:avLst/>
              <a:gdLst/>
              <a:ahLst/>
              <a:cxnLst>
                <a:cxn ang="0">
                  <a:pos x="130" y="147"/>
                </a:cxn>
                <a:cxn ang="0">
                  <a:pos x="6" y="125"/>
                </a:cxn>
                <a:cxn ang="0">
                  <a:pos x="8" y="113"/>
                </a:cxn>
                <a:cxn ang="0">
                  <a:pos x="132" y="135"/>
                </a:cxn>
                <a:cxn ang="0">
                  <a:pos x="130" y="147"/>
                </a:cxn>
                <a:cxn ang="0">
                  <a:pos x="6" y="125"/>
                </a:cxn>
                <a:cxn ang="0">
                  <a:pos x="0" y="124"/>
                </a:cxn>
                <a:cxn ang="0">
                  <a:pos x="1" y="118"/>
                </a:cxn>
                <a:cxn ang="0">
                  <a:pos x="7" y="119"/>
                </a:cxn>
                <a:cxn ang="0">
                  <a:pos x="6" y="125"/>
                </a:cxn>
                <a:cxn ang="0">
                  <a:pos x="1" y="118"/>
                </a:cxn>
                <a:cxn ang="0">
                  <a:pos x="23" y="6"/>
                </a:cxn>
                <a:cxn ang="0">
                  <a:pos x="35" y="8"/>
                </a:cxn>
                <a:cxn ang="0">
                  <a:pos x="13" y="120"/>
                </a:cxn>
                <a:cxn ang="0">
                  <a:pos x="1" y="118"/>
                </a:cxn>
                <a:cxn ang="0">
                  <a:pos x="23" y="6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29" y="7"/>
                </a:cxn>
                <a:cxn ang="0">
                  <a:pos x="23" y="6"/>
                </a:cxn>
                <a:cxn ang="0">
                  <a:pos x="30" y="1"/>
                </a:cxn>
                <a:cxn ang="0">
                  <a:pos x="154" y="20"/>
                </a:cxn>
                <a:cxn ang="0">
                  <a:pos x="152" y="32"/>
                </a:cxn>
                <a:cxn ang="0">
                  <a:pos x="28" y="13"/>
                </a:cxn>
                <a:cxn ang="0">
                  <a:pos x="30" y="1"/>
                </a:cxn>
                <a:cxn ang="0">
                  <a:pos x="154" y="20"/>
                </a:cxn>
                <a:cxn ang="0">
                  <a:pos x="160" y="21"/>
                </a:cxn>
                <a:cxn ang="0">
                  <a:pos x="159" y="27"/>
                </a:cxn>
                <a:cxn ang="0">
                  <a:pos x="153" y="26"/>
                </a:cxn>
                <a:cxn ang="0">
                  <a:pos x="154" y="20"/>
                </a:cxn>
                <a:cxn ang="0">
                  <a:pos x="159" y="27"/>
                </a:cxn>
                <a:cxn ang="0">
                  <a:pos x="137" y="142"/>
                </a:cxn>
                <a:cxn ang="0">
                  <a:pos x="125" y="140"/>
                </a:cxn>
                <a:cxn ang="0">
                  <a:pos x="147" y="25"/>
                </a:cxn>
                <a:cxn ang="0">
                  <a:pos x="159" y="27"/>
                </a:cxn>
              </a:cxnLst>
              <a:rect l="0" t="0" r="r" b="b"/>
              <a:pathLst>
                <a:path w="160" h="147">
                  <a:moveTo>
                    <a:pt x="130" y="147"/>
                  </a:moveTo>
                  <a:lnTo>
                    <a:pt x="6" y="125"/>
                  </a:lnTo>
                  <a:lnTo>
                    <a:pt x="8" y="113"/>
                  </a:lnTo>
                  <a:lnTo>
                    <a:pt x="132" y="135"/>
                  </a:lnTo>
                  <a:lnTo>
                    <a:pt x="130" y="147"/>
                  </a:lnTo>
                  <a:close/>
                  <a:moveTo>
                    <a:pt x="6" y="125"/>
                  </a:moveTo>
                  <a:lnTo>
                    <a:pt x="0" y="124"/>
                  </a:lnTo>
                  <a:lnTo>
                    <a:pt x="1" y="118"/>
                  </a:lnTo>
                  <a:lnTo>
                    <a:pt x="7" y="119"/>
                  </a:lnTo>
                  <a:lnTo>
                    <a:pt x="6" y="125"/>
                  </a:lnTo>
                  <a:close/>
                  <a:moveTo>
                    <a:pt x="1" y="118"/>
                  </a:moveTo>
                  <a:lnTo>
                    <a:pt x="23" y="6"/>
                  </a:lnTo>
                  <a:lnTo>
                    <a:pt x="35" y="8"/>
                  </a:lnTo>
                  <a:lnTo>
                    <a:pt x="13" y="120"/>
                  </a:lnTo>
                  <a:lnTo>
                    <a:pt x="1" y="118"/>
                  </a:lnTo>
                  <a:close/>
                  <a:moveTo>
                    <a:pt x="23" y="6"/>
                  </a:moveTo>
                  <a:lnTo>
                    <a:pt x="24" y="0"/>
                  </a:lnTo>
                  <a:lnTo>
                    <a:pt x="30" y="1"/>
                  </a:lnTo>
                  <a:lnTo>
                    <a:pt x="29" y="7"/>
                  </a:lnTo>
                  <a:lnTo>
                    <a:pt x="23" y="6"/>
                  </a:lnTo>
                  <a:close/>
                  <a:moveTo>
                    <a:pt x="30" y="1"/>
                  </a:moveTo>
                  <a:lnTo>
                    <a:pt x="154" y="20"/>
                  </a:lnTo>
                  <a:lnTo>
                    <a:pt x="152" y="32"/>
                  </a:lnTo>
                  <a:lnTo>
                    <a:pt x="28" y="13"/>
                  </a:lnTo>
                  <a:lnTo>
                    <a:pt x="30" y="1"/>
                  </a:lnTo>
                  <a:close/>
                  <a:moveTo>
                    <a:pt x="154" y="20"/>
                  </a:moveTo>
                  <a:lnTo>
                    <a:pt x="160" y="21"/>
                  </a:lnTo>
                  <a:lnTo>
                    <a:pt x="159" y="27"/>
                  </a:lnTo>
                  <a:lnTo>
                    <a:pt x="153" y="26"/>
                  </a:lnTo>
                  <a:lnTo>
                    <a:pt x="154" y="20"/>
                  </a:lnTo>
                  <a:close/>
                  <a:moveTo>
                    <a:pt x="159" y="27"/>
                  </a:moveTo>
                  <a:lnTo>
                    <a:pt x="137" y="142"/>
                  </a:lnTo>
                  <a:lnTo>
                    <a:pt x="125" y="140"/>
                  </a:lnTo>
                  <a:lnTo>
                    <a:pt x="147" y="25"/>
                  </a:lnTo>
                  <a:lnTo>
                    <a:pt x="159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4" name="Freeform 266"/>
            <p:cNvSpPr>
              <a:spLocks/>
            </p:cNvSpPr>
            <p:nvPr/>
          </p:nvSpPr>
          <p:spPr bwMode="auto">
            <a:xfrm>
              <a:off x="943" y="2705"/>
              <a:ext cx="49" cy="44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4"/>
                </a:cxn>
                <a:cxn ang="0">
                  <a:pos x="21" y="0"/>
                </a:cxn>
                <a:cxn ang="0">
                  <a:pos x="146" y="22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4"/>
                  </a:lnTo>
                  <a:lnTo>
                    <a:pt x="21" y="0"/>
                  </a:lnTo>
                  <a:lnTo>
                    <a:pt x="146" y="22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5" name="Freeform 267"/>
            <p:cNvSpPr>
              <a:spLocks noEditPoints="1"/>
            </p:cNvSpPr>
            <p:nvPr/>
          </p:nvSpPr>
          <p:spPr bwMode="auto">
            <a:xfrm>
              <a:off x="941" y="2702"/>
              <a:ext cx="53" cy="50"/>
            </a:xfrm>
            <a:custGeom>
              <a:avLst/>
              <a:gdLst/>
              <a:ahLst/>
              <a:cxnLst>
                <a:cxn ang="0">
                  <a:pos x="131" y="148"/>
                </a:cxn>
                <a:cxn ang="0">
                  <a:pos x="7" y="127"/>
                </a:cxn>
                <a:cxn ang="0">
                  <a:pos x="9" y="115"/>
                </a:cxn>
                <a:cxn ang="0">
                  <a:pos x="133" y="135"/>
                </a:cxn>
                <a:cxn ang="0">
                  <a:pos x="131" y="148"/>
                </a:cxn>
                <a:cxn ang="0">
                  <a:pos x="7" y="127"/>
                </a:cxn>
                <a:cxn ang="0">
                  <a:pos x="0" y="126"/>
                </a:cxn>
                <a:cxn ang="0">
                  <a:pos x="1" y="120"/>
                </a:cxn>
                <a:cxn ang="0">
                  <a:pos x="8" y="121"/>
                </a:cxn>
                <a:cxn ang="0">
                  <a:pos x="7" y="127"/>
                </a:cxn>
                <a:cxn ang="0">
                  <a:pos x="1" y="120"/>
                </a:cxn>
                <a:cxn ang="0">
                  <a:pos x="23" y="6"/>
                </a:cxn>
                <a:cxn ang="0">
                  <a:pos x="35" y="8"/>
                </a:cxn>
                <a:cxn ang="0">
                  <a:pos x="14" y="123"/>
                </a:cxn>
                <a:cxn ang="0">
                  <a:pos x="1" y="120"/>
                </a:cxn>
                <a:cxn ang="0">
                  <a:pos x="23" y="6"/>
                </a:cxn>
                <a:cxn ang="0">
                  <a:pos x="25" y="0"/>
                </a:cxn>
                <a:cxn ang="0">
                  <a:pos x="30" y="1"/>
                </a:cxn>
                <a:cxn ang="0">
                  <a:pos x="29" y="7"/>
                </a:cxn>
                <a:cxn ang="0">
                  <a:pos x="23" y="6"/>
                </a:cxn>
                <a:cxn ang="0">
                  <a:pos x="30" y="1"/>
                </a:cxn>
                <a:cxn ang="0">
                  <a:pos x="155" y="23"/>
                </a:cxn>
                <a:cxn ang="0">
                  <a:pos x="152" y="35"/>
                </a:cxn>
                <a:cxn ang="0">
                  <a:pos x="28" y="13"/>
                </a:cxn>
                <a:cxn ang="0">
                  <a:pos x="30" y="1"/>
                </a:cxn>
                <a:cxn ang="0">
                  <a:pos x="155" y="23"/>
                </a:cxn>
                <a:cxn ang="0">
                  <a:pos x="161" y="24"/>
                </a:cxn>
                <a:cxn ang="0">
                  <a:pos x="159" y="30"/>
                </a:cxn>
                <a:cxn ang="0">
                  <a:pos x="154" y="29"/>
                </a:cxn>
                <a:cxn ang="0">
                  <a:pos x="155" y="23"/>
                </a:cxn>
                <a:cxn ang="0">
                  <a:pos x="159" y="30"/>
                </a:cxn>
                <a:cxn ang="0">
                  <a:pos x="138" y="142"/>
                </a:cxn>
                <a:cxn ang="0">
                  <a:pos x="126" y="140"/>
                </a:cxn>
                <a:cxn ang="0">
                  <a:pos x="148" y="28"/>
                </a:cxn>
                <a:cxn ang="0">
                  <a:pos x="159" y="30"/>
                </a:cxn>
              </a:cxnLst>
              <a:rect l="0" t="0" r="r" b="b"/>
              <a:pathLst>
                <a:path w="161" h="148">
                  <a:moveTo>
                    <a:pt x="131" y="148"/>
                  </a:moveTo>
                  <a:lnTo>
                    <a:pt x="7" y="127"/>
                  </a:lnTo>
                  <a:lnTo>
                    <a:pt x="9" y="115"/>
                  </a:lnTo>
                  <a:lnTo>
                    <a:pt x="133" y="135"/>
                  </a:lnTo>
                  <a:lnTo>
                    <a:pt x="131" y="148"/>
                  </a:lnTo>
                  <a:close/>
                  <a:moveTo>
                    <a:pt x="7" y="127"/>
                  </a:moveTo>
                  <a:lnTo>
                    <a:pt x="0" y="126"/>
                  </a:lnTo>
                  <a:lnTo>
                    <a:pt x="1" y="120"/>
                  </a:lnTo>
                  <a:lnTo>
                    <a:pt x="8" y="121"/>
                  </a:lnTo>
                  <a:lnTo>
                    <a:pt x="7" y="127"/>
                  </a:lnTo>
                  <a:close/>
                  <a:moveTo>
                    <a:pt x="1" y="120"/>
                  </a:moveTo>
                  <a:lnTo>
                    <a:pt x="23" y="6"/>
                  </a:lnTo>
                  <a:lnTo>
                    <a:pt x="35" y="8"/>
                  </a:lnTo>
                  <a:lnTo>
                    <a:pt x="14" y="123"/>
                  </a:lnTo>
                  <a:lnTo>
                    <a:pt x="1" y="120"/>
                  </a:lnTo>
                  <a:close/>
                  <a:moveTo>
                    <a:pt x="23" y="6"/>
                  </a:moveTo>
                  <a:lnTo>
                    <a:pt x="25" y="0"/>
                  </a:lnTo>
                  <a:lnTo>
                    <a:pt x="30" y="1"/>
                  </a:lnTo>
                  <a:lnTo>
                    <a:pt x="29" y="7"/>
                  </a:lnTo>
                  <a:lnTo>
                    <a:pt x="23" y="6"/>
                  </a:lnTo>
                  <a:close/>
                  <a:moveTo>
                    <a:pt x="30" y="1"/>
                  </a:moveTo>
                  <a:lnTo>
                    <a:pt x="155" y="23"/>
                  </a:lnTo>
                  <a:lnTo>
                    <a:pt x="152" y="35"/>
                  </a:lnTo>
                  <a:lnTo>
                    <a:pt x="28" y="13"/>
                  </a:lnTo>
                  <a:lnTo>
                    <a:pt x="30" y="1"/>
                  </a:lnTo>
                  <a:close/>
                  <a:moveTo>
                    <a:pt x="155" y="23"/>
                  </a:moveTo>
                  <a:lnTo>
                    <a:pt x="161" y="24"/>
                  </a:lnTo>
                  <a:lnTo>
                    <a:pt x="159" y="30"/>
                  </a:lnTo>
                  <a:lnTo>
                    <a:pt x="154" y="29"/>
                  </a:lnTo>
                  <a:lnTo>
                    <a:pt x="155" y="23"/>
                  </a:lnTo>
                  <a:close/>
                  <a:moveTo>
                    <a:pt x="159" y="30"/>
                  </a:moveTo>
                  <a:lnTo>
                    <a:pt x="138" y="142"/>
                  </a:lnTo>
                  <a:lnTo>
                    <a:pt x="126" y="140"/>
                  </a:lnTo>
                  <a:lnTo>
                    <a:pt x="148" y="28"/>
                  </a:lnTo>
                  <a:lnTo>
                    <a:pt x="159" y="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6" name="Freeform 268"/>
            <p:cNvSpPr>
              <a:spLocks/>
            </p:cNvSpPr>
            <p:nvPr/>
          </p:nvSpPr>
          <p:spPr bwMode="auto">
            <a:xfrm>
              <a:off x="1994" y="2899"/>
              <a:ext cx="49" cy="44"/>
            </a:xfrm>
            <a:custGeom>
              <a:avLst/>
              <a:gdLst/>
              <a:ahLst/>
              <a:cxnLst>
                <a:cxn ang="0">
                  <a:pos x="126" y="131"/>
                </a:cxn>
                <a:cxn ang="0">
                  <a:pos x="0" y="112"/>
                </a:cxn>
                <a:cxn ang="0">
                  <a:pos x="23" y="0"/>
                </a:cxn>
                <a:cxn ang="0">
                  <a:pos x="147" y="19"/>
                </a:cxn>
                <a:cxn ang="0">
                  <a:pos x="126" y="131"/>
                </a:cxn>
              </a:cxnLst>
              <a:rect l="0" t="0" r="r" b="b"/>
              <a:pathLst>
                <a:path w="147" h="131">
                  <a:moveTo>
                    <a:pt x="126" y="131"/>
                  </a:moveTo>
                  <a:lnTo>
                    <a:pt x="0" y="112"/>
                  </a:lnTo>
                  <a:lnTo>
                    <a:pt x="23" y="0"/>
                  </a:lnTo>
                  <a:lnTo>
                    <a:pt x="147" y="19"/>
                  </a:lnTo>
                  <a:lnTo>
                    <a:pt x="126" y="131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7" name="Freeform 269"/>
            <p:cNvSpPr>
              <a:spLocks noEditPoints="1"/>
            </p:cNvSpPr>
            <p:nvPr/>
          </p:nvSpPr>
          <p:spPr bwMode="auto">
            <a:xfrm>
              <a:off x="1992" y="2897"/>
              <a:ext cx="53" cy="48"/>
            </a:xfrm>
            <a:custGeom>
              <a:avLst/>
              <a:gdLst/>
              <a:ahLst/>
              <a:cxnLst>
                <a:cxn ang="0">
                  <a:pos x="132" y="144"/>
                </a:cxn>
                <a:cxn ang="0">
                  <a:pos x="7" y="125"/>
                </a:cxn>
                <a:cxn ang="0">
                  <a:pos x="8" y="113"/>
                </a:cxn>
                <a:cxn ang="0">
                  <a:pos x="133" y="132"/>
                </a:cxn>
                <a:cxn ang="0">
                  <a:pos x="132" y="144"/>
                </a:cxn>
                <a:cxn ang="0">
                  <a:pos x="7" y="125"/>
                </a:cxn>
                <a:cxn ang="0">
                  <a:pos x="0" y="124"/>
                </a:cxn>
                <a:cxn ang="0">
                  <a:pos x="2" y="118"/>
                </a:cxn>
                <a:cxn ang="0">
                  <a:pos x="7" y="119"/>
                </a:cxn>
                <a:cxn ang="0">
                  <a:pos x="7" y="125"/>
                </a:cxn>
                <a:cxn ang="0">
                  <a:pos x="2" y="118"/>
                </a:cxn>
                <a:cxn ang="0">
                  <a:pos x="24" y="6"/>
                </a:cxn>
                <a:cxn ang="0">
                  <a:pos x="36" y="8"/>
                </a:cxn>
                <a:cxn ang="0">
                  <a:pos x="14" y="120"/>
                </a:cxn>
                <a:cxn ang="0">
                  <a:pos x="2" y="118"/>
                </a:cxn>
                <a:cxn ang="0">
                  <a:pos x="24" y="6"/>
                </a:cxn>
                <a:cxn ang="0">
                  <a:pos x="25" y="0"/>
                </a:cxn>
                <a:cxn ang="0">
                  <a:pos x="31" y="1"/>
                </a:cxn>
                <a:cxn ang="0">
                  <a:pos x="30" y="7"/>
                </a:cxn>
                <a:cxn ang="0">
                  <a:pos x="24" y="6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53" y="32"/>
                </a:cxn>
                <a:cxn ang="0">
                  <a:pos x="29" y="13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61" y="21"/>
                </a:cxn>
                <a:cxn ang="0">
                  <a:pos x="160" y="27"/>
                </a:cxn>
                <a:cxn ang="0">
                  <a:pos x="154" y="26"/>
                </a:cxn>
                <a:cxn ang="0">
                  <a:pos x="155" y="20"/>
                </a:cxn>
                <a:cxn ang="0">
                  <a:pos x="160" y="27"/>
                </a:cxn>
                <a:cxn ang="0">
                  <a:pos x="138" y="140"/>
                </a:cxn>
                <a:cxn ang="0">
                  <a:pos x="127" y="137"/>
                </a:cxn>
                <a:cxn ang="0">
                  <a:pos x="148" y="25"/>
                </a:cxn>
                <a:cxn ang="0">
                  <a:pos x="160" y="27"/>
                </a:cxn>
              </a:cxnLst>
              <a:rect l="0" t="0" r="r" b="b"/>
              <a:pathLst>
                <a:path w="161" h="144">
                  <a:moveTo>
                    <a:pt x="132" y="144"/>
                  </a:moveTo>
                  <a:lnTo>
                    <a:pt x="7" y="125"/>
                  </a:lnTo>
                  <a:lnTo>
                    <a:pt x="8" y="113"/>
                  </a:lnTo>
                  <a:lnTo>
                    <a:pt x="133" y="132"/>
                  </a:lnTo>
                  <a:lnTo>
                    <a:pt x="132" y="144"/>
                  </a:lnTo>
                  <a:close/>
                  <a:moveTo>
                    <a:pt x="7" y="125"/>
                  </a:moveTo>
                  <a:lnTo>
                    <a:pt x="0" y="124"/>
                  </a:lnTo>
                  <a:lnTo>
                    <a:pt x="2" y="118"/>
                  </a:lnTo>
                  <a:lnTo>
                    <a:pt x="7" y="119"/>
                  </a:lnTo>
                  <a:lnTo>
                    <a:pt x="7" y="125"/>
                  </a:lnTo>
                  <a:close/>
                  <a:moveTo>
                    <a:pt x="2" y="118"/>
                  </a:moveTo>
                  <a:lnTo>
                    <a:pt x="24" y="6"/>
                  </a:lnTo>
                  <a:lnTo>
                    <a:pt x="36" y="8"/>
                  </a:lnTo>
                  <a:lnTo>
                    <a:pt x="14" y="120"/>
                  </a:lnTo>
                  <a:lnTo>
                    <a:pt x="2" y="118"/>
                  </a:lnTo>
                  <a:close/>
                  <a:moveTo>
                    <a:pt x="24" y="6"/>
                  </a:moveTo>
                  <a:lnTo>
                    <a:pt x="25" y="0"/>
                  </a:lnTo>
                  <a:lnTo>
                    <a:pt x="31" y="1"/>
                  </a:lnTo>
                  <a:lnTo>
                    <a:pt x="30" y="7"/>
                  </a:lnTo>
                  <a:lnTo>
                    <a:pt x="24" y="6"/>
                  </a:lnTo>
                  <a:close/>
                  <a:moveTo>
                    <a:pt x="31" y="1"/>
                  </a:moveTo>
                  <a:lnTo>
                    <a:pt x="155" y="20"/>
                  </a:lnTo>
                  <a:lnTo>
                    <a:pt x="153" y="32"/>
                  </a:lnTo>
                  <a:lnTo>
                    <a:pt x="29" y="13"/>
                  </a:lnTo>
                  <a:lnTo>
                    <a:pt x="31" y="1"/>
                  </a:lnTo>
                  <a:close/>
                  <a:moveTo>
                    <a:pt x="155" y="20"/>
                  </a:moveTo>
                  <a:lnTo>
                    <a:pt x="161" y="21"/>
                  </a:lnTo>
                  <a:lnTo>
                    <a:pt x="160" y="27"/>
                  </a:lnTo>
                  <a:lnTo>
                    <a:pt x="154" y="26"/>
                  </a:lnTo>
                  <a:lnTo>
                    <a:pt x="155" y="20"/>
                  </a:lnTo>
                  <a:close/>
                  <a:moveTo>
                    <a:pt x="160" y="27"/>
                  </a:moveTo>
                  <a:lnTo>
                    <a:pt x="138" y="140"/>
                  </a:lnTo>
                  <a:lnTo>
                    <a:pt x="127" y="137"/>
                  </a:lnTo>
                  <a:lnTo>
                    <a:pt x="148" y="25"/>
                  </a:lnTo>
                  <a:lnTo>
                    <a:pt x="160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8" name="Freeform 270"/>
            <p:cNvSpPr>
              <a:spLocks/>
            </p:cNvSpPr>
            <p:nvPr/>
          </p:nvSpPr>
          <p:spPr bwMode="auto">
            <a:xfrm>
              <a:off x="1650" y="2838"/>
              <a:ext cx="49" cy="45"/>
            </a:xfrm>
            <a:custGeom>
              <a:avLst/>
              <a:gdLst/>
              <a:ahLst/>
              <a:cxnLst>
                <a:cxn ang="0">
                  <a:pos x="125" y="134"/>
                </a:cxn>
                <a:cxn ang="0">
                  <a:pos x="0" y="112"/>
                </a:cxn>
                <a:cxn ang="0">
                  <a:pos x="22" y="0"/>
                </a:cxn>
                <a:cxn ang="0">
                  <a:pos x="147" y="19"/>
                </a:cxn>
                <a:cxn ang="0">
                  <a:pos x="125" y="134"/>
                </a:cxn>
              </a:cxnLst>
              <a:rect l="0" t="0" r="r" b="b"/>
              <a:pathLst>
                <a:path w="147" h="134">
                  <a:moveTo>
                    <a:pt x="125" y="134"/>
                  </a:moveTo>
                  <a:lnTo>
                    <a:pt x="0" y="112"/>
                  </a:lnTo>
                  <a:lnTo>
                    <a:pt x="22" y="0"/>
                  </a:lnTo>
                  <a:lnTo>
                    <a:pt x="147" y="19"/>
                  </a:lnTo>
                  <a:lnTo>
                    <a:pt x="125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9" name="Freeform 271"/>
            <p:cNvSpPr>
              <a:spLocks noEditPoints="1"/>
            </p:cNvSpPr>
            <p:nvPr/>
          </p:nvSpPr>
          <p:spPr bwMode="auto">
            <a:xfrm>
              <a:off x="1648" y="2836"/>
              <a:ext cx="54" cy="49"/>
            </a:xfrm>
            <a:custGeom>
              <a:avLst/>
              <a:gdLst/>
              <a:ahLst/>
              <a:cxnLst>
                <a:cxn ang="0">
                  <a:pos x="131" y="148"/>
                </a:cxn>
                <a:cxn ang="0">
                  <a:pos x="6" y="126"/>
                </a:cxn>
                <a:cxn ang="0">
                  <a:pos x="9" y="114"/>
                </a:cxn>
                <a:cxn ang="0">
                  <a:pos x="133" y="136"/>
                </a:cxn>
                <a:cxn ang="0">
                  <a:pos x="131" y="148"/>
                </a:cxn>
                <a:cxn ang="0">
                  <a:pos x="6" y="126"/>
                </a:cxn>
                <a:cxn ang="0">
                  <a:pos x="0" y="125"/>
                </a:cxn>
                <a:cxn ang="0">
                  <a:pos x="2" y="119"/>
                </a:cxn>
                <a:cxn ang="0">
                  <a:pos x="7" y="120"/>
                </a:cxn>
                <a:cxn ang="0">
                  <a:pos x="6" y="126"/>
                </a:cxn>
                <a:cxn ang="0">
                  <a:pos x="2" y="119"/>
                </a:cxn>
                <a:cxn ang="0">
                  <a:pos x="23" y="7"/>
                </a:cxn>
                <a:cxn ang="0">
                  <a:pos x="35" y="9"/>
                </a:cxn>
                <a:cxn ang="0">
                  <a:pos x="13" y="121"/>
                </a:cxn>
                <a:cxn ang="0">
                  <a:pos x="2" y="119"/>
                </a:cxn>
                <a:cxn ang="0">
                  <a:pos x="23" y="7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29" y="8"/>
                </a:cxn>
                <a:cxn ang="0">
                  <a:pos x="23" y="7"/>
                </a:cxn>
                <a:cxn ang="0">
                  <a:pos x="30" y="1"/>
                </a:cxn>
                <a:cxn ang="0">
                  <a:pos x="155" y="21"/>
                </a:cxn>
                <a:cxn ang="0">
                  <a:pos x="153" y="33"/>
                </a:cxn>
                <a:cxn ang="0">
                  <a:pos x="28" y="14"/>
                </a:cxn>
                <a:cxn ang="0">
                  <a:pos x="30" y="1"/>
                </a:cxn>
                <a:cxn ang="0">
                  <a:pos x="155" y="21"/>
                </a:cxn>
                <a:cxn ang="0">
                  <a:pos x="161" y="22"/>
                </a:cxn>
                <a:cxn ang="0">
                  <a:pos x="160" y="28"/>
                </a:cxn>
                <a:cxn ang="0">
                  <a:pos x="154" y="27"/>
                </a:cxn>
                <a:cxn ang="0">
                  <a:pos x="155" y="21"/>
                </a:cxn>
                <a:cxn ang="0">
                  <a:pos x="160" y="28"/>
                </a:cxn>
                <a:cxn ang="0">
                  <a:pos x="138" y="143"/>
                </a:cxn>
                <a:cxn ang="0">
                  <a:pos x="126" y="141"/>
                </a:cxn>
                <a:cxn ang="0">
                  <a:pos x="147" y="26"/>
                </a:cxn>
                <a:cxn ang="0">
                  <a:pos x="160" y="28"/>
                </a:cxn>
              </a:cxnLst>
              <a:rect l="0" t="0" r="r" b="b"/>
              <a:pathLst>
                <a:path w="161" h="148">
                  <a:moveTo>
                    <a:pt x="131" y="148"/>
                  </a:moveTo>
                  <a:lnTo>
                    <a:pt x="6" y="126"/>
                  </a:lnTo>
                  <a:lnTo>
                    <a:pt x="9" y="114"/>
                  </a:lnTo>
                  <a:lnTo>
                    <a:pt x="133" y="136"/>
                  </a:lnTo>
                  <a:lnTo>
                    <a:pt x="131" y="148"/>
                  </a:lnTo>
                  <a:close/>
                  <a:moveTo>
                    <a:pt x="6" y="126"/>
                  </a:moveTo>
                  <a:lnTo>
                    <a:pt x="0" y="125"/>
                  </a:lnTo>
                  <a:lnTo>
                    <a:pt x="2" y="119"/>
                  </a:lnTo>
                  <a:lnTo>
                    <a:pt x="7" y="120"/>
                  </a:lnTo>
                  <a:lnTo>
                    <a:pt x="6" y="126"/>
                  </a:lnTo>
                  <a:close/>
                  <a:moveTo>
                    <a:pt x="2" y="119"/>
                  </a:moveTo>
                  <a:lnTo>
                    <a:pt x="23" y="7"/>
                  </a:lnTo>
                  <a:lnTo>
                    <a:pt x="35" y="9"/>
                  </a:lnTo>
                  <a:lnTo>
                    <a:pt x="13" y="121"/>
                  </a:lnTo>
                  <a:lnTo>
                    <a:pt x="2" y="119"/>
                  </a:lnTo>
                  <a:close/>
                  <a:moveTo>
                    <a:pt x="23" y="7"/>
                  </a:moveTo>
                  <a:lnTo>
                    <a:pt x="24" y="0"/>
                  </a:lnTo>
                  <a:lnTo>
                    <a:pt x="30" y="1"/>
                  </a:lnTo>
                  <a:lnTo>
                    <a:pt x="29" y="8"/>
                  </a:lnTo>
                  <a:lnTo>
                    <a:pt x="23" y="7"/>
                  </a:lnTo>
                  <a:close/>
                  <a:moveTo>
                    <a:pt x="30" y="1"/>
                  </a:moveTo>
                  <a:lnTo>
                    <a:pt x="155" y="21"/>
                  </a:lnTo>
                  <a:lnTo>
                    <a:pt x="153" y="33"/>
                  </a:lnTo>
                  <a:lnTo>
                    <a:pt x="28" y="14"/>
                  </a:lnTo>
                  <a:lnTo>
                    <a:pt x="30" y="1"/>
                  </a:lnTo>
                  <a:close/>
                  <a:moveTo>
                    <a:pt x="155" y="21"/>
                  </a:moveTo>
                  <a:lnTo>
                    <a:pt x="161" y="22"/>
                  </a:lnTo>
                  <a:lnTo>
                    <a:pt x="160" y="28"/>
                  </a:lnTo>
                  <a:lnTo>
                    <a:pt x="154" y="27"/>
                  </a:lnTo>
                  <a:lnTo>
                    <a:pt x="155" y="21"/>
                  </a:lnTo>
                  <a:close/>
                  <a:moveTo>
                    <a:pt x="160" y="28"/>
                  </a:moveTo>
                  <a:lnTo>
                    <a:pt x="138" y="143"/>
                  </a:lnTo>
                  <a:lnTo>
                    <a:pt x="126" y="141"/>
                  </a:lnTo>
                  <a:lnTo>
                    <a:pt x="147" y="26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0" name="Freeform 272"/>
            <p:cNvSpPr>
              <a:spLocks/>
            </p:cNvSpPr>
            <p:nvPr/>
          </p:nvSpPr>
          <p:spPr bwMode="auto">
            <a:xfrm>
              <a:off x="893" y="2695"/>
              <a:ext cx="48" cy="45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4"/>
                </a:cxn>
                <a:cxn ang="0">
                  <a:pos x="22" y="0"/>
                </a:cxn>
                <a:cxn ang="0">
                  <a:pos x="146" y="22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4"/>
                  </a:lnTo>
                  <a:lnTo>
                    <a:pt x="22" y="0"/>
                  </a:lnTo>
                  <a:lnTo>
                    <a:pt x="146" y="22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1" name="Freeform 273"/>
            <p:cNvSpPr>
              <a:spLocks noEditPoints="1"/>
            </p:cNvSpPr>
            <p:nvPr/>
          </p:nvSpPr>
          <p:spPr bwMode="auto">
            <a:xfrm>
              <a:off x="890" y="2692"/>
              <a:ext cx="54" cy="50"/>
            </a:xfrm>
            <a:custGeom>
              <a:avLst/>
              <a:gdLst/>
              <a:ahLst/>
              <a:cxnLst>
                <a:cxn ang="0">
                  <a:pos x="130" y="148"/>
                </a:cxn>
                <a:cxn ang="0">
                  <a:pos x="6" y="128"/>
                </a:cxn>
                <a:cxn ang="0">
                  <a:pos x="8" y="117"/>
                </a:cxn>
                <a:cxn ang="0">
                  <a:pos x="132" y="136"/>
                </a:cxn>
                <a:cxn ang="0">
                  <a:pos x="130" y="148"/>
                </a:cxn>
                <a:cxn ang="0">
                  <a:pos x="6" y="128"/>
                </a:cxn>
                <a:cxn ang="0">
                  <a:pos x="0" y="127"/>
                </a:cxn>
                <a:cxn ang="0">
                  <a:pos x="1" y="121"/>
                </a:cxn>
                <a:cxn ang="0">
                  <a:pos x="7" y="122"/>
                </a:cxn>
                <a:cxn ang="0">
                  <a:pos x="6" y="128"/>
                </a:cxn>
                <a:cxn ang="0">
                  <a:pos x="1" y="121"/>
                </a:cxn>
                <a:cxn ang="0">
                  <a:pos x="23" y="7"/>
                </a:cxn>
                <a:cxn ang="0">
                  <a:pos x="35" y="9"/>
                </a:cxn>
                <a:cxn ang="0">
                  <a:pos x="13" y="124"/>
                </a:cxn>
                <a:cxn ang="0">
                  <a:pos x="1" y="121"/>
                </a:cxn>
                <a:cxn ang="0">
                  <a:pos x="23" y="7"/>
                </a:cxn>
                <a:cxn ang="0">
                  <a:pos x="24" y="0"/>
                </a:cxn>
                <a:cxn ang="0">
                  <a:pos x="30" y="2"/>
                </a:cxn>
                <a:cxn ang="0">
                  <a:pos x="29" y="8"/>
                </a:cxn>
                <a:cxn ang="0">
                  <a:pos x="23" y="7"/>
                </a:cxn>
                <a:cxn ang="0">
                  <a:pos x="30" y="2"/>
                </a:cxn>
                <a:cxn ang="0">
                  <a:pos x="154" y="24"/>
                </a:cxn>
                <a:cxn ang="0">
                  <a:pos x="152" y="36"/>
                </a:cxn>
                <a:cxn ang="0">
                  <a:pos x="28" y="14"/>
                </a:cxn>
                <a:cxn ang="0">
                  <a:pos x="30" y="2"/>
                </a:cxn>
                <a:cxn ang="0">
                  <a:pos x="154" y="24"/>
                </a:cxn>
                <a:cxn ang="0">
                  <a:pos x="161" y="25"/>
                </a:cxn>
                <a:cxn ang="0">
                  <a:pos x="160" y="31"/>
                </a:cxn>
                <a:cxn ang="0">
                  <a:pos x="153" y="30"/>
                </a:cxn>
                <a:cxn ang="0">
                  <a:pos x="154" y="24"/>
                </a:cxn>
                <a:cxn ang="0">
                  <a:pos x="160" y="31"/>
                </a:cxn>
                <a:cxn ang="0">
                  <a:pos x="137" y="143"/>
                </a:cxn>
                <a:cxn ang="0">
                  <a:pos x="125" y="141"/>
                </a:cxn>
                <a:cxn ang="0">
                  <a:pos x="147" y="29"/>
                </a:cxn>
                <a:cxn ang="0">
                  <a:pos x="160" y="31"/>
                </a:cxn>
              </a:cxnLst>
              <a:rect l="0" t="0" r="r" b="b"/>
              <a:pathLst>
                <a:path w="161" h="148">
                  <a:moveTo>
                    <a:pt x="130" y="148"/>
                  </a:moveTo>
                  <a:lnTo>
                    <a:pt x="6" y="128"/>
                  </a:lnTo>
                  <a:lnTo>
                    <a:pt x="8" y="117"/>
                  </a:lnTo>
                  <a:lnTo>
                    <a:pt x="132" y="136"/>
                  </a:lnTo>
                  <a:lnTo>
                    <a:pt x="130" y="148"/>
                  </a:lnTo>
                  <a:close/>
                  <a:moveTo>
                    <a:pt x="6" y="128"/>
                  </a:moveTo>
                  <a:lnTo>
                    <a:pt x="0" y="127"/>
                  </a:lnTo>
                  <a:lnTo>
                    <a:pt x="1" y="121"/>
                  </a:lnTo>
                  <a:lnTo>
                    <a:pt x="7" y="122"/>
                  </a:lnTo>
                  <a:lnTo>
                    <a:pt x="6" y="128"/>
                  </a:lnTo>
                  <a:close/>
                  <a:moveTo>
                    <a:pt x="1" y="121"/>
                  </a:moveTo>
                  <a:lnTo>
                    <a:pt x="23" y="7"/>
                  </a:lnTo>
                  <a:lnTo>
                    <a:pt x="35" y="9"/>
                  </a:lnTo>
                  <a:lnTo>
                    <a:pt x="13" y="124"/>
                  </a:lnTo>
                  <a:lnTo>
                    <a:pt x="1" y="121"/>
                  </a:lnTo>
                  <a:close/>
                  <a:moveTo>
                    <a:pt x="23" y="7"/>
                  </a:moveTo>
                  <a:lnTo>
                    <a:pt x="24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3" y="7"/>
                  </a:lnTo>
                  <a:close/>
                  <a:moveTo>
                    <a:pt x="30" y="2"/>
                  </a:moveTo>
                  <a:lnTo>
                    <a:pt x="154" y="24"/>
                  </a:lnTo>
                  <a:lnTo>
                    <a:pt x="152" y="36"/>
                  </a:lnTo>
                  <a:lnTo>
                    <a:pt x="28" y="14"/>
                  </a:lnTo>
                  <a:lnTo>
                    <a:pt x="30" y="2"/>
                  </a:lnTo>
                  <a:close/>
                  <a:moveTo>
                    <a:pt x="154" y="24"/>
                  </a:moveTo>
                  <a:lnTo>
                    <a:pt x="161" y="25"/>
                  </a:lnTo>
                  <a:lnTo>
                    <a:pt x="160" y="31"/>
                  </a:lnTo>
                  <a:lnTo>
                    <a:pt x="153" y="30"/>
                  </a:lnTo>
                  <a:lnTo>
                    <a:pt x="154" y="24"/>
                  </a:lnTo>
                  <a:close/>
                  <a:moveTo>
                    <a:pt x="160" y="31"/>
                  </a:moveTo>
                  <a:lnTo>
                    <a:pt x="137" y="143"/>
                  </a:lnTo>
                  <a:lnTo>
                    <a:pt x="125" y="141"/>
                  </a:lnTo>
                  <a:lnTo>
                    <a:pt x="147" y="29"/>
                  </a:lnTo>
                  <a:lnTo>
                    <a:pt x="160" y="3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2" name="Freeform 274"/>
            <p:cNvSpPr>
              <a:spLocks/>
            </p:cNvSpPr>
            <p:nvPr/>
          </p:nvSpPr>
          <p:spPr bwMode="auto">
            <a:xfrm>
              <a:off x="1091" y="2734"/>
              <a:ext cx="94" cy="4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81" y="36"/>
                </a:cxn>
                <a:cxn ang="0">
                  <a:pos x="252" y="144"/>
                </a:cxn>
                <a:cxn ang="0">
                  <a:pos x="0" y="107"/>
                </a:cxn>
                <a:cxn ang="0">
                  <a:pos x="19" y="0"/>
                </a:cxn>
              </a:cxnLst>
              <a:rect l="0" t="0" r="r" b="b"/>
              <a:pathLst>
                <a:path w="281" h="144">
                  <a:moveTo>
                    <a:pt x="19" y="0"/>
                  </a:moveTo>
                  <a:lnTo>
                    <a:pt x="281" y="36"/>
                  </a:lnTo>
                  <a:lnTo>
                    <a:pt x="252" y="144"/>
                  </a:lnTo>
                  <a:lnTo>
                    <a:pt x="0" y="10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3" name="Freeform 275"/>
            <p:cNvSpPr>
              <a:spLocks noEditPoints="1"/>
            </p:cNvSpPr>
            <p:nvPr/>
          </p:nvSpPr>
          <p:spPr bwMode="auto">
            <a:xfrm>
              <a:off x="1089" y="2732"/>
              <a:ext cx="99" cy="52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0" y="36"/>
                </a:cxn>
                <a:cxn ang="0">
                  <a:pos x="287" y="48"/>
                </a:cxn>
                <a:cxn ang="0">
                  <a:pos x="26" y="12"/>
                </a:cxn>
                <a:cxn ang="0">
                  <a:pos x="27" y="0"/>
                </a:cxn>
                <a:cxn ang="0">
                  <a:pos x="290" y="36"/>
                </a:cxn>
                <a:cxn ang="0">
                  <a:pos x="296" y="37"/>
                </a:cxn>
                <a:cxn ang="0">
                  <a:pos x="295" y="44"/>
                </a:cxn>
                <a:cxn ang="0">
                  <a:pos x="288" y="42"/>
                </a:cxn>
                <a:cxn ang="0">
                  <a:pos x="290" y="36"/>
                </a:cxn>
                <a:cxn ang="0">
                  <a:pos x="295" y="44"/>
                </a:cxn>
                <a:cxn ang="0">
                  <a:pos x="265" y="152"/>
                </a:cxn>
                <a:cxn ang="0">
                  <a:pos x="253" y="149"/>
                </a:cxn>
                <a:cxn ang="0">
                  <a:pos x="282" y="40"/>
                </a:cxn>
                <a:cxn ang="0">
                  <a:pos x="295" y="44"/>
                </a:cxn>
                <a:cxn ang="0">
                  <a:pos x="265" y="152"/>
                </a:cxn>
                <a:cxn ang="0">
                  <a:pos x="263" y="157"/>
                </a:cxn>
                <a:cxn ang="0">
                  <a:pos x="258" y="156"/>
                </a:cxn>
                <a:cxn ang="0">
                  <a:pos x="259" y="150"/>
                </a:cxn>
                <a:cxn ang="0">
                  <a:pos x="265" y="152"/>
                </a:cxn>
                <a:cxn ang="0">
                  <a:pos x="258" y="156"/>
                </a:cxn>
                <a:cxn ang="0">
                  <a:pos x="6" y="119"/>
                </a:cxn>
                <a:cxn ang="0">
                  <a:pos x="8" y="107"/>
                </a:cxn>
                <a:cxn ang="0">
                  <a:pos x="260" y="144"/>
                </a:cxn>
                <a:cxn ang="0">
                  <a:pos x="258" y="156"/>
                </a:cxn>
                <a:cxn ang="0">
                  <a:pos x="6" y="119"/>
                </a:cxn>
                <a:cxn ang="0">
                  <a:pos x="0" y="118"/>
                </a:cxn>
                <a:cxn ang="0">
                  <a:pos x="1" y="112"/>
                </a:cxn>
                <a:cxn ang="0">
                  <a:pos x="7" y="113"/>
                </a:cxn>
                <a:cxn ang="0">
                  <a:pos x="6" y="119"/>
                </a:cxn>
                <a:cxn ang="0">
                  <a:pos x="1" y="112"/>
                </a:cxn>
                <a:cxn ang="0">
                  <a:pos x="21" y="5"/>
                </a:cxn>
                <a:cxn ang="0">
                  <a:pos x="32" y="7"/>
                </a:cxn>
                <a:cxn ang="0">
                  <a:pos x="13" y="114"/>
                </a:cxn>
                <a:cxn ang="0">
                  <a:pos x="1" y="112"/>
                </a:cxn>
              </a:cxnLst>
              <a:rect l="0" t="0" r="r" b="b"/>
              <a:pathLst>
                <a:path w="296" h="157">
                  <a:moveTo>
                    <a:pt x="27" y="0"/>
                  </a:moveTo>
                  <a:lnTo>
                    <a:pt x="290" y="36"/>
                  </a:lnTo>
                  <a:lnTo>
                    <a:pt x="287" y="48"/>
                  </a:lnTo>
                  <a:lnTo>
                    <a:pt x="26" y="12"/>
                  </a:lnTo>
                  <a:lnTo>
                    <a:pt x="27" y="0"/>
                  </a:lnTo>
                  <a:close/>
                  <a:moveTo>
                    <a:pt x="290" y="36"/>
                  </a:moveTo>
                  <a:lnTo>
                    <a:pt x="296" y="37"/>
                  </a:lnTo>
                  <a:lnTo>
                    <a:pt x="295" y="44"/>
                  </a:lnTo>
                  <a:lnTo>
                    <a:pt x="288" y="42"/>
                  </a:lnTo>
                  <a:lnTo>
                    <a:pt x="290" y="36"/>
                  </a:lnTo>
                  <a:close/>
                  <a:moveTo>
                    <a:pt x="295" y="44"/>
                  </a:moveTo>
                  <a:lnTo>
                    <a:pt x="265" y="152"/>
                  </a:lnTo>
                  <a:lnTo>
                    <a:pt x="253" y="149"/>
                  </a:lnTo>
                  <a:lnTo>
                    <a:pt x="282" y="40"/>
                  </a:lnTo>
                  <a:lnTo>
                    <a:pt x="295" y="44"/>
                  </a:lnTo>
                  <a:close/>
                  <a:moveTo>
                    <a:pt x="265" y="152"/>
                  </a:moveTo>
                  <a:lnTo>
                    <a:pt x="263" y="157"/>
                  </a:lnTo>
                  <a:lnTo>
                    <a:pt x="258" y="156"/>
                  </a:lnTo>
                  <a:lnTo>
                    <a:pt x="259" y="150"/>
                  </a:lnTo>
                  <a:lnTo>
                    <a:pt x="265" y="152"/>
                  </a:lnTo>
                  <a:close/>
                  <a:moveTo>
                    <a:pt x="258" y="156"/>
                  </a:moveTo>
                  <a:lnTo>
                    <a:pt x="6" y="119"/>
                  </a:lnTo>
                  <a:lnTo>
                    <a:pt x="8" y="107"/>
                  </a:lnTo>
                  <a:lnTo>
                    <a:pt x="260" y="144"/>
                  </a:lnTo>
                  <a:lnTo>
                    <a:pt x="258" y="156"/>
                  </a:lnTo>
                  <a:close/>
                  <a:moveTo>
                    <a:pt x="6" y="119"/>
                  </a:moveTo>
                  <a:lnTo>
                    <a:pt x="0" y="118"/>
                  </a:lnTo>
                  <a:lnTo>
                    <a:pt x="1" y="112"/>
                  </a:lnTo>
                  <a:lnTo>
                    <a:pt x="7" y="113"/>
                  </a:lnTo>
                  <a:lnTo>
                    <a:pt x="6" y="119"/>
                  </a:lnTo>
                  <a:close/>
                  <a:moveTo>
                    <a:pt x="1" y="112"/>
                  </a:moveTo>
                  <a:lnTo>
                    <a:pt x="21" y="5"/>
                  </a:lnTo>
                  <a:lnTo>
                    <a:pt x="32" y="7"/>
                  </a:lnTo>
                  <a:lnTo>
                    <a:pt x="13" y="114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4" name="Freeform 276"/>
            <p:cNvSpPr>
              <a:spLocks/>
            </p:cNvSpPr>
            <p:nvPr/>
          </p:nvSpPr>
          <p:spPr bwMode="auto">
            <a:xfrm>
              <a:off x="2242" y="2947"/>
              <a:ext cx="82" cy="3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54" y="8"/>
                </a:cxn>
                <a:cxn ang="0">
                  <a:pos x="79" y="13"/>
                </a:cxn>
                <a:cxn ang="0">
                  <a:pos x="105" y="17"/>
                </a:cxn>
                <a:cxn ang="0">
                  <a:pos x="132" y="23"/>
                </a:cxn>
                <a:cxn ang="0">
                  <a:pos x="159" y="26"/>
                </a:cxn>
                <a:cxn ang="0">
                  <a:pos x="186" y="28"/>
                </a:cxn>
                <a:cxn ang="0">
                  <a:pos x="213" y="28"/>
                </a:cxn>
                <a:cxn ang="0">
                  <a:pos x="243" y="28"/>
                </a:cxn>
                <a:cxn ang="0">
                  <a:pos x="243" y="38"/>
                </a:cxn>
                <a:cxn ang="0">
                  <a:pos x="243" y="50"/>
                </a:cxn>
                <a:cxn ang="0">
                  <a:pos x="245" y="57"/>
                </a:cxn>
                <a:cxn ang="0">
                  <a:pos x="245" y="69"/>
                </a:cxn>
                <a:cxn ang="0">
                  <a:pos x="245" y="79"/>
                </a:cxn>
                <a:cxn ang="0">
                  <a:pos x="245" y="88"/>
                </a:cxn>
                <a:cxn ang="0">
                  <a:pos x="245" y="98"/>
                </a:cxn>
                <a:cxn ang="0">
                  <a:pos x="247" y="109"/>
                </a:cxn>
                <a:cxn ang="0">
                  <a:pos x="213" y="109"/>
                </a:cxn>
                <a:cxn ang="0">
                  <a:pos x="179" y="109"/>
                </a:cxn>
                <a:cxn ang="0">
                  <a:pos x="144" y="105"/>
                </a:cxn>
                <a:cxn ang="0">
                  <a:pos x="113" y="103"/>
                </a:cxn>
                <a:cxn ang="0">
                  <a:pos x="84" y="98"/>
                </a:cxn>
                <a:cxn ang="0">
                  <a:pos x="54" y="93"/>
                </a:cxn>
                <a:cxn ang="0">
                  <a:pos x="27" y="86"/>
                </a:cxn>
                <a:cxn ang="0">
                  <a:pos x="0" y="79"/>
                </a:cxn>
                <a:cxn ang="0">
                  <a:pos x="5" y="69"/>
                </a:cxn>
                <a:cxn ang="0">
                  <a:pos x="8" y="59"/>
                </a:cxn>
                <a:cxn ang="0">
                  <a:pos x="10" y="50"/>
                </a:cxn>
                <a:cxn ang="0">
                  <a:pos x="15" y="40"/>
                </a:cxn>
                <a:cxn ang="0">
                  <a:pos x="17" y="30"/>
                </a:cxn>
                <a:cxn ang="0">
                  <a:pos x="22" y="21"/>
                </a:cxn>
                <a:cxn ang="0">
                  <a:pos x="25" y="10"/>
                </a:cxn>
                <a:cxn ang="0">
                  <a:pos x="29" y="0"/>
                </a:cxn>
              </a:cxnLst>
              <a:rect l="0" t="0" r="r" b="b"/>
              <a:pathLst>
                <a:path w="247" h="109">
                  <a:moveTo>
                    <a:pt x="29" y="0"/>
                  </a:moveTo>
                  <a:lnTo>
                    <a:pt x="54" y="8"/>
                  </a:lnTo>
                  <a:lnTo>
                    <a:pt x="79" y="13"/>
                  </a:lnTo>
                  <a:lnTo>
                    <a:pt x="105" y="17"/>
                  </a:lnTo>
                  <a:lnTo>
                    <a:pt x="132" y="23"/>
                  </a:lnTo>
                  <a:lnTo>
                    <a:pt x="159" y="26"/>
                  </a:lnTo>
                  <a:lnTo>
                    <a:pt x="186" y="28"/>
                  </a:lnTo>
                  <a:lnTo>
                    <a:pt x="213" y="28"/>
                  </a:lnTo>
                  <a:lnTo>
                    <a:pt x="243" y="28"/>
                  </a:lnTo>
                  <a:lnTo>
                    <a:pt x="243" y="38"/>
                  </a:lnTo>
                  <a:lnTo>
                    <a:pt x="243" y="50"/>
                  </a:lnTo>
                  <a:lnTo>
                    <a:pt x="245" y="57"/>
                  </a:lnTo>
                  <a:lnTo>
                    <a:pt x="245" y="69"/>
                  </a:lnTo>
                  <a:lnTo>
                    <a:pt x="245" y="79"/>
                  </a:lnTo>
                  <a:lnTo>
                    <a:pt x="245" y="88"/>
                  </a:lnTo>
                  <a:lnTo>
                    <a:pt x="245" y="98"/>
                  </a:lnTo>
                  <a:lnTo>
                    <a:pt x="247" y="109"/>
                  </a:lnTo>
                  <a:lnTo>
                    <a:pt x="213" y="109"/>
                  </a:lnTo>
                  <a:lnTo>
                    <a:pt x="179" y="109"/>
                  </a:lnTo>
                  <a:lnTo>
                    <a:pt x="144" y="105"/>
                  </a:lnTo>
                  <a:lnTo>
                    <a:pt x="113" y="103"/>
                  </a:lnTo>
                  <a:lnTo>
                    <a:pt x="84" y="98"/>
                  </a:lnTo>
                  <a:lnTo>
                    <a:pt x="54" y="93"/>
                  </a:lnTo>
                  <a:lnTo>
                    <a:pt x="27" y="86"/>
                  </a:lnTo>
                  <a:lnTo>
                    <a:pt x="0" y="79"/>
                  </a:lnTo>
                  <a:lnTo>
                    <a:pt x="5" y="69"/>
                  </a:lnTo>
                  <a:lnTo>
                    <a:pt x="8" y="59"/>
                  </a:lnTo>
                  <a:lnTo>
                    <a:pt x="10" y="50"/>
                  </a:lnTo>
                  <a:lnTo>
                    <a:pt x="15" y="40"/>
                  </a:lnTo>
                  <a:lnTo>
                    <a:pt x="17" y="30"/>
                  </a:lnTo>
                  <a:lnTo>
                    <a:pt x="22" y="21"/>
                  </a:lnTo>
                  <a:lnTo>
                    <a:pt x="25" y="1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5" name="Freeform 277"/>
            <p:cNvSpPr>
              <a:spLocks noEditPoints="1"/>
            </p:cNvSpPr>
            <p:nvPr/>
          </p:nvSpPr>
          <p:spPr bwMode="auto">
            <a:xfrm>
              <a:off x="2239" y="2945"/>
              <a:ext cx="88" cy="4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60" y="19"/>
                </a:cxn>
                <a:cxn ang="0">
                  <a:pos x="63" y="7"/>
                </a:cxn>
                <a:cxn ang="0">
                  <a:pos x="86" y="23"/>
                </a:cxn>
                <a:cxn ang="0">
                  <a:pos x="88" y="12"/>
                </a:cxn>
                <a:cxn ang="0">
                  <a:pos x="114" y="16"/>
                </a:cxn>
                <a:cxn ang="0">
                  <a:pos x="139" y="34"/>
                </a:cxn>
                <a:cxn ang="0">
                  <a:pos x="140" y="21"/>
                </a:cxn>
                <a:cxn ang="0">
                  <a:pos x="168" y="24"/>
                </a:cxn>
                <a:cxn ang="0">
                  <a:pos x="194" y="39"/>
                </a:cxn>
                <a:cxn ang="0">
                  <a:pos x="194" y="27"/>
                </a:cxn>
                <a:cxn ang="0">
                  <a:pos x="221" y="27"/>
                </a:cxn>
                <a:cxn ang="0">
                  <a:pos x="251" y="27"/>
                </a:cxn>
                <a:cxn ang="0">
                  <a:pos x="257" y="33"/>
                </a:cxn>
                <a:cxn ang="0">
                  <a:pos x="257" y="43"/>
                </a:cxn>
                <a:cxn ang="0">
                  <a:pos x="245" y="57"/>
                </a:cxn>
                <a:cxn ang="0">
                  <a:pos x="256" y="53"/>
                </a:cxn>
                <a:cxn ang="0">
                  <a:pos x="259" y="60"/>
                </a:cxn>
                <a:cxn ang="0">
                  <a:pos x="259" y="62"/>
                </a:cxn>
                <a:cxn ang="0">
                  <a:pos x="259" y="74"/>
                </a:cxn>
                <a:cxn ang="0">
                  <a:pos x="259" y="84"/>
                </a:cxn>
                <a:cxn ang="0">
                  <a:pos x="259" y="93"/>
                </a:cxn>
                <a:cxn ang="0">
                  <a:pos x="247" y="105"/>
                </a:cxn>
                <a:cxn ang="0">
                  <a:pos x="259" y="102"/>
                </a:cxn>
                <a:cxn ang="0">
                  <a:pos x="261" y="111"/>
                </a:cxn>
                <a:cxn ang="0">
                  <a:pos x="255" y="120"/>
                </a:cxn>
                <a:cxn ang="0">
                  <a:pos x="221" y="120"/>
                </a:cxn>
                <a:cxn ang="0">
                  <a:pos x="186" y="120"/>
                </a:cxn>
                <a:cxn ang="0">
                  <a:pos x="151" y="117"/>
                </a:cxn>
                <a:cxn ang="0">
                  <a:pos x="151" y="117"/>
                </a:cxn>
                <a:cxn ang="0">
                  <a:pos x="120" y="115"/>
                </a:cxn>
                <a:cxn ang="0">
                  <a:pos x="120" y="115"/>
                </a:cxn>
                <a:cxn ang="0">
                  <a:pos x="91" y="109"/>
                </a:cxn>
                <a:cxn ang="0">
                  <a:pos x="61" y="104"/>
                </a:cxn>
                <a:cxn ang="0">
                  <a:pos x="60" y="104"/>
                </a:cxn>
                <a:cxn ang="0">
                  <a:pos x="33" y="97"/>
                </a:cxn>
                <a:cxn ang="0">
                  <a:pos x="7" y="90"/>
                </a:cxn>
                <a:cxn ang="0">
                  <a:pos x="3" y="81"/>
                </a:cxn>
                <a:cxn ang="0">
                  <a:pos x="19" y="76"/>
                </a:cxn>
                <a:cxn ang="0">
                  <a:pos x="7" y="73"/>
                </a:cxn>
                <a:cxn ang="0">
                  <a:pos x="10" y="63"/>
                </a:cxn>
                <a:cxn ang="0">
                  <a:pos x="12" y="53"/>
                </a:cxn>
                <a:cxn ang="0">
                  <a:pos x="13" y="52"/>
                </a:cxn>
                <a:cxn ang="0">
                  <a:pos x="29" y="47"/>
                </a:cxn>
                <a:cxn ang="0">
                  <a:pos x="17" y="44"/>
                </a:cxn>
                <a:cxn ang="0">
                  <a:pos x="20" y="34"/>
                </a:cxn>
                <a:cxn ang="0">
                  <a:pos x="20" y="33"/>
                </a:cxn>
                <a:cxn ang="0">
                  <a:pos x="36" y="27"/>
                </a:cxn>
                <a:cxn ang="0">
                  <a:pos x="24" y="23"/>
                </a:cxn>
                <a:cxn ang="0">
                  <a:pos x="27" y="14"/>
                </a:cxn>
                <a:cxn ang="0">
                  <a:pos x="27" y="12"/>
                </a:cxn>
              </a:cxnLst>
              <a:rect l="0" t="0" r="r" b="b"/>
              <a:pathLst>
                <a:path w="263" h="120">
                  <a:moveTo>
                    <a:pt x="39" y="0"/>
                  </a:moveTo>
                  <a:lnTo>
                    <a:pt x="63" y="7"/>
                  </a:lnTo>
                  <a:lnTo>
                    <a:pt x="60" y="19"/>
                  </a:lnTo>
                  <a:lnTo>
                    <a:pt x="36" y="11"/>
                  </a:lnTo>
                  <a:lnTo>
                    <a:pt x="39" y="0"/>
                  </a:lnTo>
                  <a:close/>
                  <a:moveTo>
                    <a:pt x="60" y="19"/>
                  </a:moveTo>
                  <a:lnTo>
                    <a:pt x="60" y="19"/>
                  </a:lnTo>
                  <a:lnTo>
                    <a:pt x="60" y="19"/>
                  </a:lnTo>
                  <a:lnTo>
                    <a:pt x="62" y="13"/>
                  </a:lnTo>
                  <a:lnTo>
                    <a:pt x="60" y="19"/>
                  </a:lnTo>
                  <a:close/>
                  <a:moveTo>
                    <a:pt x="63" y="7"/>
                  </a:moveTo>
                  <a:lnTo>
                    <a:pt x="88" y="12"/>
                  </a:lnTo>
                  <a:lnTo>
                    <a:pt x="86" y="23"/>
                  </a:lnTo>
                  <a:lnTo>
                    <a:pt x="60" y="19"/>
                  </a:lnTo>
                  <a:lnTo>
                    <a:pt x="63" y="7"/>
                  </a:lnTo>
                  <a:close/>
                  <a:moveTo>
                    <a:pt x="86" y="23"/>
                  </a:moveTo>
                  <a:lnTo>
                    <a:pt x="84" y="23"/>
                  </a:lnTo>
                  <a:lnTo>
                    <a:pt x="86" y="23"/>
                  </a:lnTo>
                  <a:lnTo>
                    <a:pt x="87" y="18"/>
                  </a:lnTo>
                  <a:lnTo>
                    <a:pt x="86" y="23"/>
                  </a:lnTo>
                  <a:close/>
                  <a:moveTo>
                    <a:pt x="88" y="12"/>
                  </a:moveTo>
                  <a:lnTo>
                    <a:pt x="114" y="16"/>
                  </a:lnTo>
                  <a:lnTo>
                    <a:pt x="112" y="29"/>
                  </a:lnTo>
                  <a:lnTo>
                    <a:pt x="86" y="23"/>
                  </a:lnTo>
                  <a:lnTo>
                    <a:pt x="88" y="12"/>
                  </a:lnTo>
                  <a:close/>
                  <a:moveTo>
                    <a:pt x="114" y="16"/>
                  </a:moveTo>
                  <a:lnTo>
                    <a:pt x="141" y="21"/>
                  </a:lnTo>
                  <a:lnTo>
                    <a:pt x="139" y="34"/>
                  </a:lnTo>
                  <a:lnTo>
                    <a:pt x="112" y="29"/>
                  </a:lnTo>
                  <a:lnTo>
                    <a:pt x="114" y="16"/>
                  </a:lnTo>
                  <a:close/>
                  <a:moveTo>
                    <a:pt x="139" y="34"/>
                  </a:moveTo>
                  <a:lnTo>
                    <a:pt x="139" y="34"/>
                  </a:lnTo>
                  <a:lnTo>
                    <a:pt x="139" y="34"/>
                  </a:lnTo>
                  <a:lnTo>
                    <a:pt x="140" y="28"/>
                  </a:lnTo>
                  <a:lnTo>
                    <a:pt x="139" y="34"/>
                  </a:lnTo>
                  <a:close/>
                  <a:moveTo>
                    <a:pt x="140" y="21"/>
                  </a:moveTo>
                  <a:lnTo>
                    <a:pt x="168" y="24"/>
                  </a:lnTo>
                  <a:lnTo>
                    <a:pt x="167" y="37"/>
                  </a:lnTo>
                  <a:lnTo>
                    <a:pt x="139" y="34"/>
                  </a:lnTo>
                  <a:lnTo>
                    <a:pt x="140" y="21"/>
                  </a:lnTo>
                  <a:close/>
                  <a:moveTo>
                    <a:pt x="168" y="24"/>
                  </a:moveTo>
                  <a:lnTo>
                    <a:pt x="195" y="27"/>
                  </a:lnTo>
                  <a:lnTo>
                    <a:pt x="193" y="39"/>
                  </a:lnTo>
                  <a:lnTo>
                    <a:pt x="167" y="37"/>
                  </a:lnTo>
                  <a:lnTo>
                    <a:pt x="168" y="24"/>
                  </a:lnTo>
                  <a:close/>
                  <a:moveTo>
                    <a:pt x="194" y="39"/>
                  </a:moveTo>
                  <a:lnTo>
                    <a:pt x="194" y="39"/>
                  </a:lnTo>
                  <a:lnTo>
                    <a:pt x="193" y="39"/>
                  </a:lnTo>
                  <a:lnTo>
                    <a:pt x="194" y="33"/>
                  </a:lnTo>
                  <a:lnTo>
                    <a:pt x="194" y="39"/>
                  </a:lnTo>
                  <a:close/>
                  <a:moveTo>
                    <a:pt x="194" y="27"/>
                  </a:moveTo>
                  <a:lnTo>
                    <a:pt x="221" y="27"/>
                  </a:lnTo>
                  <a:lnTo>
                    <a:pt x="221" y="39"/>
                  </a:lnTo>
                  <a:lnTo>
                    <a:pt x="194" y="39"/>
                  </a:lnTo>
                  <a:lnTo>
                    <a:pt x="194" y="27"/>
                  </a:lnTo>
                  <a:close/>
                  <a:moveTo>
                    <a:pt x="221" y="27"/>
                  </a:moveTo>
                  <a:lnTo>
                    <a:pt x="251" y="27"/>
                  </a:lnTo>
                  <a:lnTo>
                    <a:pt x="251" y="39"/>
                  </a:lnTo>
                  <a:lnTo>
                    <a:pt x="221" y="39"/>
                  </a:lnTo>
                  <a:lnTo>
                    <a:pt x="221" y="27"/>
                  </a:lnTo>
                  <a:close/>
                  <a:moveTo>
                    <a:pt x="251" y="27"/>
                  </a:moveTo>
                  <a:lnTo>
                    <a:pt x="257" y="27"/>
                  </a:lnTo>
                  <a:lnTo>
                    <a:pt x="257" y="33"/>
                  </a:lnTo>
                  <a:lnTo>
                    <a:pt x="251" y="33"/>
                  </a:lnTo>
                  <a:lnTo>
                    <a:pt x="251" y="27"/>
                  </a:lnTo>
                  <a:close/>
                  <a:moveTo>
                    <a:pt x="257" y="33"/>
                  </a:moveTo>
                  <a:lnTo>
                    <a:pt x="257" y="43"/>
                  </a:lnTo>
                  <a:lnTo>
                    <a:pt x="244" y="43"/>
                  </a:lnTo>
                  <a:lnTo>
                    <a:pt x="244" y="33"/>
                  </a:lnTo>
                  <a:lnTo>
                    <a:pt x="257" y="33"/>
                  </a:lnTo>
                  <a:close/>
                  <a:moveTo>
                    <a:pt x="257" y="43"/>
                  </a:moveTo>
                  <a:lnTo>
                    <a:pt x="257" y="55"/>
                  </a:lnTo>
                  <a:lnTo>
                    <a:pt x="244" y="55"/>
                  </a:lnTo>
                  <a:lnTo>
                    <a:pt x="244" y="43"/>
                  </a:lnTo>
                  <a:lnTo>
                    <a:pt x="257" y="43"/>
                  </a:lnTo>
                  <a:close/>
                  <a:moveTo>
                    <a:pt x="245" y="57"/>
                  </a:moveTo>
                  <a:lnTo>
                    <a:pt x="244" y="56"/>
                  </a:lnTo>
                  <a:lnTo>
                    <a:pt x="244" y="55"/>
                  </a:lnTo>
                  <a:lnTo>
                    <a:pt x="251" y="55"/>
                  </a:lnTo>
                  <a:lnTo>
                    <a:pt x="245" y="57"/>
                  </a:lnTo>
                  <a:close/>
                  <a:moveTo>
                    <a:pt x="256" y="53"/>
                  </a:moveTo>
                  <a:lnTo>
                    <a:pt x="259" y="60"/>
                  </a:lnTo>
                  <a:lnTo>
                    <a:pt x="247" y="64"/>
                  </a:lnTo>
                  <a:lnTo>
                    <a:pt x="245" y="57"/>
                  </a:lnTo>
                  <a:lnTo>
                    <a:pt x="256" y="53"/>
                  </a:lnTo>
                  <a:close/>
                  <a:moveTo>
                    <a:pt x="259" y="60"/>
                  </a:moveTo>
                  <a:lnTo>
                    <a:pt x="259" y="61"/>
                  </a:lnTo>
                  <a:lnTo>
                    <a:pt x="259" y="62"/>
                  </a:lnTo>
                  <a:lnTo>
                    <a:pt x="253" y="62"/>
                  </a:lnTo>
                  <a:lnTo>
                    <a:pt x="259" y="60"/>
                  </a:lnTo>
                  <a:close/>
                  <a:moveTo>
                    <a:pt x="259" y="62"/>
                  </a:moveTo>
                  <a:lnTo>
                    <a:pt x="259" y="74"/>
                  </a:lnTo>
                  <a:lnTo>
                    <a:pt x="247" y="74"/>
                  </a:lnTo>
                  <a:lnTo>
                    <a:pt x="247" y="62"/>
                  </a:lnTo>
                  <a:lnTo>
                    <a:pt x="259" y="62"/>
                  </a:lnTo>
                  <a:close/>
                  <a:moveTo>
                    <a:pt x="259" y="74"/>
                  </a:moveTo>
                  <a:lnTo>
                    <a:pt x="259" y="84"/>
                  </a:lnTo>
                  <a:lnTo>
                    <a:pt x="247" y="84"/>
                  </a:lnTo>
                  <a:lnTo>
                    <a:pt x="247" y="74"/>
                  </a:lnTo>
                  <a:lnTo>
                    <a:pt x="259" y="74"/>
                  </a:lnTo>
                  <a:close/>
                  <a:moveTo>
                    <a:pt x="259" y="84"/>
                  </a:moveTo>
                  <a:lnTo>
                    <a:pt x="259" y="93"/>
                  </a:lnTo>
                  <a:lnTo>
                    <a:pt x="247" y="93"/>
                  </a:lnTo>
                  <a:lnTo>
                    <a:pt x="247" y="84"/>
                  </a:lnTo>
                  <a:lnTo>
                    <a:pt x="259" y="84"/>
                  </a:lnTo>
                  <a:close/>
                  <a:moveTo>
                    <a:pt x="259" y="93"/>
                  </a:moveTo>
                  <a:lnTo>
                    <a:pt x="259" y="103"/>
                  </a:lnTo>
                  <a:lnTo>
                    <a:pt x="247" y="103"/>
                  </a:lnTo>
                  <a:lnTo>
                    <a:pt x="247" y="93"/>
                  </a:lnTo>
                  <a:lnTo>
                    <a:pt x="259" y="93"/>
                  </a:lnTo>
                  <a:close/>
                  <a:moveTo>
                    <a:pt x="247" y="105"/>
                  </a:moveTo>
                  <a:lnTo>
                    <a:pt x="247" y="104"/>
                  </a:lnTo>
                  <a:lnTo>
                    <a:pt x="247" y="103"/>
                  </a:lnTo>
                  <a:lnTo>
                    <a:pt x="253" y="103"/>
                  </a:lnTo>
                  <a:lnTo>
                    <a:pt x="247" y="105"/>
                  </a:lnTo>
                  <a:close/>
                  <a:moveTo>
                    <a:pt x="259" y="102"/>
                  </a:moveTo>
                  <a:lnTo>
                    <a:pt x="261" y="111"/>
                  </a:lnTo>
                  <a:lnTo>
                    <a:pt x="249" y="115"/>
                  </a:lnTo>
                  <a:lnTo>
                    <a:pt x="247" y="105"/>
                  </a:lnTo>
                  <a:lnTo>
                    <a:pt x="259" y="102"/>
                  </a:lnTo>
                  <a:close/>
                  <a:moveTo>
                    <a:pt x="261" y="111"/>
                  </a:moveTo>
                  <a:lnTo>
                    <a:pt x="263" y="120"/>
                  </a:lnTo>
                  <a:lnTo>
                    <a:pt x="255" y="120"/>
                  </a:lnTo>
                  <a:lnTo>
                    <a:pt x="255" y="114"/>
                  </a:lnTo>
                  <a:lnTo>
                    <a:pt x="261" y="111"/>
                  </a:lnTo>
                  <a:close/>
                  <a:moveTo>
                    <a:pt x="255" y="120"/>
                  </a:moveTo>
                  <a:lnTo>
                    <a:pt x="221" y="120"/>
                  </a:lnTo>
                  <a:lnTo>
                    <a:pt x="221" y="107"/>
                  </a:lnTo>
                  <a:lnTo>
                    <a:pt x="255" y="107"/>
                  </a:lnTo>
                  <a:lnTo>
                    <a:pt x="255" y="120"/>
                  </a:lnTo>
                  <a:close/>
                  <a:moveTo>
                    <a:pt x="221" y="120"/>
                  </a:moveTo>
                  <a:lnTo>
                    <a:pt x="187" y="120"/>
                  </a:lnTo>
                  <a:lnTo>
                    <a:pt x="187" y="107"/>
                  </a:lnTo>
                  <a:lnTo>
                    <a:pt x="221" y="107"/>
                  </a:lnTo>
                  <a:lnTo>
                    <a:pt x="221" y="120"/>
                  </a:lnTo>
                  <a:close/>
                  <a:moveTo>
                    <a:pt x="187" y="120"/>
                  </a:moveTo>
                  <a:lnTo>
                    <a:pt x="186" y="120"/>
                  </a:lnTo>
                  <a:lnTo>
                    <a:pt x="187" y="114"/>
                  </a:lnTo>
                  <a:lnTo>
                    <a:pt x="187" y="120"/>
                  </a:lnTo>
                  <a:close/>
                  <a:moveTo>
                    <a:pt x="186" y="120"/>
                  </a:moveTo>
                  <a:lnTo>
                    <a:pt x="151" y="117"/>
                  </a:lnTo>
                  <a:lnTo>
                    <a:pt x="152" y="104"/>
                  </a:lnTo>
                  <a:lnTo>
                    <a:pt x="187" y="107"/>
                  </a:lnTo>
                  <a:lnTo>
                    <a:pt x="186" y="120"/>
                  </a:lnTo>
                  <a:close/>
                  <a:moveTo>
                    <a:pt x="151" y="117"/>
                  </a:moveTo>
                  <a:lnTo>
                    <a:pt x="151" y="117"/>
                  </a:lnTo>
                  <a:lnTo>
                    <a:pt x="151" y="117"/>
                  </a:lnTo>
                  <a:lnTo>
                    <a:pt x="152" y="110"/>
                  </a:lnTo>
                  <a:lnTo>
                    <a:pt x="151" y="117"/>
                  </a:lnTo>
                  <a:close/>
                  <a:moveTo>
                    <a:pt x="151" y="117"/>
                  </a:moveTo>
                  <a:lnTo>
                    <a:pt x="120" y="115"/>
                  </a:lnTo>
                  <a:lnTo>
                    <a:pt x="121" y="102"/>
                  </a:lnTo>
                  <a:lnTo>
                    <a:pt x="152" y="104"/>
                  </a:lnTo>
                  <a:lnTo>
                    <a:pt x="151" y="117"/>
                  </a:lnTo>
                  <a:close/>
                  <a:moveTo>
                    <a:pt x="120" y="115"/>
                  </a:moveTo>
                  <a:lnTo>
                    <a:pt x="120" y="115"/>
                  </a:lnTo>
                  <a:lnTo>
                    <a:pt x="120" y="115"/>
                  </a:lnTo>
                  <a:lnTo>
                    <a:pt x="121" y="108"/>
                  </a:lnTo>
                  <a:lnTo>
                    <a:pt x="120" y="115"/>
                  </a:lnTo>
                  <a:close/>
                  <a:moveTo>
                    <a:pt x="120" y="115"/>
                  </a:moveTo>
                  <a:lnTo>
                    <a:pt x="91" y="109"/>
                  </a:lnTo>
                  <a:lnTo>
                    <a:pt x="93" y="97"/>
                  </a:lnTo>
                  <a:lnTo>
                    <a:pt x="122" y="102"/>
                  </a:lnTo>
                  <a:lnTo>
                    <a:pt x="120" y="115"/>
                  </a:lnTo>
                  <a:close/>
                  <a:moveTo>
                    <a:pt x="91" y="109"/>
                  </a:moveTo>
                  <a:lnTo>
                    <a:pt x="61" y="104"/>
                  </a:lnTo>
                  <a:lnTo>
                    <a:pt x="63" y="92"/>
                  </a:lnTo>
                  <a:lnTo>
                    <a:pt x="93" y="97"/>
                  </a:lnTo>
                  <a:lnTo>
                    <a:pt x="91" y="109"/>
                  </a:lnTo>
                  <a:close/>
                  <a:moveTo>
                    <a:pt x="61" y="104"/>
                  </a:moveTo>
                  <a:lnTo>
                    <a:pt x="60" y="104"/>
                  </a:lnTo>
                  <a:lnTo>
                    <a:pt x="60" y="104"/>
                  </a:lnTo>
                  <a:lnTo>
                    <a:pt x="62" y="98"/>
                  </a:lnTo>
                  <a:lnTo>
                    <a:pt x="61" y="104"/>
                  </a:lnTo>
                  <a:close/>
                  <a:moveTo>
                    <a:pt x="60" y="104"/>
                  </a:moveTo>
                  <a:lnTo>
                    <a:pt x="33" y="97"/>
                  </a:lnTo>
                  <a:lnTo>
                    <a:pt x="37" y="85"/>
                  </a:lnTo>
                  <a:lnTo>
                    <a:pt x="63" y="92"/>
                  </a:lnTo>
                  <a:lnTo>
                    <a:pt x="60" y="104"/>
                  </a:lnTo>
                  <a:close/>
                  <a:moveTo>
                    <a:pt x="33" y="97"/>
                  </a:moveTo>
                  <a:lnTo>
                    <a:pt x="7" y="90"/>
                  </a:lnTo>
                  <a:lnTo>
                    <a:pt x="10" y="78"/>
                  </a:lnTo>
                  <a:lnTo>
                    <a:pt x="37" y="85"/>
                  </a:lnTo>
                  <a:lnTo>
                    <a:pt x="33" y="97"/>
                  </a:lnTo>
                  <a:close/>
                  <a:moveTo>
                    <a:pt x="7" y="90"/>
                  </a:moveTo>
                  <a:lnTo>
                    <a:pt x="0" y="88"/>
                  </a:lnTo>
                  <a:lnTo>
                    <a:pt x="3" y="81"/>
                  </a:lnTo>
                  <a:lnTo>
                    <a:pt x="8" y="84"/>
                  </a:lnTo>
                  <a:lnTo>
                    <a:pt x="7" y="90"/>
                  </a:lnTo>
                  <a:close/>
                  <a:moveTo>
                    <a:pt x="3" y="81"/>
                  </a:moveTo>
                  <a:lnTo>
                    <a:pt x="8" y="71"/>
                  </a:lnTo>
                  <a:lnTo>
                    <a:pt x="19" y="77"/>
                  </a:lnTo>
                  <a:lnTo>
                    <a:pt x="14" y="86"/>
                  </a:lnTo>
                  <a:lnTo>
                    <a:pt x="3" y="81"/>
                  </a:lnTo>
                  <a:close/>
                  <a:moveTo>
                    <a:pt x="19" y="76"/>
                  </a:moveTo>
                  <a:lnTo>
                    <a:pt x="19" y="76"/>
                  </a:lnTo>
                  <a:lnTo>
                    <a:pt x="19" y="77"/>
                  </a:lnTo>
                  <a:lnTo>
                    <a:pt x="13" y="74"/>
                  </a:lnTo>
                  <a:lnTo>
                    <a:pt x="19" y="76"/>
                  </a:lnTo>
                  <a:close/>
                  <a:moveTo>
                    <a:pt x="7" y="73"/>
                  </a:moveTo>
                  <a:lnTo>
                    <a:pt x="10" y="63"/>
                  </a:lnTo>
                  <a:lnTo>
                    <a:pt x="22" y="66"/>
                  </a:lnTo>
                  <a:lnTo>
                    <a:pt x="19" y="76"/>
                  </a:lnTo>
                  <a:lnTo>
                    <a:pt x="7" y="73"/>
                  </a:lnTo>
                  <a:close/>
                  <a:moveTo>
                    <a:pt x="10" y="63"/>
                  </a:moveTo>
                  <a:lnTo>
                    <a:pt x="12" y="53"/>
                  </a:lnTo>
                  <a:lnTo>
                    <a:pt x="24" y="56"/>
                  </a:lnTo>
                  <a:lnTo>
                    <a:pt x="22" y="66"/>
                  </a:lnTo>
                  <a:lnTo>
                    <a:pt x="10" y="63"/>
                  </a:lnTo>
                  <a:close/>
                  <a:moveTo>
                    <a:pt x="12" y="53"/>
                  </a:moveTo>
                  <a:lnTo>
                    <a:pt x="12" y="53"/>
                  </a:lnTo>
                  <a:lnTo>
                    <a:pt x="13" y="52"/>
                  </a:lnTo>
                  <a:lnTo>
                    <a:pt x="18" y="55"/>
                  </a:lnTo>
                  <a:lnTo>
                    <a:pt x="12" y="53"/>
                  </a:lnTo>
                  <a:close/>
                  <a:moveTo>
                    <a:pt x="13" y="52"/>
                  </a:moveTo>
                  <a:lnTo>
                    <a:pt x="18" y="42"/>
                  </a:lnTo>
                  <a:lnTo>
                    <a:pt x="28" y="48"/>
                  </a:lnTo>
                  <a:lnTo>
                    <a:pt x="24" y="57"/>
                  </a:lnTo>
                  <a:lnTo>
                    <a:pt x="13" y="52"/>
                  </a:lnTo>
                  <a:close/>
                  <a:moveTo>
                    <a:pt x="29" y="47"/>
                  </a:moveTo>
                  <a:lnTo>
                    <a:pt x="29" y="47"/>
                  </a:lnTo>
                  <a:lnTo>
                    <a:pt x="28" y="48"/>
                  </a:lnTo>
                  <a:lnTo>
                    <a:pt x="23" y="45"/>
                  </a:lnTo>
                  <a:lnTo>
                    <a:pt x="29" y="47"/>
                  </a:lnTo>
                  <a:close/>
                  <a:moveTo>
                    <a:pt x="17" y="44"/>
                  </a:moveTo>
                  <a:lnTo>
                    <a:pt x="20" y="34"/>
                  </a:lnTo>
                  <a:lnTo>
                    <a:pt x="31" y="37"/>
                  </a:lnTo>
                  <a:lnTo>
                    <a:pt x="29" y="47"/>
                  </a:lnTo>
                  <a:lnTo>
                    <a:pt x="17" y="44"/>
                  </a:lnTo>
                  <a:close/>
                  <a:moveTo>
                    <a:pt x="20" y="34"/>
                  </a:moveTo>
                  <a:lnTo>
                    <a:pt x="20" y="33"/>
                  </a:lnTo>
                  <a:lnTo>
                    <a:pt x="20" y="33"/>
                  </a:lnTo>
                  <a:lnTo>
                    <a:pt x="25" y="35"/>
                  </a:lnTo>
                  <a:lnTo>
                    <a:pt x="20" y="34"/>
                  </a:lnTo>
                  <a:close/>
                  <a:moveTo>
                    <a:pt x="20" y="33"/>
                  </a:moveTo>
                  <a:lnTo>
                    <a:pt x="25" y="22"/>
                  </a:lnTo>
                  <a:lnTo>
                    <a:pt x="36" y="28"/>
                  </a:lnTo>
                  <a:lnTo>
                    <a:pt x="31" y="38"/>
                  </a:lnTo>
                  <a:lnTo>
                    <a:pt x="20" y="33"/>
                  </a:lnTo>
                  <a:close/>
                  <a:moveTo>
                    <a:pt x="36" y="27"/>
                  </a:moveTo>
                  <a:lnTo>
                    <a:pt x="36" y="28"/>
                  </a:lnTo>
                  <a:lnTo>
                    <a:pt x="36" y="28"/>
                  </a:lnTo>
                  <a:lnTo>
                    <a:pt x="30" y="26"/>
                  </a:lnTo>
                  <a:lnTo>
                    <a:pt x="36" y="27"/>
                  </a:lnTo>
                  <a:close/>
                  <a:moveTo>
                    <a:pt x="24" y="23"/>
                  </a:moveTo>
                  <a:lnTo>
                    <a:pt x="27" y="14"/>
                  </a:lnTo>
                  <a:lnTo>
                    <a:pt x="38" y="17"/>
                  </a:lnTo>
                  <a:lnTo>
                    <a:pt x="36" y="27"/>
                  </a:lnTo>
                  <a:lnTo>
                    <a:pt x="24" y="23"/>
                  </a:lnTo>
                  <a:close/>
                  <a:moveTo>
                    <a:pt x="27" y="14"/>
                  </a:moveTo>
                  <a:lnTo>
                    <a:pt x="27" y="13"/>
                  </a:lnTo>
                  <a:lnTo>
                    <a:pt x="27" y="12"/>
                  </a:lnTo>
                  <a:lnTo>
                    <a:pt x="33" y="15"/>
                  </a:lnTo>
                  <a:lnTo>
                    <a:pt x="27" y="14"/>
                  </a:lnTo>
                  <a:close/>
                  <a:moveTo>
                    <a:pt x="27" y="12"/>
                  </a:moveTo>
                  <a:lnTo>
                    <a:pt x="32" y="3"/>
                  </a:lnTo>
                  <a:lnTo>
                    <a:pt x="43" y="8"/>
                  </a:lnTo>
                  <a:lnTo>
                    <a:pt x="38" y="18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6" name="Freeform 278"/>
            <p:cNvSpPr>
              <a:spLocks/>
            </p:cNvSpPr>
            <p:nvPr/>
          </p:nvSpPr>
          <p:spPr bwMode="auto">
            <a:xfrm>
              <a:off x="2419" y="2935"/>
              <a:ext cx="82" cy="34"/>
            </a:xfrm>
            <a:custGeom>
              <a:avLst/>
              <a:gdLst/>
              <a:ahLst/>
              <a:cxnLst>
                <a:cxn ang="0">
                  <a:pos x="25" y="103"/>
                </a:cxn>
                <a:cxn ang="0">
                  <a:pos x="50" y="98"/>
                </a:cxn>
                <a:cxn ang="0">
                  <a:pos x="76" y="93"/>
                </a:cxn>
                <a:cxn ang="0">
                  <a:pos x="103" y="88"/>
                </a:cxn>
                <a:cxn ang="0">
                  <a:pos x="128" y="86"/>
                </a:cxn>
                <a:cxn ang="0">
                  <a:pos x="155" y="86"/>
                </a:cxn>
                <a:cxn ang="0">
                  <a:pos x="181" y="83"/>
                </a:cxn>
                <a:cxn ang="0">
                  <a:pos x="211" y="83"/>
                </a:cxn>
                <a:cxn ang="0">
                  <a:pos x="238" y="86"/>
                </a:cxn>
                <a:cxn ang="0">
                  <a:pos x="240" y="76"/>
                </a:cxn>
                <a:cxn ang="0">
                  <a:pos x="240" y="64"/>
                </a:cxn>
                <a:cxn ang="0">
                  <a:pos x="242" y="53"/>
                </a:cxn>
                <a:cxn ang="0">
                  <a:pos x="242" y="44"/>
                </a:cxn>
                <a:cxn ang="0">
                  <a:pos x="242" y="34"/>
                </a:cxn>
                <a:cxn ang="0">
                  <a:pos x="245" y="24"/>
                </a:cxn>
                <a:cxn ang="0">
                  <a:pos x="245" y="15"/>
                </a:cxn>
                <a:cxn ang="0">
                  <a:pos x="247" y="5"/>
                </a:cxn>
                <a:cxn ang="0">
                  <a:pos x="211" y="3"/>
                </a:cxn>
                <a:cxn ang="0">
                  <a:pos x="176" y="0"/>
                </a:cxn>
                <a:cxn ang="0">
                  <a:pos x="145" y="3"/>
                </a:cxn>
                <a:cxn ang="0">
                  <a:pos x="113" y="3"/>
                </a:cxn>
                <a:cxn ang="0">
                  <a:pos x="84" y="8"/>
                </a:cxn>
                <a:cxn ang="0">
                  <a:pos x="55" y="12"/>
                </a:cxn>
                <a:cxn ang="0">
                  <a:pos x="25" y="17"/>
                </a:cxn>
                <a:cxn ang="0">
                  <a:pos x="0" y="24"/>
                </a:cxn>
                <a:cxn ang="0">
                  <a:pos x="3" y="34"/>
                </a:cxn>
                <a:cxn ang="0">
                  <a:pos x="5" y="44"/>
                </a:cxn>
                <a:cxn ang="0">
                  <a:pos x="8" y="53"/>
                </a:cxn>
                <a:cxn ang="0">
                  <a:pos x="12" y="64"/>
                </a:cxn>
                <a:cxn ang="0">
                  <a:pos x="15" y="74"/>
                </a:cxn>
                <a:cxn ang="0">
                  <a:pos x="17" y="83"/>
                </a:cxn>
                <a:cxn ang="0">
                  <a:pos x="20" y="93"/>
                </a:cxn>
                <a:cxn ang="0">
                  <a:pos x="25" y="103"/>
                </a:cxn>
              </a:cxnLst>
              <a:rect l="0" t="0" r="r" b="b"/>
              <a:pathLst>
                <a:path w="247" h="103">
                  <a:moveTo>
                    <a:pt x="25" y="103"/>
                  </a:moveTo>
                  <a:lnTo>
                    <a:pt x="50" y="98"/>
                  </a:lnTo>
                  <a:lnTo>
                    <a:pt x="76" y="93"/>
                  </a:lnTo>
                  <a:lnTo>
                    <a:pt x="103" y="88"/>
                  </a:lnTo>
                  <a:lnTo>
                    <a:pt x="128" y="86"/>
                  </a:lnTo>
                  <a:lnTo>
                    <a:pt x="155" y="86"/>
                  </a:lnTo>
                  <a:lnTo>
                    <a:pt x="181" y="83"/>
                  </a:lnTo>
                  <a:lnTo>
                    <a:pt x="211" y="83"/>
                  </a:lnTo>
                  <a:lnTo>
                    <a:pt x="238" y="86"/>
                  </a:lnTo>
                  <a:lnTo>
                    <a:pt x="240" y="76"/>
                  </a:lnTo>
                  <a:lnTo>
                    <a:pt x="240" y="64"/>
                  </a:lnTo>
                  <a:lnTo>
                    <a:pt x="242" y="53"/>
                  </a:lnTo>
                  <a:lnTo>
                    <a:pt x="242" y="44"/>
                  </a:lnTo>
                  <a:lnTo>
                    <a:pt x="242" y="34"/>
                  </a:lnTo>
                  <a:lnTo>
                    <a:pt x="245" y="24"/>
                  </a:lnTo>
                  <a:lnTo>
                    <a:pt x="245" y="15"/>
                  </a:lnTo>
                  <a:lnTo>
                    <a:pt x="247" y="5"/>
                  </a:lnTo>
                  <a:lnTo>
                    <a:pt x="211" y="3"/>
                  </a:lnTo>
                  <a:lnTo>
                    <a:pt x="176" y="0"/>
                  </a:lnTo>
                  <a:lnTo>
                    <a:pt x="145" y="3"/>
                  </a:lnTo>
                  <a:lnTo>
                    <a:pt x="113" y="3"/>
                  </a:lnTo>
                  <a:lnTo>
                    <a:pt x="84" y="8"/>
                  </a:lnTo>
                  <a:lnTo>
                    <a:pt x="55" y="12"/>
                  </a:lnTo>
                  <a:lnTo>
                    <a:pt x="25" y="17"/>
                  </a:lnTo>
                  <a:lnTo>
                    <a:pt x="0" y="24"/>
                  </a:lnTo>
                  <a:lnTo>
                    <a:pt x="3" y="34"/>
                  </a:lnTo>
                  <a:lnTo>
                    <a:pt x="5" y="44"/>
                  </a:lnTo>
                  <a:lnTo>
                    <a:pt x="8" y="53"/>
                  </a:lnTo>
                  <a:lnTo>
                    <a:pt x="12" y="64"/>
                  </a:lnTo>
                  <a:lnTo>
                    <a:pt x="15" y="74"/>
                  </a:lnTo>
                  <a:lnTo>
                    <a:pt x="17" y="83"/>
                  </a:lnTo>
                  <a:lnTo>
                    <a:pt x="20" y="9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7" name="Freeform 279"/>
            <p:cNvSpPr>
              <a:spLocks noEditPoints="1"/>
            </p:cNvSpPr>
            <p:nvPr/>
          </p:nvSpPr>
          <p:spPr bwMode="auto">
            <a:xfrm>
              <a:off x="2416" y="2933"/>
              <a:ext cx="88" cy="38"/>
            </a:xfrm>
            <a:custGeom>
              <a:avLst/>
              <a:gdLst/>
              <a:ahLst/>
              <a:cxnLst>
                <a:cxn ang="0">
                  <a:pos x="30" y="103"/>
                </a:cxn>
                <a:cxn ang="0">
                  <a:pos x="56" y="98"/>
                </a:cxn>
                <a:cxn ang="0">
                  <a:pos x="56" y="98"/>
                </a:cxn>
                <a:cxn ang="0">
                  <a:pos x="82" y="93"/>
                </a:cxn>
                <a:cxn ang="0">
                  <a:pos x="109" y="88"/>
                </a:cxn>
                <a:cxn ang="0">
                  <a:pos x="109" y="88"/>
                </a:cxn>
                <a:cxn ang="0">
                  <a:pos x="134" y="86"/>
                </a:cxn>
                <a:cxn ang="0">
                  <a:pos x="135" y="86"/>
                </a:cxn>
                <a:cxn ang="0">
                  <a:pos x="162" y="98"/>
                </a:cxn>
                <a:cxn ang="0">
                  <a:pos x="161" y="86"/>
                </a:cxn>
                <a:cxn ang="0">
                  <a:pos x="188" y="83"/>
                </a:cxn>
                <a:cxn ang="0">
                  <a:pos x="188" y="83"/>
                </a:cxn>
                <a:cxn ang="0">
                  <a:pos x="218" y="83"/>
                </a:cxn>
                <a:cxn ang="0">
                  <a:pos x="219" y="83"/>
                </a:cxn>
                <a:cxn ang="0">
                  <a:pos x="250" y="93"/>
                </a:cxn>
                <a:cxn ang="0">
                  <a:pos x="239" y="90"/>
                </a:cxn>
                <a:cxn ang="0">
                  <a:pos x="253" y="82"/>
                </a:cxn>
                <a:cxn ang="0">
                  <a:pos x="241" y="82"/>
                </a:cxn>
                <a:cxn ang="0">
                  <a:pos x="241" y="70"/>
                </a:cxn>
                <a:cxn ang="0">
                  <a:pos x="241" y="69"/>
                </a:cxn>
                <a:cxn ang="0">
                  <a:pos x="255" y="59"/>
                </a:cxn>
                <a:cxn ang="0">
                  <a:pos x="243" y="59"/>
                </a:cxn>
                <a:cxn ang="0">
                  <a:pos x="243" y="50"/>
                </a:cxn>
                <a:cxn ang="0">
                  <a:pos x="243" y="40"/>
                </a:cxn>
                <a:cxn ang="0">
                  <a:pos x="244" y="39"/>
                </a:cxn>
                <a:cxn ang="0">
                  <a:pos x="258" y="30"/>
                </a:cxn>
                <a:cxn ang="0">
                  <a:pos x="246" y="30"/>
                </a:cxn>
                <a:cxn ang="0">
                  <a:pos x="246" y="21"/>
                </a:cxn>
                <a:cxn ang="0">
                  <a:pos x="246" y="19"/>
                </a:cxn>
                <a:cxn ang="0">
                  <a:pos x="255" y="5"/>
                </a:cxn>
                <a:cxn ang="0">
                  <a:pos x="254" y="17"/>
                </a:cxn>
                <a:cxn ang="0">
                  <a:pos x="218" y="15"/>
                </a:cxn>
                <a:cxn ang="0">
                  <a:pos x="218" y="15"/>
                </a:cxn>
                <a:cxn ang="0">
                  <a:pos x="183" y="0"/>
                </a:cxn>
                <a:cxn ang="0">
                  <a:pos x="184" y="12"/>
                </a:cxn>
                <a:cxn ang="0">
                  <a:pos x="152" y="15"/>
                </a:cxn>
                <a:cxn ang="0">
                  <a:pos x="120" y="3"/>
                </a:cxn>
                <a:cxn ang="0">
                  <a:pos x="121" y="15"/>
                </a:cxn>
                <a:cxn ang="0">
                  <a:pos x="92" y="19"/>
                </a:cxn>
                <a:cxn ang="0">
                  <a:pos x="63" y="24"/>
                </a:cxn>
                <a:cxn ang="0">
                  <a:pos x="30" y="17"/>
                </a:cxn>
                <a:cxn ang="0">
                  <a:pos x="34" y="29"/>
                </a:cxn>
                <a:cxn ang="0">
                  <a:pos x="2" y="32"/>
                </a:cxn>
                <a:cxn ang="0">
                  <a:pos x="13" y="29"/>
                </a:cxn>
                <a:cxn ang="0">
                  <a:pos x="16" y="39"/>
                </a:cxn>
                <a:cxn ang="0">
                  <a:pos x="18" y="48"/>
                </a:cxn>
                <a:cxn ang="0">
                  <a:pos x="9" y="63"/>
                </a:cxn>
                <a:cxn ang="0">
                  <a:pos x="20" y="57"/>
                </a:cxn>
                <a:cxn ang="0">
                  <a:pos x="25" y="67"/>
                </a:cxn>
                <a:cxn ang="0">
                  <a:pos x="25" y="69"/>
                </a:cxn>
                <a:cxn ang="0">
                  <a:pos x="28" y="78"/>
                </a:cxn>
                <a:cxn ang="0">
                  <a:pos x="30" y="88"/>
                </a:cxn>
                <a:cxn ang="0">
                  <a:pos x="21" y="102"/>
                </a:cxn>
                <a:cxn ang="0">
                  <a:pos x="32" y="96"/>
                </a:cxn>
              </a:cxnLst>
              <a:rect l="0" t="0" r="r" b="b"/>
              <a:pathLst>
                <a:path w="262" h="115">
                  <a:moveTo>
                    <a:pt x="30" y="103"/>
                  </a:moveTo>
                  <a:lnTo>
                    <a:pt x="56" y="98"/>
                  </a:lnTo>
                  <a:lnTo>
                    <a:pt x="58" y="110"/>
                  </a:lnTo>
                  <a:lnTo>
                    <a:pt x="34" y="115"/>
                  </a:lnTo>
                  <a:lnTo>
                    <a:pt x="30" y="103"/>
                  </a:lnTo>
                  <a:close/>
                  <a:moveTo>
                    <a:pt x="56" y="98"/>
                  </a:moveTo>
                  <a:lnTo>
                    <a:pt x="54" y="98"/>
                  </a:lnTo>
                  <a:lnTo>
                    <a:pt x="56" y="98"/>
                  </a:lnTo>
                  <a:lnTo>
                    <a:pt x="57" y="104"/>
                  </a:lnTo>
                  <a:lnTo>
                    <a:pt x="56" y="98"/>
                  </a:lnTo>
                  <a:close/>
                  <a:moveTo>
                    <a:pt x="56" y="98"/>
                  </a:moveTo>
                  <a:lnTo>
                    <a:pt x="82" y="93"/>
                  </a:lnTo>
                  <a:lnTo>
                    <a:pt x="84" y="105"/>
                  </a:lnTo>
                  <a:lnTo>
                    <a:pt x="58" y="110"/>
                  </a:lnTo>
                  <a:lnTo>
                    <a:pt x="56" y="98"/>
                  </a:lnTo>
                  <a:close/>
                  <a:moveTo>
                    <a:pt x="82" y="93"/>
                  </a:moveTo>
                  <a:lnTo>
                    <a:pt x="109" y="88"/>
                  </a:lnTo>
                  <a:lnTo>
                    <a:pt x="111" y="100"/>
                  </a:lnTo>
                  <a:lnTo>
                    <a:pt x="84" y="105"/>
                  </a:lnTo>
                  <a:lnTo>
                    <a:pt x="82" y="93"/>
                  </a:lnTo>
                  <a:close/>
                  <a:moveTo>
                    <a:pt x="109" y="88"/>
                  </a:moveTo>
                  <a:lnTo>
                    <a:pt x="109" y="88"/>
                  </a:lnTo>
                  <a:lnTo>
                    <a:pt x="109" y="88"/>
                  </a:lnTo>
                  <a:lnTo>
                    <a:pt x="110" y="94"/>
                  </a:lnTo>
                  <a:lnTo>
                    <a:pt x="109" y="88"/>
                  </a:lnTo>
                  <a:close/>
                  <a:moveTo>
                    <a:pt x="109" y="88"/>
                  </a:moveTo>
                  <a:lnTo>
                    <a:pt x="134" y="86"/>
                  </a:lnTo>
                  <a:lnTo>
                    <a:pt x="136" y="98"/>
                  </a:lnTo>
                  <a:lnTo>
                    <a:pt x="110" y="100"/>
                  </a:lnTo>
                  <a:lnTo>
                    <a:pt x="109" y="88"/>
                  </a:lnTo>
                  <a:close/>
                  <a:moveTo>
                    <a:pt x="134" y="86"/>
                  </a:moveTo>
                  <a:lnTo>
                    <a:pt x="135" y="86"/>
                  </a:lnTo>
                  <a:lnTo>
                    <a:pt x="135" y="86"/>
                  </a:lnTo>
                  <a:lnTo>
                    <a:pt x="135" y="92"/>
                  </a:lnTo>
                  <a:lnTo>
                    <a:pt x="134" y="86"/>
                  </a:lnTo>
                  <a:close/>
                  <a:moveTo>
                    <a:pt x="135" y="86"/>
                  </a:moveTo>
                  <a:lnTo>
                    <a:pt x="162" y="86"/>
                  </a:lnTo>
                  <a:lnTo>
                    <a:pt x="162" y="98"/>
                  </a:lnTo>
                  <a:lnTo>
                    <a:pt x="135" y="98"/>
                  </a:lnTo>
                  <a:lnTo>
                    <a:pt x="135" y="86"/>
                  </a:lnTo>
                  <a:close/>
                  <a:moveTo>
                    <a:pt x="162" y="98"/>
                  </a:moveTo>
                  <a:lnTo>
                    <a:pt x="162" y="98"/>
                  </a:lnTo>
                  <a:lnTo>
                    <a:pt x="162" y="98"/>
                  </a:lnTo>
                  <a:lnTo>
                    <a:pt x="162" y="92"/>
                  </a:lnTo>
                  <a:lnTo>
                    <a:pt x="162" y="98"/>
                  </a:lnTo>
                  <a:close/>
                  <a:moveTo>
                    <a:pt x="161" y="86"/>
                  </a:moveTo>
                  <a:lnTo>
                    <a:pt x="188" y="83"/>
                  </a:lnTo>
                  <a:lnTo>
                    <a:pt x="189" y="95"/>
                  </a:lnTo>
                  <a:lnTo>
                    <a:pt x="162" y="98"/>
                  </a:lnTo>
                  <a:lnTo>
                    <a:pt x="161" y="86"/>
                  </a:lnTo>
                  <a:close/>
                  <a:moveTo>
                    <a:pt x="188" y="83"/>
                  </a:moveTo>
                  <a:lnTo>
                    <a:pt x="188" y="83"/>
                  </a:lnTo>
                  <a:lnTo>
                    <a:pt x="188" y="83"/>
                  </a:lnTo>
                  <a:lnTo>
                    <a:pt x="188" y="89"/>
                  </a:lnTo>
                  <a:lnTo>
                    <a:pt x="188" y="83"/>
                  </a:lnTo>
                  <a:close/>
                  <a:moveTo>
                    <a:pt x="188" y="83"/>
                  </a:moveTo>
                  <a:lnTo>
                    <a:pt x="218" y="83"/>
                  </a:lnTo>
                  <a:lnTo>
                    <a:pt x="218" y="95"/>
                  </a:lnTo>
                  <a:lnTo>
                    <a:pt x="188" y="95"/>
                  </a:lnTo>
                  <a:lnTo>
                    <a:pt x="188" y="83"/>
                  </a:lnTo>
                  <a:close/>
                  <a:moveTo>
                    <a:pt x="218" y="83"/>
                  </a:moveTo>
                  <a:lnTo>
                    <a:pt x="218" y="83"/>
                  </a:lnTo>
                  <a:lnTo>
                    <a:pt x="219" y="83"/>
                  </a:lnTo>
                  <a:lnTo>
                    <a:pt x="218" y="89"/>
                  </a:lnTo>
                  <a:lnTo>
                    <a:pt x="218" y="83"/>
                  </a:lnTo>
                  <a:close/>
                  <a:moveTo>
                    <a:pt x="219" y="83"/>
                  </a:moveTo>
                  <a:lnTo>
                    <a:pt x="245" y="86"/>
                  </a:lnTo>
                  <a:lnTo>
                    <a:pt x="244" y="98"/>
                  </a:lnTo>
                  <a:lnTo>
                    <a:pt x="218" y="95"/>
                  </a:lnTo>
                  <a:lnTo>
                    <a:pt x="219" y="83"/>
                  </a:lnTo>
                  <a:close/>
                  <a:moveTo>
                    <a:pt x="250" y="93"/>
                  </a:moveTo>
                  <a:lnTo>
                    <a:pt x="249" y="98"/>
                  </a:lnTo>
                  <a:lnTo>
                    <a:pt x="244" y="98"/>
                  </a:lnTo>
                  <a:lnTo>
                    <a:pt x="245" y="92"/>
                  </a:lnTo>
                  <a:lnTo>
                    <a:pt x="250" y="93"/>
                  </a:lnTo>
                  <a:close/>
                  <a:moveTo>
                    <a:pt x="239" y="90"/>
                  </a:moveTo>
                  <a:lnTo>
                    <a:pt x="241" y="81"/>
                  </a:lnTo>
                  <a:lnTo>
                    <a:pt x="253" y="84"/>
                  </a:lnTo>
                  <a:lnTo>
                    <a:pt x="250" y="93"/>
                  </a:lnTo>
                  <a:lnTo>
                    <a:pt x="239" y="90"/>
                  </a:lnTo>
                  <a:close/>
                  <a:moveTo>
                    <a:pt x="253" y="82"/>
                  </a:moveTo>
                  <a:lnTo>
                    <a:pt x="253" y="83"/>
                  </a:lnTo>
                  <a:lnTo>
                    <a:pt x="253" y="84"/>
                  </a:lnTo>
                  <a:lnTo>
                    <a:pt x="247" y="82"/>
                  </a:lnTo>
                  <a:lnTo>
                    <a:pt x="253" y="82"/>
                  </a:lnTo>
                  <a:close/>
                  <a:moveTo>
                    <a:pt x="241" y="82"/>
                  </a:moveTo>
                  <a:lnTo>
                    <a:pt x="241" y="70"/>
                  </a:lnTo>
                  <a:lnTo>
                    <a:pt x="253" y="70"/>
                  </a:lnTo>
                  <a:lnTo>
                    <a:pt x="253" y="82"/>
                  </a:lnTo>
                  <a:lnTo>
                    <a:pt x="241" y="82"/>
                  </a:lnTo>
                  <a:close/>
                  <a:moveTo>
                    <a:pt x="241" y="70"/>
                  </a:moveTo>
                  <a:lnTo>
                    <a:pt x="241" y="69"/>
                  </a:lnTo>
                  <a:lnTo>
                    <a:pt x="241" y="69"/>
                  </a:lnTo>
                  <a:lnTo>
                    <a:pt x="247" y="70"/>
                  </a:lnTo>
                  <a:lnTo>
                    <a:pt x="241" y="70"/>
                  </a:lnTo>
                  <a:close/>
                  <a:moveTo>
                    <a:pt x="241" y="69"/>
                  </a:moveTo>
                  <a:lnTo>
                    <a:pt x="244" y="58"/>
                  </a:lnTo>
                  <a:lnTo>
                    <a:pt x="255" y="61"/>
                  </a:lnTo>
                  <a:lnTo>
                    <a:pt x="253" y="72"/>
                  </a:lnTo>
                  <a:lnTo>
                    <a:pt x="241" y="69"/>
                  </a:lnTo>
                  <a:close/>
                  <a:moveTo>
                    <a:pt x="255" y="59"/>
                  </a:moveTo>
                  <a:lnTo>
                    <a:pt x="255" y="60"/>
                  </a:lnTo>
                  <a:lnTo>
                    <a:pt x="255" y="61"/>
                  </a:lnTo>
                  <a:lnTo>
                    <a:pt x="249" y="59"/>
                  </a:lnTo>
                  <a:lnTo>
                    <a:pt x="255" y="59"/>
                  </a:lnTo>
                  <a:close/>
                  <a:moveTo>
                    <a:pt x="243" y="59"/>
                  </a:moveTo>
                  <a:lnTo>
                    <a:pt x="243" y="50"/>
                  </a:lnTo>
                  <a:lnTo>
                    <a:pt x="255" y="50"/>
                  </a:lnTo>
                  <a:lnTo>
                    <a:pt x="255" y="59"/>
                  </a:lnTo>
                  <a:lnTo>
                    <a:pt x="243" y="59"/>
                  </a:lnTo>
                  <a:close/>
                  <a:moveTo>
                    <a:pt x="243" y="50"/>
                  </a:moveTo>
                  <a:lnTo>
                    <a:pt x="243" y="40"/>
                  </a:lnTo>
                  <a:lnTo>
                    <a:pt x="255" y="40"/>
                  </a:lnTo>
                  <a:lnTo>
                    <a:pt x="255" y="50"/>
                  </a:lnTo>
                  <a:lnTo>
                    <a:pt x="243" y="50"/>
                  </a:lnTo>
                  <a:close/>
                  <a:moveTo>
                    <a:pt x="243" y="40"/>
                  </a:moveTo>
                  <a:lnTo>
                    <a:pt x="243" y="39"/>
                  </a:lnTo>
                  <a:lnTo>
                    <a:pt x="244" y="39"/>
                  </a:lnTo>
                  <a:lnTo>
                    <a:pt x="249" y="40"/>
                  </a:lnTo>
                  <a:lnTo>
                    <a:pt x="243" y="40"/>
                  </a:lnTo>
                  <a:close/>
                  <a:moveTo>
                    <a:pt x="244" y="39"/>
                  </a:moveTo>
                  <a:lnTo>
                    <a:pt x="246" y="29"/>
                  </a:lnTo>
                  <a:lnTo>
                    <a:pt x="258" y="32"/>
                  </a:lnTo>
                  <a:lnTo>
                    <a:pt x="255" y="42"/>
                  </a:lnTo>
                  <a:lnTo>
                    <a:pt x="244" y="39"/>
                  </a:lnTo>
                  <a:close/>
                  <a:moveTo>
                    <a:pt x="258" y="30"/>
                  </a:moveTo>
                  <a:lnTo>
                    <a:pt x="258" y="31"/>
                  </a:lnTo>
                  <a:lnTo>
                    <a:pt x="258" y="32"/>
                  </a:lnTo>
                  <a:lnTo>
                    <a:pt x="252" y="30"/>
                  </a:lnTo>
                  <a:lnTo>
                    <a:pt x="258" y="30"/>
                  </a:lnTo>
                  <a:close/>
                  <a:moveTo>
                    <a:pt x="246" y="30"/>
                  </a:moveTo>
                  <a:lnTo>
                    <a:pt x="246" y="21"/>
                  </a:lnTo>
                  <a:lnTo>
                    <a:pt x="258" y="21"/>
                  </a:lnTo>
                  <a:lnTo>
                    <a:pt x="258" y="30"/>
                  </a:lnTo>
                  <a:lnTo>
                    <a:pt x="246" y="30"/>
                  </a:lnTo>
                  <a:close/>
                  <a:moveTo>
                    <a:pt x="246" y="21"/>
                  </a:moveTo>
                  <a:lnTo>
                    <a:pt x="246" y="20"/>
                  </a:lnTo>
                  <a:lnTo>
                    <a:pt x="246" y="19"/>
                  </a:lnTo>
                  <a:lnTo>
                    <a:pt x="252" y="21"/>
                  </a:lnTo>
                  <a:lnTo>
                    <a:pt x="246" y="21"/>
                  </a:lnTo>
                  <a:close/>
                  <a:moveTo>
                    <a:pt x="246" y="19"/>
                  </a:moveTo>
                  <a:lnTo>
                    <a:pt x="248" y="10"/>
                  </a:lnTo>
                  <a:lnTo>
                    <a:pt x="260" y="13"/>
                  </a:lnTo>
                  <a:lnTo>
                    <a:pt x="258" y="22"/>
                  </a:lnTo>
                  <a:lnTo>
                    <a:pt x="246" y="19"/>
                  </a:lnTo>
                  <a:close/>
                  <a:moveTo>
                    <a:pt x="255" y="5"/>
                  </a:moveTo>
                  <a:lnTo>
                    <a:pt x="262" y="6"/>
                  </a:lnTo>
                  <a:lnTo>
                    <a:pt x="260" y="13"/>
                  </a:lnTo>
                  <a:lnTo>
                    <a:pt x="254" y="11"/>
                  </a:lnTo>
                  <a:lnTo>
                    <a:pt x="255" y="5"/>
                  </a:lnTo>
                  <a:close/>
                  <a:moveTo>
                    <a:pt x="254" y="17"/>
                  </a:moveTo>
                  <a:lnTo>
                    <a:pt x="218" y="15"/>
                  </a:lnTo>
                  <a:lnTo>
                    <a:pt x="218" y="3"/>
                  </a:lnTo>
                  <a:lnTo>
                    <a:pt x="255" y="5"/>
                  </a:lnTo>
                  <a:lnTo>
                    <a:pt x="254" y="17"/>
                  </a:lnTo>
                  <a:close/>
                  <a:moveTo>
                    <a:pt x="218" y="15"/>
                  </a:moveTo>
                  <a:lnTo>
                    <a:pt x="217" y="15"/>
                  </a:lnTo>
                  <a:lnTo>
                    <a:pt x="218" y="15"/>
                  </a:lnTo>
                  <a:lnTo>
                    <a:pt x="218" y="9"/>
                  </a:lnTo>
                  <a:lnTo>
                    <a:pt x="218" y="15"/>
                  </a:lnTo>
                  <a:close/>
                  <a:moveTo>
                    <a:pt x="218" y="15"/>
                  </a:moveTo>
                  <a:lnTo>
                    <a:pt x="183" y="12"/>
                  </a:lnTo>
                  <a:lnTo>
                    <a:pt x="184" y="0"/>
                  </a:lnTo>
                  <a:lnTo>
                    <a:pt x="218" y="3"/>
                  </a:lnTo>
                  <a:lnTo>
                    <a:pt x="218" y="15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84" y="0"/>
                  </a:lnTo>
                  <a:lnTo>
                    <a:pt x="183" y="6"/>
                  </a:lnTo>
                  <a:lnTo>
                    <a:pt x="183" y="0"/>
                  </a:lnTo>
                  <a:close/>
                  <a:moveTo>
                    <a:pt x="184" y="12"/>
                  </a:moveTo>
                  <a:lnTo>
                    <a:pt x="152" y="15"/>
                  </a:lnTo>
                  <a:lnTo>
                    <a:pt x="151" y="3"/>
                  </a:lnTo>
                  <a:lnTo>
                    <a:pt x="183" y="0"/>
                  </a:lnTo>
                  <a:lnTo>
                    <a:pt x="184" y="12"/>
                  </a:lnTo>
                  <a:close/>
                  <a:moveTo>
                    <a:pt x="152" y="15"/>
                  </a:moveTo>
                  <a:lnTo>
                    <a:pt x="152" y="15"/>
                  </a:lnTo>
                  <a:lnTo>
                    <a:pt x="152" y="9"/>
                  </a:lnTo>
                  <a:lnTo>
                    <a:pt x="152" y="15"/>
                  </a:lnTo>
                  <a:close/>
                  <a:moveTo>
                    <a:pt x="152" y="15"/>
                  </a:moveTo>
                  <a:lnTo>
                    <a:pt x="120" y="15"/>
                  </a:lnTo>
                  <a:lnTo>
                    <a:pt x="120" y="3"/>
                  </a:lnTo>
                  <a:lnTo>
                    <a:pt x="152" y="3"/>
                  </a:lnTo>
                  <a:lnTo>
                    <a:pt x="152" y="15"/>
                  </a:lnTo>
                  <a:close/>
                  <a:moveTo>
                    <a:pt x="120" y="3"/>
                  </a:moveTo>
                  <a:lnTo>
                    <a:pt x="120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20" y="3"/>
                  </a:lnTo>
                  <a:close/>
                  <a:moveTo>
                    <a:pt x="121" y="15"/>
                  </a:moveTo>
                  <a:lnTo>
                    <a:pt x="92" y="19"/>
                  </a:lnTo>
                  <a:lnTo>
                    <a:pt x="90" y="8"/>
                  </a:lnTo>
                  <a:lnTo>
                    <a:pt x="120" y="3"/>
                  </a:lnTo>
                  <a:lnTo>
                    <a:pt x="121" y="15"/>
                  </a:lnTo>
                  <a:close/>
                  <a:moveTo>
                    <a:pt x="92" y="19"/>
                  </a:moveTo>
                  <a:lnTo>
                    <a:pt x="63" y="24"/>
                  </a:lnTo>
                  <a:lnTo>
                    <a:pt x="61" y="12"/>
                  </a:lnTo>
                  <a:lnTo>
                    <a:pt x="90" y="8"/>
                  </a:lnTo>
                  <a:lnTo>
                    <a:pt x="92" y="19"/>
                  </a:lnTo>
                  <a:close/>
                  <a:moveTo>
                    <a:pt x="63" y="24"/>
                  </a:moveTo>
                  <a:lnTo>
                    <a:pt x="34" y="29"/>
                  </a:lnTo>
                  <a:lnTo>
                    <a:pt x="31" y="17"/>
                  </a:lnTo>
                  <a:lnTo>
                    <a:pt x="61" y="12"/>
                  </a:lnTo>
                  <a:lnTo>
                    <a:pt x="63" y="24"/>
                  </a:lnTo>
                  <a:close/>
                  <a:moveTo>
                    <a:pt x="30" y="17"/>
                  </a:moveTo>
                  <a:lnTo>
                    <a:pt x="30" y="17"/>
                  </a:lnTo>
                  <a:lnTo>
                    <a:pt x="31" y="17"/>
                  </a:lnTo>
                  <a:lnTo>
                    <a:pt x="32" y="23"/>
                  </a:lnTo>
                  <a:lnTo>
                    <a:pt x="30" y="17"/>
                  </a:lnTo>
                  <a:close/>
                  <a:moveTo>
                    <a:pt x="34" y="29"/>
                  </a:moveTo>
                  <a:lnTo>
                    <a:pt x="9" y="36"/>
                  </a:lnTo>
                  <a:lnTo>
                    <a:pt x="6" y="25"/>
                  </a:lnTo>
                  <a:lnTo>
                    <a:pt x="30" y="17"/>
                  </a:lnTo>
                  <a:lnTo>
                    <a:pt x="34" y="29"/>
                  </a:lnTo>
                  <a:close/>
                  <a:moveTo>
                    <a:pt x="2" y="32"/>
                  </a:moveTo>
                  <a:lnTo>
                    <a:pt x="0" y="26"/>
                  </a:lnTo>
                  <a:lnTo>
                    <a:pt x="6" y="25"/>
                  </a:lnTo>
                  <a:lnTo>
                    <a:pt x="7" y="30"/>
                  </a:lnTo>
                  <a:lnTo>
                    <a:pt x="2" y="32"/>
                  </a:lnTo>
                  <a:close/>
                  <a:moveTo>
                    <a:pt x="13" y="29"/>
                  </a:moveTo>
                  <a:lnTo>
                    <a:pt x="16" y="39"/>
                  </a:lnTo>
                  <a:lnTo>
                    <a:pt x="4" y="42"/>
                  </a:lnTo>
                  <a:lnTo>
                    <a:pt x="2" y="32"/>
                  </a:lnTo>
                  <a:lnTo>
                    <a:pt x="13" y="29"/>
                  </a:lnTo>
                  <a:close/>
                  <a:moveTo>
                    <a:pt x="16" y="39"/>
                  </a:moveTo>
                  <a:lnTo>
                    <a:pt x="18" y="48"/>
                  </a:lnTo>
                  <a:lnTo>
                    <a:pt x="6" y="51"/>
                  </a:lnTo>
                  <a:lnTo>
                    <a:pt x="4" y="42"/>
                  </a:lnTo>
                  <a:lnTo>
                    <a:pt x="16" y="39"/>
                  </a:lnTo>
                  <a:close/>
                  <a:moveTo>
                    <a:pt x="18" y="48"/>
                  </a:moveTo>
                  <a:lnTo>
                    <a:pt x="21" y="58"/>
                  </a:lnTo>
                  <a:lnTo>
                    <a:pt x="9" y="61"/>
                  </a:lnTo>
                  <a:lnTo>
                    <a:pt x="6" y="51"/>
                  </a:lnTo>
                  <a:lnTo>
                    <a:pt x="18" y="48"/>
                  </a:lnTo>
                  <a:close/>
                  <a:moveTo>
                    <a:pt x="9" y="63"/>
                  </a:moveTo>
                  <a:lnTo>
                    <a:pt x="9" y="63"/>
                  </a:lnTo>
                  <a:lnTo>
                    <a:pt x="9" y="61"/>
                  </a:lnTo>
                  <a:lnTo>
                    <a:pt x="15" y="59"/>
                  </a:lnTo>
                  <a:lnTo>
                    <a:pt x="9" y="63"/>
                  </a:lnTo>
                  <a:close/>
                  <a:moveTo>
                    <a:pt x="20" y="57"/>
                  </a:moveTo>
                  <a:lnTo>
                    <a:pt x="25" y="67"/>
                  </a:lnTo>
                  <a:lnTo>
                    <a:pt x="14" y="73"/>
                  </a:lnTo>
                  <a:lnTo>
                    <a:pt x="9" y="63"/>
                  </a:lnTo>
                  <a:lnTo>
                    <a:pt x="20" y="57"/>
                  </a:lnTo>
                  <a:close/>
                  <a:moveTo>
                    <a:pt x="25" y="67"/>
                  </a:moveTo>
                  <a:lnTo>
                    <a:pt x="25" y="68"/>
                  </a:lnTo>
                  <a:lnTo>
                    <a:pt x="25" y="69"/>
                  </a:lnTo>
                  <a:lnTo>
                    <a:pt x="19" y="70"/>
                  </a:lnTo>
                  <a:lnTo>
                    <a:pt x="25" y="67"/>
                  </a:lnTo>
                  <a:close/>
                  <a:moveTo>
                    <a:pt x="25" y="69"/>
                  </a:moveTo>
                  <a:lnTo>
                    <a:pt x="28" y="78"/>
                  </a:lnTo>
                  <a:lnTo>
                    <a:pt x="16" y="81"/>
                  </a:lnTo>
                  <a:lnTo>
                    <a:pt x="14" y="72"/>
                  </a:lnTo>
                  <a:lnTo>
                    <a:pt x="25" y="69"/>
                  </a:lnTo>
                  <a:close/>
                  <a:moveTo>
                    <a:pt x="28" y="78"/>
                  </a:moveTo>
                  <a:lnTo>
                    <a:pt x="30" y="88"/>
                  </a:lnTo>
                  <a:lnTo>
                    <a:pt x="18" y="91"/>
                  </a:lnTo>
                  <a:lnTo>
                    <a:pt x="16" y="81"/>
                  </a:lnTo>
                  <a:lnTo>
                    <a:pt x="28" y="78"/>
                  </a:lnTo>
                  <a:close/>
                  <a:moveTo>
                    <a:pt x="30" y="88"/>
                  </a:moveTo>
                  <a:lnTo>
                    <a:pt x="34" y="98"/>
                  </a:lnTo>
                  <a:lnTo>
                    <a:pt x="21" y="100"/>
                  </a:lnTo>
                  <a:lnTo>
                    <a:pt x="18" y="91"/>
                  </a:lnTo>
                  <a:lnTo>
                    <a:pt x="30" y="88"/>
                  </a:lnTo>
                  <a:close/>
                  <a:moveTo>
                    <a:pt x="21" y="102"/>
                  </a:moveTo>
                  <a:lnTo>
                    <a:pt x="21" y="101"/>
                  </a:lnTo>
                  <a:lnTo>
                    <a:pt x="21" y="100"/>
                  </a:lnTo>
                  <a:lnTo>
                    <a:pt x="27" y="99"/>
                  </a:lnTo>
                  <a:lnTo>
                    <a:pt x="21" y="102"/>
                  </a:lnTo>
                  <a:close/>
                  <a:moveTo>
                    <a:pt x="32" y="96"/>
                  </a:moveTo>
                  <a:lnTo>
                    <a:pt x="38" y="106"/>
                  </a:lnTo>
                  <a:lnTo>
                    <a:pt x="26" y="111"/>
                  </a:lnTo>
                  <a:lnTo>
                    <a:pt x="21" y="102"/>
                  </a:lnTo>
                  <a:lnTo>
                    <a:pt x="32" y="9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8" name="Freeform 280"/>
            <p:cNvSpPr>
              <a:spLocks/>
            </p:cNvSpPr>
            <p:nvPr/>
          </p:nvSpPr>
          <p:spPr bwMode="auto">
            <a:xfrm>
              <a:off x="1868" y="2893"/>
              <a:ext cx="44" cy="5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3" y="42"/>
                </a:cxn>
                <a:cxn ang="0">
                  <a:pos x="5" y="54"/>
                </a:cxn>
                <a:cxn ang="0">
                  <a:pos x="10" y="66"/>
                </a:cxn>
                <a:cxn ang="0">
                  <a:pos x="15" y="78"/>
                </a:cxn>
                <a:cxn ang="0">
                  <a:pos x="19" y="90"/>
                </a:cxn>
                <a:cxn ang="0">
                  <a:pos x="29" y="101"/>
                </a:cxn>
                <a:cxn ang="0">
                  <a:pos x="36" y="113"/>
                </a:cxn>
                <a:cxn ang="0">
                  <a:pos x="46" y="122"/>
                </a:cxn>
                <a:cxn ang="0">
                  <a:pos x="56" y="130"/>
                </a:cxn>
                <a:cxn ang="0">
                  <a:pos x="71" y="137"/>
                </a:cxn>
                <a:cxn ang="0">
                  <a:pos x="83" y="142"/>
                </a:cxn>
                <a:cxn ang="0">
                  <a:pos x="95" y="149"/>
                </a:cxn>
                <a:cxn ang="0">
                  <a:pos x="110" y="151"/>
                </a:cxn>
                <a:cxn ang="0">
                  <a:pos x="124" y="154"/>
                </a:cxn>
                <a:cxn ang="0">
                  <a:pos x="132" y="101"/>
                </a:cxn>
                <a:cxn ang="0">
                  <a:pos x="124" y="101"/>
                </a:cxn>
                <a:cxn ang="0">
                  <a:pos x="115" y="98"/>
                </a:cxn>
                <a:cxn ang="0">
                  <a:pos x="107" y="95"/>
                </a:cxn>
                <a:cxn ang="0">
                  <a:pos x="100" y="90"/>
                </a:cxn>
                <a:cxn ang="0">
                  <a:pos x="93" y="85"/>
                </a:cxn>
                <a:cxn ang="0">
                  <a:pos x="88" y="80"/>
                </a:cxn>
                <a:cxn ang="0">
                  <a:pos x="81" y="76"/>
                </a:cxn>
                <a:cxn ang="0">
                  <a:pos x="76" y="68"/>
                </a:cxn>
                <a:cxn ang="0">
                  <a:pos x="71" y="63"/>
                </a:cxn>
                <a:cxn ang="0">
                  <a:pos x="69" y="56"/>
                </a:cxn>
                <a:cxn ang="0">
                  <a:pos x="64" y="49"/>
                </a:cxn>
                <a:cxn ang="0">
                  <a:pos x="62" y="42"/>
                </a:cxn>
                <a:cxn ang="0">
                  <a:pos x="62" y="35"/>
                </a:cxn>
                <a:cxn ang="0">
                  <a:pos x="59" y="25"/>
                </a:cxn>
                <a:cxn ang="0">
                  <a:pos x="59" y="18"/>
                </a:cxn>
                <a:cxn ang="0">
                  <a:pos x="62" y="10"/>
                </a:cxn>
                <a:cxn ang="0">
                  <a:pos x="3" y="0"/>
                </a:cxn>
              </a:cxnLst>
              <a:rect l="0" t="0" r="r" b="b"/>
              <a:pathLst>
                <a:path w="132" h="154">
                  <a:moveTo>
                    <a:pt x="3" y="0"/>
                  </a:moveTo>
                  <a:lnTo>
                    <a:pt x="0" y="15"/>
                  </a:lnTo>
                  <a:lnTo>
                    <a:pt x="0" y="27"/>
                  </a:lnTo>
                  <a:lnTo>
                    <a:pt x="3" y="42"/>
                  </a:lnTo>
                  <a:lnTo>
                    <a:pt x="5" y="54"/>
                  </a:lnTo>
                  <a:lnTo>
                    <a:pt x="10" y="66"/>
                  </a:lnTo>
                  <a:lnTo>
                    <a:pt x="15" y="78"/>
                  </a:lnTo>
                  <a:lnTo>
                    <a:pt x="19" y="90"/>
                  </a:lnTo>
                  <a:lnTo>
                    <a:pt x="29" y="101"/>
                  </a:lnTo>
                  <a:lnTo>
                    <a:pt x="36" y="113"/>
                  </a:lnTo>
                  <a:lnTo>
                    <a:pt x="46" y="122"/>
                  </a:lnTo>
                  <a:lnTo>
                    <a:pt x="56" y="130"/>
                  </a:lnTo>
                  <a:lnTo>
                    <a:pt x="71" y="137"/>
                  </a:lnTo>
                  <a:lnTo>
                    <a:pt x="83" y="142"/>
                  </a:lnTo>
                  <a:lnTo>
                    <a:pt x="95" y="149"/>
                  </a:lnTo>
                  <a:lnTo>
                    <a:pt x="110" y="151"/>
                  </a:lnTo>
                  <a:lnTo>
                    <a:pt x="124" y="154"/>
                  </a:lnTo>
                  <a:lnTo>
                    <a:pt x="132" y="101"/>
                  </a:lnTo>
                  <a:lnTo>
                    <a:pt x="124" y="101"/>
                  </a:lnTo>
                  <a:lnTo>
                    <a:pt x="115" y="98"/>
                  </a:lnTo>
                  <a:lnTo>
                    <a:pt x="107" y="95"/>
                  </a:lnTo>
                  <a:lnTo>
                    <a:pt x="100" y="90"/>
                  </a:lnTo>
                  <a:lnTo>
                    <a:pt x="93" y="85"/>
                  </a:lnTo>
                  <a:lnTo>
                    <a:pt x="88" y="80"/>
                  </a:lnTo>
                  <a:lnTo>
                    <a:pt x="81" y="76"/>
                  </a:lnTo>
                  <a:lnTo>
                    <a:pt x="76" y="68"/>
                  </a:lnTo>
                  <a:lnTo>
                    <a:pt x="71" y="63"/>
                  </a:lnTo>
                  <a:lnTo>
                    <a:pt x="69" y="56"/>
                  </a:lnTo>
                  <a:lnTo>
                    <a:pt x="64" y="49"/>
                  </a:lnTo>
                  <a:lnTo>
                    <a:pt x="62" y="42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62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9" name="Freeform 281"/>
            <p:cNvSpPr>
              <a:spLocks/>
            </p:cNvSpPr>
            <p:nvPr/>
          </p:nvSpPr>
          <p:spPr bwMode="auto">
            <a:xfrm>
              <a:off x="1869" y="2855"/>
              <a:ext cx="55" cy="41"/>
            </a:xfrm>
            <a:custGeom>
              <a:avLst/>
              <a:gdLst/>
              <a:ahLst/>
              <a:cxnLst>
                <a:cxn ang="0">
                  <a:pos x="166" y="2"/>
                </a:cxn>
                <a:cxn ang="0">
                  <a:pos x="151" y="0"/>
                </a:cxn>
                <a:cxn ang="0">
                  <a:pos x="137" y="0"/>
                </a:cxn>
                <a:cxn ang="0">
                  <a:pos x="121" y="2"/>
                </a:cxn>
                <a:cxn ang="0">
                  <a:pos x="107" y="4"/>
                </a:cxn>
                <a:cxn ang="0">
                  <a:pos x="95" y="7"/>
                </a:cxn>
                <a:cxn ang="0">
                  <a:pos x="83" y="12"/>
                </a:cxn>
                <a:cxn ang="0">
                  <a:pos x="71" y="19"/>
                </a:cxn>
                <a:cxn ang="0">
                  <a:pos x="59" y="24"/>
                </a:cxn>
                <a:cxn ang="0">
                  <a:pos x="45" y="33"/>
                </a:cxn>
                <a:cxn ang="0">
                  <a:pos x="36" y="44"/>
                </a:cxn>
                <a:cxn ang="0">
                  <a:pos x="26" y="54"/>
                </a:cxn>
                <a:cxn ang="0">
                  <a:pos x="19" y="63"/>
                </a:cxn>
                <a:cxn ang="0">
                  <a:pos x="12" y="75"/>
                </a:cxn>
                <a:cxn ang="0">
                  <a:pos x="7" y="88"/>
                </a:cxn>
                <a:cxn ang="0">
                  <a:pos x="2" y="100"/>
                </a:cxn>
                <a:cxn ang="0">
                  <a:pos x="0" y="112"/>
                </a:cxn>
                <a:cxn ang="0">
                  <a:pos x="59" y="122"/>
                </a:cxn>
                <a:cxn ang="0">
                  <a:pos x="59" y="112"/>
                </a:cxn>
                <a:cxn ang="0">
                  <a:pos x="63" y="107"/>
                </a:cxn>
                <a:cxn ang="0">
                  <a:pos x="66" y="97"/>
                </a:cxn>
                <a:cxn ang="0">
                  <a:pos x="71" y="92"/>
                </a:cxn>
                <a:cxn ang="0">
                  <a:pos x="75" y="85"/>
                </a:cxn>
                <a:cxn ang="0">
                  <a:pos x="80" y="80"/>
                </a:cxn>
                <a:cxn ang="0">
                  <a:pos x="85" y="73"/>
                </a:cxn>
                <a:cxn ang="0">
                  <a:pos x="92" y="68"/>
                </a:cxn>
                <a:cxn ang="0">
                  <a:pos x="100" y="66"/>
                </a:cxn>
                <a:cxn ang="0">
                  <a:pos x="107" y="61"/>
                </a:cxn>
                <a:cxn ang="0">
                  <a:pos x="114" y="59"/>
                </a:cxn>
                <a:cxn ang="0">
                  <a:pos x="121" y="56"/>
                </a:cxn>
                <a:cxn ang="0">
                  <a:pos x="131" y="56"/>
                </a:cxn>
                <a:cxn ang="0">
                  <a:pos x="139" y="54"/>
                </a:cxn>
                <a:cxn ang="0">
                  <a:pos x="149" y="54"/>
                </a:cxn>
                <a:cxn ang="0">
                  <a:pos x="159" y="56"/>
                </a:cxn>
                <a:cxn ang="0">
                  <a:pos x="166" y="2"/>
                </a:cxn>
              </a:cxnLst>
              <a:rect l="0" t="0" r="r" b="b"/>
              <a:pathLst>
                <a:path w="166" h="122">
                  <a:moveTo>
                    <a:pt x="166" y="2"/>
                  </a:moveTo>
                  <a:lnTo>
                    <a:pt x="151" y="0"/>
                  </a:lnTo>
                  <a:lnTo>
                    <a:pt x="137" y="0"/>
                  </a:lnTo>
                  <a:lnTo>
                    <a:pt x="121" y="2"/>
                  </a:lnTo>
                  <a:lnTo>
                    <a:pt x="107" y="4"/>
                  </a:lnTo>
                  <a:lnTo>
                    <a:pt x="95" y="7"/>
                  </a:lnTo>
                  <a:lnTo>
                    <a:pt x="83" y="12"/>
                  </a:lnTo>
                  <a:lnTo>
                    <a:pt x="71" y="19"/>
                  </a:lnTo>
                  <a:lnTo>
                    <a:pt x="59" y="24"/>
                  </a:lnTo>
                  <a:lnTo>
                    <a:pt x="45" y="33"/>
                  </a:lnTo>
                  <a:lnTo>
                    <a:pt x="36" y="44"/>
                  </a:lnTo>
                  <a:lnTo>
                    <a:pt x="26" y="54"/>
                  </a:lnTo>
                  <a:lnTo>
                    <a:pt x="19" y="63"/>
                  </a:lnTo>
                  <a:lnTo>
                    <a:pt x="12" y="75"/>
                  </a:lnTo>
                  <a:lnTo>
                    <a:pt x="7" y="88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3" y="107"/>
                  </a:lnTo>
                  <a:lnTo>
                    <a:pt x="66" y="97"/>
                  </a:lnTo>
                  <a:lnTo>
                    <a:pt x="71" y="92"/>
                  </a:lnTo>
                  <a:lnTo>
                    <a:pt x="75" y="85"/>
                  </a:lnTo>
                  <a:lnTo>
                    <a:pt x="80" y="80"/>
                  </a:lnTo>
                  <a:lnTo>
                    <a:pt x="85" y="73"/>
                  </a:lnTo>
                  <a:lnTo>
                    <a:pt x="92" y="68"/>
                  </a:lnTo>
                  <a:lnTo>
                    <a:pt x="100" y="66"/>
                  </a:lnTo>
                  <a:lnTo>
                    <a:pt x="107" y="61"/>
                  </a:lnTo>
                  <a:lnTo>
                    <a:pt x="114" y="59"/>
                  </a:lnTo>
                  <a:lnTo>
                    <a:pt x="121" y="56"/>
                  </a:lnTo>
                  <a:lnTo>
                    <a:pt x="131" y="56"/>
                  </a:lnTo>
                  <a:lnTo>
                    <a:pt x="139" y="54"/>
                  </a:lnTo>
                  <a:lnTo>
                    <a:pt x="149" y="54"/>
                  </a:lnTo>
                  <a:lnTo>
                    <a:pt x="159" y="56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0" name="Freeform 282"/>
            <p:cNvSpPr>
              <a:spLocks/>
            </p:cNvSpPr>
            <p:nvPr/>
          </p:nvSpPr>
          <p:spPr bwMode="auto">
            <a:xfrm>
              <a:off x="1825" y="2842"/>
              <a:ext cx="45" cy="51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35" y="141"/>
                </a:cxn>
                <a:cxn ang="0">
                  <a:pos x="135" y="126"/>
                </a:cxn>
                <a:cxn ang="0">
                  <a:pos x="133" y="114"/>
                </a:cxn>
                <a:cxn ang="0">
                  <a:pos x="130" y="102"/>
                </a:cxn>
                <a:cxn ang="0">
                  <a:pos x="125" y="88"/>
                </a:cxn>
                <a:cxn ang="0">
                  <a:pos x="121" y="74"/>
                </a:cxn>
                <a:cxn ang="0">
                  <a:pos x="113" y="65"/>
                </a:cxn>
                <a:cxn ang="0">
                  <a:pos x="105" y="53"/>
                </a:cxn>
                <a:cxn ang="0">
                  <a:pos x="95" y="43"/>
                </a:cxn>
                <a:cxn ang="0">
                  <a:pos x="88" y="36"/>
                </a:cxn>
                <a:cxn ang="0">
                  <a:pos x="76" y="26"/>
                </a:cxn>
                <a:cxn ang="0">
                  <a:pos x="64" y="19"/>
                </a:cxn>
                <a:cxn ang="0">
                  <a:pos x="52" y="12"/>
                </a:cxn>
                <a:cxn ang="0">
                  <a:pos x="40" y="7"/>
                </a:cxn>
                <a:cxn ang="0">
                  <a:pos x="24" y="2"/>
                </a:cxn>
                <a:cxn ang="0">
                  <a:pos x="10" y="0"/>
                </a:cxn>
                <a:cxn ang="0">
                  <a:pos x="0" y="53"/>
                </a:cxn>
                <a:cxn ang="0">
                  <a:pos x="10" y="55"/>
                </a:cxn>
                <a:cxn ang="0">
                  <a:pos x="17" y="58"/>
                </a:cxn>
                <a:cxn ang="0">
                  <a:pos x="28" y="60"/>
                </a:cxn>
                <a:cxn ang="0">
                  <a:pos x="35" y="65"/>
                </a:cxn>
                <a:cxn ang="0">
                  <a:pos x="40" y="70"/>
                </a:cxn>
                <a:cxn ang="0">
                  <a:pos x="47" y="74"/>
                </a:cxn>
                <a:cxn ang="0">
                  <a:pos x="52" y="80"/>
                </a:cxn>
                <a:cxn ang="0">
                  <a:pos x="59" y="88"/>
                </a:cxn>
                <a:cxn ang="0">
                  <a:pos x="64" y="92"/>
                </a:cxn>
                <a:cxn ang="0">
                  <a:pos x="66" y="100"/>
                </a:cxn>
                <a:cxn ang="0">
                  <a:pos x="69" y="107"/>
                </a:cxn>
                <a:cxn ang="0">
                  <a:pos x="71" y="114"/>
                </a:cxn>
                <a:cxn ang="0">
                  <a:pos x="74" y="121"/>
                </a:cxn>
                <a:cxn ang="0">
                  <a:pos x="76" y="129"/>
                </a:cxn>
                <a:cxn ang="0">
                  <a:pos x="76" y="138"/>
                </a:cxn>
                <a:cxn ang="0">
                  <a:pos x="74" y="145"/>
                </a:cxn>
                <a:cxn ang="0">
                  <a:pos x="133" y="153"/>
                </a:cxn>
              </a:cxnLst>
              <a:rect l="0" t="0" r="r" b="b"/>
              <a:pathLst>
                <a:path w="135" h="153">
                  <a:moveTo>
                    <a:pt x="133" y="153"/>
                  </a:moveTo>
                  <a:lnTo>
                    <a:pt x="135" y="141"/>
                  </a:lnTo>
                  <a:lnTo>
                    <a:pt x="135" y="126"/>
                  </a:lnTo>
                  <a:lnTo>
                    <a:pt x="133" y="114"/>
                  </a:lnTo>
                  <a:lnTo>
                    <a:pt x="130" y="102"/>
                  </a:lnTo>
                  <a:lnTo>
                    <a:pt x="125" y="88"/>
                  </a:lnTo>
                  <a:lnTo>
                    <a:pt x="121" y="74"/>
                  </a:lnTo>
                  <a:lnTo>
                    <a:pt x="113" y="65"/>
                  </a:lnTo>
                  <a:lnTo>
                    <a:pt x="105" y="53"/>
                  </a:lnTo>
                  <a:lnTo>
                    <a:pt x="95" y="43"/>
                  </a:lnTo>
                  <a:lnTo>
                    <a:pt x="88" y="36"/>
                  </a:lnTo>
                  <a:lnTo>
                    <a:pt x="76" y="26"/>
                  </a:lnTo>
                  <a:lnTo>
                    <a:pt x="64" y="19"/>
                  </a:lnTo>
                  <a:lnTo>
                    <a:pt x="52" y="12"/>
                  </a:lnTo>
                  <a:lnTo>
                    <a:pt x="40" y="7"/>
                  </a:lnTo>
                  <a:lnTo>
                    <a:pt x="24" y="2"/>
                  </a:lnTo>
                  <a:lnTo>
                    <a:pt x="10" y="0"/>
                  </a:lnTo>
                  <a:lnTo>
                    <a:pt x="0" y="53"/>
                  </a:lnTo>
                  <a:lnTo>
                    <a:pt x="10" y="55"/>
                  </a:lnTo>
                  <a:lnTo>
                    <a:pt x="17" y="58"/>
                  </a:lnTo>
                  <a:lnTo>
                    <a:pt x="28" y="60"/>
                  </a:lnTo>
                  <a:lnTo>
                    <a:pt x="35" y="65"/>
                  </a:lnTo>
                  <a:lnTo>
                    <a:pt x="40" y="70"/>
                  </a:lnTo>
                  <a:lnTo>
                    <a:pt x="47" y="74"/>
                  </a:lnTo>
                  <a:lnTo>
                    <a:pt x="52" y="80"/>
                  </a:lnTo>
                  <a:lnTo>
                    <a:pt x="59" y="88"/>
                  </a:lnTo>
                  <a:lnTo>
                    <a:pt x="64" y="92"/>
                  </a:lnTo>
                  <a:lnTo>
                    <a:pt x="66" y="100"/>
                  </a:lnTo>
                  <a:lnTo>
                    <a:pt x="69" y="107"/>
                  </a:lnTo>
                  <a:lnTo>
                    <a:pt x="71" y="114"/>
                  </a:lnTo>
                  <a:lnTo>
                    <a:pt x="74" y="121"/>
                  </a:lnTo>
                  <a:lnTo>
                    <a:pt x="76" y="129"/>
                  </a:lnTo>
                  <a:lnTo>
                    <a:pt x="76" y="138"/>
                  </a:lnTo>
                  <a:lnTo>
                    <a:pt x="74" y="145"/>
                  </a:lnTo>
                  <a:lnTo>
                    <a:pt x="133" y="153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1" name="Freeform 283"/>
            <p:cNvSpPr>
              <a:spLocks/>
            </p:cNvSpPr>
            <p:nvPr/>
          </p:nvSpPr>
          <p:spPr bwMode="auto">
            <a:xfrm>
              <a:off x="1813" y="2890"/>
              <a:ext cx="56" cy="41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" y="123"/>
                </a:cxn>
                <a:cxn ang="0">
                  <a:pos x="29" y="123"/>
                </a:cxn>
                <a:cxn ang="0">
                  <a:pos x="46" y="121"/>
                </a:cxn>
                <a:cxn ang="0">
                  <a:pos x="58" y="118"/>
                </a:cxn>
                <a:cxn ang="0">
                  <a:pos x="73" y="116"/>
                </a:cxn>
                <a:cxn ang="0">
                  <a:pos x="85" y="111"/>
                </a:cxn>
                <a:cxn ang="0">
                  <a:pos x="98" y="103"/>
                </a:cxn>
                <a:cxn ang="0">
                  <a:pos x="110" y="96"/>
                </a:cxn>
                <a:cxn ang="0">
                  <a:pos x="119" y="88"/>
                </a:cxn>
                <a:cxn ang="0">
                  <a:pos x="131" y="79"/>
                </a:cxn>
                <a:cxn ang="0">
                  <a:pos x="139" y="69"/>
                </a:cxn>
                <a:cxn ang="0">
                  <a:pos x="149" y="59"/>
                </a:cxn>
                <a:cxn ang="0">
                  <a:pos x="154" y="47"/>
                </a:cxn>
                <a:cxn ang="0">
                  <a:pos x="161" y="35"/>
                </a:cxn>
                <a:cxn ang="0">
                  <a:pos x="166" y="23"/>
                </a:cxn>
                <a:cxn ang="0">
                  <a:pos x="169" y="8"/>
                </a:cxn>
                <a:cxn ang="0">
                  <a:pos x="110" y="0"/>
                </a:cxn>
                <a:cxn ang="0">
                  <a:pos x="107" y="8"/>
                </a:cxn>
                <a:cxn ang="0">
                  <a:pos x="105" y="15"/>
                </a:cxn>
                <a:cxn ang="0">
                  <a:pos x="102" y="23"/>
                </a:cxn>
                <a:cxn ang="0">
                  <a:pos x="98" y="30"/>
                </a:cxn>
                <a:cxn ang="0">
                  <a:pos x="93" y="38"/>
                </a:cxn>
                <a:cxn ang="0">
                  <a:pos x="88" y="43"/>
                </a:cxn>
                <a:cxn ang="0">
                  <a:pos x="83" y="47"/>
                </a:cxn>
                <a:cxn ang="0">
                  <a:pos x="76" y="55"/>
                </a:cxn>
                <a:cxn ang="0">
                  <a:pos x="69" y="57"/>
                </a:cxn>
                <a:cxn ang="0">
                  <a:pos x="60" y="62"/>
                </a:cxn>
                <a:cxn ang="0">
                  <a:pos x="53" y="64"/>
                </a:cxn>
                <a:cxn ang="0">
                  <a:pos x="46" y="67"/>
                </a:cxn>
                <a:cxn ang="0">
                  <a:pos x="36" y="67"/>
                </a:cxn>
                <a:cxn ang="0">
                  <a:pos x="29" y="69"/>
                </a:cxn>
                <a:cxn ang="0">
                  <a:pos x="19" y="69"/>
                </a:cxn>
                <a:cxn ang="0">
                  <a:pos x="10" y="67"/>
                </a:cxn>
                <a:cxn ang="0">
                  <a:pos x="0" y="121"/>
                </a:cxn>
              </a:cxnLst>
              <a:rect l="0" t="0" r="r" b="b"/>
              <a:pathLst>
                <a:path w="169" h="123">
                  <a:moveTo>
                    <a:pt x="0" y="121"/>
                  </a:moveTo>
                  <a:lnTo>
                    <a:pt x="17" y="123"/>
                  </a:lnTo>
                  <a:lnTo>
                    <a:pt x="29" y="123"/>
                  </a:lnTo>
                  <a:lnTo>
                    <a:pt x="46" y="121"/>
                  </a:lnTo>
                  <a:lnTo>
                    <a:pt x="58" y="118"/>
                  </a:lnTo>
                  <a:lnTo>
                    <a:pt x="73" y="116"/>
                  </a:lnTo>
                  <a:lnTo>
                    <a:pt x="85" y="111"/>
                  </a:lnTo>
                  <a:lnTo>
                    <a:pt x="98" y="103"/>
                  </a:lnTo>
                  <a:lnTo>
                    <a:pt x="110" y="96"/>
                  </a:lnTo>
                  <a:lnTo>
                    <a:pt x="119" y="88"/>
                  </a:lnTo>
                  <a:lnTo>
                    <a:pt x="131" y="79"/>
                  </a:lnTo>
                  <a:lnTo>
                    <a:pt x="139" y="69"/>
                  </a:lnTo>
                  <a:lnTo>
                    <a:pt x="149" y="59"/>
                  </a:lnTo>
                  <a:lnTo>
                    <a:pt x="154" y="47"/>
                  </a:lnTo>
                  <a:lnTo>
                    <a:pt x="161" y="35"/>
                  </a:lnTo>
                  <a:lnTo>
                    <a:pt x="166" y="23"/>
                  </a:lnTo>
                  <a:lnTo>
                    <a:pt x="169" y="8"/>
                  </a:lnTo>
                  <a:lnTo>
                    <a:pt x="110" y="0"/>
                  </a:lnTo>
                  <a:lnTo>
                    <a:pt x="107" y="8"/>
                  </a:lnTo>
                  <a:lnTo>
                    <a:pt x="105" y="15"/>
                  </a:lnTo>
                  <a:lnTo>
                    <a:pt x="102" y="23"/>
                  </a:lnTo>
                  <a:lnTo>
                    <a:pt x="98" y="30"/>
                  </a:lnTo>
                  <a:lnTo>
                    <a:pt x="93" y="38"/>
                  </a:lnTo>
                  <a:lnTo>
                    <a:pt x="88" y="43"/>
                  </a:lnTo>
                  <a:lnTo>
                    <a:pt x="83" y="47"/>
                  </a:lnTo>
                  <a:lnTo>
                    <a:pt x="76" y="55"/>
                  </a:lnTo>
                  <a:lnTo>
                    <a:pt x="69" y="57"/>
                  </a:lnTo>
                  <a:lnTo>
                    <a:pt x="60" y="62"/>
                  </a:lnTo>
                  <a:lnTo>
                    <a:pt x="53" y="64"/>
                  </a:lnTo>
                  <a:lnTo>
                    <a:pt x="46" y="67"/>
                  </a:lnTo>
                  <a:lnTo>
                    <a:pt x="36" y="67"/>
                  </a:lnTo>
                  <a:lnTo>
                    <a:pt x="29" y="69"/>
                  </a:lnTo>
                  <a:lnTo>
                    <a:pt x="19" y="69"/>
                  </a:lnTo>
                  <a:lnTo>
                    <a:pt x="10" y="67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2" name="Freeform 284"/>
            <p:cNvSpPr>
              <a:spLocks/>
            </p:cNvSpPr>
            <p:nvPr/>
          </p:nvSpPr>
          <p:spPr bwMode="auto">
            <a:xfrm>
              <a:off x="1850" y="2837"/>
              <a:ext cx="38" cy="111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0" y="322"/>
                </a:cxn>
                <a:cxn ang="0">
                  <a:pos x="59" y="332"/>
                </a:cxn>
                <a:cxn ang="0">
                  <a:pos x="113" y="10"/>
                </a:cxn>
                <a:cxn ang="0">
                  <a:pos x="54" y="0"/>
                </a:cxn>
              </a:cxnLst>
              <a:rect l="0" t="0" r="r" b="b"/>
              <a:pathLst>
                <a:path w="113" h="332">
                  <a:moveTo>
                    <a:pt x="54" y="0"/>
                  </a:moveTo>
                  <a:lnTo>
                    <a:pt x="0" y="322"/>
                  </a:lnTo>
                  <a:lnTo>
                    <a:pt x="59" y="332"/>
                  </a:lnTo>
                  <a:lnTo>
                    <a:pt x="113" y="1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3" name="Rectangle 285"/>
            <p:cNvSpPr>
              <a:spLocks noChangeArrowheads="1"/>
            </p:cNvSpPr>
            <p:nvPr/>
          </p:nvSpPr>
          <p:spPr bwMode="auto">
            <a:xfrm>
              <a:off x="966" y="1160"/>
              <a:ext cx="25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ILU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4" name="Rectangle 286"/>
            <p:cNvSpPr>
              <a:spLocks noChangeArrowheads="1"/>
            </p:cNvSpPr>
            <p:nvPr/>
          </p:nvSpPr>
          <p:spPr bwMode="auto">
            <a:xfrm>
              <a:off x="966" y="1296"/>
              <a:ext cx="4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3 </a:t>
              </a:r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MeV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5" name="Rectangle 287"/>
            <p:cNvSpPr>
              <a:spLocks noChangeArrowheads="1"/>
            </p:cNvSpPr>
            <p:nvPr/>
          </p:nvSpPr>
          <p:spPr bwMode="auto">
            <a:xfrm>
              <a:off x="966" y="1432"/>
              <a:ext cx="34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Linac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6" name="Rectangle 288"/>
            <p:cNvSpPr>
              <a:spLocks noChangeArrowheads="1"/>
            </p:cNvSpPr>
            <p:nvPr/>
          </p:nvSpPr>
          <p:spPr bwMode="auto">
            <a:xfrm>
              <a:off x="1244" y="1895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37" name="Rectangle 289"/>
            <p:cNvSpPr>
              <a:spLocks noChangeArrowheads="1"/>
            </p:cNvSpPr>
            <p:nvPr/>
          </p:nvSpPr>
          <p:spPr bwMode="auto">
            <a:xfrm>
              <a:off x="1332" y="1895"/>
              <a:ext cx="26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-3M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8" name="Rectangle 290"/>
            <p:cNvSpPr>
              <a:spLocks noChangeArrowheads="1"/>
            </p:cNvSpPr>
            <p:nvPr/>
          </p:nvSpPr>
          <p:spPr bwMode="auto">
            <a:xfrm>
              <a:off x="1007" y="2031"/>
              <a:ext cx="4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200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9" name="Rectangle 291"/>
            <p:cNvSpPr>
              <a:spLocks noChangeArrowheads="1"/>
            </p:cNvSpPr>
            <p:nvPr/>
          </p:nvSpPr>
          <p:spPr bwMode="auto">
            <a:xfrm>
              <a:off x="1414" y="2031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0" name="Rectangle 292"/>
            <p:cNvSpPr>
              <a:spLocks noChangeArrowheads="1"/>
            </p:cNvSpPr>
            <p:nvPr/>
          </p:nvSpPr>
          <p:spPr bwMode="auto">
            <a:xfrm>
              <a:off x="1059" y="2167"/>
              <a:ext cx="53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synchro</a:t>
              </a:r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1" name="Rectangle 293"/>
            <p:cNvSpPr>
              <a:spLocks noChangeArrowheads="1"/>
            </p:cNvSpPr>
            <p:nvPr/>
          </p:nvSpPr>
          <p:spPr bwMode="auto">
            <a:xfrm>
              <a:off x="1095" y="2303"/>
              <a:ext cx="4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betatron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42" name="Rectangle 294"/>
            <p:cNvSpPr>
              <a:spLocks noChangeArrowheads="1"/>
            </p:cNvSpPr>
            <p:nvPr/>
          </p:nvSpPr>
          <p:spPr bwMode="auto">
            <a:xfrm>
              <a:off x="2479" y="2002"/>
              <a:ext cx="27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BEP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3" name="Rectangle 295"/>
            <p:cNvSpPr>
              <a:spLocks noChangeArrowheads="1"/>
            </p:cNvSpPr>
            <p:nvPr/>
          </p:nvSpPr>
          <p:spPr bwMode="auto">
            <a:xfrm>
              <a:off x="2493" y="2144"/>
              <a:ext cx="17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e,e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4" name="Rectangle 296"/>
            <p:cNvSpPr>
              <a:spLocks noChangeArrowheads="1"/>
            </p:cNvSpPr>
            <p:nvPr/>
          </p:nvSpPr>
          <p:spPr bwMode="auto">
            <a:xfrm>
              <a:off x="2386" y="2280"/>
              <a:ext cx="44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booster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5" name="Rectangle 297"/>
            <p:cNvSpPr>
              <a:spLocks noChangeArrowheads="1"/>
            </p:cNvSpPr>
            <p:nvPr/>
          </p:nvSpPr>
          <p:spPr bwMode="auto">
            <a:xfrm>
              <a:off x="2566" y="2137"/>
              <a:ext cx="8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6" name="Rectangle 298"/>
            <p:cNvSpPr>
              <a:spLocks noChangeArrowheads="1"/>
            </p:cNvSpPr>
            <p:nvPr/>
          </p:nvSpPr>
          <p:spPr bwMode="auto">
            <a:xfrm>
              <a:off x="2314" y="2416"/>
              <a:ext cx="4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900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7" name="Rectangle 299"/>
            <p:cNvSpPr>
              <a:spLocks noChangeArrowheads="1"/>
            </p:cNvSpPr>
            <p:nvPr/>
          </p:nvSpPr>
          <p:spPr bwMode="auto">
            <a:xfrm>
              <a:off x="2721" y="24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8" name="Rectangle 300"/>
            <p:cNvSpPr>
              <a:spLocks noChangeArrowheads="1"/>
            </p:cNvSpPr>
            <p:nvPr/>
          </p:nvSpPr>
          <p:spPr bwMode="auto">
            <a:xfrm>
              <a:off x="2632" y="2552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 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9" name="Rectangle 301"/>
            <p:cNvSpPr>
              <a:spLocks noChangeArrowheads="1"/>
            </p:cNvSpPr>
            <p:nvPr/>
          </p:nvSpPr>
          <p:spPr bwMode="auto">
            <a:xfrm>
              <a:off x="4387" y="1743"/>
              <a:ext cx="17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e,e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0" name="Rectangle 302"/>
            <p:cNvSpPr>
              <a:spLocks noChangeArrowheads="1"/>
            </p:cNvSpPr>
            <p:nvPr/>
          </p:nvSpPr>
          <p:spPr bwMode="auto">
            <a:xfrm>
              <a:off x="4461" y="1735"/>
              <a:ext cx="8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1" name="Rectangle 303"/>
            <p:cNvSpPr>
              <a:spLocks noChangeArrowheads="1"/>
            </p:cNvSpPr>
            <p:nvPr/>
          </p:nvSpPr>
          <p:spPr bwMode="auto">
            <a:xfrm>
              <a:off x="4179" y="1880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VEPP-2M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2" name="Rectangle 304"/>
            <p:cNvSpPr>
              <a:spLocks noChangeArrowheads="1"/>
            </p:cNvSpPr>
            <p:nvPr/>
          </p:nvSpPr>
          <p:spPr bwMode="auto">
            <a:xfrm>
              <a:off x="4606" y="1880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30353" name="Rectangle 305"/>
            <p:cNvSpPr>
              <a:spLocks noChangeArrowheads="1"/>
            </p:cNvSpPr>
            <p:nvPr/>
          </p:nvSpPr>
          <p:spPr bwMode="auto">
            <a:xfrm>
              <a:off x="5035" y="2495"/>
              <a:ext cx="3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SND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4" name="Rectangle 306"/>
            <p:cNvSpPr>
              <a:spLocks noChangeArrowheads="1"/>
            </p:cNvSpPr>
            <p:nvPr/>
          </p:nvSpPr>
          <p:spPr bwMode="auto">
            <a:xfrm>
              <a:off x="4135" y="2751"/>
              <a:ext cx="7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180–700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5" name="Rectangle 307"/>
            <p:cNvSpPr>
              <a:spLocks noChangeArrowheads="1"/>
            </p:cNvSpPr>
            <p:nvPr/>
          </p:nvSpPr>
          <p:spPr bwMode="auto">
            <a:xfrm>
              <a:off x="4850" y="2751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6" name="Rectangle 308"/>
            <p:cNvSpPr>
              <a:spLocks noChangeArrowheads="1"/>
            </p:cNvSpPr>
            <p:nvPr/>
          </p:nvSpPr>
          <p:spPr bwMode="auto">
            <a:xfrm>
              <a:off x="4746" y="1351"/>
              <a:ext cx="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RF cavity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7" name="Rectangle 309"/>
            <p:cNvSpPr>
              <a:spLocks noChangeArrowheads="1"/>
            </p:cNvSpPr>
            <p:nvPr/>
          </p:nvSpPr>
          <p:spPr bwMode="auto">
            <a:xfrm>
              <a:off x="4200" y="2088"/>
              <a:ext cx="1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SC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8" name="Rectangle 310"/>
            <p:cNvSpPr>
              <a:spLocks noChangeArrowheads="1"/>
            </p:cNvSpPr>
            <p:nvPr/>
          </p:nvSpPr>
          <p:spPr bwMode="auto">
            <a:xfrm>
              <a:off x="4200" y="2224"/>
              <a:ext cx="46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wiggler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9" name="Rectangle 311"/>
            <p:cNvSpPr>
              <a:spLocks noChangeArrowheads="1"/>
            </p:cNvSpPr>
            <p:nvPr/>
          </p:nvSpPr>
          <p:spPr bwMode="auto">
            <a:xfrm>
              <a:off x="3488" y="1486"/>
              <a:ext cx="3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CMD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0" name="Rectangle 312"/>
            <p:cNvSpPr>
              <a:spLocks noChangeArrowheads="1"/>
            </p:cNvSpPr>
            <p:nvPr/>
          </p:nvSpPr>
          <p:spPr bwMode="auto">
            <a:xfrm>
              <a:off x="3833" y="1486"/>
              <a:ext cx="12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-2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1" name="Rectangle 313"/>
            <p:cNvSpPr>
              <a:spLocks noChangeArrowheads="1"/>
            </p:cNvSpPr>
            <p:nvPr/>
          </p:nvSpPr>
          <p:spPr bwMode="auto">
            <a:xfrm>
              <a:off x="1572" y="2932"/>
              <a:ext cx="13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2" name="Rectangle 314"/>
            <p:cNvSpPr>
              <a:spLocks noChangeArrowheads="1"/>
            </p:cNvSpPr>
            <p:nvPr/>
          </p:nvSpPr>
          <p:spPr bwMode="auto">
            <a:xfrm>
              <a:off x="1646" y="2925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3" name="Rectangle 315"/>
            <p:cNvSpPr>
              <a:spLocks noChangeArrowheads="1"/>
            </p:cNvSpPr>
            <p:nvPr/>
          </p:nvSpPr>
          <p:spPr bwMode="auto">
            <a:xfrm>
              <a:off x="1926" y="2925"/>
              <a:ext cx="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4" name="Rectangle 316"/>
            <p:cNvSpPr>
              <a:spLocks noChangeArrowheads="1"/>
            </p:cNvSpPr>
            <p:nvPr/>
          </p:nvSpPr>
          <p:spPr bwMode="auto">
            <a:xfrm>
              <a:off x="1688" y="2915"/>
              <a:ext cx="15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1E2225"/>
                  </a:solidFill>
                  <a:latin typeface="Symbol" charset="2"/>
                </a:rPr>
                <a:t>®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5" name="Rectangle 317"/>
            <p:cNvSpPr>
              <a:spLocks noChangeArrowheads="1"/>
            </p:cNvSpPr>
            <p:nvPr/>
          </p:nvSpPr>
          <p:spPr bwMode="auto">
            <a:xfrm>
              <a:off x="1572" y="3069"/>
              <a:ext cx="5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convertor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66" name="Rectangle 318"/>
            <p:cNvSpPr>
              <a:spLocks noChangeArrowheads="1"/>
            </p:cNvSpPr>
            <p:nvPr/>
          </p:nvSpPr>
          <p:spPr bwMode="auto">
            <a:xfrm>
              <a:off x="3957" y="2665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7" name="Rectangle 319"/>
            <p:cNvSpPr>
              <a:spLocks noChangeArrowheads="1"/>
            </p:cNvSpPr>
            <p:nvPr/>
          </p:nvSpPr>
          <p:spPr bwMode="auto">
            <a:xfrm>
              <a:off x="4031" y="2658"/>
              <a:ext cx="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8" name="Rectangle 320"/>
            <p:cNvSpPr>
              <a:spLocks noChangeArrowheads="1"/>
            </p:cNvSpPr>
            <p:nvPr/>
          </p:nvSpPr>
          <p:spPr bwMode="auto">
            <a:xfrm>
              <a:off x="3765" y="2415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9" name="Rectangle 321"/>
            <p:cNvSpPr>
              <a:spLocks noChangeArrowheads="1"/>
            </p:cNvSpPr>
            <p:nvPr/>
          </p:nvSpPr>
          <p:spPr bwMode="auto">
            <a:xfrm>
              <a:off x="3839" y="2406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</a:t>
              </a:r>
              <a:endParaRPr lang="ru-RU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22"/>
          <p:cNvGrpSpPr>
            <a:grpSpLocks noChangeAspect="1"/>
          </p:cNvGrpSpPr>
          <p:nvPr/>
        </p:nvGrpSpPr>
        <p:grpSpPr bwMode="auto">
          <a:xfrm>
            <a:off x="837199" y="2536696"/>
            <a:ext cx="8162925" cy="3313112"/>
            <a:chOff x="340" y="1157"/>
            <a:chExt cx="5142" cy="2087"/>
          </a:xfrm>
        </p:grpSpPr>
        <p:sp>
          <p:nvSpPr>
            <p:cNvPr id="130371" name="AutoShape 323"/>
            <p:cNvSpPr>
              <a:spLocks noChangeAspect="1" noChangeArrowheads="1" noTextEdit="1"/>
            </p:cNvSpPr>
            <p:nvPr/>
          </p:nvSpPr>
          <p:spPr bwMode="auto">
            <a:xfrm>
              <a:off x="340" y="1179"/>
              <a:ext cx="5142" cy="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324"/>
            <p:cNvGrpSpPr>
              <a:grpSpLocks/>
            </p:cNvGrpSpPr>
            <p:nvPr/>
          </p:nvGrpSpPr>
          <p:grpSpPr bwMode="auto">
            <a:xfrm>
              <a:off x="340" y="1157"/>
              <a:ext cx="5032" cy="2087"/>
              <a:chOff x="340" y="1157"/>
              <a:chExt cx="5032" cy="2087"/>
            </a:xfrm>
          </p:grpSpPr>
          <p:sp>
            <p:nvSpPr>
              <p:cNvPr id="130373" name="Freeform 325"/>
              <p:cNvSpPr>
                <a:spLocks noEditPoints="1"/>
              </p:cNvSpPr>
              <p:nvPr/>
            </p:nvSpPr>
            <p:spPr bwMode="auto">
              <a:xfrm>
                <a:off x="342" y="2061"/>
                <a:ext cx="697" cy="644"/>
              </a:xfrm>
              <a:custGeom>
                <a:avLst/>
                <a:gdLst/>
                <a:ahLst/>
                <a:cxnLst>
                  <a:cxn ang="0">
                    <a:pos x="1107" y="59"/>
                  </a:cxn>
                  <a:cxn ang="0">
                    <a:pos x="1312" y="10"/>
                  </a:cxn>
                  <a:cxn ang="0">
                    <a:pos x="1520" y="4"/>
                  </a:cxn>
                  <a:cxn ang="0">
                    <a:pos x="1730" y="40"/>
                  </a:cxn>
                  <a:cxn ang="0">
                    <a:pos x="1923" y="118"/>
                  </a:cxn>
                  <a:cxn ang="0">
                    <a:pos x="2099" y="235"/>
                  </a:cxn>
                  <a:cxn ang="0">
                    <a:pos x="1811" y="555"/>
                  </a:cxn>
                  <a:cxn ang="0">
                    <a:pos x="1724" y="507"/>
                  </a:cxn>
                  <a:cxn ang="0">
                    <a:pos x="1632" y="471"/>
                  </a:cxn>
                  <a:cxn ang="0">
                    <a:pos x="1456" y="437"/>
                  </a:cxn>
                  <a:cxn ang="0">
                    <a:pos x="1355" y="441"/>
                  </a:cxn>
                  <a:cxn ang="0">
                    <a:pos x="1257" y="460"/>
                  </a:cxn>
                  <a:cxn ang="0">
                    <a:pos x="2666" y="912"/>
                  </a:cxn>
                  <a:cxn ang="0">
                    <a:pos x="2751" y="1094"/>
                  </a:cxn>
                  <a:cxn ang="0">
                    <a:pos x="2787" y="1286"/>
                  </a:cxn>
                  <a:cxn ang="0">
                    <a:pos x="2774" y="1483"/>
                  </a:cxn>
                  <a:cxn ang="0">
                    <a:pos x="2719" y="1668"/>
                  </a:cxn>
                  <a:cxn ang="0">
                    <a:pos x="2614" y="1841"/>
                  </a:cxn>
                  <a:cxn ang="0">
                    <a:pos x="2470" y="1992"/>
                  </a:cxn>
                  <a:cxn ang="0">
                    <a:pos x="2209" y="1640"/>
                  </a:cxn>
                  <a:cxn ang="0">
                    <a:pos x="2258" y="1557"/>
                  </a:cxn>
                  <a:cxn ang="0">
                    <a:pos x="2298" y="1453"/>
                  </a:cxn>
                  <a:cxn ang="0">
                    <a:pos x="2314" y="1306"/>
                  </a:cxn>
                  <a:cxn ang="0">
                    <a:pos x="2305" y="1215"/>
                  </a:cxn>
                  <a:cxn ang="0">
                    <a:pos x="2275" y="1124"/>
                  </a:cxn>
                  <a:cxn ang="0">
                    <a:pos x="1724" y="2497"/>
                  </a:cxn>
                  <a:cxn ang="0">
                    <a:pos x="1520" y="2556"/>
                  </a:cxn>
                  <a:cxn ang="0">
                    <a:pos x="1308" y="2573"/>
                  </a:cxn>
                  <a:cxn ang="0">
                    <a:pos x="1100" y="2544"/>
                  </a:cxn>
                  <a:cxn ang="0">
                    <a:pos x="905" y="2474"/>
                  </a:cxn>
                  <a:cxn ang="0">
                    <a:pos x="725" y="2364"/>
                  </a:cxn>
                  <a:cxn ang="0">
                    <a:pos x="963" y="2005"/>
                  </a:cxn>
                  <a:cxn ang="0">
                    <a:pos x="1047" y="2057"/>
                  </a:cxn>
                  <a:cxn ang="0">
                    <a:pos x="1139" y="2096"/>
                  </a:cxn>
                  <a:cxn ang="0">
                    <a:pos x="1234" y="2122"/>
                  </a:cxn>
                  <a:cxn ang="0">
                    <a:pos x="1335" y="2132"/>
                  </a:cxn>
                  <a:cxn ang="0">
                    <a:pos x="1433" y="2128"/>
                  </a:cxn>
                  <a:cxn ang="0">
                    <a:pos x="1531" y="2113"/>
                  </a:cxn>
                  <a:cxn ang="0">
                    <a:pos x="121" y="1661"/>
                  </a:cxn>
                  <a:cxn ang="0">
                    <a:pos x="40" y="1479"/>
                  </a:cxn>
                  <a:cxn ang="0">
                    <a:pos x="4" y="1286"/>
                  </a:cxn>
                  <a:cxn ang="0">
                    <a:pos x="16" y="1090"/>
                  </a:cxn>
                  <a:cxn ang="0">
                    <a:pos x="72" y="904"/>
                  </a:cxn>
                  <a:cxn ang="0">
                    <a:pos x="173" y="732"/>
                  </a:cxn>
                  <a:cxn ang="0">
                    <a:pos x="320" y="581"/>
                  </a:cxn>
                  <a:cxn ang="0">
                    <a:pos x="581" y="934"/>
                  </a:cxn>
                  <a:cxn ang="0">
                    <a:pos x="532" y="1016"/>
                  </a:cxn>
                  <a:cxn ang="0">
                    <a:pos x="496" y="1103"/>
                  </a:cxn>
                  <a:cxn ang="0">
                    <a:pos x="480" y="1192"/>
                  </a:cxn>
                  <a:cxn ang="0">
                    <a:pos x="477" y="1286"/>
                  </a:cxn>
                  <a:cxn ang="0">
                    <a:pos x="489" y="1379"/>
                  </a:cxn>
                  <a:cxn ang="0">
                    <a:pos x="144" y="1697"/>
                  </a:cxn>
                </a:cxnLst>
                <a:rect l="0" t="0" r="r" b="b"/>
                <a:pathLst>
                  <a:path w="2787" h="2573">
                    <a:moveTo>
                      <a:pt x="950" y="131"/>
                    </a:moveTo>
                    <a:lnTo>
                      <a:pt x="986" y="112"/>
                    </a:lnTo>
                    <a:lnTo>
                      <a:pt x="1024" y="91"/>
                    </a:lnTo>
                    <a:lnTo>
                      <a:pt x="1064" y="76"/>
                    </a:lnTo>
                    <a:lnTo>
                      <a:pt x="1107" y="59"/>
                    </a:lnTo>
                    <a:lnTo>
                      <a:pt x="1145" y="46"/>
                    </a:lnTo>
                    <a:lnTo>
                      <a:pt x="1185" y="36"/>
                    </a:lnTo>
                    <a:lnTo>
                      <a:pt x="1227" y="23"/>
                    </a:lnTo>
                    <a:lnTo>
                      <a:pt x="1270" y="17"/>
                    </a:lnTo>
                    <a:lnTo>
                      <a:pt x="1312" y="10"/>
                    </a:lnTo>
                    <a:lnTo>
                      <a:pt x="1355" y="6"/>
                    </a:lnTo>
                    <a:lnTo>
                      <a:pt x="1393" y="4"/>
                    </a:lnTo>
                    <a:lnTo>
                      <a:pt x="1439" y="0"/>
                    </a:lnTo>
                    <a:lnTo>
                      <a:pt x="1478" y="4"/>
                    </a:lnTo>
                    <a:lnTo>
                      <a:pt x="1520" y="4"/>
                    </a:lnTo>
                    <a:lnTo>
                      <a:pt x="1563" y="6"/>
                    </a:lnTo>
                    <a:lnTo>
                      <a:pt x="1605" y="13"/>
                    </a:lnTo>
                    <a:lnTo>
                      <a:pt x="1648" y="19"/>
                    </a:lnTo>
                    <a:lnTo>
                      <a:pt x="1688" y="30"/>
                    </a:lnTo>
                    <a:lnTo>
                      <a:pt x="1730" y="40"/>
                    </a:lnTo>
                    <a:lnTo>
                      <a:pt x="1769" y="53"/>
                    </a:lnTo>
                    <a:lnTo>
                      <a:pt x="1808" y="66"/>
                    </a:lnTo>
                    <a:lnTo>
                      <a:pt x="1847" y="82"/>
                    </a:lnTo>
                    <a:lnTo>
                      <a:pt x="1887" y="98"/>
                    </a:lnTo>
                    <a:lnTo>
                      <a:pt x="1923" y="118"/>
                    </a:lnTo>
                    <a:lnTo>
                      <a:pt x="1961" y="138"/>
                    </a:lnTo>
                    <a:lnTo>
                      <a:pt x="1994" y="161"/>
                    </a:lnTo>
                    <a:lnTo>
                      <a:pt x="2030" y="183"/>
                    </a:lnTo>
                    <a:lnTo>
                      <a:pt x="2066" y="210"/>
                    </a:lnTo>
                    <a:lnTo>
                      <a:pt x="2099" y="235"/>
                    </a:lnTo>
                    <a:lnTo>
                      <a:pt x="2129" y="265"/>
                    </a:lnTo>
                    <a:lnTo>
                      <a:pt x="2161" y="294"/>
                    </a:lnTo>
                    <a:lnTo>
                      <a:pt x="2186" y="327"/>
                    </a:lnTo>
                    <a:lnTo>
                      <a:pt x="1828" y="568"/>
                    </a:lnTo>
                    <a:lnTo>
                      <a:pt x="1811" y="555"/>
                    </a:lnTo>
                    <a:lnTo>
                      <a:pt x="1796" y="545"/>
                    </a:lnTo>
                    <a:lnTo>
                      <a:pt x="1775" y="536"/>
                    </a:lnTo>
                    <a:lnTo>
                      <a:pt x="1760" y="526"/>
                    </a:lnTo>
                    <a:lnTo>
                      <a:pt x="1743" y="516"/>
                    </a:lnTo>
                    <a:lnTo>
                      <a:pt x="1724" y="507"/>
                    </a:lnTo>
                    <a:lnTo>
                      <a:pt x="1707" y="500"/>
                    </a:lnTo>
                    <a:lnTo>
                      <a:pt x="1688" y="490"/>
                    </a:lnTo>
                    <a:lnTo>
                      <a:pt x="1671" y="483"/>
                    </a:lnTo>
                    <a:lnTo>
                      <a:pt x="1652" y="477"/>
                    </a:lnTo>
                    <a:lnTo>
                      <a:pt x="1632" y="471"/>
                    </a:lnTo>
                    <a:lnTo>
                      <a:pt x="1612" y="464"/>
                    </a:lnTo>
                    <a:lnTo>
                      <a:pt x="1573" y="454"/>
                    </a:lnTo>
                    <a:lnTo>
                      <a:pt x="1535" y="447"/>
                    </a:lnTo>
                    <a:lnTo>
                      <a:pt x="1495" y="441"/>
                    </a:lnTo>
                    <a:lnTo>
                      <a:pt x="1456" y="437"/>
                    </a:lnTo>
                    <a:lnTo>
                      <a:pt x="1436" y="437"/>
                    </a:lnTo>
                    <a:lnTo>
                      <a:pt x="1416" y="437"/>
                    </a:lnTo>
                    <a:lnTo>
                      <a:pt x="1393" y="441"/>
                    </a:lnTo>
                    <a:lnTo>
                      <a:pt x="1374" y="441"/>
                    </a:lnTo>
                    <a:lnTo>
                      <a:pt x="1355" y="441"/>
                    </a:lnTo>
                    <a:lnTo>
                      <a:pt x="1335" y="447"/>
                    </a:lnTo>
                    <a:lnTo>
                      <a:pt x="1315" y="447"/>
                    </a:lnTo>
                    <a:lnTo>
                      <a:pt x="1295" y="451"/>
                    </a:lnTo>
                    <a:lnTo>
                      <a:pt x="1276" y="458"/>
                    </a:lnTo>
                    <a:lnTo>
                      <a:pt x="1257" y="460"/>
                    </a:lnTo>
                    <a:lnTo>
                      <a:pt x="1236" y="467"/>
                    </a:lnTo>
                    <a:lnTo>
                      <a:pt x="1217" y="473"/>
                    </a:lnTo>
                    <a:lnTo>
                      <a:pt x="950" y="131"/>
                    </a:lnTo>
                    <a:close/>
                    <a:moveTo>
                      <a:pt x="2647" y="876"/>
                    </a:moveTo>
                    <a:lnTo>
                      <a:pt x="2666" y="912"/>
                    </a:lnTo>
                    <a:lnTo>
                      <a:pt x="2689" y="946"/>
                    </a:lnTo>
                    <a:lnTo>
                      <a:pt x="2706" y="982"/>
                    </a:lnTo>
                    <a:lnTo>
                      <a:pt x="2722" y="1018"/>
                    </a:lnTo>
                    <a:lnTo>
                      <a:pt x="2738" y="1058"/>
                    </a:lnTo>
                    <a:lnTo>
                      <a:pt x="2751" y="1094"/>
                    </a:lnTo>
                    <a:lnTo>
                      <a:pt x="2761" y="1133"/>
                    </a:lnTo>
                    <a:lnTo>
                      <a:pt x="2771" y="1173"/>
                    </a:lnTo>
                    <a:lnTo>
                      <a:pt x="2778" y="1209"/>
                    </a:lnTo>
                    <a:lnTo>
                      <a:pt x="2784" y="1247"/>
                    </a:lnTo>
                    <a:lnTo>
                      <a:pt x="2787" y="1286"/>
                    </a:lnTo>
                    <a:lnTo>
                      <a:pt x="2787" y="1326"/>
                    </a:lnTo>
                    <a:lnTo>
                      <a:pt x="2787" y="1364"/>
                    </a:lnTo>
                    <a:lnTo>
                      <a:pt x="2784" y="1404"/>
                    </a:lnTo>
                    <a:lnTo>
                      <a:pt x="2780" y="1443"/>
                    </a:lnTo>
                    <a:lnTo>
                      <a:pt x="2774" y="1483"/>
                    </a:lnTo>
                    <a:lnTo>
                      <a:pt x="2767" y="1519"/>
                    </a:lnTo>
                    <a:lnTo>
                      <a:pt x="2755" y="1557"/>
                    </a:lnTo>
                    <a:lnTo>
                      <a:pt x="2744" y="1597"/>
                    </a:lnTo>
                    <a:lnTo>
                      <a:pt x="2731" y="1633"/>
                    </a:lnTo>
                    <a:lnTo>
                      <a:pt x="2719" y="1668"/>
                    </a:lnTo>
                    <a:lnTo>
                      <a:pt x="2699" y="1704"/>
                    </a:lnTo>
                    <a:lnTo>
                      <a:pt x="2680" y="1740"/>
                    </a:lnTo>
                    <a:lnTo>
                      <a:pt x="2659" y="1776"/>
                    </a:lnTo>
                    <a:lnTo>
                      <a:pt x="2640" y="1809"/>
                    </a:lnTo>
                    <a:lnTo>
                      <a:pt x="2614" y="1841"/>
                    </a:lnTo>
                    <a:lnTo>
                      <a:pt x="2587" y="1874"/>
                    </a:lnTo>
                    <a:lnTo>
                      <a:pt x="2562" y="1907"/>
                    </a:lnTo>
                    <a:lnTo>
                      <a:pt x="2532" y="1937"/>
                    </a:lnTo>
                    <a:lnTo>
                      <a:pt x="2503" y="1965"/>
                    </a:lnTo>
                    <a:lnTo>
                      <a:pt x="2470" y="1992"/>
                    </a:lnTo>
                    <a:lnTo>
                      <a:pt x="2434" y="2018"/>
                    </a:lnTo>
                    <a:lnTo>
                      <a:pt x="2171" y="1685"/>
                    </a:lnTo>
                    <a:lnTo>
                      <a:pt x="2184" y="1672"/>
                    </a:lnTo>
                    <a:lnTo>
                      <a:pt x="2197" y="1655"/>
                    </a:lnTo>
                    <a:lnTo>
                      <a:pt x="2209" y="1640"/>
                    </a:lnTo>
                    <a:lnTo>
                      <a:pt x="2220" y="1623"/>
                    </a:lnTo>
                    <a:lnTo>
                      <a:pt x="2229" y="1606"/>
                    </a:lnTo>
                    <a:lnTo>
                      <a:pt x="2239" y="1591"/>
                    </a:lnTo>
                    <a:lnTo>
                      <a:pt x="2248" y="1574"/>
                    </a:lnTo>
                    <a:lnTo>
                      <a:pt x="2258" y="1557"/>
                    </a:lnTo>
                    <a:lnTo>
                      <a:pt x="2265" y="1541"/>
                    </a:lnTo>
                    <a:lnTo>
                      <a:pt x="2271" y="1525"/>
                    </a:lnTo>
                    <a:lnTo>
                      <a:pt x="2278" y="1506"/>
                    </a:lnTo>
                    <a:lnTo>
                      <a:pt x="2284" y="1489"/>
                    </a:lnTo>
                    <a:lnTo>
                      <a:pt x="2298" y="1453"/>
                    </a:lnTo>
                    <a:lnTo>
                      <a:pt x="2305" y="1417"/>
                    </a:lnTo>
                    <a:lnTo>
                      <a:pt x="2311" y="1381"/>
                    </a:lnTo>
                    <a:lnTo>
                      <a:pt x="2311" y="1342"/>
                    </a:lnTo>
                    <a:lnTo>
                      <a:pt x="2314" y="1326"/>
                    </a:lnTo>
                    <a:lnTo>
                      <a:pt x="2314" y="1306"/>
                    </a:lnTo>
                    <a:lnTo>
                      <a:pt x="2311" y="1286"/>
                    </a:lnTo>
                    <a:lnTo>
                      <a:pt x="2311" y="1270"/>
                    </a:lnTo>
                    <a:lnTo>
                      <a:pt x="2307" y="1251"/>
                    </a:lnTo>
                    <a:lnTo>
                      <a:pt x="2305" y="1234"/>
                    </a:lnTo>
                    <a:lnTo>
                      <a:pt x="2305" y="1215"/>
                    </a:lnTo>
                    <a:lnTo>
                      <a:pt x="2298" y="1195"/>
                    </a:lnTo>
                    <a:lnTo>
                      <a:pt x="2294" y="1175"/>
                    </a:lnTo>
                    <a:lnTo>
                      <a:pt x="2288" y="1159"/>
                    </a:lnTo>
                    <a:lnTo>
                      <a:pt x="2281" y="1139"/>
                    </a:lnTo>
                    <a:lnTo>
                      <a:pt x="2275" y="1124"/>
                    </a:lnTo>
                    <a:lnTo>
                      <a:pt x="2647" y="876"/>
                    </a:lnTo>
                    <a:close/>
                    <a:moveTo>
                      <a:pt x="1841" y="2442"/>
                    </a:moveTo>
                    <a:lnTo>
                      <a:pt x="1802" y="2461"/>
                    </a:lnTo>
                    <a:lnTo>
                      <a:pt x="1762" y="2482"/>
                    </a:lnTo>
                    <a:lnTo>
                      <a:pt x="1724" y="2497"/>
                    </a:lnTo>
                    <a:lnTo>
                      <a:pt x="1684" y="2514"/>
                    </a:lnTo>
                    <a:lnTo>
                      <a:pt x="1641" y="2527"/>
                    </a:lnTo>
                    <a:lnTo>
                      <a:pt x="1603" y="2540"/>
                    </a:lnTo>
                    <a:lnTo>
                      <a:pt x="1560" y="2546"/>
                    </a:lnTo>
                    <a:lnTo>
                      <a:pt x="1520" y="2556"/>
                    </a:lnTo>
                    <a:lnTo>
                      <a:pt x="1475" y="2563"/>
                    </a:lnTo>
                    <a:lnTo>
                      <a:pt x="1436" y="2569"/>
                    </a:lnTo>
                    <a:lnTo>
                      <a:pt x="1393" y="2569"/>
                    </a:lnTo>
                    <a:lnTo>
                      <a:pt x="1351" y="2573"/>
                    </a:lnTo>
                    <a:lnTo>
                      <a:pt x="1308" y="2573"/>
                    </a:lnTo>
                    <a:lnTo>
                      <a:pt x="1266" y="2569"/>
                    </a:lnTo>
                    <a:lnTo>
                      <a:pt x="1224" y="2567"/>
                    </a:lnTo>
                    <a:lnTo>
                      <a:pt x="1185" y="2559"/>
                    </a:lnTo>
                    <a:lnTo>
                      <a:pt x="1143" y="2553"/>
                    </a:lnTo>
                    <a:lnTo>
                      <a:pt x="1100" y="2544"/>
                    </a:lnTo>
                    <a:lnTo>
                      <a:pt x="1060" y="2533"/>
                    </a:lnTo>
                    <a:lnTo>
                      <a:pt x="1018" y="2520"/>
                    </a:lnTo>
                    <a:lnTo>
                      <a:pt x="979" y="2508"/>
                    </a:lnTo>
                    <a:lnTo>
                      <a:pt x="939" y="2491"/>
                    </a:lnTo>
                    <a:lnTo>
                      <a:pt x="905" y="2474"/>
                    </a:lnTo>
                    <a:lnTo>
                      <a:pt x="865" y="2455"/>
                    </a:lnTo>
                    <a:lnTo>
                      <a:pt x="829" y="2436"/>
                    </a:lnTo>
                    <a:lnTo>
                      <a:pt x="793" y="2412"/>
                    </a:lnTo>
                    <a:lnTo>
                      <a:pt x="757" y="2389"/>
                    </a:lnTo>
                    <a:lnTo>
                      <a:pt x="725" y="2364"/>
                    </a:lnTo>
                    <a:lnTo>
                      <a:pt x="693" y="2338"/>
                    </a:lnTo>
                    <a:lnTo>
                      <a:pt x="659" y="2308"/>
                    </a:lnTo>
                    <a:lnTo>
                      <a:pt x="630" y="2279"/>
                    </a:lnTo>
                    <a:lnTo>
                      <a:pt x="600" y="2247"/>
                    </a:lnTo>
                    <a:lnTo>
                      <a:pt x="963" y="2005"/>
                    </a:lnTo>
                    <a:lnTo>
                      <a:pt x="979" y="2015"/>
                    </a:lnTo>
                    <a:lnTo>
                      <a:pt x="996" y="2028"/>
                    </a:lnTo>
                    <a:lnTo>
                      <a:pt x="1011" y="2037"/>
                    </a:lnTo>
                    <a:lnTo>
                      <a:pt x="1028" y="2047"/>
                    </a:lnTo>
                    <a:lnTo>
                      <a:pt x="1047" y="2057"/>
                    </a:lnTo>
                    <a:lnTo>
                      <a:pt x="1064" y="2066"/>
                    </a:lnTo>
                    <a:lnTo>
                      <a:pt x="1083" y="2077"/>
                    </a:lnTo>
                    <a:lnTo>
                      <a:pt x="1100" y="2083"/>
                    </a:lnTo>
                    <a:lnTo>
                      <a:pt x="1119" y="2090"/>
                    </a:lnTo>
                    <a:lnTo>
                      <a:pt x="1139" y="2096"/>
                    </a:lnTo>
                    <a:lnTo>
                      <a:pt x="1155" y="2103"/>
                    </a:lnTo>
                    <a:lnTo>
                      <a:pt x="1175" y="2109"/>
                    </a:lnTo>
                    <a:lnTo>
                      <a:pt x="1194" y="2115"/>
                    </a:lnTo>
                    <a:lnTo>
                      <a:pt x="1215" y="2119"/>
                    </a:lnTo>
                    <a:lnTo>
                      <a:pt x="1234" y="2122"/>
                    </a:lnTo>
                    <a:lnTo>
                      <a:pt x="1253" y="2126"/>
                    </a:lnTo>
                    <a:lnTo>
                      <a:pt x="1272" y="2128"/>
                    </a:lnTo>
                    <a:lnTo>
                      <a:pt x="1293" y="2132"/>
                    </a:lnTo>
                    <a:lnTo>
                      <a:pt x="1312" y="2132"/>
                    </a:lnTo>
                    <a:lnTo>
                      <a:pt x="1335" y="2132"/>
                    </a:lnTo>
                    <a:lnTo>
                      <a:pt x="1355" y="2135"/>
                    </a:lnTo>
                    <a:lnTo>
                      <a:pt x="1374" y="2135"/>
                    </a:lnTo>
                    <a:lnTo>
                      <a:pt x="1393" y="2132"/>
                    </a:lnTo>
                    <a:lnTo>
                      <a:pt x="1414" y="2132"/>
                    </a:lnTo>
                    <a:lnTo>
                      <a:pt x="1433" y="2128"/>
                    </a:lnTo>
                    <a:lnTo>
                      <a:pt x="1452" y="2128"/>
                    </a:lnTo>
                    <a:lnTo>
                      <a:pt x="1472" y="2126"/>
                    </a:lnTo>
                    <a:lnTo>
                      <a:pt x="1495" y="2119"/>
                    </a:lnTo>
                    <a:lnTo>
                      <a:pt x="1511" y="2115"/>
                    </a:lnTo>
                    <a:lnTo>
                      <a:pt x="1531" y="2113"/>
                    </a:lnTo>
                    <a:lnTo>
                      <a:pt x="1550" y="2106"/>
                    </a:lnTo>
                    <a:lnTo>
                      <a:pt x="1569" y="2100"/>
                    </a:lnTo>
                    <a:lnTo>
                      <a:pt x="1841" y="2442"/>
                    </a:lnTo>
                    <a:close/>
                    <a:moveTo>
                      <a:pt x="144" y="1697"/>
                    </a:moveTo>
                    <a:lnTo>
                      <a:pt x="121" y="1661"/>
                    </a:lnTo>
                    <a:lnTo>
                      <a:pt x="99" y="1625"/>
                    </a:lnTo>
                    <a:lnTo>
                      <a:pt x="82" y="1591"/>
                    </a:lnTo>
                    <a:lnTo>
                      <a:pt x="65" y="1555"/>
                    </a:lnTo>
                    <a:lnTo>
                      <a:pt x="49" y="1515"/>
                    </a:lnTo>
                    <a:lnTo>
                      <a:pt x="40" y="1479"/>
                    </a:lnTo>
                    <a:lnTo>
                      <a:pt x="27" y="1440"/>
                    </a:lnTo>
                    <a:lnTo>
                      <a:pt x="16" y="1400"/>
                    </a:lnTo>
                    <a:lnTo>
                      <a:pt x="10" y="1362"/>
                    </a:lnTo>
                    <a:lnTo>
                      <a:pt x="6" y="1326"/>
                    </a:lnTo>
                    <a:lnTo>
                      <a:pt x="4" y="1286"/>
                    </a:lnTo>
                    <a:lnTo>
                      <a:pt x="0" y="1247"/>
                    </a:lnTo>
                    <a:lnTo>
                      <a:pt x="4" y="1209"/>
                    </a:lnTo>
                    <a:lnTo>
                      <a:pt x="4" y="1169"/>
                    </a:lnTo>
                    <a:lnTo>
                      <a:pt x="10" y="1130"/>
                    </a:lnTo>
                    <a:lnTo>
                      <a:pt x="16" y="1090"/>
                    </a:lnTo>
                    <a:lnTo>
                      <a:pt x="23" y="1054"/>
                    </a:lnTo>
                    <a:lnTo>
                      <a:pt x="33" y="1016"/>
                    </a:lnTo>
                    <a:lnTo>
                      <a:pt x="42" y="980"/>
                    </a:lnTo>
                    <a:lnTo>
                      <a:pt x="56" y="940"/>
                    </a:lnTo>
                    <a:lnTo>
                      <a:pt x="72" y="904"/>
                    </a:lnTo>
                    <a:lnTo>
                      <a:pt x="88" y="869"/>
                    </a:lnTo>
                    <a:lnTo>
                      <a:pt x="108" y="833"/>
                    </a:lnTo>
                    <a:lnTo>
                      <a:pt x="127" y="797"/>
                    </a:lnTo>
                    <a:lnTo>
                      <a:pt x="150" y="764"/>
                    </a:lnTo>
                    <a:lnTo>
                      <a:pt x="173" y="732"/>
                    </a:lnTo>
                    <a:lnTo>
                      <a:pt x="199" y="700"/>
                    </a:lnTo>
                    <a:lnTo>
                      <a:pt x="226" y="670"/>
                    </a:lnTo>
                    <a:lnTo>
                      <a:pt x="254" y="637"/>
                    </a:lnTo>
                    <a:lnTo>
                      <a:pt x="288" y="607"/>
                    </a:lnTo>
                    <a:lnTo>
                      <a:pt x="320" y="581"/>
                    </a:lnTo>
                    <a:lnTo>
                      <a:pt x="353" y="555"/>
                    </a:lnTo>
                    <a:lnTo>
                      <a:pt x="617" y="889"/>
                    </a:lnTo>
                    <a:lnTo>
                      <a:pt x="604" y="901"/>
                    </a:lnTo>
                    <a:lnTo>
                      <a:pt x="591" y="918"/>
                    </a:lnTo>
                    <a:lnTo>
                      <a:pt x="581" y="934"/>
                    </a:lnTo>
                    <a:lnTo>
                      <a:pt x="568" y="950"/>
                    </a:lnTo>
                    <a:lnTo>
                      <a:pt x="558" y="967"/>
                    </a:lnTo>
                    <a:lnTo>
                      <a:pt x="549" y="982"/>
                    </a:lnTo>
                    <a:lnTo>
                      <a:pt x="538" y="999"/>
                    </a:lnTo>
                    <a:lnTo>
                      <a:pt x="532" y="1016"/>
                    </a:lnTo>
                    <a:lnTo>
                      <a:pt x="523" y="1031"/>
                    </a:lnTo>
                    <a:lnTo>
                      <a:pt x="515" y="1052"/>
                    </a:lnTo>
                    <a:lnTo>
                      <a:pt x="509" y="1067"/>
                    </a:lnTo>
                    <a:lnTo>
                      <a:pt x="502" y="1084"/>
                    </a:lnTo>
                    <a:lnTo>
                      <a:pt x="496" y="1103"/>
                    </a:lnTo>
                    <a:lnTo>
                      <a:pt x="493" y="1120"/>
                    </a:lnTo>
                    <a:lnTo>
                      <a:pt x="489" y="1139"/>
                    </a:lnTo>
                    <a:lnTo>
                      <a:pt x="483" y="1156"/>
                    </a:lnTo>
                    <a:lnTo>
                      <a:pt x="483" y="1175"/>
                    </a:lnTo>
                    <a:lnTo>
                      <a:pt x="480" y="1192"/>
                    </a:lnTo>
                    <a:lnTo>
                      <a:pt x="477" y="1211"/>
                    </a:lnTo>
                    <a:lnTo>
                      <a:pt x="477" y="1231"/>
                    </a:lnTo>
                    <a:lnTo>
                      <a:pt x="477" y="1247"/>
                    </a:lnTo>
                    <a:lnTo>
                      <a:pt x="477" y="1267"/>
                    </a:lnTo>
                    <a:lnTo>
                      <a:pt x="477" y="1286"/>
                    </a:lnTo>
                    <a:lnTo>
                      <a:pt x="480" y="1303"/>
                    </a:lnTo>
                    <a:lnTo>
                      <a:pt x="480" y="1322"/>
                    </a:lnTo>
                    <a:lnTo>
                      <a:pt x="483" y="1342"/>
                    </a:lnTo>
                    <a:lnTo>
                      <a:pt x="487" y="1358"/>
                    </a:lnTo>
                    <a:lnTo>
                      <a:pt x="489" y="1379"/>
                    </a:lnTo>
                    <a:lnTo>
                      <a:pt x="496" y="1394"/>
                    </a:lnTo>
                    <a:lnTo>
                      <a:pt x="500" y="1413"/>
                    </a:lnTo>
                    <a:lnTo>
                      <a:pt x="506" y="1430"/>
                    </a:lnTo>
                    <a:lnTo>
                      <a:pt x="513" y="1449"/>
                    </a:lnTo>
                    <a:lnTo>
                      <a:pt x="144" y="1697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4" name="Freeform 326"/>
              <p:cNvSpPr>
                <a:spLocks noEditPoints="1"/>
              </p:cNvSpPr>
              <p:nvPr/>
            </p:nvSpPr>
            <p:spPr bwMode="auto">
              <a:xfrm>
                <a:off x="578" y="2060"/>
                <a:ext cx="313" cy="146"/>
              </a:xfrm>
              <a:custGeom>
                <a:avLst/>
                <a:gdLst/>
                <a:ahLst/>
                <a:cxnLst>
                  <a:cxn ang="0">
                    <a:pos x="43" y="120"/>
                  </a:cxn>
                  <a:cxn ang="0">
                    <a:pos x="79" y="92"/>
                  </a:cxn>
                  <a:cxn ang="0">
                    <a:pos x="119" y="76"/>
                  </a:cxn>
                  <a:cxn ang="0">
                    <a:pos x="161" y="59"/>
                  </a:cxn>
                  <a:cxn ang="0">
                    <a:pos x="161" y="59"/>
                  </a:cxn>
                  <a:cxn ang="0">
                    <a:pos x="205" y="62"/>
                  </a:cxn>
                  <a:cxn ang="0">
                    <a:pos x="287" y="39"/>
                  </a:cxn>
                  <a:cxn ang="0">
                    <a:pos x="326" y="17"/>
                  </a:cxn>
                  <a:cxn ang="0">
                    <a:pos x="368" y="11"/>
                  </a:cxn>
                  <a:cxn ang="0">
                    <a:pos x="368" y="11"/>
                  </a:cxn>
                  <a:cxn ang="0">
                    <a:pos x="412" y="23"/>
                  </a:cxn>
                  <a:cxn ang="0">
                    <a:pos x="496" y="17"/>
                  </a:cxn>
                  <a:cxn ang="0">
                    <a:pos x="536" y="3"/>
                  </a:cxn>
                  <a:cxn ang="0">
                    <a:pos x="577" y="3"/>
                  </a:cxn>
                  <a:cxn ang="0">
                    <a:pos x="621" y="7"/>
                  </a:cxn>
                  <a:cxn ang="0">
                    <a:pos x="621" y="7"/>
                  </a:cxn>
                  <a:cxn ang="0">
                    <a:pos x="664" y="13"/>
                  </a:cxn>
                  <a:cxn ang="0">
                    <a:pos x="703" y="36"/>
                  </a:cxn>
                  <a:cxn ang="0">
                    <a:pos x="784" y="56"/>
                  </a:cxn>
                  <a:cxn ang="0">
                    <a:pos x="828" y="53"/>
                  </a:cxn>
                  <a:cxn ang="0">
                    <a:pos x="868" y="66"/>
                  </a:cxn>
                  <a:cxn ang="0">
                    <a:pos x="868" y="66"/>
                  </a:cxn>
                  <a:cxn ang="0">
                    <a:pos x="944" y="106"/>
                  </a:cxn>
                  <a:cxn ang="0">
                    <a:pos x="976" y="133"/>
                  </a:cxn>
                  <a:cxn ang="0">
                    <a:pos x="1022" y="138"/>
                  </a:cxn>
                  <a:cxn ang="0">
                    <a:pos x="1047" y="175"/>
                  </a:cxn>
                  <a:cxn ang="0">
                    <a:pos x="1056" y="161"/>
                  </a:cxn>
                  <a:cxn ang="0">
                    <a:pos x="1083" y="198"/>
                  </a:cxn>
                  <a:cxn ang="0">
                    <a:pos x="1151" y="250"/>
                  </a:cxn>
                  <a:cxn ang="0">
                    <a:pos x="1191" y="266"/>
                  </a:cxn>
                  <a:cxn ang="0">
                    <a:pos x="1191" y="266"/>
                  </a:cxn>
                  <a:cxn ang="0">
                    <a:pos x="1223" y="296"/>
                  </a:cxn>
                  <a:cxn ang="0">
                    <a:pos x="1243" y="335"/>
                  </a:cxn>
                  <a:cxn ang="0">
                    <a:pos x="880" y="583"/>
                  </a:cxn>
                  <a:cxn ang="0">
                    <a:pos x="873" y="557"/>
                  </a:cxn>
                  <a:cxn ang="0">
                    <a:pos x="855" y="547"/>
                  </a:cxn>
                  <a:cxn ang="0">
                    <a:pos x="849" y="561"/>
                  </a:cxn>
                  <a:cxn ang="0">
                    <a:pos x="837" y="536"/>
                  </a:cxn>
                  <a:cxn ang="0">
                    <a:pos x="804" y="517"/>
                  </a:cxn>
                  <a:cxn ang="0">
                    <a:pos x="783" y="507"/>
                  </a:cxn>
                  <a:cxn ang="0">
                    <a:pos x="761" y="516"/>
                  </a:cxn>
                  <a:cxn ang="0">
                    <a:pos x="760" y="515"/>
                  </a:cxn>
                  <a:cxn ang="0">
                    <a:pos x="747" y="490"/>
                  </a:cxn>
                  <a:cxn ang="0">
                    <a:pos x="711" y="477"/>
                  </a:cxn>
                  <a:cxn ang="0">
                    <a:pos x="666" y="480"/>
                  </a:cxn>
                  <a:cxn ang="0">
                    <a:pos x="667" y="480"/>
                  </a:cxn>
                  <a:cxn ang="0">
                    <a:pos x="631" y="454"/>
                  </a:cxn>
                  <a:cxn ang="0">
                    <a:pos x="593" y="448"/>
                  </a:cxn>
                  <a:cxn ang="0">
                    <a:pos x="513" y="437"/>
                  </a:cxn>
                  <a:cxn ang="0">
                    <a:pos x="493" y="437"/>
                  </a:cxn>
                  <a:cxn ang="0">
                    <a:pos x="473" y="437"/>
                  </a:cxn>
                  <a:cxn ang="0">
                    <a:pos x="451" y="457"/>
                  </a:cxn>
                  <a:cxn ang="0">
                    <a:pos x="450" y="457"/>
                  </a:cxn>
                  <a:cxn ang="0">
                    <a:pos x="412" y="449"/>
                  </a:cxn>
                  <a:cxn ang="0">
                    <a:pos x="392" y="463"/>
                  </a:cxn>
                  <a:cxn ang="0">
                    <a:pos x="372" y="448"/>
                  </a:cxn>
                  <a:cxn ang="0">
                    <a:pos x="350" y="452"/>
                  </a:cxn>
                  <a:cxn ang="0">
                    <a:pos x="355" y="467"/>
                  </a:cxn>
                  <a:cxn ang="0">
                    <a:pos x="332" y="457"/>
                  </a:cxn>
                  <a:cxn ang="0">
                    <a:pos x="291" y="467"/>
                  </a:cxn>
                  <a:cxn ang="0">
                    <a:pos x="277" y="489"/>
                  </a:cxn>
                  <a:cxn ang="0">
                    <a:pos x="268" y="486"/>
                  </a:cxn>
                </a:cxnLst>
                <a:rect l="0" t="0" r="r" b="b"/>
                <a:pathLst>
                  <a:path w="1255" h="587">
                    <a:moveTo>
                      <a:pt x="3" y="131"/>
                    </a:moveTo>
                    <a:lnTo>
                      <a:pt x="39" y="112"/>
                    </a:lnTo>
                    <a:lnTo>
                      <a:pt x="47" y="126"/>
                    </a:lnTo>
                    <a:lnTo>
                      <a:pt x="11" y="146"/>
                    </a:lnTo>
                    <a:lnTo>
                      <a:pt x="3" y="131"/>
                    </a:lnTo>
                    <a:close/>
                    <a:moveTo>
                      <a:pt x="39" y="112"/>
                    </a:moveTo>
                    <a:lnTo>
                      <a:pt x="40" y="112"/>
                    </a:lnTo>
                    <a:lnTo>
                      <a:pt x="39" y="112"/>
                    </a:lnTo>
                    <a:lnTo>
                      <a:pt x="43" y="120"/>
                    </a:lnTo>
                    <a:lnTo>
                      <a:pt x="39" y="112"/>
                    </a:lnTo>
                    <a:close/>
                    <a:moveTo>
                      <a:pt x="39" y="112"/>
                    </a:moveTo>
                    <a:lnTo>
                      <a:pt x="79" y="93"/>
                    </a:lnTo>
                    <a:lnTo>
                      <a:pt x="85" y="107"/>
                    </a:lnTo>
                    <a:lnTo>
                      <a:pt x="47" y="126"/>
                    </a:lnTo>
                    <a:lnTo>
                      <a:pt x="39" y="112"/>
                    </a:lnTo>
                    <a:close/>
                    <a:moveTo>
                      <a:pt x="79" y="93"/>
                    </a:moveTo>
                    <a:lnTo>
                      <a:pt x="79" y="93"/>
                    </a:lnTo>
                    <a:lnTo>
                      <a:pt x="79" y="92"/>
                    </a:lnTo>
                    <a:lnTo>
                      <a:pt x="81" y="99"/>
                    </a:lnTo>
                    <a:lnTo>
                      <a:pt x="79" y="93"/>
                    </a:lnTo>
                    <a:close/>
                    <a:moveTo>
                      <a:pt x="79" y="92"/>
                    </a:moveTo>
                    <a:lnTo>
                      <a:pt x="119" y="76"/>
                    </a:lnTo>
                    <a:lnTo>
                      <a:pt x="124" y="90"/>
                    </a:lnTo>
                    <a:lnTo>
                      <a:pt x="85" y="107"/>
                    </a:lnTo>
                    <a:lnTo>
                      <a:pt x="79" y="92"/>
                    </a:lnTo>
                    <a:close/>
                    <a:moveTo>
                      <a:pt x="119" y="76"/>
                    </a:moveTo>
                    <a:lnTo>
                      <a:pt x="119" y="76"/>
                    </a:lnTo>
                    <a:lnTo>
                      <a:pt x="119" y="76"/>
                    </a:lnTo>
                    <a:lnTo>
                      <a:pt x="121" y="84"/>
                    </a:lnTo>
                    <a:lnTo>
                      <a:pt x="119" y="76"/>
                    </a:lnTo>
                    <a:close/>
                    <a:moveTo>
                      <a:pt x="119" y="76"/>
                    </a:moveTo>
                    <a:lnTo>
                      <a:pt x="161" y="59"/>
                    </a:lnTo>
                    <a:lnTo>
                      <a:pt x="166" y="75"/>
                    </a:lnTo>
                    <a:lnTo>
                      <a:pt x="124" y="92"/>
                    </a:lnTo>
                    <a:lnTo>
                      <a:pt x="119" y="76"/>
                    </a:lnTo>
                    <a:close/>
                    <a:moveTo>
                      <a:pt x="161" y="59"/>
                    </a:moveTo>
                    <a:lnTo>
                      <a:pt x="161" y="59"/>
                    </a:lnTo>
                    <a:lnTo>
                      <a:pt x="161" y="59"/>
                    </a:lnTo>
                    <a:lnTo>
                      <a:pt x="164" y="67"/>
                    </a:lnTo>
                    <a:lnTo>
                      <a:pt x="161" y="59"/>
                    </a:lnTo>
                    <a:close/>
                    <a:moveTo>
                      <a:pt x="161" y="59"/>
                    </a:moveTo>
                    <a:lnTo>
                      <a:pt x="200" y="47"/>
                    </a:lnTo>
                    <a:lnTo>
                      <a:pt x="205" y="62"/>
                    </a:lnTo>
                    <a:lnTo>
                      <a:pt x="166" y="75"/>
                    </a:lnTo>
                    <a:lnTo>
                      <a:pt x="161" y="59"/>
                    </a:lnTo>
                    <a:close/>
                    <a:moveTo>
                      <a:pt x="200" y="47"/>
                    </a:moveTo>
                    <a:lnTo>
                      <a:pt x="201" y="47"/>
                    </a:lnTo>
                    <a:lnTo>
                      <a:pt x="201" y="47"/>
                    </a:lnTo>
                    <a:lnTo>
                      <a:pt x="202" y="54"/>
                    </a:lnTo>
                    <a:lnTo>
                      <a:pt x="200" y="47"/>
                    </a:lnTo>
                    <a:close/>
                    <a:moveTo>
                      <a:pt x="201" y="47"/>
                    </a:moveTo>
                    <a:lnTo>
                      <a:pt x="239" y="36"/>
                    </a:lnTo>
                    <a:lnTo>
                      <a:pt x="243" y="52"/>
                    </a:lnTo>
                    <a:lnTo>
                      <a:pt x="205" y="62"/>
                    </a:lnTo>
                    <a:lnTo>
                      <a:pt x="201" y="47"/>
                    </a:lnTo>
                    <a:close/>
                    <a:moveTo>
                      <a:pt x="245" y="52"/>
                    </a:moveTo>
                    <a:lnTo>
                      <a:pt x="243" y="52"/>
                    </a:lnTo>
                    <a:lnTo>
                      <a:pt x="243" y="52"/>
                    </a:lnTo>
                    <a:lnTo>
                      <a:pt x="242" y="44"/>
                    </a:lnTo>
                    <a:lnTo>
                      <a:pt x="245" y="52"/>
                    </a:lnTo>
                    <a:close/>
                    <a:moveTo>
                      <a:pt x="239" y="36"/>
                    </a:moveTo>
                    <a:lnTo>
                      <a:pt x="282" y="23"/>
                    </a:lnTo>
                    <a:lnTo>
                      <a:pt x="287" y="39"/>
                    </a:lnTo>
                    <a:lnTo>
                      <a:pt x="245" y="52"/>
                    </a:lnTo>
                    <a:lnTo>
                      <a:pt x="239" y="36"/>
                    </a:lnTo>
                    <a:close/>
                    <a:moveTo>
                      <a:pt x="282" y="23"/>
                    </a:moveTo>
                    <a:lnTo>
                      <a:pt x="283" y="23"/>
                    </a:lnTo>
                    <a:lnTo>
                      <a:pt x="283" y="23"/>
                    </a:lnTo>
                    <a:lnTo>
                      <a:pt x="284" y="31"/>
                    </a:lnTo>
                    <a:lnTo>
                      <a:pt x="282" y="23"/>
                    </a:lnTo>
                    <a:close/>
                    <a:moveTo>
                      <a:pt x="283" y="23"/>
                    </a:moveTo>
                    <a:lnTo>
                      <a:pt x="326" y="17"/>
                    </a:lnTo>
                    <a:lnTo>
                      <a:pt x="328" y="32"/>
                    </a:lnTo>
                    <a:lnTo>
                      <a:pt x="286" y="39"/>
                    </a:lnTo>
                    <a:lnTo>
                      <a:pt x="283" y="23"/>
                    </a:lnTo>
                    <a:close/>
                    <a:moveTo>
                      <a:pt x="326" y="17"/>
                    </a:moveTo>
                    <a:lnTo>
                      <a:pt x="368" y="11"/>
                    </a:lnTo>
                    <a:lnTo>
                      <a:pt x="370" y="26"/>
                    </a:lnTo>
                    <a:lnTo>
                      <a:pt x="328" y="32"/>
                    </a:lnTo>
                    <a:lnTo>
                      <a:pt x="326" y="17"/>
                    </a:lnTo>
                    <a:close/>
                    <a:moveTo>
                      <a:pt x="368" y="11"/>
                    </a:moveTo>
                    <a:lnTo>
                      <a:pt x="368" y="11"/>
                    </a:lnTo>
                    <a:lnTo>
                      <a:pt x="368" y="11"/>
                    </a:lnTo>
                    <a:lnTo>
                      <a:pt x="369" y="18"/>
                    </a:lnTo>
                    <a:lnTo>
                      <a:pt x="368" y="11"/>
                    </a:lnTo>
                    <a:close/>
                    <a:moveTo>
                      <a:pt x="368" y="11"/>
                    </a:moveTo>
                    <a:lnTo>
                      <a:pt x="410" y="7"/>
                    </a:lnTo>
                    <a:lnTo>
                      <a:pt x="412" y="23"/>
                    </a:lnTo>
                    <a:lnTo>
                      <a:pt x="369" y="26"/>
                    </a:lnTo>
                    <a:lnTo>
                      <a:pt x="368" y="11"/>
                    </a:lnTo>
                    <a:close/>
                    <a:moveTo>
                      <a:pt x="412" y="23"/>
                    </a:moveTo>
                    <a:lnTo>
                      <a:pt x="413" y="23"/>
                    </a:lnTo>
                    <a:lnTo>
                      <a:pt x="412" y="23"/>
                    </a:lnTo>
                    <a:lnTo>
                      <a:pt x="412" y="14"/>
                    </a:lnTo>
                    <a:lnTo>
                      <a:pt x="412" y="23"/>
                    </a:lnTo>
                    <a:close/>
                    <a:moveTo>
                      <a:pt x="410" y="7"/>
                    </a:moveTo>
                    <a:lnTo>
                      <a:pt x="450" y="3"/>
                    </a:lnTo>
                    <a:lnTo>
                      <a:pt x="451" y="20"/>
                    </a:lnTo>
                    <a:lnTo>
                      <a:pt x="412" y="23"/>
                    </a:lnTo>
                    <a:lnTo>
                      <a:pt x="410" y="7"/>
                    </a:lnTo>
                    <a:close/>
                    <a:moveTo>
                      <a:pt x="450" y="3"/>
                    </a:moveTo>
                    <a:lnTo>
                      <a:pt x="449" y="3"/>
                    </a:lnTo>
                    <a:lnTo>
                      <a:pt x="450" y="3"/>
                    </a:lnTo>
                    <a:lnTo>
                      <a:pt x="450" y="12"/>
                    </a:lnTo>
                    <a:lnTo>
                      <a:pt x="450" y="3"/>
                    </a:lnTo>
                    <a:close/>
                    <a:moveTo>
                      <a:pt x="450" y="3"/>
                    </a:moveTo>
                    <a:lnTo>
                      <a:pt x="495" y="0"/>
                    </a:lnTo>
                    <a:lnTo>
                      <a:pt x="496" y="17"/>
                    </a:lnTo>
                    <a:lnTo>
                      <a:pt x="451" y="20"/>
                    </a:lnTo>
                    <a:lnTo>
                      <a:pt x="450" y="3"/>
                    </a:lnTo>
                    <a:close/>
                    <a:moveTo>
                      <a:pt x="495" y="0"/>
                    </a:moveTo>
                    <a:lnTo>
                      <a:pt x="496" y="0"/>
                    </a:lnTo>
                    <a:lnTo>
                      <a:pt x="496" y="0"/>
                    </a:lnTo>
                    <a:lnTo>
                      <a:pt x="496" y="8"/>
                    </a:lnTo>
                    <a:lnTo>
                      <a:pt x="495" y="0"/>
                    </a:lnTo>
                    <a:close/>
                    <a:moveTo>
                      <a:pt x="496" y="0"/>
                    </a:moveTo>
                    <a:lnTo>
                      <a:pt x="536" y="3"/>
                    </a:lnTo>
                    <a:lnTo>
                      <a:pt x="535" y="20"/>
                    </a:lnTo>
                    <a:lnTo>
                      <a:pt x="495" y="17"/>
                    </a:lnTo>
                    <a:lnTo>
                      <a:pt x="496" y="0"/>
                    </a:lnTo>
                    <a:close/>
                    <a:moveTo>
                      <a:pt x="535" y="20"/>
                    </a:moveTo>
                    <a:lnTo>
                      <a:pt x="535" y="20"/>
                    </a:lnTo>
                    <a:lnTo>
                      <a:pt x="535" y="12"/>
                    </a:lnTo>
                    <a:lnTo>
                      <a:pt x="535" y="20"/>
                    </a:lnTo>
                    <a:close/>
                    <a:moveTo>
                      <a:pt x="535" y="3"/>
                    </a:moveTo>
                    <a:lnTo>
                      <a:pt x="577" y="3"/>
                    </a:lnTo>
                    <a:lnTo>
                      <a:pt x="577" y="20"/>
                    </a:lnTo>
                    <a:lnTo>
                      <a:pt x="535" y="20"/>
                    </a:lnTo>
                    <a:lnTo>
                      <a:pt x="535" y="3"/>
                    </a:lnTo>
                    <a:close/>
                    <a:moveTo>
                      <a:pt x="577" y="3"/>
                    </a:moveTo>
                    <a:lnTo>
                      <a:pt x="579" y="3"/>
                    </a:lnTo>
                    <a:lnTo>
                      <a:pt x="577" y="12"/>
                    </a:lnTo>
                    <a:lnTo>
                      <a:pt x="577" y="3"/>
                    </a:lnTo>
                    <a:close/>
                    <a:moveTo>
                      <a:pt x="579" y="3"/>
                    </a:moveTo>
                    <a:lnTo>
                      <a:pt x="621" y="7"/>
                    </a:lnTo>
                    <a:lnTo>
                      <a:pt x="620" y="23"/>
                    </a:lnTo>
                    <a:lnTo>
                      <a:pt x="577" y="20"/>
                    </a:lnTo>
                    <a:lnTo>
                      <a:pt x="579" y="3"/>
                    </a:lnTo>
                    <a:close/>
                    <a:moveTo>
                      <a:pt x="621" y="7"/>
                    </a:moveTo>
                    <a:lnTo>
                      <a:pt x="621" y="7"/>
                    </a:lnTo>
                    <a:lnTo>
                      <a:pt x="621" y="7"/>
                    </a:lnTo>
                    <a:lnTo>
                      <a:pt x="620" y="14"/>
                    </a:lnTo>
                    <a:lnTo>
                      <a:pt x="621" y="7"/>
                    </a:lnTo>
                    <a:close/>
                    <a:moveTo>
                      <a:pt x="621" y="7"/>
                    </a:moveTo>
                    <a:lnTo>
                      <a:pt x="664" y="13"/>
                    </a:lnTo>
                    <a:lnTo>
                      <a:pt x="661" y="30"/>
                    </a:lnTo>
                    <a:lnTo>
                      <a:pt x="619" y="23"/>
                    </a:lnTo>
                    <a:lnTo>
                      <a:pt x="621" y="7"/>
                    </a:lnTo>
                    <a:close/>
                    <a:moveTo>
                      <a:pt x="664" y="13"/>
                    </a:moveTo>
                    <a:lnTo>
                      <a:pt x="706" y="20"/>
                    </a:lnTo>
                    <a:lnTo>
                      <a:pt x="703" y="36"/>
                    </a:lnTo>
                    <a:lnTo>
                      <a:pt x="661" y="30"/>
                    </a:lnTo>
                    <a:lnTo>
                      <a:pt x="664" y="13"/>
                    </a:lnTo>
                    <a:close/>
                    <a:moveTo>
                      <a:pt x="706" y="20"/>
                    </a:moveTo>
                    <a:lnTo>
                      <a:pt x="707" y="20"/>
                    </a:lnTo>
                    <a:lnTo>
                      <a:pt x="707" y="20"/>
                    </a:lnTo>
                    <a:lnTo>
                      <a:pt x="705" y="27"/>
                    </a:lnTo>
                    <a:lnTo>
                      <a:pt x="706" y="20"/>
                    </a:lnTo>
                    <a:close/>
                    <a:moveTo>
                      <a:pt x="707" y="20"/>
                    </a:moveTo>
                    <a:lnTo>
                      <a:pt x="746" y="30"/>
                    </a:lnTo>
                    <a:lnTo>
                      <a:pt x="742" y="45"/>
                    </a:lnTo>
                    <a:lnTo>
                      <a:pt x="703" y="36"/>
                    </a:lnTo>
                    <a:lnTo>
                      <a:pt x="707" y="20"/>
                    </a:lnTo>
                    <a:close/>
                    <a:moveTo>
                      <a:pt x="742" y="45"/>
                    </a:moveTo>
                    <a:lnTo>
                      <a:pt x="742" y="45"/>
                    </a:lnTo>
                    <a:lnTo>
                      <a:pt x="742" y="45"/>
                    </a:lnTo>
                    <a:lnTo>
                      <a:pt x="745" y="38"/>
                    </a:lnTo>
                    <a:lnTo>
                      <a:pt x="742" y="45"/>
                    </a:lnTo>
                    <a:close/>
                    <a:moveTo>
                      <a:pt x="746" y="30"/>
                    </a:moveTo>
                    <a:lnTo>
                      <a:pt x="788" y="40"/>
                    </a:lnTo>
                    <a:lnTo>
                      <a:pt x="784" y="56"/>
                    </a:lnTo>
                    <a:lnTo>
                      <a:pt x="742" y="45"/>
                    </a:lnTo>
                    <a:lnTo>
                      <a:pt x="746" y="30"/>
                    </a:lnTo>
                    <a:close/>
                    <a:moveTo>
                      <a:pt x="788" y="40"/>
                    </a:moveTo>
                    <a:lnTo>
                      <a:pt x="790" y="40"/>
                    </a:lnTo>
                    <a:lnTo>
                      <a:pt x="790" y="40"/>
                    </a:lnTo>
                    <a:lnTo>
                      <a:pt x="787" y="48"/>
                    </a:lnTo>
                    <a:lnTo>
                      <a:pt x="788" y="40"/>
                    </a:lnTo>
                    <a:close/>
                    <a:moveTo>
                      <a:pt x="790" y="40"/>
                    </a:moveTo>
                    <a:lnTo>
                      <a:pt x="828" y="53"/>
                    </a:lnTo>
                    <a:lnTo>
                      <a:pt x="823" y="68"/>
                    </a:lnTo>
                    <a:lnTo>
                      <a:pt x="784" y="56"/>
                    </a:lnTo>
                    <a:lnTo>
                      <a:pt x="790" y="40"/>
                    </a:lnTo>
                    <a:close/>
                    <a:moveTo>
                      <a:pt x="828" y="53"/>
                    </a:moveTo>
                    <a:lnTo>
                      <a:pt x="868" y="66"/>
                    </a:lnTo>
                    <a:lnTo>
                      <a:pt x="863" y="81"/>
                    </a:lnTo>
                    <a:lnTo>
                      <a:pt x="823" y="68"/>
                    </a:lnTo>
                    <a:lnTo>
                      <a:pt x="828" y="53"/>
                    </a:lnTo>
                    <a:close/>
                    <a:moveTo>
                      <a:pt x="868" y="66"/>
                    </a:moveTo>
                    <a:lnTo>
                      <a:pt x="868" y="66"/>
                    </a:lnTo>
                    <a:lnTo>
                      <a:pt x="868" y="66"/>
                    </a:lnTo>
                    <a:lnTo>
                      <a:pt x="865" y="74"/>
                    </a:lnTo>
                    <a:lnTo>
                      <a:pt x="868" y="66"/>
                    </a:lnTo>
                    <a:close/>
                    <a:moveTo>
                      <a:pt x="868" y="66"/>
                    </a:moveTo>
                    <a:lnTo>
                      <a:pt x="908" y="83"/>
                    </a:lnTo>
                    <a:lnTo>
                      <a:pt x="901" y="98"/>
                    </a:lnTo>
                    <a:lnTo>
                      <a:pt x="862" y="81"/>
                    </a:lnTo>
                    <a:lnTo>
                      <a:pt x="868" y="66"/>
                    </a:lnTo>
                    <a:close/>
                    <a:moveTo>
                      <a:pt x="908" y="83"/>
                    </a:moveTo>
                    <a:lnTo>
                      <a:pt x="946" y="99"/>
                    </a:lnTo>
                    <a:lnTo>
                      <a:pt x="940" y="113"/>
                    </a:lnTo>
                    <a:lnTo>
                      <a:pt x="901" y="98"/>
                    </a:lnTo>
                    <a:lnTo>
                      <a:pt x="908" y="83"/>
                    </a:lnTo>
                    <a:close/>
                    <a:moveTo>
                      <a:pt x="946" y="99"/>
                    </a:moveTo>
                    <a:lnTo>
                      <a:pt x="946" y="99"/>
                    </a:lnTo>
                    <a:lnTo>
                      <a:pt x="948" y="99"/>
                    </a:lnTo>
                    <a:lnTo>
                      <a:pt x="944" y="106"/>
                    </a:lnTo>
                    <a:lnTo>
                      <a:pt x="946" y="99"/>
                    </a:lnTo>
                    <a:close/>
                    <a:moveTo>
                      <a:pt x="948" y="99"/>
                    </a:moveTo>
                    <a:lnTo>
                      <a:pt x="984" y="119"/>
                    </a:lnTo>
                    <a:lnTo>
                      <a:pt x="976" y="133"/>
                    </a:lnTo>
                    <a:lnTo>
                      <a:pt x="940" y="113"/>
                    </a:lnTo>
                    <a:lnTo>
                      <a:pt x="948" y="99"/>
                    </a:lnTo>
                    <a:close/>
                    <a:moveTo>
                      <a:pt x="976" y="133"/>
                    </a:moveTo>
                    <a:lnTo>
                      <a:pt x="976" y="134"/>
                    </a:lnTo>
                    <a:lnTo>
                      <a:pt x="976" y="133"/>
                    </a:lnTo>
                    <a:lnTo>
                      <a:pt x="980" y="126"/>
                    </a:lnTo>
                    <a:lnTo>
                      <a:pt x="976" y="133"/>
                    </a:lnTo>
                    <a:close/>
                    <a:moveTo>
                      <a:pt x="982" y="119"/>
                    </a:moveTo>
                    <a:lnTo>
                      <a:pt x="1022" y="138"/>
                    </a:lnTo>
                    <a:lnTo>
                      <a:pt x="1015" y="153"/>
                    </a:lnTo>
                    <a:lnTo>
                      <a:pt x="976" y="133"/>
                    </a:lnTo>
                    <a:lnTo>
                      <a:pt x="982" y="119"/>
                    </a:lnTo>
                    <a:close/>
                    <a:moveTo>
                      <a:pt x="1022" y="138"/>
                    </a:moveTo>
                    <a:lnTo>
                      <a:pt x="1022" y="138"/>
                    </a:lnTo>
                    <a:lnTo>
                      <a:pt x="1024" y="139"/>
                    </a:lnTo>
                    <a:lnTo>
                      <a:pt x="1018" y="146"/>
                    </a:lnTo>
                    <a:lnTo>
                      <a:pt x="1022" y="138"/>
                    </a:lnTo>
                    <a:close/>
                    <a:moveTo>
                      <a:pt x="1024" y="139"/>
                    </a:moveTo>
                    <a:lnTo>
                      <a:pt x="1056" y="161"/>
                    </a:lnTo>
                    <a:lnTo>
                      <a:pt x="1047" y="175"/>
                    </a:lnTo>
                    <a:lnTo>
                      <a:pt x="1013" y="152"/>
                    </a:lnTo>
                    <a:lnTo>
                      <a:pt x="1024" y="139"/>
                    </a:lnTo>
                    <a:close/>
                    <a:moveTo>
                      <a:pt x="1047" y="175"/>
                    </a:moveTo>
                    <a:lnTo>
                      <a:pt x="1047" y="175"/>
                    </a:lnTo>
                    <a:lnTo>
                      <a:pt x="1047" y="175"/>
                    </a:lnTo>
                    <a:lnTo>
                      <a:pt x="1051" y="169"/>
                    </a:lnTo>
                    <a:lnTo>
                      <a:pt x="1047" y="175"/>
                    </a:lnTo>
                    <a:close/>
                    <a:moveTo>
                      <a:pt x="1056" y="161"/>
                    </a:moveTo>
                    <a:lnTo>
                      <a:pt x="1092" y="184"/>
                    </a:lnTo>
                    <a:lnTo>
                      <a:pt x="1083" y="198"/>
                    </a:lnTo>
                    <a:lnTo>
                      <a:pt x="1047" y="175"/>
                    </a:lnTo>
                    <a:lnTo>
                      <a:pt x="1056" y="161"/>
                    </a:lnTo>
                    <a:close/>
                    <a:moveTo>
                      <a:pt x="1092" y="184"/>
                    </a:moveTo>
                    <a:lnTo>
                      <a:pt x="1092" y="184"/>
                    </a:lnTo>
                    <a:lnTo>
                      <a:pt x="1092" y="184"/>
                    </a:lnTo>
                    <a:lnTo>
                      <a:pt x="1087" y="191"/>
                    </a:lnTo>
                    <a:lnTo>
                      <a:pt x="1092" y="184"/>
                    </a:lnTo>
                    <a:close/>
                    <a:moveTo>
                      <a:pt x="1092" y="184"/>
                    </a:moveTo>
                    <a:lnTo>
                      <a:pt x="1128" y="211"/>
                    </a:lnTo>
                    <a:lnTo>
                      <a:pt x="1119" y="224"/>
                    </a:lnTo>
                    <a:lnTo>
                      <a:pt x="1083" y="198"/>
                    </a:lnTo>
                    <a:lnTo>
                      <a:pt x="1092" y="184"/>
                    </a:lnTo>
                    <a:close/>
                    <a:moveTo>
                      <a:pt x="1128" y="211"/>
                    </a:moveTo>
                    <a:lnTo>
                      <a:pt x="1128" y="211"/>
                    </a:lnTo>
                    <a:lnTo>
                      <a:pt x="1128" y="211"/>
                    </a:lnTo>
                    <a:lnTo>
                      <a:pt x="1123" y="218"/>
                    </a:lnTo>
                    <a:lnTo>
                      <a:pt x="1128" y="211"/>
                    </a:lnTo>
                    <a:close/>
                    <a:moveTo>
                      <a:pt x="1128" y="211"/>
                    </a:moveTo>
                    <a:lnTo>
                      <a:pt x="1161" y="237"/>
                    </a:lnTo>
                    <a:lnTo>
                      <a:pt x="1151" y="250"/>
                    </a:lnTo>
                    <a:lnTo>
                      <a:pt x="1117" y="224"/>
                    </a:lnTo>
                    <a:lnTo>
                      <a:pt x="1128" y="211"/>
                    </a:lnTo>
                    <a:close/>
                    <a:moveTo>
                      <a:pt x="1161" y="237"/>
                    </a:moveTo>
                    <a:lnTo>
                      <a:pt x="1161" y="237"/>
                    </a:lnTo>
                    <a:lnTo>
                      <a:pt x="1161" y="238"/>
                    </a:lnTo>
                    <a:lnTo>
                      <a:pt x="1156" y="243"/>
                    </a:lnTo>
                    <a:lnTo>
                      <a:pt x="1161" y="237"/>
                    </a:lnTo>
                    <a:close/>
                    <a:moveTo>
                      <a:pt x="1161" y="238"/>
                    </a:moveTo>
                    <a:lnTo>
                      <a:pt x="1191" y="266"/>
                    </a:lnTo>
                    <a:lnTo>
                      <a:pt x="1179" y="278"/>
                    </a:lnTo>
                    <a:lnTo>
                      <a:pt x="1150" y="250"/>
                    </a:lnTo>
                    <a:lnTo>
                      <a:pt x="1161" y="238"/>
                    </a:lnTo>
                    <a:close/>
                    <a:moveTo>
                      <a:pt x="1179" y="279"/>
                    </a:moveTo>
                    <a:lnTo>
                      <a:pt x="1179" y="278"/>
                    </a:lnTo>
                    <a:lnTo>
                      <a:pt x="1179" y="278"/>
                    </a:lnTo>
                    <a:lnTo>
                      <a:pt x="1186" y="273"/>
                    </a:lnTo>
                    <a:lnTo>
                      <a:pt x="1179" y="279"/>
                    </a:lnTo>
                    <a:close/>
                    <a:moveTo>
                      <a:pt x="1191" y="266"/>
                    </a:moveTo>
                    <a:lnTo>
                      <a:pt x="1223" y="296"/>
                    </a:lnTo>
                    <a:lnTo>
                      <a:pt x="1212" y="308"/>
                    </a:lnTo>
                    <a:lnTo>
                      <a:pt x="1179" y="279"/>
                    </a:lnTo>
                    <a:lnTo>
                      <a:pt x="1191" y="266"/>
                    </a:lnTo>
                    <a:close/>
                    <a:moveTo>
                      <a:pt x="1223" y="296"/>
                    </a:moveTo>
                    <a:lnTo>
                      <a:pt x="1224" y="296"/>
                    </a:lnTo>
                    <a:lnTo>
                      <a:pt x="1224" y="297"/>
                    </a:lnTo>
                    <a:lnTo>
                      <a:pt x="1218" y="302"/>
                    </a:lnTo>
                    <a:lnTo>
                      <a:pt x="1223" y="296"/>
                    </a:lnTo>
                    <a:close/>
                    <a:moveTo>
                      <a:pt x="1224" y="297"/>
                    </a:moveTo>
                    <a:lnTo>
                      <a:pt x="1250" y="329"/>
                    </a:lnTo>
                    <a:lnTo>
                      <a:pt x="1237" y="340"/>
                    </a:lnTo>
                    <a:lnTo>
                      <a:pt x="1211" y="308"/>
                    </a:lnTo>
                    <a:lnTo>
                      <a:pt x="1224" y="297"/>
                    </a:lnTo>
                    <a:close/>
                    <a:moveTo>
                      <a:pt x="1250" y="329"/>
                    </a:moveTo>
                    <a:lnTo>
                      <a:pt x="1255" y="337"/>
                    </a:lnTo>
                    <a:lnTo>
                      <a:pt x="1248" y="341"/>
                    </a:lnTo>
                    <a:lnTo>
                      <a:pt x="1243" y="335"/>
                    </a:lnTo>
                    <a:lnTo>
                      <a:pt x="1250" y="329"/>
                    </a:lnTo>
                    <a:close/>
                    <a:moveTo>
                      <a:pt x="1248" y="341"/>
                    </a:moveTo>
                    <a:lnTo>
                      <a:pt x="890" y="583"/>
                    </a:lnTo>
                    <a:lnTo>
                      <a:pt x="880" y="570"/>
                    </a:lnTo>
                    <a:lnTo>
                      <a:pt x="1239" y="328"/>
                    </a:lnTo>
                    <a:lnTo>
                      <a:pt x="1248" y="341"/>
                    </a:lnTo>
                    <a:close/>
                    <a:moveTo>
                      <a:pt x="890" y="583"/>
                    </a:moveTo>
                    <a:lnTo>
                      <a:pt x="885" y="587"/>
                    </a:lnTo>
                    <a:lnTo>
                      <a:pt x="880" y="583"/>
                    </a:lnTo>
                    <a:lnTo>
                      <a:pt x="885" y="576"/>
                    </a:lnTo>
                    <a:lnTo>
                      <a:pt x="890" y="583"/>
                    </a:lnTo>
                    <a:close/>
                    <a:moveTo>
                      <a:pt x="880" y="583"/>
                    </a:moveTo>
                    <a:lnTo>
                      <a:pt x="863" y="570"/>
                    </a:lnTo>
                    <a:lnTo>
                      <a:pt x="873" y="557"/>
                    </a:lnTo>
                    <a:lnTo>
                      <a:pt x="890" y="570"/>
                    </a:lnTo>
                    <a:lnTo>
                      <a:pt x="880" y="583"/>
                    </a:lnTo>
                    <a:close/>
                    <a:moveTo>
                      <a:pt x="873" y="556"/>
                    </a:moveTo>
                    <a:lnTo>
                      <a:pt x="873" y="557"/>
                    </a:lnTo>
                    <a:lnTo>
                      <a:pt x="873" y="557"/>
                    </a:lnTo>
                    <a:lnTo>
                      <a:pt x="868" y="563"/>
                    </a:lnTo>
                    <a:lnTo>
                      <a:pt x="873" y="556"/>
                    </a:lnTo>
                    <a:close/>
                    <a:moveTo>
                      <a:pt x="864" y="570"/>
                    </a:moveTo>
                    <a:lnTo>
                      <a:pt x="847" y="561"/>
                    </a:lnTo>
                    <a:lnTo>
                      <a:pt x="856" y="547"/>
                    </a:lnTo>
                    <a:lnTo>
                      <a:pt x="873" y="556"/>
                    </a:lnTo>
                    <a:lnTo>
                      <a:pt x="864" y="570"/>
                    </a:lnTo>
                    <a:close/>
                    <a:moveTo>
                      <a:pt x="855" y="547"/>
                    </a:moveTo>
                    <a:lnTo>
                      <a:pt x="855" y="547"/>
                    </a:lnTo>
                    <a:lnTo>
                      <a:pt x="856" y="547"/>
                    </a:lnTo>
                    <a:lnTo>
                      <a:pt x="853" y="553"/>
                    </a:lnTo>
                    <a:lnTo>
                      <a:pt x="855" y="547"/>
                    </a:lnTo>
                    <a:close/>
                    <a:moveTo>
                      <a:pt x="849" y="561"/>
                    </a:moveTo>
                    <a:lnTo>
                      <a:pt x="829" y="551"/>
                    </a:lnTo>
                    <a:lnTo>
                      <a:pt x="836" y="536"/>
                    </a:lnTo>
                    <a:lnTo>
                      <a:pt x="855" y="547"/>
                    </a:lnTo>
                    <a:lnTo>
                      <a:pt x="849" y="561"/>
                    </a:lnTo>
                    <a:close/>
                    <a:moveTo>
                      <a:pt x="829" y="551"/>
                    </a:moveTo>
                    <a:lnTo>
                      <a:pt x="828" y="551"/>
                    </a:lnTo>
                    <a:lnTo>
                      <a:pt x="828" y="551"/>
                    </a:lnTo>
                    <a:lnTo>
                      <a:pt x="832" y="544"/>
                    </a:lnTo>
                    <a:lnTo>
                      <a:pt x="829" y="551"/>
                    </a:lnTo>
                    <a:close/>
                    <a:moveTo>
                      <a:pt x="828" y="551"/>
                    </a:moveTo>
                    <a:lnTo>
                      <a:pt x="811" y="540"/>
                    </a:lnTo>
                    <a:lnTo>
                      <a:pt x="820" y="527"/>
                    </a:lnTo>
                    <a:lnTo>
                      <a:pt x="837" y="536"/>
                    </a:lnTo>
                    <a:lnTo>
                      <a:pt x="828" y="551"/>
                    </a:lnTo>
                    <a:close/>
                    <a:moveTo>
                      <a:pt x="811" y="540"/>
                    </a:moveTo>
                    <a:lnTo>
                      <a:pt x="796" y="531"/>
                    </a:lnTo>
                    <a:lnTo>
                      <a:pt x="804" y="517"/>
                    </a:lnTo>
                    <a:lnTo>
                      <a:pt x="820" y="527"/>
                    </a:lnTo>
                    <a:lnTo>
                      <a:pt x="811" y="540"/>
                    </a:lnTo>
                    <a:close/>
                    <a:moveTo>
                      <a:pt x="804" y="517"/>
                    </a:moveTo>
                    <a:lnTo>
                      <a:pt x="804" y="517"/>
                    </a:lnTo>
                    <a:lnTo>
                      <a:pt x="804" y="517"/>
                    </a:lnTo>
                    <a:lnTo>
                      <a:pt x="800" y="524"/>
                    </a:lnTo>
                    <a:lnTo>
                      <a:pt x="804" y="517"/>
                    </a:lnTo>
                    <a:close/>
                    <a:moveTo>
                      <a:pt x="796" y="531"/>
                    </a:moveTo>
                    <a:lnTo>
                      <a:pt x="777" y="521"/>
                    </a:lnTo>
                    <a:lnTo>
                      <a:pt x="784" y="507"/>
                    </a:lnTo>
                    <a:lnTo>
                      <a:pt x="804" y="517"/>
                    </a:lnTo>
                    <a:lnTo>
                      <a:pt x="796" y="531"/>
                    </a:lnTo>
                    <a:close/>
                    <a:moveTo>
                      <a:pt x="783" y="507"/>
                    </a:moveTo>
                    <a:lnTo>
                      <a:pt x="783" y="507"/>
                    </a:lnTo>
                    <a:lnTo>
                      <a:pt x="784" y="507"/>
                    </a:lnTo>
                    <a:lnTo>
                      <a:pt x="781" y="515"/>
                    </a:lnTo>
                    <a:lnTo>
                      <a:pt x="783" y="507"/>
                    </a:lnTo>
                    <a:close/>
                    <a:moveTo>
                      <a:pt x="777" y="522"/>
                    </a:moveTo>
                    <a:lnTo>
                      <a:pt x="761" y="516"/>
                    </a:lnTo>
                    <a:lnTo>
                      <a:pt x="766" y="500"/>
                    </a:lnTo>
                    <a:lnTo>
                      <a:pt x="783" y="507"/>
                    </a:lnTo>
                    <a:lnTo>
                      <a:pt x="777" y="522"/>
                    </a:lnTo>
                    <a:close/>
                    <a:moveTo>
                      <a:pt x="761" y="516"/>
                    </a:moveTo>
                    <a:lnTo>
                      <a:pt x="760" y="515"/>
                    </a:lnTo>
                    <a:lnTo>
                      <a:pt x="760" y="515"/>
                    </a:lnTo>
                    <a:lnTo>
                      <a:pt x="764" y="508"/>
                    </a:lnTo>
                    <a:lnTo>
                      <a:pt x="761" y="516"/>
                    </a:lnTo>
                    <a:close/>
                    <a:moveTo>
                      <a:pt x="760" y="515"/>
                    </a:moveTo>
                    <a:lnTo>
                      <a:pt x="741" y="506"/>
                    </a:lnTo>
                    <a:lnTo>
                      <a:pt x="748" y="490"/>
                    </a:lnTo>
                    <a:lnTo>
                      <a:pt x="768" y="500"/>
                    </a:lnTo>
                    <a:lnTo>
                      <a:pt x="760" y="515"/>
                    </a:lnTo>
                    <a:close/>
                    <a:moveTo>
                      <a:pt x="747" y="490"/>
                    </a:moveTo>
                    <a:lnTo>
                      <a:pt x="748" y="490"/>
                    </a:lnTo>
                    <a:lnTo>
                      <a:pt x="748" y="490"/>
                    </a:lnTo>
                    <a:lnTo>
                      <a:pt x="745" y="498"/>
                    </a:lnTo>
                    <a:lnTo>
                      <a:pt x="747" y="490"/>
                    </a:lnTo>
                    <a:close/>
                    <a:moveTo>
                      <a:pt x="741" y="506"/>
                    </a:moveTo>
                    <a:lnTo>
                      <a:pt x="725" y="499"/>
                    </a:lnTo>
                    <a:lnTo>
                      <a:pt x="730" y="484"/>
                    </a:lnTo>
                    <a:lnTo>
                      <a:pt x="747" y="490"/>
                    </a:lnTo>
                    <a:lnTo>
                      <a:pt x="741" y="506"/>
                    </a:lnTo>
                    <a:close/>
                    <a:moveTo>
                      <a:pt x="730" y="484"/>
                    </a:moveTo>
                    <a:lnTo>
                      <a:pt x="730" y="484"/>
                    </a:lnTo>
                    <a:lnTo>
                      <a:pt x="730" y="484"/>
                    </a:lnTo>
                    <a:lnTo>
                      <a:pt x="728" y="491"/>
                    </a:lnTo>
                    <a:lnTo>
                      <a:pt x="730" y="484"/>
                    </a:lnTo>
                    <a:close/>
                    <a:moveTo>
                      <a:pt x="725" y="499"/>
                    </a:moveTo>
                    <a:lnTo>
                      <a:pt x="706" y="493"/>
                    </a:lnTo>
                    <a:lnTo>
                      <a:pt x="711" y="477"/>
                    </a:lnTo>
                    <a:lnTo>
                      <a:pt x="730" y="484"/>
                    </a:lnTo>
                    <a:lnTo>
                      <a:pt x="725" y="499"/>
                    </a:lnTo>
                    <a:close/>
                    <a:moveTo>
                      <a:pt x="706" y="493"/>
                    </a:moveTo>
                    <a:lnTo>
                      <a:pt x="687" y="486"/>
                    </a:lnTo>
                    <a:lnTo>
                      <a:pt x="692" y="471"/>
                    </a:lnTo>
                    <a:lnTo>
                      <a:pt x="711" y="477"/>
                    </a:lnTo>
                    <a:lnTo>
                      <a:pt x="706" y="493"/>
                    </a:lnTo>
                    <a:close/>
                    <a:moveTo>
                      <a:pt x="687" y="486"/>
                    </a:moveTo>
                    <a:lnTo>
                      <a:pt x="666" y="480"/>
                    </a:lnTo>
                    <a:lnTo>
                      <a:pt x="671" y="464"/>
                    </a:lnTo>
                    <a:lnTo>
                      <a:pt x="692" y="471"/>
                    </a:lnTo>
                    <a:lnTo>
                      <a:pt x="687" y="486"/>
                    </a:lnTo>
                    <a:close/>
                    <a:moveTo>
                      <a:pt x="671" y="464"/>
                    </a:moveTo>
                    <a:lnTo>
                      <a:pt x="671" y="464"/>
                    </a:lnTo>
                    <a:lnTo>
                      <a:pt x="671" y="464"/>
                    </a:lnTo>
                    <a:lnTo>
                      <a:pt x="669" y="472"/>
                    </a:lnTo>
                    <a:lnTo>
                      <a:pt x="671" y="464"/>
                    </a:lnTo>
                    <a:close/>
                    <a:moveTo>
                      <a:pt x="667" y="480"/>
                    </a:moveTo>
                    <a:lnTo>
                      <a:pt x="628" y="470"/>
                    </a:lnTo>
                    <a:lnTo>
                      <a:pt x="633" y="454"/>
                    </a:lnTo>
                    <a:lnTo>
                      <a:pt x="671" y="464"/>
                    </a:lnTo>
                    <a:lnTo>
                      <a:pt x="667" y="480"/>
                    </a:lnTo>
                    <a:close/>
                    <a:moveTo>
                      <a:pt x="631" y="454"/>
                    </a:moveTo>
                    <a:lnTo>
                      <a:pt x="631" y="454"/>
                    </a:lnTo>
                    <a:lnTo>
                      <a:pt x="633" y="454"/>
                    </a:lnTo>
                    <a:lnTo>
                      <a:pt x="630" y="462"/>
                    </a:lnTo>
                    <a:lnTo>
                      <a:pt x="631" y="454"/>
                    </a:lnTo>
                    <a:close/>
                    <a:moveTo>
                      <a:pt x="629" y="470"/>
                    </a:moveTo>
                    <a:lnTo>
                      <a:pt x="589" y="463"/>
                    </a:lnTo>
                    <a:lnTo>
                      <a:pt x="593" y="448"/>
                    </a:lnTo>
                    <a:lnTo>
                      <a:pt x="631" y="454"/>
                    </a:lnTo>
                    <a:lnTo>
                      <a:pt x="629" y="470"/>
                    </a:lnTo>
                    <a:close/>
                    <a:moveTo>
                      <a:pt x="589" y="463"/>
                    </a:moveTo>
                    <a:lnTo>
                      <a:pt x="550" y="457"/>
                    </a:lnTo>
                    <a:lnTo>
                      <a:pt x="553" y="441"/>
                    </a:lnTo>
                    <a:lnTo>
                      <a:pt x="593" y="448"/>
                    </a:lnTo>
                    <a:lnTo>
                      <a:pt x="589" y="463"/>
                    </a:lnTo>
                    <a:close/>
                    <a:moveTo>
                      <a:pt x="553" y="441"/>
                    </a:moveTo>
                    <a:lnTo>
                      <a:pt x="552" y="441"/>
                    </a:lnTo>
                    <a:lnTo>
                      <a:pt x="553" y="441"/>
                    </a:lnTo>
                    <a:lnTo>
                      <a:pt x="552" y="449"/>
                    </a:lnTo>
                    <a:lnTo>
                      <a:pt x="553" y="441"/>
                    </a:lnTo>
                    <a:close/>
                    <a:moveTo>
                      <a:pt x="552" y="457"/>
                    </a:moveTo>
                    <a:lnTo>
                      <a:pt x="512" y="454"/>
                    </a:lnTo>
                    <a:lnTo>
                      <a:pt x="513" y="437"/>
                    </a:lnTo>
                    <a:lnTo>
                      <a:pt x="553" y="441"/>
                    </a:lnTo>
                    <a:lnTo>
                      <a:pt x="552" y="457"/>
                    </a:lnTo>
                    <a:close/>
                    <a:moveTo>
                      <a:pt x="513" y="437"/>
                    </a:moveTo>
                    <a:lnTo>
                      <a:pt x="513" y="437"/>
                    </a:lnTo>
                    <a:lnTo>
                      <a:pt x="513" y="445"/>
                    </a:lnTo>
                    <a:lnTo>
                      <a:pt x="513" y="437"/>
                    </a:lnTo>
                    <a:close/>
                    <a:moveTo>
                      <a:pt x="513" y="454"/>
                    </a:moveTo>
                    <a:lnTo>
                      <a:pt x="493" y="454"/>
                    </a:lnTo>
                    <a:lnTo>
                      <a:pt x="493" y="437"/>
                    </a:lnTo>
                    <a:lnTo>
                      <a:pt x="513" y="437"/>
                    </a:lnTo>
                    <a:lnTo>
                      <a:pt x="513" y="454"/>
                    </a:lnTo>
                    <a:close/>
                    <a:moveTo>
                      <a:pt x="493" y="454"/>
                    </a:moveTo>
                    <a:lnTo>
                      <a:pt x="473" y="454"/>
                    </a:lnTo>
                    <a:lnTo>
                      <a:pt x="473" y="437"/>
                    </a:lnTo>
                    <a:lnTo>
                      <a:pt x="493" y="437"/>
                    </a:lnTo>
                    <a:lnTo>
                      <a:pt x="493" y="454"/>
                    </a:lnTo>
                    <a:close/>
                    <a:moveTo>
                      <a:pt x="472" y="437"/>
                    </a:moveTo>
                    <a:lnTo>
                      <a:pt x="473" y="437"/>
                    </a:lnTo>
                    <a:lnTo>
                      <a:pt x="473" y="437"/>
                    </a:lnTo>
                    <a:lnTo>
                      <a:pt x="473" y="445"/>
                    </a:lnTo>
                    <a:lnTo>
                      <a:pt x="472" y="437"/>
                    </a:lnTo>
                    <a:close/>
                    <a:moveTo>
                      <a:pt x="475" y="454"/>
                    </a:moveTo>
                    <a:lnTo>
                      <a:pt x="451" y="457"/>
                    </a:lnTo>
                    <a:lnTo>
                      <a:pt x="449" y="441"/>
                    </a:lnTo>
                    <a:lnTo>
                      <a:pt x="472" y="437"/>
                    </a:lnTo>
                    <a:lnTo>
                      <a:pt x="475" y="454"/>
                    </a:lnTo>
                    <a:close/>
                    <a:moveTo>
                      <a:pt x="451" y="457"/>
                    </a:moveTo>
                    <a:lnTo>
                      <a:pt x="451" y="457"/>
                    </a:lnTo>
                    <a:lnTo>
                      <a:pt x="450" y="457"/>
                    </a:lnTo>
                    <a:lnTo>
                      <a:pt x="450" y="449"/>
                    </a:lnTo>
                    <a:lnTo>
                      <a:pt x="451" y="457"/>
                    </a:lnTo>
                    <a:close/>
                    <a:moveTo>
                      <a:pt x="450" y="457"/>
                    </a:moveTo>
                    <a:lnTo>
                      <a:pt x="431" y="457"/>
                    </a:lnTo>
                    <a:lnTo>
                      <a:pt x="431" y="441"/>
                    </a:lnTo>
                    <a:lnTo>
                      <a:pt x="450" y="441"/>
                    </a:lnTo>
                    <a:lnTo>
                      <a:pt x="450" y="457"/>
                    </a:lnTo>
                    <a:close/>
                    <a:moveTo>
                      <a:pt x="431" y="457"/>
                    </a:moveTo>
                    <a:lnTo>
                      <a:pt x="412" y="457"/>
                    </a:lnTo>
                    <a:lnTo>
                      <a:pt x="412" y="441"/>
                    </a:lnTo>
                    <a:lnTo>
                      <a:pt x="431" y="441"/>
                    </a:lnTo>
                    <a:lnTo>
                      <a:pt x="431" y="457"/>
                    </a:lnTo>
                    <a:close/>
                    <a:moveTo>
                      <a:pt x="409" y="441"/>
                    </a:moveTo>
                    <a:lnTo>
                      <a:pt x="410" y="441"/>
                    </a:lnTo>
                    <a:lnTo>
                      <a:pt x="412" y="441"/>
                    </a:lnTo>
                    <a:lnTo>
                      <a:pt x="412" y="449"/>
                    </a:lnTo>
                    <a:lnTo>
                      <a:pt x="409" y="441"/>
                    </a:lnTo>
                    <a:close/>
                    <a:moveTo>
                      <a:pt x="414" y="457"/>
                    </a:moveTo>
                    <a:lnTo>
                      <a:pt x="395" y="463"/>
                    </a:lnTo>
                    <a:lnTo>
                      <a:pt x="390" y="448"/>
                    </a:lnTo>
                    <a:lnTo>
                      <a:pt x="409" y="441"/>
                    </a:lnTo>
                    <a:lnTo>
                      <a:pt x="414" y="457"/>
                    </a:lnTo>
                    <a:close/>
                    <a:moveTo>
                      <a:pt x="395" y="463"/>
                    </a:moveTo>
                    <a:lnTo>
                      <a:pt x="394" y="463"/>
                    </a:lnTo>
                    <a:lnTo>
                      <a:pt x="392" y="463"/>
                    </a:lnTo>
                    <a:lnTo>
                      <a:pt x="392" y="455"/>
                    </a:lnTo>
                    <a:lnTo>
                      <a:pt x="395" y="463"/>
                    </a:lnTo>
                    <a:close/>
                    <a:moveTo>
                      <a:pt x="392" y="463"/>
                    </a:moveTo>
                    <a:lnTo>
                      <a:pt x="372" y="463"/>
                    </a:lnTo>
                    <a:lnTo>
                      <a:pt x="372" y="448"/>
                    </a:lnTo>
                    <a:lnTo>
                      <a:pt x="392" y="448"/>
                    </a:lnTo>
                    <a:lnTo>
                      <a:pt x="392" y="463"/>
                    </a:lnTo>
                    <a:close/>
                    <a:moveTo>
                      <a:pt x="370" y="448"/>
                    </a:moveTo>
                    <a:lnTo>
                      <a:pt x="372" y="448"/>
                    </a:lnTo>
                    <a:lnTo>
                      <a:pt x="372" y="448"/>
                    </a:lnTo>
                    <a:lnTo>
                      <a:pt x="372" y="455"/>
                    </a:lnTo>
                    <a:lnTo>
                      <a:pt x="370" y="448"/>
                    </a:lnTo>
                    <a:close/>
                    <a:moveTo>
                      <a:pt x="373" y="463"/>
                    </a:moveTo>
                    <a:lnTo>
                      <a:pt x="354" y="467"/>
                    </a:lnTo>
                    <a:lnTo>
                      <a:pt x="351" y="450"/>
                    </a:lnTo>
                    <a:lnTo>
                      <a:pt x="370" y="448"/>
                    </a:lnTo>
                    <a:lnTo>
                      <a:pt x="373" y="463"/>
                    </a:lnTo>
                    <a:close/>
                    <a:moveTo>
                      <a:pt x="350" y="452"/>
                    </a:moveTo>
                    <a:lnTo>
                      <a:pt x="351" y="450"/>
                    </a:lnTo>
                    <a:lnTo>
                      <a:pt x="351" y="450"/>
                    </a:lnTo>
                    <a:lnTo>
                      <a:pt x="352" y="459"/>
                    </a:lnTo>
                    <a:lnTo>
                      <a:pt x="350" y="452"/>
                    </a:lnTo>
                    <a:close/>
                    <a:moveTo>
                      <a:pt x="355" y="467"/>
                    </a:moveTo>
                    <a:lnTo>
                      <a:pt x="336" y="473"/>
                    </a:lnTo>
                    <a:lnTo>
                      <a:pt x="331" y="458"/>
                    </a:lnTo>
                    <a:lnTo>
                      <a:pt x="350" y="452"/>
                    </a:lnTo>
                    <a:lnTo>
                      <a:pt x="355" y="467"/>
                    </a:lnTo>
                    <a:close/>
                    <a:moveTo>
                      <a:pt x="336" y="473"/>
                    </a:moveTo>
                    <a:lnTo>
                      <a:pt x="336" y="473"/>
                    </a:lnTo>
                    <a:lnTo>
                      <a:pt x="335" y="473"/>
                    </a:lnTo>
                    <a:lnTo>
                      <a:pt x="333" y="466"/>
                    </a:lnTo>
                    <a:lnTo>
                      <a:pt x="336" y="473"/>
                    </a:lnTo>
                    <a:close/>
                    <a:moveTo>
                      <a:pt x="335" y="473"/>
                    </a:moveTo>
                    <a:lnTo>
                      <a:pt x="315" y="476"/>
                    </a:lnTo>
                    <a:lnTo>
                      <a:pt x="313" y="461"/>
                    </a:lnTo>
                    <a:lnTo>
                      <a:pt x="332" y="457"/>
                    </a:lnTo>
                    <a:lnTo>
                      <a:pt x="335" y="473"/>
                    </a:lnTo>
                    <a:close/>
                    <a:moveTo>
                      <a:pt x="311" y="461"/>
                    </a:moveTo>
                    <a:lnTo>
                      <a:pt x="311" y="461"/>
                    </a:lnTo>
                    <a:lnTo>
                      <a:pt x="313" y="461"/>
                    </a:lnTo>
                    <a:lnTo>
                      <a:pt x="314" y="468"/>
                    </a:lnTo>
                    <a:lnTo>
                      <a:pt x="311" y="461"/>
                    </a:lnTo>
                    <a:close/>
                    <a:moveTo>
                      <a:pt x="317" y="476"/>
                    </a:moveTo>
                    <a:lnTo>
                      <a:pt x="297" y="482"/>
                    </a:lnTo>
                    <a:lnTo>
                      <a:pt x="291" y="467"/>
                    </a:lnTo>
                    <a:lnTo>
                      <a:pt x="311" y="461"/>
                    </a:lnTo>
                    <a:lnTo>
                      <a:pt x="317" y="476"/>
                    </a:lnTo>
                    <a:close/>
                    <a:moveTo>
                      <a:pt x="297" y="482"/>
                    </a:moveTo>
                    <a:lnTo>
                      <a:pt x="251" y="498"/>
                    </a:lnTo>
                    <a:lnTo>
                      <a:pt x="296" y="482"/>
                    </a:lnTo>
                    <a:lnTo>
                      <a:pt x="293" y="475"/>
                    </a:lnTo>
                    <a:lnTo>
                      <a:pt x="297" y="482"/>
                    </a:lnTo>
                    <a:close/>
                    <a:moveTo>
                      <a:pt x="296" y="482"/>
                    </a:moveTo>
                    <a:lnTo>
                      <a:pt x="277" y="489"/>
                    </a:lnTo>
                    <a:lnTo>
                      <a:pt x="272" y="473"/>
                    </a:lnTo>
                    <a:lnTo>
                      <a:pt x="292" y="467"/>
                    </a:lnTo>
                    <a:lnTo>
                      <a:pt x="296" y="482"/>
                    </a:lnTo>
                    <a:close/>
                    <a:moveTo>
                      <a:pt x="277" y="489"/>
                    </a:moveTo>
                    <a:lnTo>
                      <a:pt x="272" y="491"/>
                    </a:lnTo>
                    <a:lnTo>
                      <a:pt x="268" y="486"/>
                    </a:lnTo>
                    <a:lnTo>
                      <a:pt x="274" y="481"/>
                    </a:lnTo>
                    <a:lnTo>
                      <a:pt x="277" y="489"/>
                    </a:lnTo>
                    <a:close/>
                    <a:moveTo>
                      <a:pt x="268" y="486"/>
                    </a:moveTo>
                    <a:lnTo>
                      <a:pt x="0" y="144"/>
                    </a:lnTo>
                    <a:lnTo>
                      <a:pt x="13" y="134"/>
                    </a:lnTo>
                    <a:lnTo>
                      <a:pt x="281" y="476"/>
                    </a:lnTo>
                    <a:lnTo>
                      <a:pt x="268" y="48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5" name="Freeform 327"/>
              <p:cNvSpPr>
                <a:spLocks noEditPoints="1"/>
              </p:cNvSpPr>
              <p:nvPr/>
            </p:nvSpPr>
            <p:spPr bwMode="auto">
              <a:xfrm>
                <a:off x="882" y="2278"/>
                <a:ext cx="159" cy="291"/>
              </a:xfrm>
              <a:custGeom>
                <a:avLst/>
                <a:gdLst/>
                <a:ahLst/>
                <a:cxnLst>
                  <a:cxn ang="0">
                    <a:pos x="507" y="44"/>
                  </a:cxn>
                  <a:cxn ang="0">
                    <a:pos x="538" y="76"/>
                  </a:cxn>
                  <a:cxn ang="0">
                    <a:pos x="570" y="148"/>
                  </a:cxn>
                  <a:cxn ang="0">
                    <a:pos x="570" y="148"/>
                  </a:cxn>
                  <a:cxn ang="0">
                    <a:pos x="587" y="186"/>
                  </a:cxn>
                  <a:cxn ang="0">
                    <a:pos x="592" y="226"/>
                  </a:cxn>
                  <a:cxn ang="0">
                    <a:pos x="605" y="306"/>
                  </a:cxn>
                  <a:cxn ang="0">
                    <a:pos x="626" y="338"/>
                  </a:cxn>
                  <a:cxn ang="0">
                    <a:pos x="626" y="338"/>
                  </a:cxn>
                  <a:cxn ang="0">
                    <a:pos x="633" y="378"/>
                  </a:cxn>
                  <a:cxn ang="0">
                    <a:pos x="637" y="418"/>
                  </a:cxn>
                  <a:cxn ang="0">
                    <a:pos x="620" y="458"/>
                  </a:cxn>
                  <a:cxn ang="0">
                    <a:pos x="620" y="496"/>
                  </a:cxn>
                  <a:cxn ang="0">
                    <a:pos x="630" y="576"/>
                  </a:cxn>
                  <a:cxn ang="0">
                    <a:pos x="624" y="615"/>
                  </a:cxn>
                  <a:cxn ang="0">
                    <a:pos x="616" y="652"/>
                  </a:cxn>
                  <a:cxn ang="0">
                    <a:pos x="616" y="653"/>
                  </a:cxn>
                  <a:cxn ang="0">
                    <a:pos x="588" y="688"/>
                  </a:cxn>
                  <a:cxn ang="0">
                    <a:pos x="565" y="761"/>
                  </a:cxn>
                  <a:cxn ang="0">
                    <a:pos x="567" y="804"/>
                  </a:cxn>
                  <a:cxn ang="0">
                    <a:pos x="547" y="840"/>
                  </a:cxn>
                  <a:cxn ang="0">
                    <a:pos x="527" y="876"/>
                  </a:cxn>
                  <a:cxn ang="0">
                    <a:pos x="494" y="904"/>
                  </a:cxn>
                  <a:cxn ang="0">
                    <a:pos x="449" y="968"/>
                  </a:cxn>
                  <a:cxn ang="0">
                    <a:pos x="409" y="1044"/>
                  </a:cxn>
                  <a:cxn ang="0">
                    <a:pos x="409" y="1044"/>
                  </a:cxn>
                  <a:cxn ang="0">
                    <a:pos x="380" y="1074"/>
                  </a:cxn>
                  <a:cxn ang="0">
                    <a:pos x="340" y="1090"/>
                  </a:cxn>
                  <a:cxn ang="0">
                    <a:pos x="270" y="1143"/>
                  </a:cxn>
                  <a:cxn ang="0">
                    <a:pos x="5" y="822"/>
                  </a:cxn>
                  <a:cxn ang="0">
                    <a:pos x="5" y="811"/>
                  </a:cxn>
                  <a:cxn ang="0">
                    <a:pos x="31" y="809"/>
                  </a:cxn>
                  <a:cxn ang="0">
                    <a:pos x="44" y="792"/>
                  </a:cxn>
                  <a:cxn ang="0">
                    <a:pos x="67" y="759"/>
                  </a:cxn>
                  <a:cxn ang="0">
                    <a:pos x="72" y="718"/>
                  </a:cxn>
                  <a:cxn ang="0">
                    <a:pos x="83" y="702"/>
                  </a:cxn>
                  <a:cxn ang="0">
                    <a:pos x="107" y="692"/>
                  </a:cxn>
                  <a:cxn ang="0">
                    <a:pos x="113" y="676"/>
                  </a:cxn>
                  <a:cxn ang="0">
                    <a:pos x="126" y="640"/>
                  </a:cxn>
                  <a:cxn ang="0">
                    <a:pos x="119" y="617"/>
                  </a:cxn>
                  <a:cxn ang="0">
                    <a:pos x="117" y="619"/>
                  </a:cxn>
                  <a:cxn ang="0">
                    <a:pos x="147" y="586"/>
                  </a:cxn>
                  <a:cxn ang="0">
                    <a:pos x="153" y="550"/>
                  </a:cxn>
                  <a:cxn ang="0">
                    <a:pos x="160" y="474"/>
                  </a:cxn>
                  <a:cxn ang="0">
                    <a:pos x="147" y="456"/>
                  </a:cxn>
                  <a:cxn ang="0">
                    <a:pos x="147" y="458"/>
                  </a:cxn>
                  <a:cxn ang="0">
                    <a:pos x="162" y="437"/>
                  </a:cxn>
                  <a:cxn ang="0">
                    <a:pos x="152" y="418"/>
                  </a:cxn>
                  <a:cxn ang="0">
                    <a:pos x="160" y="402"/>
                  </a:cxn>
                  <a:cxn ang="0">
                    <a:pos x="156" y="381"/>
                  </a:cxn>
                  <a:cxn ang="0">
                    <a:pos x="137" y="368"/>
                  </a:cxn>
                  <a:cxn ang="0">
                    <a:pos x="137" y="366"/>
                  </a:cxn>
                  <a:cxn ang="0">
                    <a:pos x="153" y="345"/>
                  </a:cxn>
                  <a:cxn ang="0">
                    <a:pos x="143" y="306"/>
                  </a:cxn>
                  <a:cxn ang="0">
                    <a:pos x="121" y="294"/>
                  </a:cxn>
                  <a:cxn ang="0">
                    <a:pos x="121" y="293"/>
                  </a:cxn>
                  <a:cxn ang="0">
                    <a:pos x="130" y="269"/>
                  </a:cxn>
                  <a:cxn ang="0">
                    <a:pos x="116" y="256"/>
                  </a:cxn>
                </a:cxnLst>
                <a:rect l="0" t="0" r="r" b="b"/>
                <a:pathLst>
                  <a:path w="637" h="1161">
                    <a:moveTo>
                      <a:pt x="495" y="4"/>
                    </a:moveTo>
                    <a:lnTo>
                      <a:pt x="515" y="39"/>
                    </a:lnTo>
                    <a:lnTo>
                      <a:pt x="500" y="48"/>
                    </a:lnTo>
                    <a:lnTo>
                      <a:pt x="481" y="12"/>
                    </a:lnTo>
                    <a:lnTo>
                      <a:pt x="495" y="4"/>
                    </a:lnTo>
                    <a:close/>
                    <a:moveTo>
                      <a:pt x="500" y="48"/>
                    </a:moveTo>
                    <a:lnTo>
                      <a:pt x="500" y="48"/>
                    </a:lnTo>
                    <a:lnTo>
                      <a:pt x="500" y="48"/>
                    </a:lnTo>
                    <a:lnTo>
                      <a:pt x="507" y="44"/>
                    </a:lnTo>
                    <a:lnTo>
                      <a:pt x="500" y="48"/>
                    </a:lnTo>
                    <a:close/>
                    <a:moveTo>
                      <a:pt x="515" y="39"/>
                    </a:moveTo>
                    <a:lnTo>
                      <a:pt x="538" y="75"/>
                    </a:lnTo>
                    <a:lnTo>
                      <a:pt x="524" y="84"/>
                    </a:lnTo>
                    <a:lnTo>
                      <a:pt x="500" y="48"/>
                    </a:lnTo>
                    <a:lnTo>
                      <a:pt x="515" y="39"/>
                    </a:lnTo>
                    <a:close/>
                    <a:moveTo>
                      <a:pt x="538" y="75"/>
                    </a:moveTo>
                    <a:lnTo>
                      <a:pt x="538" y="75"/>
                    </a:lnTo>
                    <a:lnTo>
                      <a:pt x="538" y="76"/>
                    </a:lnTo>
                    <a:lnTo>
                      <a:pt x="530" y="78"/>
                    </a:lnTo>
                    <a:lnTo>
                      <a:pt x="538" y="75"/>
                    </a:lnTo>
                    <a:close/>
                    <a:moveTo>
                      <a:pt x="538" y="76"/>
                    </a:moveTo>
                    <a:lnTo>
                      <a:pt x="554" y="112"/>
                    </a:lnTo>
                    <a:lnTo>
                      <a:pt x="539" y="118"/>
                    </a:lnTo>
                    <a:lnTo>
                      <a:pt x="522" y="82"/>
                    </a:lnTo>
                    <a:lnTo>
                      <a:pt x="538" y="76"/>
                    </a:lnTo>
                    <a:close/>
                    <a:moveTo>
                      <a:pt x="554" y="112"/>
                    </a:moveTo>
                    <a:lnTo>
                      <a:pt x="570" y="148"/>
                    </a:lnTo>
                    <a:lnTo>
                      <a:pt x="556" y="154"/>
                    </a:lnTo>
                    <a:lnTo>
                      <a:pt x="539" y="118"/>
                    </a:lnTo>
                    <a:lnTo>
                      <a:pt x="554" y="112"/>
                    </a:lnTo>
                    <a:close/>
                    <a:moveTo>
                      <a:pt x="570" y="148"/>
                    </a:moveTo>
                    <a:lnTo>
                      <a:pt x="570" y="148"/>
                    </a:lnTo>
                    <a:lnTo>
                      <a:pt x="570" y="148"/>
                    </a:lnTo>
                    <a:lnTo>
                      <a:pt x="563" y="150"/>
                    </a:lnTo>
                    <a:lnTo>
                      <a:pt x="570" y="148"/>
                    </a:lnTo>
                    <a:close/>
                    <a:moveTo>
                      <a:pt x="570" y="148"/>
                    </a:moveTo>
                    <a:lnTo>
                      <a:pt x="587" y="186"/>
                    </a:lnTo>
                    <a:lnTo>
                      <a:pt x="571" y="193"/>
                    </a:lnTo>
                    <a:lnTo>
                      <a:pt x="556" y="154"/>
                    </a:lnTo>
                    <a:lnTo>
                      <a:pt x="570" y="148"/>
                    </a:lnTo>
                    <a:close/>
                    <a:moveTo>
                      <a:pt x="587" y="186"/>
                    </a:moveTo>
                    <a:lnTo>
                      <a:pt x="587" y="186"/>
                    </a:lnTo>
                    <a:lnTo>
                      <a:pt x="587" y="188"/>
                    </a:lnTo>
                    <a:lnTo>
                      <a:pt x="579" y="190"/>
                    </a:lnTo>
                    <a:lnTo>
                      <a:pt x="587" y="186"/>
                    </a:lnTo>
                    <a:close/>
                    <a:moveTo>
                      <a:pt x="587" y="188"/>
                    </a:moveTo>
                    <a:lnTo>
                      <a:pt x="599" y="224"/>
                    </a:lnTo>
                    <a:lnTo>
                      <a:pt x="584" y="229"/>
                    </a:lnTo>
                    <a:lnTo>
                      <a:pt x="571" y="193"/>
                    </a:lnTo>
                    <a:lnTo>
                      <a:pt x="587" y="188"/>
                    </a:lnTo>
                    <a:close/>
                    <a:moveTo>
                      <a:pt x="599" y="224"/>
                    </a:moveTo>
                    <a:lnTo>
                      <a:pt x="601" y="224"/>
                    </a:lnTo>
                    <a:lnTo>
                      <a:pt x="601" y="224"/>
                    </a:lnTo>
                    <a:lnTo>
                      <a:pt x="592" y="226"/>
                    </a:lnTo>
                    <a:lnTo>
                      <a:pt x="599" y="224"/>
                    </a:lnTo>
                    <a:close/>
                    <a:moveTo>
                      <a:pt x="601" y="224"/>
                    </a:moveTo>
                    <a:lnTo>
                      <a:pt x="610" y="264"/>
                    </a:lnTo>
                    <a:lnTo>
                      <a:pt x="594" y="267"/>
                    </a:lnTo>
                    <a:lnTo>
                      <a:pt x="584" y="228"/>
                    </a:lnTo>
                    <a:lnTo>
                      <a:pt x="601" y="224"/>
                    </a:lnTo>
                    <a:close/>
                    <a:moveTo>
                      <a:pt x="610" y="264"/>
                    </a:moveTo>
                    <a:lnTo>
                      <a:pt x="620" y="302"/>
                    </a:lnTo>
                    <a:lnTo>
                      <a:pt x="605" y="306"/>
                    </a:lnTo>
                    <a:lnTo>
                      <a:pt x="594" y="267"/>
                    </a:lnTo>
                    <a:lnTo>
                      <a:pt x="610" y="264"/>
                    </a:lnTo>
                    <a:close/>
                    <a:moveTo>
                      <a:pt x="620" y="302"/>
                    </a:moveTo>
                    <a:lnTo>
                      <a:pt x="620" y="302"/>
                    </a:lnTo>
                    <a:lnTo>
                      <a:pt x="620" y="302"/>
                    </a:lnTo>
                    <a:lnTo>
                      <a:pt x="612" y="305"/>
                    </a:lnTo>
                    <a:lnTo>
                      <a:pt x="620" y="302"/>
                    </a:lnTo>
                    <a:close/>
                    <a:moveTo>
                      <a:pt x="620" y="302"/>
                    </a:moveTo>
                    <a:lnTo>
                      <a:pt x="626" y="338"/>
                    </a:lnTo>
                    <a:lnTo>
                      <a:pt x="611" y="342"/>
                    </a:lnTo>
                    <a:lnTo>
                      <a:pt x="603" y="306"/>
                    </a:lnTo>
                    <a:lnTo>
                      <a:pt x="620" y="302"/>
                    </a:lnTo>
                    <a:close/>
                    <a:moveTo>
                      <a:pt x="626" y="338"/>
                    </a:moveTo>
                    <a:lnTo>
                      <a:pt x="626" y="339"/>
                    </a:lnTo>
                    <a:lnTo>
                      <a:pt x="626" y="338"/>
                    </a:lnTo>
                    <a:lnTo>
                      <a:pt x="619" y="341"/>
                    </a:lnTo>
                    <a:lnTo>
                      <a:pt x="626" y="338"/>
                    </a:lnTo>
                    <a:close/>
                    <a:moveTo>
                      <a:pt x="626" y="338"/>
                    </a:moveTo>
                    <a:lnTo>
                      <a:pt x="633" y="378"/>
                    </a:lnTo>
                    <a:lnTo>
                      <a:pt x="617" y="381"/>
                    </a:lnTo>
                    <a:lnTo>
                      <a:pt x="610" y="342"/>
                    </a:lnTo>
                    <a:lnTo>
                      <a:pt x="626" y="338"/>
                    </a:lnTo>
                    <a:close/>
                    <a:moveTo>
                      <a:pt x="633" y="378"/>
                    </a:moveTo>
                    <a:lnTo>
                      <a:pt x="633" y="379"/>
                    </a:lnTo>
                    <a:lnTo>
                      <a:pt x="633" y="378"/>
                    </a:lnTo>
                    <a:lnTo>
                      <a:pt x="625" y="379"/>
                    </a:lnTo>
                    <a:lnTo>
                      <a:pt x="633" y="378"/>
                    </a:lnTo>
                    <a:close/>
                    <a:moveTo>
                      <a:pt x="633" y="378"/>
                    </a:moveTo>
                    <a:lnTo>
                      <a:pt x="637" y="418"/>
                    </a:lnTo>
                    <a:lnTo>
                      <a:pt x="620" y="419"/>
                    </a:lnTo>
                    <a:lnTo>
                      <a:pt x="616" y="379"/>
                    </a:lnTo>
                    <a:lnTo>
                      <a:pt x="633" y="378"/>
                    </a:lnTo>
                    <a:close/>
                    <a:moveTo>
                      <a:pt x="637" y="418"/>
                    </a:moveTo>
                    <a:lnTo>
                      <a:pt x="637" y="418"/>
                    </a:lnTo>
                    <a:lnTo>
                      <a:pt x="628" y="418"/>
                    </a:lnTo>
                    <a:lnTo>
                      <a:pt x="637" y="418"/>
                    </a:lnTo>
                    <a:close/>
                    <a:moveTo>
                      <a:pt x="637" y="418"/>
                    </a:moveTo>
                    <a:lnTo>
                      <a:pt x="637" y="458"/>
                    </a:lnTo>
                    <a:lnTo>
                      <a:pt x="620" y="458"/>
                    </a:lnTo>
                    <a:lnTo>
                      <a:pt x="620" y="418"/>
                    </a:lnTo>
                    <a:lnTo>
                      <a:pt x="637" y="418"/>
                    </a:lnTo>
                    <a:close/>
                    <a:moveTo>
                      <a:pt x="637" y="458"/>
                    </a:moveTo>
                    <a:lnTo>
                      <a:pt x="637" y="496"/>
                    </a:lnTo>
                    <a:lnTo>
                      <a:pt x="620" y="496"/>
                    </a:lnTo>
                    <a:lnTo>
                      <a:pt x="620" y="458"/>
                    </a:lnTo>
                    <a:lnTo>
                      <a:pt x="637" y="458"/>
                    </a:lnTo>
                    <a:close/>
                    <a:moveTo>
                      <a:pt x="637" y="496"/>
                    </a:moveTo>
                    <a:lnTo>
                      <a:pt x="637" y="498"/>
                    </a:lnTo>
                    <a:lnTo>
                      <a:pt x="628" y="496"/>
                    </a:lnTo>
                    <a:lnTo>
                      <a:pt x="637" y="496"/>
                    </a:lnTo>
                    <a:close/>
                    <a:moveTo>
                      <a:pt x="637" y="498"/>
                    </a:moveTo>
                    <a:lnTo>
                      <a:pt x="633" y="536"/>
                    </a:lnTo>
                    <a:lnTo>
                      <a:pt x="616" y="535"/>
                    </a:lnTo>
                    <a:lnTo>
                      <a:pt x="620" y="496"/>
                    </a:lnTo>
                    <a:lnTo>
                      <a:pt x="637" y="498"/>
                    </a:lnTo>
                    <a:close/>
                    <a:moveTo>
                      <a:pt x="633" y="536"/>
                    </a:moveTo>
                    <a:lnTo>
                      <a:pt x="630" y="576"/>
                    </a:lnTo>
                    <a:lnTo>
                      <a:pt x="614" y="575"/>
                    </a:lnTo>
                    <a:lnTo>
                      <a:pt x="616" y="535"/>
                    </a:lnTo>
                    <a:lnTo>
                      <a:pt x="633" y="536"/>
                    </a:lnTo>
                    <a:close/>
                    <a:moveTo>
                      <a:pt x="630" y="576"/>
                    </a:moveTo>
                    <a:lnTo>
                      <a:pt x="630" y="576"/>
                    </a:lnTo>
                    <a:lnTo>
                      <a:pt x="630" y="576"/>
                    </a:lnTo>
                    <a:lnTo>
                      <a:pt x="621" y="575"/>
                    </a:lnTo>
                    <a:lnTo>
                      <a:pt x="630" y="576"/>
                    </a:lnTo>
                    <a:close/>
                    <a:moveTo>
                      <a:pt x="630" y="576"/>
                    </a:moveTo>
                    <a:lnTo>
                      <a:pt x="623" y="616"/>
                    </a:lnTo>
                    <a:lnTo>
                      <a:pt x="607" y="613"/>
                    </a:lnTo>
                    <a:lnTo>
                      <a:pt x="614" y="574"/>
                    </a:lnTo>
                    <a:lnTo>
                      <a:pt x="630" y="576"/>
                    </a:lnTo>
                    <a:close/>
                    <a:moveTo>
                      <a:pt x="623" y="616"/>
                    </a:moveTo>
                    <a:lnTo>
                      <a:pt x="624" y="615"/>
                    </a:lnTo>
                    <a:lnTo>
                      <a:pt x="623" y="616"/>
                    </a:lnTo>
                    <a:lnTo>
                      <a:pt x="615" y="615"/>
                    </a:lnTo>
                    <a:lnTo>
                      <a:pt x="623" y="616"/>
                    </a:lnTo>
                    <a:close/>
                    <a:moveTo>
                      <a:pt x="623" y="616"/>
                    </a:moveTo>
                    <a:lnTo>
                      <a:pt x="616" y="652"/>
                    </a:lnTo>
                    <a:lnTo>
                      <a:pt x="601" y="649"/>
                    </a:lnTo>
                    <a:lnTo>
                      <a:pt x="607" y="613"/>
                    </a:lnTo>
                    <a:lnTo>
                      <a:pt x="623" y="616"/>
                    </a:lnTo>
                    <a:close/>
                    <a:moveTo>
                      <a:pt x="616" y="652"/>
                    </a:moveTo>
                    <a:lnTo>
                      <a:pt x="616" y="652"/>
                    </a:lnTo>
                    <a:lnTo>
                      <a:pt x="616" y="653"/>
                    </a:lnTo>
                    <a:lnTo>
                      <a:pt x="608" y="651"/>
                    </a:lnTo>
                    <a:lnTo>
                      <a:pt x="616" y="652"/>
                    </a:lnTo>
                    <a:close/>
                    <a:moveTo>
                      <a:pt x="616" y="653"/>
                    </a:moveTo>
                    <a:lnTo>
                      <a:pt x="603" y="692"/>
                    </a:lnTo>
                    <a:lnTo>
                      <a:pt x="588" y="687"/>
                    </a:lnTo>
                    <a:lnTo>
                      <a:pt x="601" y="648"/>
                    </a:lnTo>
                    <a:lnTo>
                      <a:pt x="616" y="653"/>
                    </a:lnTo>
                    <a:close/>
                    <a:moveTo>
                      <a:pt x="588" y="688"/>
                    </a:moveTo>
                    <a:lnTo>
                      <a:pt x="588" y="687"/>
                    </a:lnTo>
                    <a:lnTo>
                      <a:pt x="588" y="687"/>
                    </a:lnTo>
                    <a:lnTo>
                      <a:pt x="596" y="689"/>
                    </a:lnTo>
                    <a:lnTo>
                      <a:pt x="588" y="688"/>
                    </a:lnTo>
                    <a:close/>
                    <a:moveTo>
                      <a:pt x="603" y="692"/>
                    </a:moveTo>
                    <a:lnTo>
                      <a:pt x="593" y="730"/>
                    </a:lnTo>
                    <a:lnTo>
                      <a:pt x="578" y="727"/>
                    </a:lnTo>
                    <a:lnTo>
                      <a:pt x="588" y="688"/>
                    </a:lnTo>
                    <a:lnTo>
                      <a:pt x="603" y="692"/>
                    </a:lnTo>
                    <a:close/>
                    <a:moveTo>
                      <a:pt x="593" y="730"/>
                    </a:moveTo>
                    <a:lnTo>
                      <a:pt x="593" y="730"/>
                    </a:lnTo>
                    <a:lnTo>
                      <a:pt x="593" y="732"/>
                    </a:lnTo>
                    <a:lnTo>
                      <a:pt x="585" y="729"/>
                    </a:lnTo>
                    <a:lnTo>
                      <a:pt x="593" y="730"/>
                    </a:lnTo>
                    <a:close/>
                    <a:moveTo>
                      <a:pt x="593" y="732"/>
                    </a:moveTo>
                    <a:lnTo>
                      <a:pt x="580" y="768"/>
                    </a:lnTo>
                    <a:lnTo>
                      <a:pt x="565" y="761"/>
                    </a:lnTo>
                    <a:lnTo>
                      <a:pt x="578" y="725"/>
                    </a:lnTo>
                    <a:lnTo>
                      <a:pt x="593" y="732"/>
                    </a:lnTo>
                    <a:close/>
                    <a:moveTo>
                      <a:pt x="580" y="768"/>
                    </a:moveTo>
                    <a:lnTo>
                      <a:pt x="567" y="804"/>
                    </a:lnTo>
                    <a:lnTo>
                      <a:pt x="552" y="797"/>
                    </a:lnTo>
                    <a:lnTo>
                      <a:pt x="565" y="761"/>
                    </a:lnTo>
                    <a:lnTo>
                      <a:pt x="580" y="768"/>
                    </a:lnTo>
                    <a:close/>
                    <a:moveTo>
                      <a:pt x="567" y="804"/>
                    </a:moveTo>
                    <a:lnTo>
                      <a:pt x="567" y="804"/>
                    </a:lnTo>
                    <a:lnTo>
                      <a:pt x="567" y="804"/>
                    </a:lnTo>
                    <a:lnTo>
                      <a:pt x="560" y="800"/>
                    </a:lnTo>
                    <a:lnTo>
                      <a:pt x="567" y="804"/>
                    </a:lnTo>
                    <a:close/>
                    <a:moveTo>
                      <a:pt x="567" y="804"/>
                    </a:moveTo>
                    <a:lnTo>
                      <a:pt x="547" y="840"/>
                    </a:lnTo>
                    <a:lnTo>
                      <a:pt x="533" y="832"/>
                    </a:lnTo>
                    <a:lnTo>
                      <a:pt x="552" y="796"/>
                    </a:lnTo>
                    <a:lnTo>
                      <a:pt x="567" y="804"/>
                    </a:lnTo>
                    <a:close/>
                    <a:moveTo>
                      <a:pt x="547" y="840"/>
                    </a:moveTo>
                    <a:lnTo>
                      <a:pt x="527" y="876"/>
                    </a:lnTo>
                    <a:lnTo>
                      <a:pt x="513" y="868"/>
                    </a:lnTo>
                    <a:lnTo>
                      <a:pt x="533" y="832"/>
                    </a:lnTo>
                    <a:lnTo>
                      <a:pt x="547" y="840"/>
                    </a:lnTo>
                    <a:close/>
                    <a:moveTo>
                      <a:pt x="527" y="876"/>
                    </a:moveTo>
                    <a:lnTo>
                      <a:pt x="508" y="912"/>
                    </a:lnTo>
                    <a:lnTo>
                      <a:pt x="494" y="904"/>
                    </a:lnTo>
                    <a:lnTo>
                      <a:pt x="513" y="868"/>
                    </a:lnTo>
                    <a:lnTo>
                      <a:pt x="527" y="876"/>
                    </a:lnTo>
                    <a:close/>
                    <a:moveTo>
                      <a:pt x="508" y="912"/>
                    </a:moveTo>
                    <a:lnTo>
                      <a:pt x="508" y="912"/>
                    </a:lnTo>
                    <a:lnTo>
                      <a:pt x="508" y="912"/>
                    </a:lnTo>
                    <a:lnTo>
                      <a:pt x="500" y="908"/>
                    </a:lnTo>
                    <a:lnTo>
                      <a:pt x="508" y="912"/>
                    </a:lnTo>
                    <a:close/>
                    <a:moveTo>
                      <a:pt x="508" y="912"/>
                    </a:moveTo>
                    <a:lnTo>
                      <a:pt x="489" y="945"/>
                    </a:lnTo>
                    <a:lnTo>
                      <a:pt x="475" y="936"/>
                    </a:lnTo>
                    <a:lnTo>
                      <a:pt x="494" y="904"/>
                    </a:lnTo>
                    <a:lnTo>
                      <a:pt x="508" y="912"/>
                    </a:lnTo>
                    <a:close/>
                    <a:moveTo>
                      <a:pt x="489" y="945"/>
                    </a:moveTo>
                    <a:lnTo>
                      <a:pt x="488" y="945"/>
                    </a:lnTo>
                    <a:lnTo>
                      <a:pt x="488" y="946"/>
                    </a:lnTo>
                    <a:lnTo>
                      <a:pt x="481" y="941"/>
                    </a:lnTo>
                    <a:lnTo>
                      <a:pt x="489" y="945"/>
                    </a:lnTo>
                    <a:close/>
                    <a:moveTo>
                      <a:pt x="488" y="946"/>
                    </a:moveTo>
                    <a:lnTo>
                      <a:pt x="462" y="979"/>
                    </a:lnTo>
                    <a:lnTo>
                      <a:pt x="449" y="968"/>
                    </a:lnTo>
                    <a:lnTo>
                      <a:pt x="475" y="936"/>
                    </a:lnTo>
                    <a:lnTo>
                      <a:pt x="488" y="946"/>
                    </a:lnTo>
                    <a:close/>
                    <a:moveTo>
                      <a:pt x="462" y="979"/>
                    </a:moveTo>
                    <a:lnTo>
                      <a:pt x="435" y="1011"/>
                    </a:lnTo>
                    <a:lnTo>
                      <a:pt x="423" y="1000"/>
                    </a:lnTo>
                    <a:lnTo>
                      <a:pt x="449" y="968"/>
                    </a:lnTo>
                    <a:lnTo>
                      <a:pt x="462" y="979"/>
                    </a:lnTo>
                    <a:close/>
                    <a:moveTo>
                      <a:pt x="435" y="1011"/>
                    </a:moveTo>
                    <a:lnTo>
                      <a:pt x="409" y="1044"/>
                    </a:lnTo>
                    <a:lnTo>
                      <a:pt x="396" y="1034"/>
                    </a:lnTo>
                    <a:lnTo>
                      <a:pt x="423" y="1000"/>
                    </a:lnTo>
                    <a:lnTo>
                      <a:pt x="435" y="1011"/>
                    </a:lnTo>
                    <a:close/>
                    <a:moveTo>
                      <a:pt x="409" y="1044"/>
                    </a:moveTo>
                    <a:lnTo>
                      <a:pt x="409" y="1044"/>
                    </a:lnTo>
                    <a:lnTo>
                      <a:pt x="409" y="1044"/>
                    </a:lnTo>
                    <a:lnTo>
                      <a:pt x="403" y="1039"/>
                    </a:lnTo>
                    <a:lnTo>
                      <a:pt x="409" y="1044"/>
                    </a:lnTo>
                    <a:close/>
                    <a:moveTo>
                      <a:pt x="409" y="1044"/>
                    </a:moveTo>
                    <a:lnTo>
                      <a:pt x="380" y="1074"/>
                    </a:lnTo>
                    <a:lnTo>
                      <a:pt x="368" y="1062"/>
                    </a:lnTo>
                    <a:lnTo>
                      <a:pt x="398" y="1033"/>
                    </a:lnTo>
                    <a:lnTo>
                      <a:pt x="409" y="1044"/>
                    </a:lnTo>
                    <a:close/>
                    <a:moveTo>
                      <a:pt x="380" y="1074"/>
                    </a:moveTo>
                    <a:lnTo>
                      <a:pt x="350" y="1103"/>
                    </a:lnTo>
                    <a:lnTo>
                      <a:pt x="338" y="1092"/>
                    </a:lnTo>
                    <a:lnTo>
                      <a:pt x="368" y="1062"/>
                    </a:lnTo>
                    <a:lnTo>
                      <a:pt x="380" y="1074"/>
                    </a:lnTo>
                    <a:close/>
                    <a:moveTo>
                      <a:pt x="350" y="1103"/>
                    </a:moveTo>
                    <a:lnTo>
                      <a:pt x="350" y="1103"/>
                    </a:lnTo>
                    <a:lnTo>
                      <a:pt x="349" y="1103"/>
                    </a:lnTo>
                    <a:lnTo>
                      <a:pt x="344" y="1097"/>
                    </a:lnTo>
                    <a:lnTo>
                      <a:pt x="350" y="1103"/>
                    </a:lnTo>
                    <a:close/>
                    <a:moveTo>
                      <a:pt x="349" y="1103"/>
                    </a:moveTo>
                    <a:lnTo>
                      <a:pt x="317" y="1130"/>
                    </a:lnTo>
                    <a:lnTo>
                      <a:pt x="306" y="1117"/>
                    </a:lnTo>
                    <a:lnTo>
                      <a:pt x="340" y="1090"/>
                    </a:lnTo>
                    <a:lnTo>
                      <a:pt x="349" y="1103"/>
                    </a:lnTo>
                    <a:close/>
                    <a:moveTo>
                      <a:pt x="317" y="1130"/>
                    </a:moveTo>
                    <a:lnTo>
                      <a:pt x="317" y="1130"/>
                    </a:lnTo>
                    <a:lnTo>
                      <a:pt x="317" y="1130"/>
                    </a:lnTo>
                    <a:lnTo>
                      <a:pt x="311" y="1124"/>
                    </a:lnTo>
                    <a:lnTo>
                      <a:pt x="317" y="1130"/>
                    </a:lnTo>
                    <a:close/>
                    <a:moveTo>
                      <a:pt x="317" y="1130"/>
                    </a:moveTo>
                    <a:lnTo>
                      <a:pt x="281" y="1156"/>
                    </a:lnTo>
                    <a:lnTo>
                      <a:pt x="270" y="1143"/>
                    </a:lnTo>
                    <a:lnTo>
                      <a:pt x="306" y="1117"/>
                    </a:lnTo>
                    <a:lnTo>
                      <a:pt x="317" y="1130"/>
                    </a:lnTo>
                    <a:close/>
                    <a:moveTo>
                      <a:pt x="281" y="1156"/>
                    </a:moveTo>
                    <a:lnTo>
                      <a:pt x="274" y="1161"/>
                    </a:lnTo>
                    <a:lnTo>
                      <a:pt x="269" y="1155"/>
                    </a:lnTo>
                    <a:lnTo>
                      <a:pt x="275" y="1150"/>
                    </a:lnTo>
                    <a:lnTo>
                      <a:pt x="281" y="1156"/>
                    </a:lnTo>
                    <a:close/>
                    <a:moveTo>
                      <a:pt x="269" y="1155"/>
                    </a:moveTo>
                    <a:lnTo>
                      <a:pt x="5" y="822"/>
                    </a:lnTo>
                    <a:lnTo>
                      <a:pt x="17" y="811"/>
                    </a:lnTo>
                    <a:lnTo>
                      <a:pt x="282" y="1144"/>
                    </a:lnTo>
                    <a:lnTo>
                      <a:pt x="269" y="1155"/>
                    </a:lnTo>
                    <a:close/>
                    <a:moveTo>
                      <a:pt x="5" y="822"/>
                    </a:moveTo>
                    <a:lnTo>
                      <a:pt x="0" y="817"/>
                    </a:lnTo>
                    <a:lnTo>
                      <a:pt x="5" y="811"/>
                    </a:lnTo>
                    <a:lnTo>
                      <a:pt x="12" y="817"/>
                    </a:lnTo>
                    <a:lnTo>
                      <a:pt x="5" y="822"/>
                    </a:lnTo>
                    <a:close/>
                    <a:moveTo>
                      <a:pt x="5" y="811"/>
                    </a:moveTo>
                    <a:lnTo>
                      <a:pt x="18" y="797"/>
                    </a:lnTo>
                    <a:lnTo>
                      <a:pt x="30" y="809"/>
                    </a:lnTo>
                    <a:lnTo>
                      <a:pt x="17" y="823"/>
                    </a:lnTo>
                    <a:lnTo>
                      <a:pt x="5" y="811"/>
                    </a:lnTo>
                    <a:close/>
                    <a:moveTo>
                      <a:pt x="31" y="809"/>
                    </a:moveTo>
                    <a:lnTo>
                      <a:pt x="31" y="809"/>
                    </a:lnTo>
                    <a:lnTo>
                      <a:pt x="30" y="809"/>
                    </a:lnTo>
                    <a:lnTo>
                      <a:pt x="25" y="804"/>
                    </a:lnTo>
                    <a:lnTo>
                      <a:pt x="31" y="809"/>
                    </a:lnTo>
                    <a:close/>
                    <a:moveTo>
                      <a:pt x="18" y="799"/>
                    </a:moveTo>
                    <a:lnTo>
                      <a:pt x="31" y="782"/>
                    </a:lnTo>
                    <a:lnTo>
                      <a:pt x="44" y="792"/>
                    </a:lnTo>
                    <a:lnTo>
                      <a:pt x="31" y="809"/>
                    </a:lnTo>
                    <a:lnTo>
                      <a:pt x="18" y="799"/>
                    </a:lnTo>
                    <a:close/>
                    <a:moveTo>
                      <a:pt x="31" y="782"/>
                    </a:moveTo>
                    <a:lnTo>
                      <a:pt x="44" y="766"/>
                    </a:lnTo>
                    <a:lnTo>
                      <a:pt x="57" y="777"/>
                    </a:lnTo>
                    <a:lnTo>
                      <a:pt x="44" y="792"/>
                    </a:lnTo>
                    <a:lnTo>
                      <a:pt x="31" y="782"/>
                    </a:lnTo>
                    <a:close/>
                    <a:moveTo>
                      <a:pt x="57" y="775"/>
                    </a:moveTo>
                    <a:lnTo>
                      <a:pt x="57" y="775"/>
                    </a:lnTo>
                    <a:lnTo>
                      <a:pt x="57" y="777"/>
                    </a:lnTo>
                    <a:lnTo>
                      <a:pt x="50" y="772"/>
                    </a:lnTo>
                    <a:lnTo>
                      <a:pt x="57" y="775"/>
                    </a:lnTo>
                    <a:close/>
                    <a:moveTo>
                      <a:pt x="44" y="766"/>
                    </a:moveTo>
                    <a:lnTo>
                      <a:pt x="53" y="751"/>
                    </a:lnTo>
                    <a:lnTo>
                      <a:pt x="67" y="759"/>
                    </a:lnTo>
                    <a:lnTo>
                      <a:pt x="57" y="775"/>
                    </a:lnTo>
                    <a:lnTo>
                      <a:pt x="44" y="766"/>
                    </a:lnTo>
                    <a:close/>
                    <a:moveTo>
                      <a:pt x="53" y="751"/>
                    </a:moveTo>
                    <a:lnTo>
                      <a:pt x="63" y="734"/>
                    </a:lnTo>
                    <a:lnTo>
                      <a:pt x="77" y="742"/>
                    </a:lnTo>
                    <a:lnTo>
                      <a:pt x="67" y="759"/>
                    </a:lnTo>
                    <a:lnTo>
                      <a:pt x="53" y="751"/>
                    </a:lnTo>
                    <a:close/>
                    <a:moveTo>
                      <a:pt x="63" y="734"/>
                    </a:moveTo>
                    <a:lnTo>
                      <a:pt x="72" y="718"/>
                    </a:lnTo>
                    <a:lnTo>
                      <a:pt x="86" y="727"/>
                    </a:lnTo>
                    <a:lnTo>
                      <a:pt x="77" y="742"/>
                    </a:lnTo>
                    <a:lnTo>
                      <a:pt x="63" y="734"/>
                    </a:lnTo>
                    <a:close/>
                    <a:moveTo>
                      <a:pt x="72" y="718"/>
                    </a:moveTo>
                    <a:lnTo>
                      <a:pt x="83" y="702"/>
                    </a:lnTo>
                    <a:lnTo>
                      <a:pt x="97" y="710"/>
                    </a:lnTo>
                    <a:lnTo>
                      <a:pt x="86" y="727"/>
                    </a:lnTo>
                    <a:lnTo>
                      <a:pt x="72" y="718"/>
                    </a:lnTo>
                    <a:close/>
                    <a:moveTo>
                      <a:pt x="83" y="702"/>
                    </a:moveTo>
                    <a:lnTo>
                      <a:pt x="93" y="685"/>
                    </a:lnTo>
                    <a:lnTo>
                      <a:pt x="107" y="693"/>
                    </a:lnTo>
                    <a:lnTo>
                      <a:pt x="97" y="710"/>
                    </a:lnTo>
                    <a:lnTo>
                      <a:pt x="83" y="702"/>
                    </a:lnTo>
                    <a:close/>
                    <a:moveTo>
                      <a:pt x="107" y="692"/>
                    </a:moveTo>
                    <a:lnTo>
                      <a:pt x="107" y="693"/>
                    </a:lnTo>
                    <a:lnTo>
                      <a:pt x="107" y="693"/>
                    </a:lnTo>
                    <a:lnTo>
                      <a:pt x="99" y="689"/>
                    </a:lnTo>
                    <a:lnTo>
                      <a:pt x="107" y="692"/>
                    </a:lnTo>
                    <a:close/>
                    <a:moveTo>
                      <a:pt x="92" y="687"/>
                    </a:moveTo>
                    <a:lnTo>
                      <a:pt x="98" y="670"/>
                    </a:lnTo>
                    <a:lnTo>
                      <a:pt x="113" y="676"/>
                    </a:lnTo>
                    <a:lnTo>
                      <a:pt x="107" y="692"/>
                    </a:lnTo>
                    <a:lnTo>
                      <a:pt x="92" y="687"/>
                    </a:lnTo>
                    <a:close/>
                    <a:moveTo>
                      <a:pt x="98" y="670"/>
                    </a:moveTo>
                    <a:lnTo>
                      <a:pt x="104" y="653"/>
                    </a:lnTo>
                    <a:lnTo>
                      <a:pt x="120" y="660"/>
                    </a:lnTo>
                    <a:lnTo>
                      <a:pt x="113" y="676"/>
                    </a:lnTo>
                    <a:lnTo>
                      <a:pt x="98" y="670"/>
                    </a:lnTo>
                    <a:close/>
                    <a:moveTo>
                      <a:pt x="120" y="660"/>
                    </a:moveTo>
                    <a:lnTo>
                      <a:pt x="120" y="660"/>
                    </a:lnTo>
                    <a:lnTo>
                      <a:pt x="120" y="660"/>
                    </a:lnTo>
                    <a:lnTo>
                      <a:pt x="112" y="657"/>
                    </a:lnTo>
                    <a:lnTo>
                      <a:pt x="120" y="660"/>
                    </a:lnTo>
                    <a:close/>
                    <a:moveTo>
                      <a:pt x="104" y="655"/>
                    </a:moveTo>
                    <a:lnTo>
                      <a:pt x="111" y="635"/>
                    </a:lnTo>
                    <a:lnTo>
                      <a:pt x="126" y="640"/>
                    </a:lnTo>
                    <a:lnTo>
                      <a:pt x="120" y="660"/>
                    </a:lnTo>
                    <a:lnTo>
                      <a:pt x="104" y="655"/>
                    </a:lnTo>
                    <a:close/>
                    <a:moveTo>
                      <a:pt x="111" y="635"/>
                    </a:moveTo>
                    <a:lnTo>
                      <a:pt x="111" y="634"/>
                    </a:lnTo>
                    <a:lnTo>
                      <a:pt x="111" y="634"/>
                    </a:lnTo>
                    <a:lnTo>
                      <a:pt x="119" y="638"/>
                    </a:lnTo>
                    <a:lnTo>
                      <a:pt x="111" y="635"/>
                    </a:lnTo>
                    <a:close/>
                    <a:moveTo>
                      <a:pt x="111" y="634"/>
                    </a:moveTo>
                    <a:lnTo>
                      <a:pt x="119" y="617"/>
                    </a:lnTo>
                    <a:lnTo>
                      <a:pt x="133" y="624"/>
                    </a:lnTo>
                    <a:lnTo>
                      <a:pt x="126" y="640"/>
                    </a:lnTo>
                    <a:lnTo>
                      <a:pt x="111" y="634"/>
                    </a:lnTo>
                    <a:close/>
                    <a:moveTo>
                      <a:pt x="133" y="624"/>
                    </a:moveTo>
                    <a:lnTo>
                      <a:pt x="133" y="624"/>
                    </a:lnTo>
                    <a:lnTo>
                      <a:pt x="133" y="624"/>
                    </a:lnTo>
                    <a:lnTo>
                      <a:pt x="125" y="621"/>
                    </a:lnTo>
                    <a:lnTo>
                      <a:pt x="133" y="624"/>
                    </a:lnTo>
                    <a:close/>
                    <a:moveTo>
                      <a:pt x="117" y="619"/>
                    </a:moveTo>
                    <a:lnTo>
                      <a:pt x="131" y="583"/>
                    </a:lnTo>
                    <a:lnTo>
                      <a:pt x="146" y="588"/>
                    </a:lnTo>
                    <a:lnTo>
                      <a:pt x="133" y="624"/>
                    </a:lnTo>
                    <a:lnTo>
                      <a:pt x="117" y="619"/>
                    </a:lnTo>
                    <a:close/>
                    <a:moveTo>
                      <a:pt x="147" y="586"/>
                    </a:moveTo>
                    <a:lnTo>
                      <a:pt x="147" y="588"/>
                    </a:lnTo>
                    <a:lnTo>
                      <a:pt x="146" y="588"/>
                    </a:lnTo>
                    <a:lnTo>
                      <a:pt x="139" y="585"/>
                    </a:lnTo>
                    <a:lnTo>
                      <a:pt x="147" y="586"/>
                    </a:lnTo>
                    <a:close/>
                    <a:moveTo>
                      <a:pt x="130" y="584"/>
                    </a:moveTo>
                    <a:lnTo>
                      <a:pt x="137" y="548"/>
                    </a:lnTo>
                    <a:lnTo>
                      <a:pt x="153" y="550"/>
                    </a:lnTo>
                    <a:lnTo>
                      <a:pt x="147" y="586"/>
                    </a:lnTo>
                    <a:lnTo>
                      <a:pt x="130" y="584"/>
                    </a:lnTo>
                    <a:close/>
                    <a:moveTo>
                      <a:pt x="137" y="548"/>
                    </a:moveTo>
                    <a:lnTo>
                      <a:pt x="143" y="512"/>
                    </a:lnTo>
                    <a:lnTo>
                      <a:pt x="160" y="514"/>
                    </a:lnTo>
                    <a:lnTo>
                      <a:pt x="153" y="550"/>
                    </a:lnTo>
                    <a:lnTo>
                      <a:pt x="137" y="548"/>
                    </a:lnTo>
                    <a:close/>
                    <a:moveTo>
                      <a:pt x="160" y="513"/>
                    </a:moveTo>
                    <a:lnTo>
                      <a:pt x="160" y="513"/>
                    </a:lnTo>
                    <a:lnTo>
                      <a:pt x="160" y="514"/>
                    </a:lnTo>
                    <a:lnTo>
                      <a:pt x="152" y="513"/>
                    </a:lnTo>
                    <a:lnTo>
                      <a:pt x="160" y="513"/>
                    </a:lnTo>
                    <a:close/>
                    <a:moveTo>
                      <a:pt x="143" y="513"/>
                    </a:moveTo>
                    <a:lnTo>
                      <a:pt x="143" y="474"/>
                    </a:lnTo>
                    <a:lnTo>
                      <a:pt x="160" y="474"/>
                    </a:lnTo>
                    <a:lnTo>
                      <a:pt x="160" y="513"/>
                    </a:lnTo>
                    <a:lnTo>
                      <a:pt x="143" y="513"/>
                    </a:lnTo>
                    <a:close/>
                    <a:moveTo>
                      <a:pt x="143" y="474"/>
                    </a:moveTo>
                    <a:lnTo>
                      <a:pt x="143" y="473"/>
                    </a:lnTo>
                    <a:lnTo>
                      <a:pt x="143" y="472"/>
                    </a:lnTo>
                    <a:lnTo>
                      <a:pt x="152" y="474"/>
                    </a:lnTo>
                    <a:lnTo>
                      <a:pt x="143" y="474"/>
                    </a:lnTo>
                    <a:close/>
                    <a:moveTo>
                      <a:pt x="143" y="472"/>
                    </a:moveTo>
                    <a:lnTo>
                      <a:pt x="147" y="456"/>
                    </a:lnTo>
                    <a:lnTo>
                      <a:pt x="162" y="459"/>
                    </a:lnTo>
                    <a:lnTo>
                      <a:pt x="160" y="476"/>
                    </a:lnTo>
                    <a:lnTo>
                      <a:pt x="143" y="472"/>
                    </a:lnTo>
                    <a:close/>
                    <a:moveTo>
                      <a:pt x="164" y="458"/>
                    </a:moveTo>
                    <a:lnTo>
                      <a:pt x="164" y="459"/>
                    </a:lnTo>
                    <a:lnTo>
                      <a:pt x="162" y="459"/>
                    </a:lnTo>
                    <a:lnTo>
                      <a:pt x="155" y="458"/>
                    </a:lnTo>
                    <a:lnTo>
                      <a:pt x="164" y="458"/>
                    </a:lnTo>
                    <a:close/>
                    <a:moveTo>
                      <a:pt x="147" y="458"/>
                    </a:moveTo>
                    <a:lnTo>
                      <a:pt x="147" y="438"/>
                    </a:lnTo>
                    <a:lnTo>
                      <a:pt x="164" y="438"/>
                    </a:lnTo>
                    <a:lnTo>
                      <a:pt x="164" y="458"/>
                    </a:lnTo>
                    <a:lnTo>
                      <a:pt x="147" y="458"/>
                    </a:lnTo>
                    <a:close/>
                    <a:moveTo>
                      <a:pt x="162" y="437"/>
                    </a:moveTo>
                    <a:lnTo>
                      <a:pt x="164" y="437"/>
                    </a:lnTo>
                    <a:lnTo>
                      <a:pt x="164" y="438"/>
                    </a:lnTo>
                    <a:lnTo>
                      <a:pt x="155" y="438"/>
                    </a:lnTo>
                    <a:lnTo>
                      <a:pt x="162" y="437"/>
                    </a:lnTo>
                    <a:close/>
                    <a:moveTo>
                      <a:pt x="147" y="440"/>
                    </a:moveTo>
                    <a:lnTo>
                      <a:pt x="143" y="419"/>
                    </a:lnTo>
                    <a:lnTo>
                      <a:pt x="160" y="417"/>
                    </a:lnTo>
                    <a:lnTo>
                      <a:pt x="162" y="437"/>
                    </a:lnTo>
                    <a:lnTo>
                      <a:pt x="147" y="440"/>
                    </a:lnTo>
                    <a:close/>
                    <a:moveTo>
                      <a:pt x="143" y="419"/>
                    </a:moveTo>
                    <a:lnTo>
                      <a:pt x="143" y="419"/>
                    </a:lnTo>
                    <a:lnTo>
                      <a:pt x="143" y="418"/>
                    </a:lnTo>
                    <a:lnTo>
                      <a:pt x="152" y="418"/>
                    </a:lnTo>
                    <a:lnTo>
                      <a:pt x="143" y="419"/>
                    </a:lnTo>
                    <a:close/>
                    <a:moveTo>
                      <a:pt x="143" y="418"/>
                    </a:moveTo>
                    <a:lnTo>
                      <a:pt x="143" y="402"/>
                    </a:lnTo>
                    <a:lnTo>
                      <a:pt x="160" y="402"/>
                    </a:lnTo>
                    <a:lnTo>
                      <a:pt x="160" y="418"/>
                    </a:lnTo>
                    <a:lnTo>
                      <a:pt x="143" y="418"/>
                    </a:lnTo>
                    <a:close/>
                    <a:moveTo>
                      <a:pt x="160" y="401"/>
                    </a:moveTo>
                    <a:lnTo>
                      <a:pt x="160" y="401"/>
                    </a:lnTo>
                    <a:lnTo>
                      <a:pt x="160" y="402"/>
                    </a:lnTo>
                    <a:lnTo>
                      <a:pt x="152" y="402"/>
                    </a:lnTo>
                    <a:lnTo>
                      <a:pt x="160" y="401"/>
                    </a:lnTo>
                    <a:close/>
                    <a:moveTo>
                      <a:pt x="143" y="404"/>
                    </a:moveTo>
                    <a:lnTo>
                      <a:pt x="140" y="384"/>
                    </a:lnTo>
                    <a:lnTo>
                      <a:pt x="156" y="381"/>
                    </a:lnTo>
                    <a:lnTo>
                      <a:pt x="160" y="401"/>
                    </a:lnTo>
                    <a:lnTo>
                      <a:pt x="143" y="404"/>
                    </a:lnTo>
                    <a:close/>
                    <a:moveTo>
                      <a:pt x="156" y="381"/>
                    </a:moveTo>
                    <a:lnTo>
                      <a:pt x="156" y="381"/>
                    </a:lnTo>
                    <a:lnTo>
                      <a:pt x="156" y="381"/>
                    </a:lnTo>
                    <a:lnTo>
                      <a:pt x="148" y="383"/>
                    </a:lnTo>
                    <a:lnTo>
                      <a:pt x="156" y="381"/>
                    </a:lnTo>
                    <a:close/>
                    <a:moveTo>
                      <a:pt x="140" y="384"/>
                    </a:moveTo>
                    <a:lnTo>
                      <a:pt x="137" y="368"/>
                    </a:lnTo>
                    <a:lnTo>
                      <a:pt x="153" y="365"/>
                    </a:lnTo>
                    <a:lnTo>
                      <a:pt x="156" y="381"/>
                    </a:lnTo>
                    <a:lnTo>
                      <a:pt x="140" y="384"/>
                    </a:lnTo>
                    <a:close/>
                    <a:moveTo>
                      <a:pt x="137" y="368"/>
                    </a:moveTo>
                    <a:lnTo>
                      <a:pt x="137" y="366"/>
                    </a:lnTo>
                    <a:lnTo>
                      <a:pt x="137" y="366"/>
                    </a:lnTo>
                    <a:lnTo>
                      <a:pt x="146" y="366"/>
                    </a:lnTo>
                    <a:lnTo>
                      <a:pt x="137" y="368"/>
                    </a:lnTo>
                    <a:close/>
                    <a:moveTo>
                      <a:pt x="137" y="366"/>
                    </a:moveTo>
                    <a:lnTo>
                      <a:pt x="137" y="347"/>
                    </a:lnTo>
                    <a:lnTo>
                      <a:pt x="153" y="347"/>
                    </a:lnTo>
                    <a:lnTo>
                      <a:pt x="153" y="366"/>
                    </a:lnTo>
                    <a:lnTo>
                      <a:pt x="137" y="366"/>
                    </a:lnTo>
                    <a:close/>
                    <a:moveTo>
                      <a:pt x="153" y="345"/>
                    </a:moveTo>
                    <a:lnTo>
                      <a:pt x="153" y="346"/>
                    </a:lnTo>
                    <a:lnTo>
                      <a:pt x="153" y="347"/>
                    </a:lnTo>
                    <a:lnTo>
                      <a:pt x="146" y="347"/>
                    </a:lnTo>
                    <a:lnTo>
                      <a:pt x="153" y="345"/>
                    </a:lnTo>
                    <a:close/>
                    <a:moveTo>
                      <a:pt x="138" y="350"/>
                    </a:moveTo>
                    <a:lnTo>
                      <a:pt x="131" y="329"/>
                    </a:lnTo>
                    <a:lnTo>
                      <a:pt x="147" y="324"/>
                    </a:lnTo>
                    <a:lnTo>
                      <a:pt x="153" y="345"/>
                    </a:lnTo>
                    <a:lnTo>
                      <a:pt x="138" y="350"/>
                    </a:lnTo>
                    <a:close/>
                    <a:moveTo>
                      <a:pt x="131" y="329"/>
                    </a:moveTo>
                    <a:lnTo>
                      <a:pt x="130" y="329"/>
                    </a:lnTo>
                    <a:lnTo>
                      <a:pt x="130" y="328"/>
                    </a:lnTo>
                    <a:lnTo>
                      <a:pt x="139" y="327"/>
                    </a:lnTo>
                    <a:lnTo>
                      <a:pt x="131" y="329"/>
                    </a:lnTo>
                    <a:close/>
                    <a:moveTo>
                      <a:pt x="130" y="328"/>
                    </a:moveTo>
                    <a:lnTo>
                      <a:pt x="128" y="309"/>
                    </a:lnTo>
                    <a:lnTo>
                      <a:pt x="143" y="306"/>
                    </a:lnTo>
                    <a:lnTo>
                      <a:pt x="147" y="325"/>
                    </a:lnTo>
                    <a:lnTo>
                      <a:pt x="130" y="328"/>
                    </a:lnTo>
                    <a:close/>
                    <a:moveTo>
                      <a:pt x="143" y="305"/>
                    </a:moveTo>
                    <a:lnTo>
                      <a:pt x="143" y="305"/>
                    </a:lnTo>
                    <a:lnTo>
                      <a:pt x="143" y="306"/>
                    </a:lnTo>
                    <a:lnTo>
                      <a:pt x="135" y="307"/>
                    </a:lnTo>
                    <a:lnTo>
                      <a:pt x="143" y="305"/>
                    </a:lnTo>
                    <a:close/>
                    <a:moveTo>
                      <a:pt x="128" y="310"/>
                    </a:moveTo>
                    <a:lnTo>
                      <a:pt x="121" y="294"/>
                    </a:lnTo>
                    <a:lnTo>
                      <a:pt x="137" y="288"/>
                    </a:lnTo>
                    <a:lnTo>
                      <a:pt x="143" y="305"/>
                    </a:lnTo>
                    <a:lnTo>
                      <a:pt x="128" y="310"/>
                    </a:lnTo>
                    <a:close/>
                    <a:moveTo>
                      <a:pt x="121" y="294"/>
                    </a:moveTo>
                    <a:lnTo>
                      <a:pt x="121" y="293"/>
                    </a:lnTo>
                    <a:lnTo>
                      <a:pt x="121" y="293"/>
                    </a:lnTo>
                    <a:lnTo>
                      <a:pt x="129" y="291"/>
                    </a:lnTo>
                    <a:lnTo>
                      <a:pt x="121" y="294"/>
                    </a:lnTo>
                    <a:close/>
                    <a:moveTo>
                      <a:pt x="121" y="293"/>
                    </a:moveTo>
                    <a:lnTo>
                      <a:pt x="115" y="274"/>
                    </a:lnTo>
                    <a:lnTo>
                      <a:pt x="130" y="269"/>
                    </a:lnTo>
                    <a:lnTo>
                      <a:pt x="137" y="288"/>
                    </a:lnTo>
                    <a:lnTo>
                      <a:pt x="121" y="293"/>
                    </a:lnTo>
                    <a:close/>
                    <a:moveTo>
                      <a:pt x="130" y="269"/>
                    </a:moveTo>
                    <a:lnTo>
                      <a:pt x="130" y="269"/>
                    </a:lnTo>
                    <a:lnTo>
                      <a:pt x="130" y="269"/>
                    </a:lnTo>
                    <a:lnTo>
                      <a:pt x="122" y="271"/>
                    </a:lnTo>
                    <a:lnTo>
                      <a:pt x="130" y="269"/>
                    </a:lnTo>
                    <a:close/>
                    <a:moveTo>
                      <a:pt x="115" y="275"/>
                    </a:moveTo>
                    <a:lnTo>
                      <a:pt x="108" y="258"/>
                    </a:lnTo>
                    <a:lnTo>
                      <a:pt x="124" y="252"/>
                    </a:lnTo>
                    <a:lnTo>
                      <a:pt x="130" y="269"/>
                    </a:lnTo>
                    <a:lnTo>
                      <a:pt x="115" y="275"/>
                    </a:lnTo>
                    <a:close/>
                    <a:moveTo>
                      <a:pt x="108" y="258"/>
                    </a:moveTo>
                    <a:lnTo>
                      <a:pt x="106" y="252"/>
                    </a:lnTo>
                    <a:lnTo>
                      <a:pt x="111" y="248"/>
                    </a:lnTo>
                    <a:lnTo>
                      <a:pt x="116" y="256"/>
                    </a:lnTo>
                    <a:lnTo>
                      <a:pt x="108" y="258"/>
                    </a:lnTo>
                    <a:close/>
                    <a:moveTo>
                      <a:pt x="111" y="248"/>
                    </a:moveTo>
                    <a:lnTo>
                      <a:pt x="484" y="0"/>
                    </a:lnTo>
                    <a:lnTo>
                      <a:pt x="493" y="14"/>
                    </a:lnTo>
                    <a:lnTo>
                      <a:pt x="120" y="262"/>
                    </a:lnTo>
                    <a:lnTo>
                      <a:pt x="111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6" name="Freeform 328"/>
              <p:cNvSpPr>
                <a:spLocks noEditPoints="1"/>
              </p:cNvSpPr>
              <p:nvPr/>
            </p:nvSpPr>
            <p:spPr bwMode="auto">
              <a:xfrm>
                <a:off x="489" y="2560"/>
                <a:ext cx="315" cy="147"/>
              </a:xfrm>
              <a:custGeom>
                <a:avLst/>
                <a:gdLst/>
                <a:ahLst/>
                <a:cxnLst>
                  <a:cxn ang="0">
                    <a:pos x="1218" y="475"/>
                  </a:cxn>
                  <a:cxn ang="0">
                    <a:pos x="1178" y="494"/>
                  </a:cxn>
                  <a:cxn ang="0">
                    <a:pos x="1100" y="528"/>
                  </a:cxn>
                  <a:cxn ang="0">
                    <a:pos x="1051" y="525"/>
                  </a:cxn>
                  <a:cxn ang="0">
                    <a:pos x="1017" y="553"/>
                  </a:cxn>
                  <a:cxn ang="0">
                    <a:pos x="970" y="544"/>
                  </a:cxn>
                  <a:cxn ang="0">
                    <a:pos x="935" y="570"/>
                  </a:cxn>
                  <a:cxn ang="0">
                    <a:pos x="886" y="561"/>
                  </a:cxn>
                  <a:cxn ang="0">
                    <a:pos x="849" y="583"/>
                  </a:cxn>
                  <a:cxn ang="0">
                    <a:pos x="806" y="583"/>
                  </a:cxn>
                  <a:cxn ang="0">
                    <a:pos x="720" y="587"/>
                  </a:cxn>
                  <a:cxn ang="0">
                    <a:pos x="679" y="568"/>
                  </a:cxn>
                  <a:cxn ang="0">
                    <a:pos x="634" y="580"/>
                  </a:cxn>
                  <a:cxn ang="0">
                    <a:pos x="598" y="557"/>
                  </a:cxn>
                  <a:cxn ang="0">
                    <a:pos x="552" y="568"/>
                  </a:cxn>
                  <a:cxn ang="0">
                    <a:pos x="510" y="557"/>
                  </a:cxn>
                  <a:cxn ang="0">
                    <a:pos x="471" y="547"/>
                  </a:cxn>
                  <a:cxn ang="0">
                    <a:pos x="427" y="534"/>
                  </a:cxn>
                  <a:cxn ang="0">
                    <a:pos x="389" y="521"/>
                  </a:cxn>
                  <a:cxn ang="0">
                    <a:pos x="349" y="505"/>
                  </a:cxn>
                  <a:cxn ang="0">
                    <a:pos x="313" y="488"/>
                  </a:cxn>
                  <a:cxn ang="0">
                    <a:pos x="273" y="469"/>
                  </a:cxn>
                  <a:cxn ang="0">
                    <a:pos x="237" y="448"/>
                  </a:cxn>
                  <a:cxn ang="0">
                    <a:pos x="174" y="389"/>
                  </a:cxn>
                  <a:cxn ang="0">
                    <a:pos x="142" y="363"/>
                  </a:cxn>
                  <a:cxn ang="0">
                    <a:pos x="98" y="350"/>
                  </a:cxn>
                  <a:cxn ang="0">
                    <a:pos x="66" y="319"/>
                  </a:cxn>
                  <a:cxn ang="0">
                    <a:pos x="36" y="290"/>
                  </a:cxn>
                  <a:cxn ang="0">
                    <a:pos x="8" y="245"/>
                  </a:cxn>
                  <a:cxn ang="0">
                    <a:pos x="378" y="3"/>
                  </a:cxn>
                  <a:cxn ang="0">
                    <a:pos x="396" y="15"/>
                  </a:cxn>
                  <a:cxn ang="0">
                    <a:pos x="403" y="40"/>
                  </a:cxn>
                  <a:cxn ang="0">
                    <a:pos x="436" y="60"/>
                  </a:cxn>
                  <a:cxn ang="0">
                    <a:pos x="456" y="70"/>
                  </a:cxn>
                  <a:cxn ang="0">
                    <a:pos x="472" y="80"/>
                  </a:cxn>
                  <a:cxn ang="0">
                    <a:pos x="492" y="89"/>
                  </a:cxn>
                  <a:cxn ang="0">
                    <a:pos x="510" y="97"/>
                  </a:cxn>
                  <a:cxn ang="0">
                    <a:pos x="529" y="103"/>
                  </a:cxn>
                  <a:cxn ang="0">
                    <a:pos x="548" y="110"/>
                  </a:cxn>
                  <a:cxn ang="0">
                    <a:pos x="565" y="116"/>
                  </a:cxn>
                  <a:cxn ang="0">
                    <a:pos x="584" y="123"/>
                  </a:cxn>
                  <a:cxn ang="0">
                    <a:pos x="605" y="129"/>
                  </a:cxn>
                  <a:cxn ang="0">
                    <a:pos x="625" y="133"/>
                  </a:cxn>
                  <a:cxn ang="0">
                    <a:pos x="664" y="139"/>
                  </a:cxn>
                  <a:cxn ang="0">
                    <a:pos x="704" y="146"/>
                  </a:cxn>
                  <a:cxn ang="0">
                    <a:pos x="724" y="146"/>
                  </a:cxn>
                  <a:cxn ang="0">
                    <a:pos x="749" y="130"/>
                  </a:cxn>
                  <a:cxn ang="0">
                    <a:pos x="765" y="150"/>
                  </a:cxn>
                  <a:cxn ang="0">
                    <a:pos x="786" y="150"/>
                  </a:cxn>
                  <a:cxn ang="0">
                    <a:pos x="805" y="130"/>
                  </a:cxn>
                  <a:cxn ang="0">
                    <a:pos x="826" y="146"/>
                  </a:cxn>
                  <a:cxn ang="0">
                    <a:pos x="845" y="127"/>
                  </a:cxn>
                  <a:cxn ang="0">
                    <a:pos x="864" y="143"/>
                  </a:cxn>
                  <a:cxn ang="0">
                    <a:pos x="885" y="139"/>
                  </a:cxn>
                  <a:cxn ang="0">
                    <a:pos x="905" y="118"/>
                  </a:cxn>
                  <a:cxn ang="0">
                    <a:pos x="922" y="114"/>
                  </a:cxn>
                  <a:cxn ang="0">
                    <a:pos x="944" y="127"/>
                  </a:cxn>
                  <a:cxn ang="0">
                    <a:pos x="959" y="105"/>
                  </a:cxn>
                  <a:cxn ang="0">
                    <a:pos x="988" y="101"/>
                  </a:cxn>
                </a:cxnLst>
                <a:rect l="0" t="0" r="r" b="b"/>
                <a:pathLst>
                  <a:path w="1259" h="587">
                    <a:moveTo>
                      <a:pt x="1256" y="456"/>
                    </a:moveTo>
                    <a:lnTo>
                      <a:pt x="1218" y="475"/>
                    </a:lnTo>
                    <a:lnTo>
                      <a:pt x="1210" y="461"/>
                    </a:lnTo>
                    <a:lnTo>
                      <a:pt x="1249" y="440"/>
                    </a:lnTo>
                    <a:lnTo>
                      <a:pt x="1256" y="456"/>
                    </a:lnTo>
                    <a:close/>
                    <a:moveTo>
                      <a:pt x="1218" y="475"/>
                    </a:moveTo>
                    <a:lnTo>
                      <a:pt x="1178" y="494"/>
                    </a:lnTo>
                    <a:lnTo>
                      <a:pt x="1170" y="480"/>
                    </a:lnTo>
                    <a:lnTo>
                      <a:pt x="1210" y="461"/>
                    </a:lnTo>
                    <a:lnTo>
                      <a:pt x="1218" y="475"/>
                    </a:lnTo>
                    <a:close/>
                    <a:moveTo>
                      <a:pt x="1178" y="494"/>
                    </a:moveTo>
                    <a:lnTo>
                      <a:pt x="1178" y="494"/>
                    </a:lnTo>
                    <a:lnTo>
                      <a:pt x="1178" y="494"/>
                    </a:lnTo>
                    <a:lnTo>
                      <a:pt x="1174" y="488"/>
                    </a:lnTo>
                    <a:lnTo>
                      <a:pt x="1178" y="494"/>
                    </a:lnTo>
                    <a:close/>
                    <a:moveTo>
                      <a:pt x="1178" y="494"/>
                    </a:moveTo>
                    <a:lnTo>
                      <a:pt x="1138" y="511"/>
                    </a:lnTo>
                    <a:lnTo>
                      <a:pt x="1132" y="496"/>
                    </a:lnTo>
                    <a:lnTo>
                      <a:pt x="1172" y="480"/>
                    </a:lnTo>
                    <a:lnTo>
                      <a:pt x="1178" y="494"/>
                    </a:lnTo>
                    <a:close/>
                    <a:moveTo>
                      <a:pt x="1138" y="511"/>
                    </a:moveTo>
                    <a:lnTo>
                      <a:pt x="1100" y="528"/>
                    </a:lnTo>
                    <a:lnTo>
                      <a:pt x="1093" y="512"/>
                    </a:lnTo>
                    <a:lnTo>
                      <a:pt x="1132" y="496"/>
                    </a:lnTo>
                    <a:lnTo>
                      <a:pt x="1138" y="511"/>
                    </a:lnTo>
                    <a:close/>
                    <a:moveTo>
                      <a:pt x="1100" y="528"/>
                    </a:moveTo>
                    <a:lnTo>
                      <a:pt x="1100" y="528"/>
                    </a:lnTo>
                    <a:lnTo>
                      <a:pt x="1098" y="528"/>
                    </a:lnTo>
                    <a:lnTo>
                      <a:pt x="1096" y="520"/>
                    </a:lnTo>
                    <a:lnTo>
                      <a:pt x="1100" y="528"/>
                    </a:lnTo>
                    <a:close/>
                    <a:moveTo>
                      <a:pt x="1098" y="528"/>
                    </a:moveTo>
                    <a:lnTo>
                      <a:pt x="1056" y="541"/>
                    </a:lnTo>
                    <a:lnTo>
                      <a:pt x="1051" y="525"/>
                    </a:lnTo>
                    <a:lnTo>
                      <a:pt x="1093" y="512"/>
                    </a:lnTo>
                    <a:lnTo>
                      <a:pt x="1098" y="528"/>
                    </a:lnTo>
                    <a:close/>
                    <a:moveTo>
                      <a:pt x="1051" y="525"/>
                    </a:moveTo>
                    <a:lnTo>
                      <a:pt x="1051" y="525"/>
                    </a:lnTo>
                    <a:lnTo>
                      <a:pt x="1051" y="525"/>
                    </a:lnTo>
                    <a:lnTo>
                      <a:pt x="1053" y="533"/>
                    </a:lnTo>
                    <a:lnTo>
                      <a:pt x="1051" y="525"/>
                    </a:lnTo>
                    <a:close/>
                    <a:moveTo>
                      <a:pt x="1056" y="541"/>
                    </a:moveTo>
                    <a:lnTo>
                      <a:pt x="1017" y="553"/>
                    </a:lnTo>
                    <a:lnTo>
                      <a:pt x="1012" y="538"/>
                    </a:lnTo>
                    <a:lnTo>
                      <a:pt x="1051" y="525"/>
                    </a:lnTo>
                    <a:lnTo>
                      <a:pt x="1056" y="541"/>
                    </a:lnTo>
                    <a:close/>
                    <a:moveTo>
                      <a:pt x="1017" y="553"/>
                    </a:moveTo>
                    <a:lnTo>
                      <a:pt x="1016" y="553"/>
                    </a:lnTo>
                    <a:lnTo>
                      <a:pt x="1016" y="553"/>
                    </a:lnTo>
                    <a:lnTo>
                      <a:pt x="1015" y="546"/>
                    </a:lnTo>
                    <a:lnTo>
                      <a:pt x="1017" y="553"/>
                    </a:lnTo>
                    <a:close/>
                    <a:moveTo>
                      <a:pt x="1016" y="553"/>
                    </a:moveTo>
                    <a:lnTo>
                      <a:pt x="974" y="561"/>
                    </a:lnTo>
                    <a:lnTo>
                      <a:pt x="971" y="544"/>
                    </a:lnTo>
                    <a:lnTo>
                      <a:pt x="1013" y="538"/>
                    </a:lnTo>
                    <a:lnTo>
                      <a:pt x="1016" y="553"/>
                    </a:lnTo>
                    <a:close/>
                    <a:moveTo>
                      <a:pt x="970" y="544"/>
                    </a:moveTo>
                    <a:lnTo>
                      <a:pt x="971" y="544"/>
                    </a:lnTo>
                    <a:lnTo>
                      <a:pt x="971" y="544"/>
                    </a:lnTo>
                    <a:lnTo>
                      <a:pt x="972" y="552"/>
                    </a:lnTo>
                    <a:lnTo>
                      <a:pt x="970" y="544"/>
                    </a:lnTo>
                    <a:close/>
                    <a:moveTo>
                      <a:pt x="974" y="560"/>
                    </a:moveTo>
                    <a:lnTo>
                      <a:pt x="935" y="570"/>
                    </a:lnTo>
                    <a:lnTo>
                      <a:pt x="931" y="555"/>
                    </a:lnTo>
                    <a:lnTo>
                      <a:pt x="970" y="544"/>
                    </a:lnTo>
                    <a:lnTo>
                      <a:pt x="974" y="560"/>
                    </a:lnTo>
                    <a:close/>
                    <a:moveTo>
                      <a:pt x="935" y="570"/>
                    </a:moveTo>
                    <a:lnTo>
                      <a:pt x="935" y="570"/>
                    </a:lnTo>
                    <a:lnTo>
                      <a:pt x="934" y="570"/>
                    </a:lnTo>
                    <a:lnTo>
                      <a:pt x="932" y="562"/>
                    </a:lnTo>
                    <a:lnTo>
                      <a:pt x="935" y="570"/>
                    </a:lnTo>
                    <a:close/>
                    <a:moveTo>
                      <a:pt x="934" y="570"/>
                    </a:moveTo>
                    <a:lnTo>
                      <a:pt x="889" y="577"/>
                    </a:lnTo>
                    <a:lnTo>
                      <a:pt x="886" y="561"/>
                    </a:lnTo>
                    <a:lnTo>
                      <a:pt x="931" y="555"/>
                    </a:lnTo>
                    <a:lnTo>
                      <a:pt x="934" y="570"/>
                    </a:lnTo>
                    <a:close/>
                    <a:moveTo>
                      <a:pt x="886" y="561"/>
                    </a:moveTo>
                    <a:lnTo>
                      <a:pt x="886" y="561"/>
                    </a:lnTo>
                    <a:lnTo>
                      <a:pt x="886" y="561"/>
                    </a:lnTo>
                    <a:lnTo>
                      <a:pt x="887" y="569"/>
                    </a:lnTo>
                    <a:lnTo>
                      <a:pt x="886" y="561"/>
                    </a:lnTo>
                    <a:close/>
                    <a:moveTo>
                      <a:pt x="889" y="577"/>
                    </a:moveTo>
                    <a:lnTo>
                      <a:pt x="849" y="583"/>
                    </a:lnTo>
                    <a:lnTo>
                      <a:pt x="846" y="568"/>
                    </a:lnTo>
                    <a:lnTo>
                      <a:pt x="886" y="561"/>
                    </a:lnTo>
                    <a:lnTo>
                      <a:pt x="889" y="577"/>
                    </a:lnTo>
                    <a:close/>
                    <a:moveTo>
                      <a:pt x="849" y="583"/>
                    </a:moveTo>
                    <a:lnTo>
                      <a:pt x="849" y="583"/>
                    </a:lnTo>
                    <a:lnTo>
                      <a:pt x="848" y="583"/>
                    </a:lnTo>
                    <a:lnTo>
                      <a:pt x="848" y="575"/>
                    </a:lnTo>
                    <a:lnTo>
                      <a:pt x="849" y="583"/>
                    </a:lnTo>
                    <a:close/>
                    <a:moveTo>
                      <a:pt x="848" y="583"/>
                    </a:moveTo>
                    <a:lnTo>
                      <a:pt x="805" y="583"/>
                    </a:lnTo>
                    <a:lnTo>
                      <a:pt x="805" y="568"/>
                    </a:lnTo>
                    <a:lnTo>
                      <a:pt x="848" y="568"/>
                    </a:lnTo>
                    <a:lnTo>
                      <a:pt x="848" y="583"/>
                    </a:lnTo>
                    <a:close/>
                    <a:moveTo>
                      <a:pt x="805" y="568"/>
                    </a:moveTo>
                    <a:lnTo>
                      <a:pt x="805" y="568"/>
                    </a:lnTo>
                    <a:lnTo>
                      <a:pt x="805" y="575"/>
                    </a:lnTo>
                    <a:lnTo>
                      <a:pt x="805" y="568"/>
                    </a:lnTo>
                    <a:close/>
                    <a:moveTo>
                      <a:pt x="806" y="583"/>
                    </a:moveTo>
                    <a:lnTo>
                      <a:pt x="764" y="587"/>
                    </a:lnTo>
                    <a:lnTo>
                      <a:pt x="763" y="570"/>
                    </a:lnTo>
                    <a:lnTo>
                      <a:pt x="805" y="568"/>
                    </a:lnTo>
                    <a:lnTo>
                      <a:pt x="806" y="583"/>
                    </a:lnTo>
                    <a:close/>
                    <a:moveTo>
                      <a:pt x="764" y="587"/>
                    </a:moveTo>
                    <a:lnTo>
                      <a:pt x="763" y="587"/>
                    </a:lnTo>
                    <a:lnTo>
                      <a:pt x="763" y="579"/>
                    </a:lnTo>
                    <a:lnTo>
                      <a:pt x="764" y="587"/>
                    </a:lnTo>
                    <a:close/>
                    <a:moveTo>
                      <a:pt x="763" y="587"/>
                    </a:moveTo>
                    <a:lnTo>
                      <a:pt x="720" y="587"/>
                    </a:lnTo>
                    <a:lnTo>
                      <a:pt x="720" y="570"/>
                    </a:lnTo>
                    <a:lnTo>
                      <a:pt x="763" y="570"/>
                    </a:lnTo>
                    <a:lnTo>
                      <a:pt x="763" y="587"/>
                    </a:lnTo>
                    <a:close/>
                    <a:moveTo>
                      <a:pt x="720" y="587"/>
                    </a:moveTo>
                    <a:lnTo>
                      <a:pt x="720" y="587"/>
                    </a:lnTo>
                    <a:lnTo>
                      <a:pt x="720" y="579"/>
                    </a:lnTo>
                    <a:lnTo>
                      <a:pt x="720" y="587"/>
                    </a:lnTo>
                    <a:close/>
                    <a:moveTo>
                      <a:pt x="720" y="587"/>
                    </a:moveTo>
                    <a:lnTo>
                      <a:pt x="678" y="583"/>
                    </a:lnTo>
                    <a:lnTo>
                      <a:pt x="679" y="568"/>
                    </a:lnTo>
                    <a:lnTo>
                      <a:pt x="722" y="570"/>
                    </a:lnTo>
                    <a:lnTo>
                      <a:pt x="720" y="587"/>
                    </a:lnTo>
                    <a:close/>
                    <a:moveTo>
                      <a:pt x="678" y="583"/>
                    </a:moveTo>
                    <a:lnTo>
                      <a:pt x="636" y="580"/>
                    </a:lnTo>
                    <a:lnTo>
                      <a:pt x="637" y="564"/>
                    </a:lnTo>
                    <a:lnTo>
                      <a:pt x="679" y="568"/>
                    </a:lnTo>
                    <a:lnTo>
                      <a:pt x="678" y="583"/>
                    </a:lnTo>
                    <a:close/>
                    <a:moveTo>
                      <a:pt x="636" y="580"/>
                    </a:moveTo>
                    <a:lnTo>
                      <a:pt x="636" y="580"/>
                    </a:lnTo>
                    <a:lnTo>
                      <a:pt x="634" y="580"/>
                    </a:lnTo>
                    <a:lnTo>
                      <a:pt x="636" y="573"/>
                    </a:lnTo>
                    <a:lnTo>
                      <a:pt x="636" y="580"/>
                    </a:lnTo>
                    <a:close/>
                    <a:moveTo>
                      <a:pt x="634" y="580"/>
                    </a:moveTo>
                    <a:lnTo>
                      <a:pt x="596" y="574"/>
                    </a:lnTo>
                    <a:lnTo>
                      <a:pt x="598" y="557"/>
                    </a:lnTo>
                    <a:lnTo>
                      <a:pt x="637" y="564"/>
                    </a:lnTo>
                    <a:lnTo>
                      <a:pt x="634" y="580"/>
                    </a:lnTo>
                    <a:close/>
                    <a:moveTo>
                      <a:pt x="598" y="557"/>
                    </a:moveTo>
                    <a:lnTo>
                      <a:pt x="597" y="557"/>
                    </a:lnTo>
                    <a:lnTo>
                      <a:pt x="598" y="557"/>
                    </a:lnTo>
                    <a:lnTo>
                      <a:pt x="597" y="565"/>
                    </a:lnTo>
                    <a:lnTo>
                      <a:pt x="598" y="557"/>
                    </a:lnTo>
                    <a:close/>
                    <a:moveTo>
                      <a:pt x="596" y="574"/>
                    </a:moveTo>
                    <a:lnTo>
                      <a:pt x="553" y="568"/>
                    </a:lnTo>
                    <a:lnTo>
                      <a:pt x="556" y="551"/>
                    </a:lnTo>
                    <a:lnTo>
                      <a:pt x="598" y="557"/>
                    </a:lnTo>
                    <a:lnTo>
                      <a:pt x="596" y="574"/>
                    </a:lnTo>
                    <a:close/>
                    <a:moveTo>
                      <a:pt x="553" y="568"/>
                    </a:moveTo>
                    <a:lnTo>
                      <a:pt x="553" y="568"/>
                    </a:lnTo>
                    <a:lnTo>
                      <a:pt x="552" y="568"/>
                    </a:lnTo>
                    <a:lnTo>
                      <a:pt x="555" y="559"/>
                    </a:lnTo>
                    <a:lnTo>
                      <a:pt x="553" y="568"/>
                    </a:lnTo>
                    <a:close/>
                    <a:moveTo>
                      <a:pt x="552" y="568"/>
                    </a:moveTo>
                    <a:lnTo>
                      <a:pt x="510" y="557"/>
                    </a:lnTo>
                    <a:lnTo>
                      <a:pt x="513" y="542"/>
                    </a:lnTo>
                    <a:lnTo>
                      <a:pt x="556" y="551"/>
                    </a:lnTo>
                    <a:lnTo>
                      <a:pt x="552" y="568"/>
                    </a:lnTo>
                    <a:close/>
                    <a:moveTo>
                      <a:pt x="510" y="557"/>
                    </a:moveTo>
                    <a:lnTo>
                      <a:pt x="510" y="557"/>
                    </a:lnTo>
                    <a:lnTo>
                      <a:pt x="510" y="557"/>
                    </a:lnTo>
                    <a:lnTo>
                      <a:pt x="512" y="550"/>
                    </a:lnTo>
                    <a:lnTo>
                      <a:pt x="510" y="557"/>
                    </a:lnTo>
                    <a:close/>
                    <a:moveTo>
                      <a:pt x="510" y="557"/>
                    </a:moveTo>
                    <a:lnTo>
                      <a:pt x="471" y="547"/>
                    </a:lnTo>
                    <a:lnTo>
                      <a:pt x="475" y="532"/>
                    </a:lnTo>
                    <a:lnTo>
                      <a:pt x="513" y="542"/>
                    </a:lnTo>
                    <a:lnTo>
                      <a:pt x="510" y="557"/>
                    </a:lnTo>
                    <a:close/>
                    <a:moveTo>
                      <a:pt x="471" y="547"/>
                    </a:moveTo>
                    <a:lnTo>
                      <a:pt x="471" y="547"/>
                    </a:lnTo>
                    <a:lnTo>
                      <a:pt x="471" y="547"/>
                    </a:lnTo>
                    <a:lnTo>
                      <a:pt x="472" y="539"/>
                    </a:lnTo>
                    <a:lnTo>
                      <a:pt x="471" y="547"/>
                    </a:lnTo>
                    <a:close/>
                    <a:moveTo>
                      <a:pt x="471" y="547"/>
                    </a:moveTo>
                    <a:lnTo>
                      <a:pt x="429" y="534"/>
                    </a:lnTo>
                    <a:lnTo>
                      <a:pt x="432" y="519"/>
                    </a:lnTo>
                    <a:lnTo>
                      <a:pt x="475" y="532"/>
                    </a:lnTo>
                    <a:lnTo>
                      <a:pt x="471" y="547"/>
                    </a:lnTo>
                    <a:close/>
                    <a:moveTo>
                      <a:pt x="429" y="534"/>
                    </a:moveTo>
                    <a:lnTo>
                      <a:pt x="427" y="534"/>
                    </a:lnTo>
                    <a:lnTo>
                      <a:pt x="427" y="534"/>
                    </a:lnTo>
                    <a:lnTo>
                      <a:pt x="430" y="526"/>
                    </a:lnTo>
                    <a:lnTo>
                      <a:pt x="429" y="534"/>
                    </a:lnTo>
                    <a:close/>
                    <a:moveTo>
                      <a:pt x="427" y="534"/>
                    </a:moveTo>
                    <a:lnTo>
                      <a:pt x="389" y="521"/>
                    </a:lnTo>
                    <a:lnTo>
                      <a:pt x="394" y="506"/>
                    </a:lnTo>
                    <a:lnTo>
                      <a:pt x="432" y="519"/>
                    </a:lnTo>
                    <a:lnTo>
                      <a:pt x="427" y="534"/>
                    </a:lnTo>
                    <a:close/>
                    <a:moveTo>
                      <a:pt x="389" y="521"/>
                    </a:moveTo>
                    <a:lnTo>
                      <a:pt x="389" y="521"/>
                    </a:lnTo>
                    <a:lnTo>
                      <a:pt x="389" y="521"/>
                    </a:lnTo>
                    <a:lnTo>
                      <a:pt x="391" y="514"/>
                    </a:lnTo>
                    <a:lnTo>
                      <a:pt x="389" y="521"/>
                    </a:lnTo>
                    <a:close/>
                    <a:moveTo>
                      <a:pt x="389" y="521"/>
                    </a:moveTo>
                    <a:lnTo>
                      <a:pt x="349" y="505"/>
                    </a:lnTo>
                    <a:lnTo>
                      <a:pt x="355" y="489"/>
                    </a:lnTo>
                    <a:lnTo>
                      <a:pt x="394" y="506"/>
                    </a:lnTo>
                    <a:lnTo>
                      <a:pt x="389" y="521"/>
                    </a:lnTo>
                    <a:close/>
                    <a:moveTo>
                      <a:pt x="349" y="505"/>
                    </a:moveTo>
                    <a:lnTo>
                      <a:pt x="349" y="505"/>
                    </a:lnTo>
                    <a:lnTo>
                      <a:pt x="349" y="505"/>
                    </a:lnTo>
                    <a:lnTo>
                      <a:pt x="351" y="497"/>
                    </a:lnTo>
                    <a:lnTo>
                      <a:pt x="349" y="505"/>
                    </a:lnTo>
                    <a:close/>
                    <a:moveTo>
                      <a:pt x="349" y="505"/>
                    </a:moveTo>
                    <a:lnTo>
                      <a:pt x="313" y="488"/>
                    </a:lnTo>
                    <a:lnTo>
                      <a:pt x="319" y="474"/>
                    </a:lnTo>
                    <a:lnTo>
                      <a:pt x="355" y="489"/>
                    </a:lnTo>
                    <a:lnTo>
                      <a:pt x="349" y="505"/>
                    </a:lnTo>
                    <a:close/>
                    <a:moveTo>
                      <a:pt x="313" y="488"/>
                    </a:moveTo>
                    <a:lnTo>
                      <a:pt x="313" y="488"/>
                    </a:lnTo>
                    <a:lnTo>
                      <a:pt x="313" y="488"/>
                    </a:lnTo>
                    <a:lnTo>
                      <a:pt x="317" y="480"/>
                    </a:lnTo>
                    <a:lnTo>
                      <a:pt x="313" y="488"/>
                    </a:lnTo>
                    <a:close/>
                    <a:moveTo>
                      <a:pt x="313" y="488"/>
                    </a:moveTo>
                    <a:lnTo>
                      <a:pt x="273" y="469"/>
                    </a:lnTo>
                    <a:lnTo>
                      <a:pt x="281" y="454"/>
                    </a:lnTo>
                    <a:lnTo>
                      <a:pt x="319" y="474"/>
                    </a:lnTo>
                    <a:lnTo>
                      <a:pt x="313" y="488"/>
                    </a:lnTo>
                    <a:close/>
                    <a:moveTo>
                      <a:pt x="273" y="469"/>
                    </a:moveTo>
                    <a:lnTo>
                      <a:pt x="274" y="469"/>
                    </a:lnTo>
                    <a:lnTo>
                      <a:pt x="273" y="469"/>
                    </a:lnTo>
                    <a:lnTo>
                      <a:pt x="277" y="461"/>
                    </a:lnTo>
                    <a:lnTo>
                      <a:pt x="273" y="469"/>
                    </a:lnTo>
                    <a:close/>
                    <a:moveTo>
                      <a:pt x="273" y="469"/>
                    </a:moveTo>
                    <a:lnTo>
                      <a:pt x="237" y="449"/>
                    </a:lnTo>
                    <a:lnTo>
                      <a:pt x="245" y="434"/>
                    </a:lnTo>
                    <a:lnTo>
                      <a:pt x="281" y="454"/>
                    </a:lnTo>
                    <a:lnTo>
                      <a:pt x="273" y="469"/>
                    </a:lnTo>
                    <a:close/>
                    <a:moveTo>
                      <a:pt x="237" y="449"/>
                    </a:moveTo>
                    <a:lnTo>
                      <a:pt x="237" y="448"/>
                    </a:lnTo>
                    <a:lnTo>
                      <a:pt x="237" y="448"/>
                    </a:lnTo>
                    <a:lnTo>
                      <a:pt x="241" y="442"/>
                    </a:lnTo>
                    <a:lnTo>
                      <a:pt x="237" y="449"/>
                    </a:lnTo>
                    <a:close/>
                    <a:moveTo>
                      <a:pt x="237" y="448"/>
                    </a:moveTo>
                    <a:lnTo>
                      <a:pt x="201" y="426"/>
                    </a:lnTo>
                    <a:lnTo>
                      <a:pt x="210" y="412"/>
                    </a:lnTo>
                    <a:lnTo>
                      <a:pt x="246" y="435"/>
                    </a:lnTo>
                    <a:lnTo>
                      <a:pt x="237" y="448"/>
                    </a:lnTo>
                    <a:close/>
                    <a:moveTo>
                      <a:pt x="201" y="426"/>
                    </a:moveTo>
                    <a:lnTo>
                      <a:pt x="165" y="403"/>
                    </a:lnTo>
                    <a:lnTo>
                      <a:pt x="174" y="389"/>
                    </a:lnTo>
                    <a:lnTo>
                      <a:pt x="210" y="412"/>
                    </a:lnTo>
                    <a:lnTo>
                      <a:pt x="201" y="426"/>
                    </a:lnTo>
                    <a:close/>
                    <a:moveTo>
                      <a:pt x="165" y="403"/>
                    </a:moveTo>
                    <a:lnTo>
                      <a:pt x="165" y="403"/>
                    </a:lnTo>
                    <a:lnTo>
                      <a:pt x="164" y="402"/>
                    </a:lnTo>
                    <a:lnTo>
                      <a:pt x="169" y="395"/>
                    </a:lnTo>
                    <a:lnTo>
                      <a:pt x="165" y="403"/>
                    </a:lnTo>
                    <a:close/>
                    <a:moveTo>
                      <a:pt x="164" y="402"/>
                    </a:moveTo>
                    <a:lnTo>
                      <a:pt x="132" y="376"/>
                    </a:lnTo>
                    <a:lnTo>
                      <a:pt x="142" y="363"/>
                    </a:lnTo>
                    <a:lnTo>
                      <a:pt x="174" y="389"/>
                    </a:lnTo>
                    <a:lnTo>
                      <a:pt x="164" y="402"/>
                    </a:lnTo>
                    <a:close/>
                    <a:moveTo>
                      <a:pt x="132" y="376"/>
                    </a:moveTo>
                    <a:lnTo>
                      <a:pt x="99" y="350"/>
                    </a:lnTo>
                    <a:lnTo>
                      <a:pt x="110" y="337"/>
                    </a:lnTo>
                    <a:lnTo>
                      <a:pt x="142" y="363"/>
                    </a:lnTo>
                    <a:lnTo>
                      <a:pt x="132" y="376"/>
                    </a:lnTo>
                    <a:close/>
                    <a:moveTo>
                      <a:pt x="99" y="350"/>
                    </a:moveTo>
                    <a:lnTo>
                      <a:pt x="99" y="350"/>
                    </a:lnTo>
                    <a:lnTo>
                      <a:pt x="98" y="350"/>
                    </a:lnTo>
                    <a:lnTo>
                      <a:pt x="105" y="344"/>
                    </a:lnTo>
                    <a:lnTo>
                      <a:pt x="99" y="350"/>
                    </a:lnTo>
                    <a:close/>
                    <a:moveTo>
                      <a:pt x="98" y="350"/>
                    </a:moveTo>
                    <a:lnTo>
                      <a:pt x="66" y="321"/>
                    </a:lnTo>
                    <a:lnTo>
                      <a:pt x="76" y="308"/>
                    </a:lnTo>
                    <a:lnTo>
                      <a:pt x="110" y="337"/>
                    </a:lnTo>
                    <a:lnTo>
                      <a:pt x="98" y="350"/>
                    </a:lnTo>
                    <a:close/>
                    <a:moveTo>
                      <a:pt x="66" y="321"/>
                    </a:moveTo>
                    <a:lnTo>
                      <a:pt x="66" y="321"/>
                    </a:lnTo>
                    <a:lnTo>
                      <a:pt x="66" y="319"/>
                    </a:lnTo>
                    <a:lnTo>
                      <a:pt x="71" y="314"/>
                    </a:lnTo>
                    <a:lnTo>
                      <a:pt x="66" y="321"/>
                    </a:lnTo>
                    <a:close/>
                    <a:moveTo>
                      <a:pt x="66" y="319"/>
                    </a:moveTo>
                    <a:lnTo>
                      <a:pt x="36" y="291"/>
                    </a:lnTo>
                    <a:lnTo>
                      <a:pt x="48" y="280"/>
                    </a:lnTo>
                    <a:lnTo>
                      <a:pt x="78" y="308"/>
                    </a:lnTo>
                    <a:lnTo>
                      <a:pt x="66" y="319"/>
                    </a:lnTo>
                    <a:close/>
                    <a:moveTo>
                      <a:pt x="36" y="291"/>
                    </a:moveTo>
                    <a:lnTo>
                      <a:pt x="36" y="290"/>
                    </a:lnTo>
                    <a:lnTo>
                      <a:pt x="36" y="290"/>
                    </a:lnTo>
                    <a:lnTo>
                      <a:pt x="42" y="285"/>
                    </a:lnTo>
                    <a:lnTo>
                      <a:pt x="36" y="291"/>
                    </a:lnTo>
                    <a:close/>
                    <a:moveTo>
                      <a:pt x="36" y="290"/>
                    </a:moveTo>
                    <a:lnTo>
                      <a:pt x="7" y="258"/>
                    </a:lnTo>
                    <a:lnTo>
                      <a:pt x="18" y="247"/>
                    </a:lnTo>
                    <a:lnTo>
                      <a:pt x="48" y="280"/>
                    </a:lnTo>
                    <a:lnTo>
                      <a:pt x="36" y="290"/>
                    </a:lnTo>
                    <a:close/>
                    <a:moveTo>
                      <a:pt x="7" y="258"/>
                    </a:moveTo>
                    <a:lnTo>
                      <a:pt x="0" y="251"/>
                    </a:lnTo>
                    <a:lnTo>
                      <a:pt x="8" y="245"/>
                    </a:lnTo>
                    <a:lnTo>
                      <a:pt x="12" y="253"/>
                    </a:lnTo>
                    <a:lnTo>
                      <a:pt x="7" y="258"/>
                    </a:lnTo>
                    <a:close/>
                    <a:moveTo>
                      <a:pt x="8" y="245"/>
                    </a:moveTo>
                    <a:lnTo>
                      <a:pt x="371" y="4"/>
                    </a:lnTo>
                    <a:lnTo>
                      <a:pt x="380" y="17"/>
                    </a:lnTo>
                    <a:lnTo>
                      <a:pt x="17" y="259"/>
                    </a:lnTo>
                    <a:lnTo>
                      <a:pt x="8" y="245"/>
                    </a:lnTo>
                    <a:close/>
                    <a:moveTo>
                      <a:pt x="371" y="4"/>
                    </a:moveTo>
                    <a:lnTo>
                      <a:pt x="375" y="0"/>
                    </a:lnTo>
                    <a:lnTo>
                      <a:pt x="378" y="3"/>
                    </a:lnTo>
                    <a:lnTo>
                      <a:pt x="375" y="11"/>
                    </a:lnTo>
                    <a:lnTo>
                      <a:pt x="371" y="4"/>
                    </a:lnTo>
                    <a:close/>
                    <a:moveTo>
                      <a:pt x="378" y="3"/>
                    </a:moveTo>
                    <a:lnTo>
                      <a:pt x="395" y="13"/>
                    </a:lnTo>
                    <a:lnTo>
                      <a:pt x="387" y="27"/>
                    </a:lnTo>
                    <a:lnTo>
                      <a:pt x="371" y="17"/>
                    </a:lnTo>
                    <a:lnTo>
                      <a:pt x="378" y="3"/>
                    </a:lnTo>
                    <a:close/>
                    <a:moveTo>
                      <a:pt x="395" y="13"/>
                    </a:moveTo>
                    <a:lnTo>
                      <a:pt x="396" y="13"/>
                    </a:lnTo>
                    <a:lnTo>
                      <a:pt x="396" y="15"/>
                    </a:lnTo>
                    <a:lnTo>
                      <a:pt x="391" y="21"/>
                    </a:lnTo>
                    <a:lnTo>
                      <a:pt x="395" y="13"/>
                    </a:lnTo>
                    <a:close/>
                    <a:moveTo>
                      <a:pt x="396" y="15"/>
                    </a:moveTo>
                    <a:lnTo>
                      <a:pt x="413" y="27"/>
                    </a:lnTo>
                    <a:lnTo>
                      <a:pt x="403" y="40"/>
                    </a:lnTo>
                    <a:lnTo>
                      <a:pt x="386" y="26"/>
                    </a:lnTo>
                    <a:lnTo>
                      <a:pt x="396" y="15"/>
                    </a:lnTo>
                    <a:close/>
                    <a:moveTo>
                      <a:pt x="403" y="40"/>
                    </a:moveTo>
                    <a:lnTo>
                      <a:pt x="403" y="40"/>
                    </a:lnTo>
                    <a:lnTo>
                      <a:pt x="403" y="40"/>
                    </a:lnTo>
                    <a:lnTo>
                      <a:pt x="408" y="34"/>
                    </a:lnTo>
                    <a:lnTo>
                      <a:pt x="403" y="40"/>
                    </a:lnTo>
                    <a:close/>
                    <a:moveTo>
                      <a:pt x="412" y="26"/>
                    </a:moveTo>
                    <a:lnTo>
                      <a:pt x="429" y="36"/>
                    </a:lnTo>
                    <a:lnTo>
                      <a:pt x="420" y="51"/>
                    </a:lnTo>
                    <a:lnTo>
                      <a:pt x="403" y="40"/>
                    </a:lnTo>
                    <a:lnTo>
                      <a:pt x="412" y="26"/>
                    </a:lnTo>
                    <a:close/>
                    <a:moveTo>
                      <a:pt x="429" y="36"/>
                    </a:moveTo>
                    <a:lnTo>
                      <a:pt x="444" y="45"/>
                    </a:lnTo>
                    <a:lnTo>
                      <a:pt x="436" y="60"/>
                    </a:lnTo>
                    <a:lnTo>
                      <a:pt x="420" y="51"/>
                    </a:lnTo>
                    <a:lnTo>
                      <a:pt x="429" y="36"/>
                    </a:lnTo>
                    <a:close/>
                    <a:moveTo>
                      <a:pt x="436" y="61"/>
                    </a:moveTo>
                    <a:lnTo>
                      <a:pt x="436" y="61"/>
                    </a:lnTo>
                    <a:lnTo>
                      <a:pt x="436" y="60"/>
                    </a:lnTo>
                    <a:lnTo>
                      <a:pt x="440" y="53"/>
                    </a:lnTo>
                    <a:lnTo>
                      <a:pt x="436" y="61"/>
                    </a:lnTo>
                    <a:close/>
                    <a:moveTo>
                      <a:pt x="444" y="45"/>
                    </a:moveTo>
                    <a:lnTo>
                      <a:pt x="463" y="56"/>
                    </a:lnTo>
                    <a:lnTo>
                      <a:pt x="456" y="70"/>
                    </a:lnTo>
                    <a:lnTo>
                      <a:pt x="436" y="61"/>
                    </a:lnTo>
                    <a:lnTo>
                      <a:pt x="444" y="45"/>
                    </a:lnTo>
                    <a:close/>
                    <a:moveTo>
                      <a:pt x="463" y="56"/>
                    </a:moveTo>
                    <a:lnTo>
                      <a:pt x="463" y="56"/>
                    </a:lnTo>
                    <a:lnTo>
                      <a:pt x="463" y="56"/>
                    </a:lnTo>
                    <a:lnTo>
                      <a:pt x="459" y="63"/>
                    </a:lnTo>
                    <a:lnTo>
                      <a:pt x="463" y="56"/>
                    </a:lnTo>
                    <a:close/>
                    <a:moveTo>
                      <a:pt x="463" y="56"/>
                    </a:moveTo>
                    <a:lnTo>
                      <a:pt x="480" y="66"/>
                    </a:lnTo>
                    <a:lnTo>
                      <a:pt x="472" y="80"/>
                    </a:lnTo>
                    <a:lnTo>
                      <a:pt x="456" y="70"/>
                    </a:lnTo>
                    <a:lnTo>
                      <a:pt x="463" y="56"/>
                    </a:lnTo>
                    <a:close/>
                    <a:moveTo>
                      <a:pt x="472" y="80"/>
                    </a:moveTo>
                    <a:lnTo>
                      <a:pt x="472" y="80"/>
                    </a:lnTo>
                    <a:lnTo>
                      <a:pt x="472" y="80"/>
                    </a:lnTo>
                    <a:lnTo>
                      <a:pt x="476" y="72"/>
                    </a:lnTo>
                    <a:lnTo>
                      <a:pt x="472" y="80"/>
                    </a:lnTo>
                    <a:close/>
                    <a:moveTo>
                      <a:pt x="480" y="65"/>
                    </a:moveTo>
                    <a:lnTo>
                      <a:pt x="499" y="75"/>
                    </a:lnTo>
                    <a:lnTo>
                      <a:pt x="492" y="89"/>
                    </a:lnTo>
                    <a:lnTo>
                      <a:pt x="472" y="80"/>
                    </a:lnTo>
                    <a:lnTo>
                      <a:pt x="480" y="65"/>
                    </a:lnTo>
                    <a:close/>
                    <a:moveTo>
                      <a:pt x="493" y="90"/>
                    </a:moveTo>
                    <a:lnTo>
                      <a:pt x="492" y="89"/>
                    </a:lnTo>
                    <a:lnTo>
                      <a:pt x="492" y="89"/>
                    </a:lnTo>
                    <a:lnTo>
                      <a:pt x="495" y="83"/>
                    </a:lnTo>
                    <a:lnTo>
                      <a:pt x="493" y="90"/>
                    </a:lnTo>
                    <a:close/>
                    <a:moveTo>
                      <a:pt x="499" y="75"/>
                    </a:moveTo>
                    <a:lnTo>
                      <a:pt x="515" y="81"/>
                    </a:lnTo>
                    <a:lnTo>
                      <a:pt x="510" y="97"/>
                    </a:lnTo>
                    <a:lnTo>
                      <a:pt x="493" y="90"/>
                    </a:lnTo>
                    <a:lnTo>
                      <a:pt x="499" y="75"/>
                    </a:lnTo>
                    <a:close/>
                    <a:moveTo>
                      <a:pt x="510" y="97"/>
                    </a:moveTo>
                    <a:lnTo>
                      <a:pt x="510" y="97"/>
                    </a:lnTo>
                    <a:lnTo>
                      <a:pt x="510" y="97"/>
                    </a:lnTo>
                    <a:lnTo>
                      <a:pt x="512" y="89"/>
                    </a:lnTo>
                    <a:lnTo>
                      <a:pt x="510" y="97"/>
                    </a:lnTo>
                    <a:close/>
                    <a:moveTo>
                      <a:pt x="515" y="81"/>
                    </a:moveTo>
                    <a:lnTo>
                      <a:pt x="534" y="88"/>
                    </a:lnTo>
                    <a:lnTo>
                      <a:pt x="529" y="103"/>
                    </a:lnTo>
                    <a:lnTo>
                      <a:pt x="510" y="97"/>
                    </a:lnTo>
                    <a:lnTo>
                      <a:pt x="515" y="81"/>
                    </a:lnTo>
                    <a:close/>
                    <a:moveTo>
                      <a:pt x="529" y="103"/>
                    </a:moveTo>
                    <a:lnTo>
                      <a:pt x="575" y="119"/>
                    </a:lnTo>
                    <a:lnTo>
                      <a:pt x="529" y="103"/>
                    </a:lnTo>
                    <a:lnTo>
                      <a:pt x="531" y="96"/>
                    </a:lnTo>
                    <a:lnTo>
                      <a:pt x="529" y="103"/>
                    </a:lnTo>
                    <a:close/>
                    <a:moveTo>
                      <a:pt x="534" y="88"/>
                    </a:moveTo>
                    <a:lnTo>
                      <a:pt x="553" y="94"/>
                    </a:lnTo>
                    <a:lnTo>
                      <a:pt x="548" y="110"/>
                    </a:lnTo>
                    <a:lnTo>
                      <a:pt x="529" y="103"/>
                    </a:lnTo>
                    <a:lnTo>
                      <a:pt x="534" y="88"/>
                    </a:lnTo>
                    <a:close/>
                    <a:moveTo>
                      <a:pt x="553" y="94"/>
                    </a:moveTo>
                    <a:lnTo>
                      <a:pt x="553" y="94"/>
                    </a:lnTo>
                    <a:lnTo>
                      <a:pt x="555" y="94"/>
                    </a:lnTo>
                    <a:lnTo>
                      <a:pt x="551" y="102"/>
                    </a:lnTo>
                    <a:lnTo>
                      <a:pt x="553" y="94"/>
                    </a:lnTo>
                    <a:close/>
                    <a:moveTo>
                      <a:pt x="555" y="94"/>
                    </a:moveTo>
                    <a:lnTo>
                      <a:pt x="570" y="101"/>
                    </a:lnTo>
                    <a:lnTo>
                      <a:pt x="565" y="116"/>
                    </a:lnTo>
                    <a:lnTo>
                      <a:pt x="548" y="110"/>
                    </a:lnTo>
                    <a:lnTo>
                      <a:pt x="555" y="94"/>
                    </a:lnTo>
                    <a:close/>
                    <a:moveTo>
                      <a:pt x="565" y="116"/>
                    </a:moveTo>
                    <a:lnTo>
                      <a:pt x="565" y="116"/>
                    </a:lnTo>
                    <a:lnTo>
                      <a:pt x="565" y="116"/>
                    </a:lnTo>
                    <a:lnTo>
                      <a:pt x="567" y="109"/>
                    </a:lnTo>
                    <a:lnTo>
                      <a:pt x="565" y="116"/>
                    </a:lnTo>
                    <a:close/>
                    <a:moveTo>
                      <a:pt x="570" y="101"/>
                    </a:moveTo>
                    <a:lnTo>
                      <a:pt x="589" y="107"/>
                    </a:lnTo>
                    <a:lnTo>
                      <a:pt x="584" y="123"/>
                    </a:lnTo>
                    <a:lnTo>
                      <a:pt x="565" y="116"/>
                    </a:lnTo>
                    <a:lnTo>
                      <a:pt x="570" y="101"/>
                    </a:lnTo>
                    <a:close/>
                    <a:moveTo>
                      <a:pt x="584" y="123"/>
                    </a:moveTo>
                    <a:lnTo>
                      <a:pt x="630" y="138"/>
                    </a:lnTo>
                    <a:lnTo>
                      <a:pt x="584" y="123"/>
                    </a:lnTo>
                    <a:lnTo>
                      <a:pt x="587" y="115"/>
                    </a:lnTo>
                    <a:lnTo>
                      <a:pt x="584" y="123"/>
                    </a:lnTo>
                    <a:close/>
                    <a:moveTo>
                      <a:pt x="589" y="107"/>
                    </a:moveTo>
                    <a:lnTo>
                      <a:pt x="609" y="114"/>
                    </a:lnTo>
                    <a:lnTo>
                      <a:pt x="605" y="129"/>
                    </a:lnTo>
                    <a:lnTo>
                      <a:pt x="584" y="123"/>
                    </a:lnTo>
                    <a:lnTo>
                      <a:pt x="589" y="107"/>
                    </a:lnTo>
                    <a:close/>
                    <a:moveTo>
                      <a:pt x="605" y="129"/>
                    </a:moveTo>
                    <a:lnTo>
                      <a:pt x="605" y="129"/>
                    </a:lnTo>
                    <a:lnTo>
                      <a:pt x="605" y="129"/>
                    </a:lnTo>
                    <a:lnTo>
                      <a:pt x="606" y="121"/>
                    </a:lnTo>
                    <a:lnTo>
                      <a:pt x="605" y="129"/>
                    </a:lnTo>
                    <a:close/>
                    <a:moveTo>
                      <a:pt x="609" y="114"/>
                    </a:moveTo>
                    <a:lnTo>
                      <a:pt x="628" y="118"/>
                    </a:lnTo>
                    <a:lnTo>
                      <a:pt x="625" y="133"/>
                    </a:lnTo>
                    <a:lnTo>
                      <a:pt x="605" y="129"/>
                    </a:lnTo>
                    <a:lnTo>
                      <a:pt x="609" y="114"/>
                    </a:lnTo>
                    <a:close/>
                    <a:moveTo>
                      <a:pt x="628" y="118"/>
                    </a:moveTo>
                    <a:lnTo>
                      <a:pt x="647" y="120"/>
                    </a:lnTo>
                    <a:lnTo>
                      <a:pt x="645" y="137"/>
                    </a:lnTo>
                    <a:lnTo>
                      <a:pt x="625" y="133"/>
                    </a:lnTo>
                    <a:lnTo>
                      <a:pt x="628" y="118"/>
                    </a:lnTo>
                    <a:close/>
                    <a:moveTo>
                      <a:pt x="647" y="120"/>
                    </a:moveTo>
                    <a:lnTo>
                      <a:pt x="666" y="124"/>
                    </a:lnTo>
                    <a:lnTo>
                      <a:pt x="664" y="139"/>
                    </a:lnTo>
                    <a:lnTo>
                      <a:pt x="645" y="137"/>
                    </a:lnTo>
                    <a:lnTo>
                      <a:pt x="647" y="120"/>
                    </a:lnTo>
                    <a:close/>
                    <a:moveTo>
                      <a:pt x="666" y="124"/>
                    </a:moveTo>
                    <a:lnTo>
                      <a:pt x="686" y="127"/>
                    </a:lnTo>
                    <a:lnTo>
                      <a:pt x="683" y="143"/>
                    </a:lnTo>
                    <a:lnTo>
                      <a:pt x="664" y="139"/>
                    </a:lnTo>
                    <a:lnTo>
                      <a:pt x="666" y="124"/>
                    </a:lnTo>
                    <a:close/>
                    <a:moveTo>
                      <a:pt x="686" y="127"/>
                    </a:moveTo>
                    <a:lnTo>
                      <a:pt x="706" y="130"/>
                    </a:lnTo>
                    <a:lnTo>
                      <a:pt x="704" y="146"/>
                    </a:lnTo>
                    <a:lnTo>
                      <a:pt x="683" y="143"/>
                    </a:lnTo>
                    <a:lnTo>
                      <a:pt x="686" y="127"/>
                    </a:lnTo>
                    <a:close/>
                    <a:moveTo>
                      <a:pt x="705" y="146"/>
                    </a:moveTo>
                    <a:lnTo>
                      <a:pt x="704" y="146"/>
                    </a:lnTo>
                    <a:lnTo>
                      <a:pt x="704" y="146"/>
                    </a:lnTo>
                    <a:lnTo>
                      <a:pt x="705" y="138"/>
                    </a:lnTo>
                    <a:lnTo>
                      <a:pt x="705" y="146"/>
                    </a:lnTo>
                    <a:close/>
                    <a:moveTo>
                      <a:pt x="705" y="130"/>
                    </a:moveTo>
                    <a:lnTo>
                      <a:pt x="724" y="130"/>
                    </a:lnTo>
                    <a:lnTo>
                      <a:pt x="724" y="146"/>
                    </a:lnTo>
                    <a:lnTo>
                      <a:pt x="705" y="146"/>
                    </a:lnTo>
                    <a:lnTo>
                      <a:pt x="705" y="130"/>
                    </a:lnTo>
                    <a:close/>
                    <a:moveTo>
                      <a:pt x="724" y="130"/>
                    </a:moveTo>
                    <a:lnTo>
                      <a:pt x="747" y="130"/>
                    </a:lnTo>
                    <a:lnTo>
                      <a:pt x="747" y="146"/>
                    </a:lnTo>
                    <a:lnTo>
                      <a:pt x="724" y="146"/>
                    </a:lnTo>
                    <a:lnTo>
                      <a:pt x="724" y="130"/>
                    </a:lnTo>
                    <a:close/>
                    <a:moveTo>
                      <a:pt x="747" y="130"/>
                    </a:moveTo>
                    <a:lnTo>
                      <a:pt x="747" y="130"/>
                    </a:lnTo>
                    <a:lnTo>
                      <a:pt x="749" y="130"/>
                    </a:lnTo>
                    <a:lnTo>
                      <a:pt x="747" y="138"/>
                    </a:lnTo>
                    <a:lnTo>
                      <a:pt x="747" y="130"/>
                    </a:lnTo>
                    <a:close/>
                    <a:moveTo>
                      <a:pt x="749" y="130"/>
                    </a:moveTo>
                    <a:lnTo>
                      <a:pt x="768" y="133"/>
                    </a:lnTo>
                    <a:lnTo>
                      <a:pt x="765" y="150"/>
                    </a:lnTo>
                    <a:lnTo>
                      <a:pt x="746" y="146"/>
                    </a:lnTo>
                    <a:lnTo>
                      <a:pt x="749" y="130"/>
                    </a:lnTo>
                    <a:close/>
                    <a:moveTo>
                      <a:pt x="767" y="150"/>
                    </a:moveTo>
                    <a:lnTo>
                      <a:pt x="765" y="150"/>
                    </a:lnTo>
                    <a:lnTo>
                      <a:pt x="765" y="150"/>
                    </a:lnTo>
                    <a:lnTo>
                      <a:pt x="767" y="141"/>
                    </a:lnTo>
                    <a:lnTo>
                      <a:pt x="767" y="150"/>
                    </a:lnTo>
                    <a:close/>
                    <a:moveTo>
                      <a:pt x="767" y="133"/>
                    </a:moveTo>
                    <a:lnTo>
                      <a:pt x="786" y="133"/>
                    </a:lnTo>
                    <a:lnTo>
                      <a:pt x="786" y="150"/>
                    </a:lnTo>
                    <a:lnTo>
                      <a:pt x="767" y="150"/>
                    </a:lnTo>
                    <a:lnTo>
                      <a:pt x="767" y="133"/>
                    </a:lnTo>
                    <a:close/>
                    <a:moveTo>
                      <a:pt x="787" y="150"/>
                    </a:moveTo>
                    <a:lnTo>
                      <a:pt x="787" y="150"/>
                    </a:lnTo>
                    <a:lnTo>
                      <a:pt x="786" y="150"/>
                    </a:lnTo>
                    <a:lnTo>
                      <a:pt x="786" y="141"/>
                    </a:lnTo>
                    <a:lnTo>
                      <a:pt x="787" y="150"/>
                    </a:lnTo>
                    <a:close/>
                    <a:moveTo>
                      <a:pt x="785" y="133"/>
                    </a:moveTo>
                    <a:lnTo>
                      <a:pt x="804" y="130"/>
                    </a:lnTo>
                    <a:lnTo>
                      <a:pt x="806" y="146"/>
                    </a:lnTo>
                    <a:lnTo>
                      <a:pt x="787" y="150"/>
                    </a:lnTo>
                    <a:lnTo>
                      <a:pt x="785" y="133"/>
                    </a:lnTo>
                    <a:close/>
                    <a:moveTo>
                      <a:pt x="804" y="130"/>
                    </a:moveTo>
                    <a:lnTo>
                      <a:pt x="805" y="130"/>
                    </a:lnTo>
                    <a:lnTo>
                      <a:pt x="805" y="130"/>
                    </a:lnTo>
                    <a:lnTo>
                      <a:pt x="805" y="138"/>
                    </a:lnTo>
                    <a:lnTo>
                      <a:pt x="804" y="130"/>
                    </a:lnTo>
                    <a:close/>
                    <a:moveTo>
                      <a:pt x="805" y="130"/>
                    </a:moveTo>
                    <a:lnTo>
                      <a:pt x="826" y="130"/>
                    </a:lnTo>
                    <a:lnTo>
                      <a:pt x="826" y="146"/>
                    </a:lnTo>
                    <a:lnTo>
                      <a:pt x="805" y="146"/>
                    </a:lnTo>
                    <a:lnTo>
                      <a:pt x="805" y="130"/>
                    </a:lnTo>
                    <a:close/>
                    <a:moveTo>
                      <a:pt x="827" y="146"/>
                    </a:moveTo>
                    <a:lnTo>
                      <a:pt x="826" y="146"/>
                    </a:lnTo>
                    <a:lnTo>
                      <a:pt x="826" y="146"/>
                    </a:lnTo>
                    <a:lnTo>
                      <a:pt x="826" y="138"/>
                    </a:lnTo>
                    <a:lnTo>
                      <a:pt x="827" y="146"/>
                    </a:lnTo>
                    <a:close/>
                    <a:moveTo>
                      <a:pt x="824" y="130"/>
                    </a:moveTo>
                    <a:lnTo>
                      <a:pt x="844" y="127"/>
                    </a:lnTo>
                    <a:lnTo>
                      <a:pt x="846" y="143"/>
                    </a:lnTo>
                    <a:lnTo>
                      <a:pt x="827" y="146"/>
                    </a:lnTo>
                    <a:lnTo>
                      <a:pt x="824" y="130"/>
                    </a:lnTo>
                    <a:close/>
                    <a:moveTo>
                      <a:pt x="844" y="127"/>
                    </a:moveTo>
                    <a:lnTo>
                      <a:pt x="844" y="127"/>
                    </a:lnTo>
                    <a:lnTo>
                      <a:pt x="845" y="127"/>
                    </a:lnTo>
                    <a:lnTo>
                      <a:pt x="845" y="134"/>
                    </a:lnTo>
                    <a:lnTo>
                      <a:pt x="844" y="127"/>
                    </a:lnTo>
                    <a:close/>
                    <a:moveTo>
                      <a:pt x="845" y="127"/>
                    </a:moveTo>
                    <a:lnTo>
                      <a:pt x="864" y="127"/>
                    </a:lnTo>
                    <a:lnTo>
                      <a:pt x="864" y="143"/>
                    </a:lnTo>
                    <a:lnTo>
                      <a:pt x="845" y="143"/>
                    </a:lnTo>
                    <a:lnTo>
                      <a:pt x="845" y="127"/>
                    </a:lnTo>
                    <a:close/>
                    <a:moveTo>
                      <a:pt x="866" y="143"/>
                    </a:moveTo>
                    <a:lnTo>
                      <a:pt x="864" y="143"/>
                    </a:lnTo>
                    <a:lnTo>
                      <a:pt x="864" y="143"/>
                    </a:lnTo>
                    <a:lnTo>
                      <a:pt x="864" y="134"/>
                    </a:lnTo>
                    <a:lnTo>
                      <a:pt x="866" y="143"/>
                    </a:lnTo>
                    <a:close/>
                    <a:moveTo>
                      <a:pt x="863" y="127"/>
                    </a:moveTo>
                    <a:lnTo>
                      <a:pt x="882" y="124"/>
                    </a:lnTo>
                    <a:lnTo>
                      <a:pt x="885" y="139"/>
                    </a:lnTo>
                    <a:lnTo>
                      <a:pt x="866" y="143"/>
                    </a:lnTo>
                    <a:lnTo>
                      <a:pt x="863" y="127"/>
                    </a:lnTo>
                    <a:close/>
                    <a:moveTo>
                      <a:pt x="886" y="139"/>
                    </a:moveTo>
                    <a:lnTo>
                      <a:pt x="886" y="139"/>
                    </a:lnTo>
                    <a:lnTo>
                      <a:pt x="885" y="139"/>
                    </a:lnTo>
                    <a:lnTo>
                      <a:pt x="884" y="132"/>
                    </a:lnTo>
                    <a:lnTo>
                      <a:pt x="886" y="139"/>
                    </a:lnTo>
                    <a:close/>
                    <a:moveTo>
                      <a:pt x="882" y="124"/>
                    </a:moveTo>
                    <a:lnTo>
                      <a:pt x="904" y="118"/>
                    </a:lnTo>
                    <a:lnTo>
                      <a:pt x="909" y="133"/>
                    </a:lnTo>
                    <a:lnTo>
                      <a:pt x="886" y="139"/>
                    </a:lnTo>
                    <a:lnTo>
                      <a:pt x="882" y="124"/>
                    </a:lnTo>
                    <a:close/>
                    <a:moveTo>
                      <a:pt x="904" y="118"/>
                    </a:moveTo>
                    <a:lnTo>
                      <a:pt x="905" y="118"/>
                    </a:lnTo>
                    <a:lnTo>
                      <a:pt x="905" y="118"/>
                    </a:lnTo>
                    <a:lnTo>
                      <a:pt x="907" y="125"/>
                    </a:lnTo>
                    <a:lnTo>
                      <a:pt x="904" y="118"/>
                    </a:lnTo>
                    <a:close/>
                    <a:moveTo>
                      <a:pt x="905" y="118"/>
                    </a:moveTo>
                    <a:lnTo>
                      <a:pt x="921" y="114"/>
                    </a:lnTo>
                    <a:lnTo>
                      <a:pt x="925" y="129"/>
                    </a:lnTo>
                    <a:lnTo>
                      <a:pt x="908" y="133"/>
                    </a:lnTo>
                    <a:lnTo>
                      <a:pt x="905" y="118"/>
                    </a:lnTo>
                    <a:close/>
                    <a:moveTo>
                      <a:pt x="921" y="114"/>
                    </a:moveTo>
                    <a:lnTo>
                      <a:pt x="921" y="114"/>
                    </a:lnTo>
                    <a:lnTo>
                      <a:pt x="922" y="114"/>
                    </a:lnTo>
                    <a:lnTo>
                      <a:pt x="923" y="121"/>
                    </a:lnTo>
                    <a:lnTo>
                      <a:pt x="921" y="114"/>
                    </a:lnTo>
                    <a:close/>
                    <a:moveTo>
                      <a:pt x="922" y="114"/>
                    </a:moveTo>
                    <a:lnTo>
                      <a:pt x="941" y="110"/>
                    </a:lnTo>
                    <a:lnTo>
                      <a:pt x="944" y="127"/>
                    </a:lnTo>
                    <a:lnTo>
                      <a:pt x="925" y="129"/>
                    </a:lnTo>
                    <a:lnTo>
                      <a:pt x="922" y="114"/>
                    </a:lnTo>
                    <a:close/>
                    <a:moveTo>
                      <a:pt x="945" y="127"/>
                    </a:moveTo>
                    <a:lnTo>
                      <a:pt x="944" y="127"/>
                    </a:lnTo>
                    <a:lnTo>
                      <a:pt x="944" y="127"/>
                    </a:lnTo>
                    <a:lnTo>
                      <a:pt x="943" y="119"/>
                    </a:lnTo>
                    <a:lnTo>
                      <a:pt x="945" y="127"/>
                    </a:lnTo>
                    <a:close/>
                    <a:moveTo>
                      <a:pt x="940" y="111"/>
                    </a:moveTo>
                    <a:lnTo>
                      <a:pt x="959" y="105"/>
                    </a:lnTo>
                    <a:lnTo>
                      <a:pt x="965" y="120"/>
                    </a:lnTo>
                    <a:lnTo>
                      <a:pt x="945" y="127"/>
                    </a:lnTo>
                    <a:lnTo>
                      <a:pt x="940" y="111"/>
                    </a:lnTo>
                    <a:close/>
                    <a:moveTo>
                      <a:pt x="959" y="105"/>
                    </a:moveTo>
                    <a:lnTo>
                      <a:pt x="1006" y="89"/>
                    </a:lnTo>
                    <a:lnTo>
                      <a:pt x="959" y="105"/>
                    </a:lnTo>
                    <a:lnTo>
                      <a:pt x="962" y="112"/>
                    </a:lnTo>
                    <a:lnTo>
                      <a:pt x="959" y="105"/>
                    </a:lnTo>
                    <a:close/>
                    <a:moveTo>
                      <a:pt x="959" y="105"/>
                    </a:moveTo>
                    <a:lnTo>
                      <a:pt x="979" y="97"/>
                    </a:lnTo>
                    <a:lnTo>
                      <a:pt x="984" y="114"/>
                    </a:lnTo>
                    <a:lnTo>
                      <a:pt x="965" y="120"/>
                    </a:lnTo>
                    <a:lnTo>
                      <a:pt x="959" y="105"/>
                    </a:lnTo>
                    <a:close/>
                    <a:moveTo>
                      <a:pt x="979" y="97"/>
                    </a:moveTo>
                    <a:lnTo>
                      <a:pt x="985" y="96"/>
                    </a:lnTo>
                    <a:lnTo>
                      <a:pt x="988" y="101"/>
                    </a:lnTo>
                    <a:lnTo>
                      <a:pt x="981" y="106"/>
                    </a:lnTo>
                    <a:lnTo>
                      <a:pt x="979" y="97"/>
                    </a:lnTo>
                    <a:close/>
                    <a:moveTo>
                      <a:pt x="988" y="101"/>
                    </a:moveTo>
                    <a:lnTo>
                      <a:pt x="1259" y="443"/>
                    </a:lnTo>
                    <a:lnTo>
                      <a:pt x="1246" y="453"/>
                    </a:lnTo>
                    <a:lnTo>
                      <a:pt x="975" y="110"/>
                    </a:lnTo>
                    <a:lnTo>
                      <a:pt x="988" y="10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7" name="Freeform 329"/>
              <p:cNvSpPr>
                <a:spLocks noEditPoints="1"/>
              </p:cNvSpPr>
              <p:nvPr/>
            </p:nvSpPr>
            <p:spPr bwMode="auto">
              <a:xfrm>
                <a:off x="340" y="2197"/>
                <a:ext cx="159" cy="291"/>
              </a:xfrm>
              <a:custGeom>
                <a:avLst/>
                <a:gdLst/>
                <a:ahLst/>
                <a:cxnLst>
                  <a:cxn ang="0">
                    <a:pos x="122" y="1123"/>
                  </a:cxn>
                  <a:cxn ang="0">
                    <a:pos x="99" y="1085"/>
                  </a:cxn>
                  <a:cxn ang="0">
                    <a:pos x="66" y="1013"/>
                  </a:cxn>
                  <a:cxn ang="0">
                    <a:pos x="50" y="975"/>
                  </a:cxn>
                  <a:cxn ang="0">
                    <a:pos x="55" y="932"/>
                  </a:cxn>
                  <a:cxn ang="0">
                    <a:pos x="27" y="899"/>
                  </a:cxn>
                  <a:cxn ang="0">
                    <a:pos x="17" y="859"/>
                  </a:cxn>
                  <a:cxn ang="0">
                    <a:pos x="10" y="819"/>
                  </a:cxn>
                  <a:cxn ang="0">
                    <a:pos x="6" y="782"/>
                  </a:cxn>
                  <a:cxn ang="0">
                    <a:pos x="4" y="743"/>
                  </a:cxn>
                  <a:cxn ang="0">
                    <a:pos x="0" y="702"/>
                  </a:cxn>
                  <a:cxn ang="0">
                    <a:pos x="4" y="625"/>
                  </a:cxn>
                  <a:cxn ang="0">
                    <a:pos x="10" y="585"/>
                  </a:cxn>
                  <a:cxn ang="0">
                    <a:pos x="17" y="545"/>
                  </a:cxn>
                  <a:cxn ang="0">
                    <a:pos x="23" y="509"/>
                  </a:cxn>
                  <a:cxn ang="0">
                    <a:pos x="33" y="469"/>
                  </a:cxn>
                  <a:cxn ang="0">
                    <a:pos x="42" y="433"/>
                  </a:cxn>
                  <a:cxn ang="0">
                    <a:pos x="57" y="393"/>
                  </a:cxn>
                  <a:cxn ang="0">
                    <a:pos x="89" y="321"/>
                  </a:cxn>
                  <a:cxn ang="0">
                    <a:pos x="109" y="285"/>
                  </a:cxn>
                  <a:cxn ang="0">
                    <a:pos x="129" y="248"/>
                  </a:cxn>
                  <a:cxn ang="0">
                    <a:pos x="175" y="183"/>
                  </a:cxn>
                  <a:cxn ang="0">
                    <a:pos x="201" y="150"/>
                  </a:cxn>
                  <a:cxn ang="0">
                    <a:pos x="228" y="120"/>
                  </a:cxn>
                  <a:cxn ang="0">
                    <a:pos x="257" y="87"/>
                  </a:cxn>
                  <a:cxn ang="0">
                    <a:pos x="291" y="58"/>
                  </a:cxn>
                  <a:cxn ang="0">
                    <a:pos x="323" y="31"/>
                  </a:cxn>
                  <a:cxn ang="0">
                    <a:pos x="366" y="6"/>
                  </a:cxn>
                  <a:cxn ang="0">
                    <a:pos x="631" y="350"/>
                  </a:cxn>
                  <a:cxn ang="0">
                    <a:pos x="618" y="363"/>
                  </a:cxn>
                  <a:cxn ang="0">
                    <a:pos x="605" y="378"/>
                  </a:cxn>
                  <a:cxn ang="0">
                    <a:pos x="595" y="395"/>
                  </a:cxn>
                  <a:cxn ang="0">
                    <a:pos x="582" y="410"/>
                  </a:cxn>
                  <a:cxn ang="0">
                    <a:pos x="563" y="444"/>
                  </a:cxn>
                  <a:cxn ang="0">
                    <a:pos x="554" y="458"/>
                  </a:cxn>
                  <a:cxn ang="0">
                    <a:pos x="548" y="476"/>
                  </a:cxn>
                  <a:cxn ang="0">
                    <a:pos x="539" y="490"/>
                  </a:cxn>
                  <a:cxn ang="0">
                    <a:pos x="531" y="510"/>
                  </a:cxn>
                  <a:cxn ang="0">
                    <a:pos x="503" y="537"/>
                  </a:cxn>
                  <a:cxn ang="0">
                    <a:pos x="496" y="558"/>
                  </a:cxn>
                  <a:cxn ang="0">
                    <a:pos x="492" y="575"/>
                  </a:cxn>
                  <a:cxn ang="0">
                    <a:pos x="505" y="597"/>
                  </a:cxn>
                  <a:cxn ang="0">
                    <a:pos x="483" y="612"/>
                  </a:cxn>
                  <a:cxn ang="0">
                    <a:pos x="499" y="631"/>
                  </a:cxn>
                  <a:cxn ang="0">
                    <a:pos x="479" y="647"/>
                  </a:cxn>
                  <a:cxn ang="0">
                    <a:pos x="477" y="667"/>
                  </a:cxn>
                  <a:cxn ang="0">
                    <a:pos x="492" y="687"/>
                  </a:cxn>
                  <a:cxn ang="0">
                    <a:pos x="492" y="723"/>
                  </a:cxn>
                  <a:cxn ang="0">
                    <a:pos x="492" y="741"/>
                  </a:cxn>
                  <a:cxn ang="0">
                    <a:pos x="496" y="759"/>
                  </a:cxn>
                  <a:cxn ang="0">
                    <a:pos x="496" y="777"/>
                  </a:cxn>
                  <a:cxn ang="0">
                    <a:pos x="499" y="796"/>
                  </a:cxn>
                  <a:cxn ang="0">
                    <a:pos x="503" y="813"/>
                  </a:cxn>
                  <a:cxn ang="0">
                    <a:pos x="505" y="831"/>
                  </a:cxn>
                  <a:cxn ang="0">
                    <a:pos x="512" y="849"/>
                  </a:cxn>
                  <a:cxn ang="0">
                    <a:pos x="515" y="867"/>
                  </a:cxn>
                  <a:cxn ang="0">
                    <a:pos x="522" y="883"/>
                  </a:cxn>
                  <a:cxn ang="0">
                    <a:pos x="524" y="913"/>
                  </a:cxn>
                </a:cxnLst>
                <a:rect l="0" t="0" r="r" b="b"/>
                <a:pathLst>
                  <a:path w="636" h="1161">
                    <a:moveTo>
                      <a:pt x="145" y="1159"/>
                    </a:moveTo>
                    <a:lnTo>
                      <a:pt x="122" y="1123"/>
                    </a:lnTo>
                    <a:lnTo>
                      <a:pt x="136" y="1114"/>
                    </a:lnTo>
                    <a:lnTo>
                      <a:pt x="158" y="1150"/>
                    </a:lnTo>
                    <a:lnTo>
                      <a:pt x="145" y="1159"/>
                    </a:lnTo>
                    <a:close/>
                    <a:moveTo>
                      <a:pt x="122" y="1123"/>
                    </a:moveTo>
                    <a:lnTo>
                      <a:pt x="99" y="1087"/>
                    </a:lnTo>
                    <a:lnTo>
                      <a:pt x="113" y="1078"/>
                    </a:lnTo>
                    <a:lnTo>
                      <a:pt x="136" y="1114"/>
                    </a:lnTo>
                    <a:lnTo>
                      <a:pt x="122" y="1123"/>
                    </a:lnTo>
                    <a:close/>
                    <a:moveTo>
                      <a:pt x="99" y="1087"/>
                    </a:moveTo>
                    <a:lnTo>
                      <a:pt x="99" y="1087"/>
                    </a:lnTo>
                    <a:lnTo>
                      <a:pt x="99" y="1085"/>
                    </a:lnTo>
                    <a:lnTo>
                      <a:pt x="107" y="1081"/>
                    </a:lnTo>
                    <a:lnTo>
                      <a:pt x="99" y="1087"/>
                    </a:lnTo>
                    <a:close/>
                    <a:moveTo>
                      <a:pt x="99" y="1085"/>
                    </a:moveTo>
                    <a:lnTo>
                      <a:pt x="82" y="1049"/>
                    </a:lnTo>
                    <a:lnTo>
                      <a:pt x="98" y="1043"/>
                    </a:lnTo>
                    <a:lnTo>
                      <a:pt x="113" y="1079"/>
                    </a:lnTo>
                    <a:lnTo>
                      <a:pt x="99" y="1085"/>
                    </a:lnTo>
                    <a:close/>
                    <a:moveTo>
                      <a:pt x="82" y="1049"/>
                    </a:moveTo>
                    <a:lnTo>
                      <a:pt x="66" y="1013"/>
                    </a:lnTo>
                    <a:lnTo>
                      <a:pt x="81" y="1007"/>
                    </a:lnTo>
                    <a:lnTo>
                      <a:pt x="98" y="1043"/>
                    </a:lnTo>
                    <a:lnTo>
                      <a:pt x="82" y="1049"/>
                    </a:lnTo>
                    <a:close/>
                    <a:moveTo>
                      <a:pt x="66" y="1013"/>
                    </a:moveTo>
                    <a:lnTo>
                      <a:pt x="66" y="1013"/>
                    </a:lnTo>
                    <a:lnTo>
                      <a:pt x="66" y="1013"/>
                    </a:lnTo>
                    <a:lnTo>
                      <a:pt x="73" y="1011"/>
                    </a:lnTo>
                    <a:lnTo>
                      <a:pt x="66" y="1013"/>
                    </a:lnTo>
                    <a:close/>
                    <a:moveTo>
                      <a:pt x="66" y="1013"/>
                    </a:moveTo>
                    <a:lnTo>
                      <a:pt x="50" y="975"/>
                    </a:lnTo>
                    <a:lnTo>
                      <a:pt x="64" y="968"/>
                    </a:lnTo>
                    <a:lnTo>
                      <a:pt x="81" y="1007"/>
                    </a:lnTo>
                    <a:lnTo>
                      <a:pt x="66" y="1013"/>
                    </a:lnTo>
                    <a:close/>
                    <a:moveTo>
                      <a:pt x="50" y="975"/>
                    </a:moveTo>
                    <a:lnTo>
                      <a:pt x="49" y="973"/>
                    </a:lnTo>
                    <a:lnTo>
                      <a:pt x="49" y="973"/>
                    </a:lnTo>
                    <a:lnTo>
                      <a:pt x="57" y="971"/>
                    </a:lnTo>
                    <a:lnTo>
                      <a:pt x="50" y="975"/>
                    </a:lnTo>
                    <a:close/>
                    <a:moveTo>
                      <a:pt x="49" y="973"/>
                    </a:moveTo>
                    <a:lnTo>
                      <a:pt x="40" y="937"/>
                    </a:lnTo>
                    <a:lnTo>
                      <a:pt x="55" y="934"/>
                    </a:lnTo>
                    <a:lnTo>
                      <a:pt x="66" y="968"/>
                    </a:lnTo>
                    <a:lnTo>
                      <a:pt x="49" y="973"/>
                    </a:lnTo>
                    <a:close/>
                    <a:moveTo>
                      <a:pt x="55" y="932"/>
                    </a:moveTo>
                    <a:lnTo>
                      <a:pt x="55" y="932"/>
                    </a:lnTo>
                    <a:lnTo>
                      <a:pt x="55" y="934"/>
                    </a:lnTo>
                    <a:lnTo>
                      <a:pt x="48" y="935"/>
                    </a:lnTo>
                    <a:lnTo>
                      <a:pt x="55" y="932"/>
                    </a:lnTo>
                    <a:close/>
                    <a:moveTo>
                      <a:pt x="40" y="937"/>
                    </a:moveTo>
                    <a:lnTo>
                      <a:pt x="27" y="899"/>
                    </a:lnTo>
                    <a:lnTo>
                      <a:pt x="42" y="894"/>
                    </a:lnTo>
                    <a:lnTo>
                      <a:pt x="55" y="932"/>
                    </a:lnTo>
                    <a:lnTo>
                      <a:pt x="40" y="937"/>
                    </a:lnTo>
                    <a:close/>
                    <a:moveTo>
                      <a:pt x="27" y="899"/>
                    </a:moveTo>
                    <a:lnTo>
                      <a:pt x="27" y="899"/>
                    </a:lnTo>
                    <a:lnTo>
                      <a:pt x="27" y="898"/>
                    </a:lnTo>
                    <a:lnTo>
                      <a:pt x="35" y="896"/>
                    </a:lnTo>
                    <a:lnTo>
                      <a:pt x="27" y="899"/>
                    </a:lnTo>
                    <a:close/>
                    <a:moveTo>
                      <a:pt x="27" y="898"/>
                    </a:moveTo>
                    <a:lnTo>
                      <a:pt x="17" y="859"/>
                    </a:lnTo>
                    <a:lnTo>
                      <a:pt x="32" y="855"/>
                    </a:lnTo>
                    <a:lnTo>
                      <a:pt x="42" y="894"/>
                    </a:lnTo>
                    <a:lnTo>
                      <a:pt x="27" y="898"/>
                    </a:lnTo>
                    <a:close/>
                    <a:moveTo>
                      <a:pt x="17" y="859"/>
                    </a:moveTo>
                    <a:lnTo>
                      <a:pt x="17" y="859"/>
                    </a:lnTo>
                    <a:lnTo>
                      <a:pt x="17" y="858"/>
                    </a:lnTo>
                    <a:lnTo>
                      <a:pt x="24" y="856"/>
                    </a:lnTo>
                    <a:lnTo>
                      <a:pt x="17" y="859"/>
                    </a:lnTo>
                    <a:close/>
                    <a:moveTo>
                      <a:pt x="17" y="858"/>
                    </a:moveTo>
                    <a:lnTo>
                      <a:pt x="10" y="819"/>
                    </a:lnTo>
                    <a:lnTo>
                      <a:pt x="26" y="817"/>
                    </a:lnTo>
                    <a:lnTo>
                      <a:pt x="32" y="855"/>
                    </a:lnTo>
                    <a:lnTo>
                      <a:pt x="17" y="858"/>
                    </a:lnTo>
                    <a:close/>
                    <a:moveTo>
                      <a:pt x="10" y="819"/>
                    </a:moveTo>
                    <a:lnTo>
                      <a:pt x="10" y="819"/>
                    </a:lnTo>
                    <a:lnTo>
                      <a:pt x="10" y="818"/>
                    </a:lnTo>
                    <a:lnTo>
                      <a:pt x="18" y="818"/>
                    </a:lnTo>
                    <a:lnTo>
                      <a:pt x="10" y="819"/>
                    </a:lnTo>
                    <a:close/>
                    <a:moveTo>
                      <a:pt x="10" y="818"/>
                    </a:moveTo>
                    <a:lnTo>
                      <a:pt x="6" y="782"/>
                    </a:lnTo>
                    <a:lnTo>
                      <a:pt x="23" y="780"/>
                    </a:lnTo>
                    <a:lnTo>
                      <a:pt x="26" y="817"/>
                    </a:lnTo>
                    <a:lnTo>
                      <a:pt x="10" y="818"/>
                    </a:lnTo>
                    <a:close/>
                    <a:moveTo>
                      <a:pt x="6" y="782"/>
                    </a:moveTo>
                    <a:lnTo>
                      <a:pt x="6" y="774"/>
                    </a:lnTo>
                    <a:lnTo>
                      <a:pt x="6" y="782"/>
                    </a:lnTo>
                    <a:lnTo>
                      <a:pt x="14" y="782"/>
                    </a:lnTo>
                    <a:lnTo>
                      <a:pt x="6" y="782"/>
                    </a:lnTo>
                    <a:close/>
                    <a:moveTo>
                      <a:pt x="6" y="782"/>
                    </a:moveTo>
                    <a:lnTo>
                      <a:pt x="4" y="743"/>
                    </a:lnTo>
                    <a:lnTo>
                      <a:pt x="19" y="742"/>
                    </a:lnTo>
                    <a:lnTo>
                      <a:pt x="23" y="780"/>
                    </a:lnTo>
                    <a:lnTo>
                      <a:pt x="6" y="782"/>
                    </a:lnTo>
                    <a:close/>
                    <a:moveTo>
                      <a:pt x="4" y="743"/>
                    </a:moveTo>
                    <a:lnTo>
                      <a:pt x="0" y="703"/>
                    </a:lnTo>
                    <a:lnTo>
                      <a:pt x="17" y="702"/>
                    </a:lnTo>
                    <a:lnTo>
                      <a:pt x="19" y="742"/>
                    </a:lnTo>
                    <a:lnTo>
                      <a:pt x="4" y="743"/>
                    </a:lnTo>
                    <a:close/>
                    <a:moveTo>
                      <a:pt x="0" y="703"/>
                    </a:moveTo>
                    <a:lnTo>
                      <a:pt x="0" y="703"/>
                    </a:lnTo>
                    <a:lnTo>
                      <a:pt x="0" y="702"/>
                    </a:lnTo>
                    <a:lnTo>
                      <a:pt x="8" y="703"/>
                    </a:lnTo>
                    <a:lnTo>
                      <a:pt x="0" y="703"/>
                    </a:lnTo>
                    <a:close/>
                    <a:moveTo>
                      <a:pt x="0" y="702"/>
                    </a:moveTo>
                    <a:lnTo>
                      <a:pt x="4" y="663"/>
                    </a:lnTo>
                    <a:lnTo>
                      <a:pt x="19" y="665"/>
                    </a:lnTo>
                    <a:lnTo>
                      <a:pt x="17" y="703"/>
                    </a:lnTo>
                    <a:lnTo>
                      <a:pt x="0" y="702"/>
                    </a:lnTo>
                    <a:close/>
                    <a:moveTo>
                      <a:pt x="19" y="665"/>
                    </a:moveTo>
                    <a:lnTo>
                      <a:pt x="19" y="665"/>
                    </a:lnTo>
                    <a:lnTo>
                      <a:pt x="12" y="665"/>
                    </a:lnTo>
                    <a:lnTo>
                      <a:pt x="19" y="665"/>
                    </a:lnTo>
                    <a:close/>
                    <a:moveTo>
                      <a:pt x="4" y="665"/>
                    </a:moveTo>
                    <a:lnTo>
                      <a:pt x="4" y="625"/>
                    </a:lnTo>
                    <a:lnTo>
                      <a:pt x="19" y="625"/>
                    </a:lnTo>
                    <a:lnTo>
                      <a:pt x="19" y="665"/>
                    </a:lnTo>
                    <a:lnTo>
                      <a:pt x="4" y="665"/>
                    </a:lnTo>
                    <a:close/>
                    <a:moveTo>
                      <a:pt x="4" y="625"/>
                    </a:moveTo>
                    <a:lnTo>
                      <a:pt x="4" y="625"/>
                    </a:lnTo>
                    <a:lnTo>
                      <a:pt x="4" y="624"/>
                    </a:lnTo>
                    <a:lnTo>
                      <a:pt x="12" y="625"/>
                    </a:lnTo>
                    <a:lnTo>
                      <a:pt x="4" y="625"/>
                    </a:lnTo>
                    <a:close/>
                    <a:moveTo>
                      <a:pt x="4" y="624"/>
                    </a:moveTo>
                    <a:lnTo>
                      <a:pt x="10" y="585"/>
                    </a:lnTo>
                    <a:lnTo>
                      <a:pt x="26" y="588"/>
                    </a:lnTo>
                    <a:lnTo>
                      <a:pt x="19" y="626"/>
                    </a:lnTo>
                    <a:lnTo>
                      <a:pt x="4" y="624"/>
                    </a:lnTo>
                    <a:close/>
                    <a:moveTo>
                      <a:pt x="10" y="585"/>
                    </a:moveTo>
                    <a:lnTo>
                      <a:pt x="17" y="545"/>
                    </a:lnTo>
                    <a:lnTo>
                      <a:pt x="32" y="548"/>
                    </a:lnTo>
                    <a:lnTo>
                      <a:pt x="26" y="588"/>
                    </a:lnTo>
                    <a:lnTo>
                      <a:pt x="10" y="585"/>
                    </a:lnTo>
                    <a:close/>
                    <a:moveTo>
                      <a:pt x="17" y="545"/>
                    </a:moveTo>
                    <a:lnTo>
                      <a:pt x="17" y="546"/>
                    </a:lnTo>
                    <a:lnTo>
                      <a:pt x="17" y="545"/>
                    </a:lnTo>
                    <a:lnTo>
                      <a:pt x="24" y="546"/>
                    </a:lnTo>
                    <a:lnTo>
                      <a:pt x="17" y="545"/>
                    </a:lnTo>
                    <a:close/>
                    <a:moveTo>
                      <a:pt x="17" y="545"/>
                    </a:moveTo>
                    <a:lnTo>
                      <a:pt x="23" y="509"/>
                    </a:lnTo>
                    <a:lnTo>
                      <a:pt x="39" y="512"/>
                    </a:lnTo>
                    <a:lnTo>
                      <a:pt x="32" y="548"/>
                    </a:lnTo>
                    <a:lnTo>
                      <a:pt x="17" y="545"/>
                    </a:lnTo>
                    <a:close/>
                    <a:moveTo>
                      <a:pt x="23" y="509"/>
                    </a:moveTo>
                    <a:lnTo>
                      <a:pt x="23" y="509"/>
                    </a:lnTo>
                    <a:lnTo>
                      <a:pt x="23" y="509"/>
                    </a:lnTo>
                    <a:lnTo>
                      <a:pt x="31" y="510"/>
                    </a:lnTo>
                    <a:lnTo>
                      <a:pt x="23" y="509"/>
                    </a:lnTo>
                    <a:close/>
                    <a:moveTo>
                      <a:pt x="23" y="509"/>
                    </a:moveTo>
                    <a:lnTo>
                      <a:pt x="33" y="469"/>
                    </a:lnTo>
                    <a:lnTo>
                      <a:pt x="49" y="473"/>
                    </a:lnTo>
                    <a:lnTo>
                      <a:pt x="39" y="513"/>
                    </a:lnTo>
                    <a:lnTo>
                      <a:pt x="23" y="509"/>
                    </a:lnTo>
                    <a:close/>
                    <a:moveTo>
                      <a:pt x="33" y="469"/>
                    </a:moveTo>
                    <a:lnTo>
                      <a:pt x="33" y="469"/>
                    </a:lnTo>
                    <a:lnTo>
                      <a:pt x="33" y="469"/>
                    </a:lnTo>
                    <a:lnTo>
                      <a:pt x="41" y="472"/>
                    </a:lnTo>
                    <a:lnTo>
                      <a:pt x="33" y="469"/>
                    </a:lnTo>
                    <a:close/>
                    <a:moveTo>
                      <a:pt x="33" y="469"/>
                    </a:moveTo>
                    <a:lnTo>
                      <a:pt x="42" y="433"/>
                    </a:lnTo>
                    <a:lnTo>
                      <a:pt x="58" y="437"/>
                    </a:lnTo>
                    <a:lnTo>
                      <a:pt x="49" y="473"/>
                    </a:lnTo>
                    <a:lnTo>
                      <a:pt x="33" y="469"/>
                    </a:lnTo>
                    <a:close/>
                    <a:moveTo>
                      <a:pt x="42" y="433"/>
                    </a:moveTo>
                    <a:lnTo>
                      <a:pt x="42" y="433"/>
                    </a:lnTo>
                    <a:lnTo>
                      <a:pt x="42" y="433"/>
                    </a:lnTo>
                    <a:lnTo>
                      <a:pt x="50" y="436"/>
                    </a:lnTo>
                    <a:lnTo>
                      <a:pt x="42" y="433"/>
                    </a:lnTo>
                    <a:close/>
                    <a:moveTo>
                      <a:pt x="42" y="433"/>
                    </a:moveTo>
                    <a:lnTo>
                      <a:pt x="55" y="393"/>
                    </a:lnTo>
                    <a:lnTo>
                      <a:pt x="72" y="399"/>
                    </a:lnTo>
                    <a:lnTo>
                      <a:pt x="58" y="438"/>
                    </a:lnTo>
                    <a:lnTo>
                      <a:pt x="42" y="433"/>
                    </a:lnTo>
                    <a:close/>
                    <a:moveTo>
                      <a:pt x="55" y="393"/>
                    </a:moveTo>
                    <a:lnTo>
                      <a:pt x="57" y="393"/>
                    </a:lnTo>
                    <a:lnTo>
                      <a:pt x="57" y="393"/>
                    </a:lnTo>
                    <a:lnTo>
                      <a:pt x="64" y="396"/>
                    </a:lnTo>
                    <a:lnTo>
                      <a:pt x="55" y="393"/>
                    </a:lnTo>
                    <a:close/>
                    <a:moveTo>
                      <a:pt x="57" y="393"/>
                    </a:moveTo>
                    <a:lnTo>
                      <a:pt x="72" y="357"/>
                    </a:lnTo>
                    <a:lnTo>
                      <a:pt x="87" y="364"/>
                    </a:lnTo>
                    <a:lnTo>
                      <a:pt x="71" y="400"/>
                    </a:lnTo>
                    <a:lnTo>
                      <a:pt x="57" y="393"/>
                    </a:lnTo>
                    <a:close/>
                    <a:moveTo>
                      <a:pt x="72" y="357"/>
                    </a:moveTo>
                    <a:lnTo>
                      <a:pt x="89" y="321"/>
                    </a:lnTo>
                    <a:lnTo>
                      <a:pt x="104" y="328"/>
                    </a:lnTo>
                    <a:lnTo>
                      <a:pt x="87" y="364"/>
                    </a:lnTo>
                    <a:lnTo>
                      <a:pt x="72" y="357"/>
                    </a:lnTo>
                    <a:close/>
                    <a:moveTo>
                      <a:pt x="89" y="321"/>
                    </a:moveTo>
                    <a:lnTo>
                      <a:pt x="89" y="321"/>
                    </a:lnTo>
                    <a:lnTo>
                      <a:pt x="89" y="320"/>
                    </a:lnTo>
                    <a:lnTo>
                      <a:pt x="96" y="325"/>
                    </a:lnTo>
                    <a:lnTo>
                      <a:pt x="89" y="321"/>
                    </a:lnTo>
                    <a:close/>
                    <a:moveTo>
                      <a:pt x="89" y="320"/>
                    </a:moveTo>
                    <a:lnTo>
                      <a:pt x="109" y="285"/>
                    </a:lnTo>
                    <a:lnTo>
                      <a:pt x="123" y="293"/>
                    </a:lnTo>
                    <a:lnTo>
                      <a:pt x="103" y="329"/>
                    </a:lnTo>
                    <a:lnTo>
                      <a:pt x="89" y="320"/>
                    </a:lnTo>
                    <a:close/>
                    <a:moveTo>
                      <a:pt x="109" y="285"/>
                    </a:moveTo>
                    <a:lnTo>
                      <a:pt x="129" y="249"/>
                    </a:lnTo>
                    <a:lnTo>
                      <a:pt x="143" y="257"/>
                    </a:lnTo>
                    <a:lnTo>
                      <a:pt x="123" y="293"/>
                    </a:lnTo>
                    <a:lnTo>
                      <a:pt x="109" y="285"/>
                    </a:lnTo>
                    <a:close/>
                    <a:moveTo>
                      <a:pt x="129" y="249"/>
                    </a:moveTo>
                    <a:lnTo>
                      <a:pt x="129" y="248"/>
                    </a:lnTo>
                    <a:lnTo>
                      <a:pt x="129" y="248"/>
                    </a:lnTo>
                    <a:lnTo>
                      <a:pt x="135" y="253"/>
                    </a:lnTo>
                    <a:lnTo>
                      <a:pt x="129" y="249"/>
                    </a:lnTo>
                    <a:close/>
                    <a:moveTo>
                      <a:pt x="129" y="248"/>
                    </a:moveTo>
                    <a:lnTo>
                      <a:pt x="152" y="216"/>
                    </a:lnTo>
                    <a:lnTo>
                      <a:pt x="165" y="225"/>
                    </a:lnTo>
                    <a:lnTo>
                      <a:pt x="143" y="257"/>
                    </a:lnTo>
                    <a:lnTo>
                      <a:pt x="129" y="248"/>
                    </a:lnTo>
                    <a:close/>
                    <a:moveTo>
                      <a:pt x="152" y="216"/>
                    </a:moveTo>
                    <a:lnTo>
                      <a:pt x="175" y="183"/>
                    </a:lnTo>
                    <a:lnTo>
                      <a:pt x="188" y="193"/>
                    </a:lnTo>
                    <a:lnTo>
                      <a:pt x="165" y="225"/>
                    </a:lnTo>
                    <a:lnTo>
                      <a:pt x="152" y="216"/>
                    </a:lnTo>
                    <a:close/>
                    <a:moveTo>
                      <a:pt x="175" y="183"/>
                    </a:moveTo>
                    <a:lnTo>
                      <a:pt x="175" y="183"/>
                    </a:lnTo>
                    <a:lnTo>
                      <a:pt x="175" y="183"/>
                    </a:lnTo>
                    <a:lnTo>
                      <a:pt x="181" y="188"/>
                    </a:lnTo>
                    <a:lnTo>
                      <a:pt x="175" y="183"/>
                    </a:lnTo>
                    <a:close/>
                    <a:moveTo>
                      <a:pt x="175" y="183"/>
                    </a:moveTo>
                    <a:lnTo>
                      <a:pt x="201" y="150"/>
                    </a:lnTo>
                    <a:lnTo>
                      <a:pt x="213" y="159"/>
                    </a:lnTo>
                    <a:lnTo>
                      <a:pt x="188" y="193"/>
                    </a:lnTo>
                    <a:lnTo>
                      <a:pt x="175" y="183"/>
                    </a:lnTo>
                    <a:close/>
                    <a:moveTo>
                      <a:pt x="201" y="150"/>
                    </a:moveTo>
                    <a:lnTo>
                      <a:pt x="201" y="150"/>
                    </a:lnTo>
                    <a:lnTo>
                      <a:pt x="201" y="149"/>
                    </a:lnTo>
                    <a:lnTo>
                      <a:pt x="207" y="156"/>
                    </a:lnTo>
                    <a:lnTo>
                      <a:pt x="201" y="150"/>
                    </a:lnTo>
                    <a:close/>
                    <a:moveTo>
                      <a:pt x="201" y="149"/>
                    </a:moveTo>
                    <a:lnTo>
                      <a:pt x="228" y="120"/>
                    </a:lnTo>
                    <a:lnTo>
                      <a:pt x="239" y="131"/>
                    </a:lnTo>
                    <a:lnTo>
                      <a:pt x="213" y="161"/>
                    </a:lnTo>
                    <a:lnTo>
                      <a:pt x="201" y="149"/>
                    </a:lnTo>
                    <a:close/>
                    <a:moveTo>
                      <a:pt x="228" y="120"/>
                    </a:moveTo>
                    <a:lnTo>
                      <a:pt x="228" y="121"/>
                    </a:lnTo>
                    <a:lnTo>
                      <a:pt x="228" y="120"/>
                    </a:lnTo>
                    <a:lnTo>
                      <a:pt x="234" y="126"/>
                    </a:lnTo>
                    <a:lnTo>
                      <a:pt x="228" y="120"/>
                    </a:lnTo>
                    <a:close/>
                    <a:moveTo>
                      <a:pt x="228" y="120"/>
                    </a:moveTo>
                    <a:lnTo>
                      <a:pt x="257" y="87"/>
                    </a:lnTo>
                    <a:lnTo>
                      <a:pt x="269" y="99"/>
                    </a:lnTo>
                    <a:lnTo>
                      <a:pt x="239" y="131"/>
                    </a:lnTo>
                    <a:lnTo>
                      <a:pt x="228" y="120"/>
                    </a:lnTo>
                    <a:close/>
                    <a:moveTo>
                      <a:pt x="257" y="87"/>
                    </a:moveTo>
                    <a:lnTo>
                      <a:pt x="257" y="87"/>
                    </a:lnTo>
                    <a:lnTo>
                      <a:pt x="257" y="87"/>
                    </a:lnTo>
                    <a:lnTo>
                      <a:pt x="262" y="93"/>
                    </a:lnTo>
                    <a:lnTo>
                      <a:pt x="257" y="87"/>
                    </a:lnTo>
                    <a:close/>
                    <a:moveTo>
                      <a:pt x="257" y="87"/>
                    </a:moveTo>
                    <a:lnTo>
                      <a:pt x="291" y="58"/>
                    </a:lnTo>
                    <a:lnTo>
                      <a:pt x="301" y="69"/>
                    </a:lnTo>
                    <a:lnTo>
                      <a:pt x="269" y="99"/>
                    </a:lnTo>
                    <a:lnTo>
                      <a:pt x="257" y="87"/>
                    </a:lnTo>
                    <a:close/>
                    <a:moveTo>
                      <a:pt x="291" y="58"/>
                    </a:moveTo>
                    <a:lnTo>
                      <a:pt x="291" y="57"/>
                    </a:lnTo>
                    <a:lnTo>
                      <a:pt x="291" y="57"/>
                    </a:lnTo>
                    <a:lnTo>
                      <a:pt x="296" y="63"/>
                    </a:lnTo>
                    <a:lnTo>
                      <a:pt x="291" y="58"/>
                    </a:lnTo>
                    <a:close/>
                    <a:moveTo>
                      <a:pt x="291" y="57"/>
                    </a:moveTo>
                    <a:lnTo>
                      <a:pt x="323" y="31"/>
                    </a:lnTo>
                    <a:lnTo>
                      <a:pt x="333" y="44"/>
                    </a:lnTo>
                    <a:lnTo>
                      <a:pt x="301" y="69"/>
                    </a:lnTo>
                    <a:lnTo>
                      <a:pt x="291" y="57"/>
                    </a:lnTo>
                    <a:close/>
                    <a:moveTo>
                      <a:pt x="323" y="31"/>
                    </a:moveTo>
                    <a:lnTo>
                      <a:pt x="356" y="5"/>
                    </a:lnTo>
                    <a:lnTo>
                      <a:pt x="365" y="18"/>
                    </a:lnTo>
                    <a:lnTo>
                      <a:pt x="333" y="44"/>
                    </a:lnTo>
                    <a:lnTo>
                      <a:pt x="323" y="31"/>
                    </a:lnTo>
                    <a:close/>
                    <a:moveTo>
                      <a:pt x="356" y="5"/>
                    </a:moveTo>
                    <a:lnTo>
                      <a:pt x="363" y="0"/>
                    </a:lnTo>
                    <a:lnTo>
                      <a:pt x="366" y="6"/>
                    </a:lnTo>
                    <a:lnTo>
                      <a:pt x="361" y="11"/>
                    </a:lnTo>
                    <a:lnTo>
                      <a:pt x="356" y="5"/>
                    </a:lnTo>
                    <a:close/>
                    <a:moveTo>
                      <a:pt x="366" y="6"/>
                    </a:moveTo>
                    <a:lnTo>
                      <a:pt x="631" y="339"/>
                    </a:lnTo>
                    <a:lnTo>
                      <a:pt x="618" y="350"/>
                    </a:lnTo>
                    <a:lnTo>
                      <a:pt x="355" y="17"/>
                    </a:lnTo>
                    <a:lnTo>
                      <a:pt x="366" y="6"/>
                    </a:lnTo>
                    <a:close/>
                    <a:moveTo>
                      <a:pt x="631" y="339"/>
                    </a:moveTo>
                    <a:lnTo>
                      <a:pt x="636" y="345"/>
                    </a:lnTo>
                    <a:lnTo>
                      <a:pt x="631" y="350"/>
                    </a:lnTo>
                    <a:lnTo>
                      <a:pt x="625" y="345"/>
                    </a:lnTo>
                    <a:lnTo>
                      <a:pt x="631" y="339"/>
                    </a:lnTo>
                    <a:close/>
                    <a:moveTo>
                      <a:pt x="631" y="350"/>
                    </a:moveTo>
                    <a:lnTo>
                      <a:pt x="617" y="363"/>
                    </a:lnTo>
                    <a:lnTo>
                      <a:pt x="607" y="351"/>
                    </a:lnTo>
                    <a:lnTo>
                      <a:pt x="620" y="338"/>
                    </a:lnTo>
                    <a:lnTo>
                      <a:pt x="631" y="350"/>
                    </a:lnTo>
                    <a:close/>
                    <a:moveTo>
                      <a:pt x="605" y="352"/>
                    </a:moveTo>
                    <a:lnTo>
                      <a:pt x="605" y="352"/>
                    </a:lnTo>
                    <a:lnTo>
                      <a:pt x="607" y="351"/>
                    </a:lnTo>
                    <a:lnTo>
                      <a:pt x="612" y="357"/>
                    </a:lnTo>
                    <a:lnTo>
                      <a:pt x="605" y="352"/>
                    </a:lnTo>
                    <a:close/>
                    <a:moveTo>
                      <a:pt x="618" y="363"/>
                    </a:moveTo>
                    <a:lnTo>
                      <a:pt x="605" y="379"/>
                    </a:lnTo>
                    <a:lnTo>
                      <a:pt x="593" y="369"/>
                    </a:lnTo>
                    <a:lnTo>
                      <a:pt x="605" y="352"/>
                    </a:lnTo>
                    <a:lnTo>
                      <a:pt x="618" y="363"/>
                    </a:lnTo>
                    <a:close/>
                    <a:moveTo>
                      <a:pt x="591" y="369"/>
                    </a:moveTo>
                    <a:lnTo>
                      <a:pt x="593" y="369"/>
                    </a:lnTo>
                    <a:lnTo>
                      <a:pt x="593" y="369"/>
                    </a:lnTo>
                    <a:lnTo>
                      <a:pt x="599" y="374"/>
                    </a:lnTo>
                    <a:lnTo>
                      <a:pt x="591" y="369"/>
                    </a:lnTo>
                    <a:close/>
                    <a:moveTo>
                      <a:pt x="605" y="378"/>
                    </a:moveTo>
                    <a:lnTo>
                      <a:pt x="596" y="395"/>
                    </a:lnTo>
                    <a:lnTo>
                      <a:pt x="582" y="386"/>
                    </a:lnTo>
                    <a:lnTo>
                      <a:pt x="591" y="369"/>
                    </a:lnTo>
                    <a:lnTo>
                      <a:pt x="605" y="378"/>
                    </a:lnTo>
                    <a:close/>
                    <a:moveTo>
                      <a:pt x="596" y="395"/>
                    </a:moveTo>
                    <a:lnTo>
                      <a:pt x="595" y="395"/>
                    </a:lnTo>
                    <a:lnTo>
                      <a:pt x="595" y="395"/>
                    </a:lnTo>
                    <a:lnTo>
                      <a:pt x="589" y="390"/>
                    </a:lnTo>
                    <a:lnTo>
                      <a:pt x="596" y="395"/>
                    </a:lnTo>
                    <a:close/>
                    <a:moveTo>
                      <a:pt x="595" y="395"/>
                    </a:moveTo>
                    <a:lnTo>
                      <a:pt x="582" y="411"/>
                    </a:lnTo>
                    <a:lnTo>
                      <a:pt x="569" y="401"/>
                    </a:lnTo>
                    <a:lnTo>
                      <a:pt x="582" y="384"/>
                    </a:lnTo>
                    <a:lnTo>
                      <a:pt x="595" y="395"/>
                    </a:lnTo>
                    <a:close/>
                    <a:moveTo>
                      <a:pt x="569" y="402"/>
                    </a:moveTo>
                    <a:lnTo>
                      <a:pt x="569" y="401"/>
                    </a:lnTo>
                    <a:lnTo>
                      <a:pt x="569" y="401"/>
                    </a:lnTo>
                    <a:lnTo>
                      <a:pt x="576" y="406"/>
                    </a:lnTo>
                    <a:lnTo>
                      <a:pt x="569" y="402"/>
                    </a:lnTo>
                    <a:close/>
                    <a:moveTo>
                      <a:pt x="582" y="410"/>
                    </a:moveTo>
                    <a:lnTo>
                      <a:pt x="573" y="427"/>
                    </a:lnTo>
                    <a:lnTo>
                      <a:pt x="559" y="418"/>
                    </a:lnTo>
                    <a:lnTo>
                      <a:pt x="569" y="402"/>
                    </a:lnTo>
                    <a:lnTo>
                      <a:pt x="582" y="410"/>
                    </a:lnTo>
                    <a:close/>
                    <a:moveTo>
                      <a:pt x="573" y="427"/>
                    </a:moveTo>
                    <a:lnTo>
                      <a:pt x="563" y="444"/>
                    </a:lnTo>
                    <a:lnTo>
                      <a:pt x="549" y="435"/>
                    </a:lnTo>
                    <a:lnTo>
                      <a:pt x="559" y="418"/>
                    </a:lnTo>
                    <a:lnTo>
                      <a:pt x="573" y="427"/>
                    </a:lnTo>
                    <a:close/>
                    <a:moveTo>
                      <a:pt x="563" y="444"/>
                    </a:moveTo>
                    <a:lnTo>
                      <a:pt x="554" y="459"/>
                    </a:lnTo>
                    <a:lnTo>
                      <a:pt x="540" y="451"/>
                    </a:lnTo>
                    <a:lnTo>
                      <a:pt x="549" y="435"/>
                    </a:lnTo>
                    <a:lnTo>
                      <a:pt x="563" y="444"/>
                    </a:lnTo>
                    <a:close/>
                    <a:moveTo>
                      <a:pt x="539" y="453"/>
                    </a:moveTo>
                    <a:lnTo>
                      <a:pt x="540" y="451"/>
                    </a:lnTo>
                    <a:lnTo>
                      <a:pt x="540" y="451"/>
                    </a:lnTo>
                    <a:lnTo>
                      <a:pt x="546" y="455"/>
                    </a:lnTo>
                    <a:lnTo>
                      <a:pt x="539" y="453"/>
                    </a:lnTo>
                    <a:close/>
                    <a:moveTo>
                      <a:pt x="554" y="458"/>
                    </a:moveTo>
                    <a:lnTo>
                      <a:pt x="548" y="474"/>
                    </a:lnTo>
                    <a:lnTo>
                      <a:pt x="532" y="468"/>
                    </a:lnTo>
                    <a:lnTo>
                      <a:pt x="539" y="453"/>
                    </a:lnTo>
                    <a:lnTo>
                      <a:pt x="554" y="458"/>
                    </a:lnTo>
                    <a:close/>
                    <a:moveTo>
                      <a:pt x="548" y="474"/>
                    </a:moveTo>
                    <a:lnTo>
                      <a:pt x="548" y="476"/>
                    </a:lnTo>
                    <a:lnTo>
                      <a:pt x="548" y="476"/>
                    </a:lnTo>
                    <a:lnTo>
                      <a:pt x="540" y="472"/>
                    </a:lnTo>
                    <a:lnTo>
                      <a:pt x="548" y="474"/>
                    </a:lnTo>
                    <a:close/>
                    <a:moveTo>
                      <a:pt x="548" y="476"/>
                    </a:moveTo>
                    <a:lnTo>
                      <a:pt x="537" y="492"/>
                    </a:lnTo>
                    <a:lnTo>
                      <a:pt x="523" y="483"/>
                    </a:lnTo>
                    <a:lnTo>
                      <a:pt x="533" y="467"/>
                    </a:lnTo>
                    <a:lnTo>
                      <a:pt x="548" y="476"/>
                    </a:lnTo>
                    <a:close/>
                    <a:moveTo>
                      <a:pt x="523" y="485"/>
                    </a:moveTo>
                    <a:lnTo>
                      <a:pt x="523" y="485"/>
                    </a:lnTo>
                    <a:lnTo>
                      <a:pt x="523" y="483"/>
                    </a:lnTo>
                    <a:lnTo>
                      <a:pt x="531" y="487"/>
                    </a:lnTo>
                    <a:lnTo>
                      <a:pt x="523" y="485"/>
                    </a:lnTo>
                    <a:close/>
                    <a:moveTo>
                      <a:pt x="539" y="490"/>
                    </a:moveTo>
                    <a:lnTo>
                      <a:pt x="531" y="510"/>
                    </a:lnTo>
                    <a:lnTo>
                      <a:pt x="515" y="505"/>
                    </a:lnTo>
                    <a:lnTo>
                      <a:pt x="523" y="485"/>
                    </a:lnTo>
                    <a:lnTo>
                      <a:pt x="539" y="490"/>
                    </a:lnTo>
                    <a:close/>
                    <a:moveTo>
                      <a:pt x="531" y="510"/>
                    </a:moveTo>
                    <a:lnTo>
                      <a:pt x="531" y="510"/>
                    </a:lnTo>
                    <a:lnTo>
                      <a:pt x="531" y="510"/>
                    </a:lnTo>
                    <a:lnTo>
                      <a:pt x="523" y="508"/>
                    </a:lnTo>
                    <a:lnTo>
                      <a:pt x="531" y="510"/>
                    </a:lnTo>
                    <a:close/>
                    <a:moveTo>
                      <a:pt x="531" y="510"/>
                    </a:moveTo>
                    <a:lnTo>
                      <a:pt x="524" y="527"/>
                    </a:lnTo>
                    <a:lnTo>
                      <a:pt x="510" y="521"/>
                    </a:lnTo>
                    <a:lnTo>
                      <a:pt x="517" y="504"/>
                    </a:lnTo>
                    <a:lnTo>
                      <a:pt x="531" y="510"/>
                    </a:lnTo>
                    <a:close/>
                    <a:moveTo>
                      <a:pt x="524" y="527"/>
                    </a:moveTo>
                    <a:lnTo>
                      <a:pt x="518" y="543"/>
                    </a:lnTo>
                    <a:lnTo>
                      <a:pt x="503" y="537"/>
                    </a:lnTo>
                    <a:lnTo>
                      <a:pt x="510" y="521"/>
                    </a:lnTo>
                    <a:lnTo>
                      <a:pt x="524" y="527"/>
                    </a:lnTo>
                    <a:close/>
                    <a:moveTo>
                      <a:pt x="503" y="537"/>
                    </a:moveTo>
                    <a:lnTo>
                      <a:pt x="503" y="537"/>
                    </a:lnTo>
                    <a:lnTo>
                      <a:pt x="503" y="537"/>
                    </a:lnTo>
                    <a:lnTo>
                      <a:pt x="510" y="540"/>
                    </a:lnTo>
                    <a:lnTo>
                      <a:pt x="503" y="537"/>
                    </a:lnTo>
                    <a:close/>
                    <a:moveTo>
                      <a:pt x="518" y="543"/>
                    </a:moveTo>
                    <a:lnTo>
                      <a:pt x="512" y="562"/>
                    </a:lnTo>
                    <a:lnTo>
                      <a:pt x="496" y="557"/>
                    </a:lnTo>
                    <a:lnTo>
                      <a:pt x="503" y="537"/>
                    </a:lnTo>
                    <a:lnTo>
                      <a:pt x="518" y="543"/>
                    </a:lnTo>
                    <a:close/>
                    <a:moveTo>
                      <a:pt x="496" y="558"/>
                    </a:moveTo>
                    <a:lnTo>
                      <a:pt x="496" y="558"/>
                    </a:lnTo>
                    <a:lnTo>
                      <a:pt x="496" y="557"/>
                    </a:lnTo>
                    <a:lnTo>
                      <a:pt x="504" y="559"/>
                    </a:lnTo>
                    <a:lnTo>
                      <a:pt x="496" y="558"/>
                    </a:lnTo>
                    <a:close/>
                    <a:moveTo>
                      <a:pt x="512" y="562"/>
                    </a:moveTo>
                    <a:lnTo>
                      <a:pt x="509" y="577"/>
                    </a:lnTo>
                    <a:lnTo>
                      <a:pt x="492" y="575"/>
                    </a:lnTo>
                    <a:lnTo>
                      <a:pt x="496" y="558"/>
                    </a:lnTo>
                    <a:lnTo>
                      <a:pt x="512" y="562"/>
                    </a:lnTo>
                    <a:close/>
                    <a:moveTo>
                      <a:pt x="492" y="575"/>
                    </a:moveTo>
                    <a:lnTo>
                      <a:pt x="494" y="573"/>
                    </a:lnTo>
                    <a:lnTo>
                      <a:pt x="492" y="575"/>
                    </a:lnTo>
                    <a:lnTo>
                      <a:pt x="501" y="576"/>
                    </a:lnTo>
                    <a:lnTo>
                      <a:pt x="492" y="575"/>
                    </a:lnTo>
                    <a:close/>
                    <a:moveTo>
                      <a:pt x="509" y="577"/>
                    </a:moveTo>
                    <a:lnTo>
                      <a:pt x="505" y="597"/>
                    </a:lnTo>
                    <a:lnTo>
                      <a:pt x="490" y="594"/>
                    </a:lnTo>
                    <a:lnTo>
                      <a:pt x="492" y="575"/>
                    </a:lnTo>
                    <a:lnTo>
                      <a:pt x="509" y="577"/>
                    </a:lnTo>
                    <a:close/>
                    <a:moveTo>
                      <a:pt x="505" y="597"/>
                    </a:moveTo>
                    <a:lnTo>
                      <a:pt x="505" y="598"/>
                    </a:lnTo>
                    <a:lnTo>
                      <a:pt x="505" y="599"/>
                    </a:lnTo>
                    <a:lnTo>
                      <a:pt x="497" y="595"/>
                    </a:lnTo>
                    <a:lnTo>
                      <a:pt x="505" y="597"/>
                    </a:lnTo>
                    <a:close/>
                    <a:moveTo>
                      <a:pt x="505" y="599"/>
                    </a:moveTo>
                    <a:lnTo>
                      <a:pt x="499" y="615"/>
                    </a:lnTo>
                    <a:lnTo>
                      <a:pt x="483" y="609"/>
                    </a:lnTo>
                    <a:lnTo>
                      <a:pt x="490" y="593"/>
                    </a:lnTo>
                    <a:lnTo>
                      <a:pt x="505" y="599"/>
                    </a:lnTo>
                    <a:close/>
                    <a:moveTo>
                      <a:pt x="483" y="612"/>
                    </a:moveTo>
                    <a:lnTo>
                      <a:pt x="483" y="611"/>
                    </a:lnTo>
                    <a:lnTo>
                      <a:pt x="483" y="609"/>
                    </a:lnTo>
                    <a:lnTo>
                      <a:pt x="491" y="612"/>
                    </a:lnTo>
                    <a:lnTo>
                      <a:pt x="483" y="612"/>
                    </a:lnTo>
                    <a:close/>
                    <a:moveTo>
                      <a:pt x="499" y="612"/>
                    </a:moveTo>
                    <a:lnTo>
                      <a:pt x="499" y="631"/>
                    </a:lnTo>
                    <a:lnTo>
                      <a:pt x="483" y="631"/>
                    </a:lnTo>
                    <a:lnTo>
                      <a:pt x="483" y="612"/>
                    </a:lnTo>
                    <a:lnTo>
                      <a:pt x="499" y="612"/>
                    </a:lnTo>
                    <a:close/>
                    <a:moveTo>
                      <a:pt x="499" y="631"/>
                    </a:moveTo>
                    <a:lnTo>
                      <a:pt x="499" y="633"/>
                    </a:lnTo>
                    <a:lnTo>
                      <a:pt x="499" y="633"/>
                    </a:lnTo>
                    <a:lnTo>
                      <a:pt x="491" y="631"/>
                    </a:lnTo>
                    <a:lnTo>
                      <a:pt x="499" y="631"/>
                    </a:lnTo>
                    <a:close/>
                    <a:moveTo>
                      <a:pt x="499" y="633"/>
                    </a:moveTo>
                    <a:lnTo>
                      <a:pt x="496" y="649"/>
                    </a:lnTo>
                    <a:lnTo>
                      <a:pt x="479" y="647"/>
                    </a:lnTo>
                    <a:lnTo>
                      <a:pt x="483" y="630"/>
                    </a:lnTo>
                    <a:lnTo>
                      <a:pt x="499" y="633"/>
                    </a:lnTo>
                    <a:close/>
                    <a:moveTo>
                      <a:pt x="479" y="647"/>
                    </a:moveTo>
                    <a:lnTo>
                      <a:pt x="479" y="645"/>
                    </a:lnTo>
                    <a:lnTo>
                      <a:pt x="479" y="647"/>
                    </a:lnTo>
                    <a:lnTo>
                      <a:pt x="488" y="648"/>
                    </a:lnTo>
                    <a:lnTo>
                      <a:pt x="479" y="647"/>
                    </a:lnTo>
                    <a:close/>
                    <a:moveTo>
                      <a:pt x="496" y="649"/>
                    </a:moveTo>
                    <a:lnTo>
                      <a:pt x="492" y="669"/>
                    </a:lnTo>
                    <a:lnTo>
                      <a:pt x="477" y="666"/>
                    </a:lnTo>
                    <a:lnTo>
                      <a:pt x="479" y="647"/>
                    </a:lnTo>
                    <a:lnTo>
                      <a:pt x="496" y="649"/>
                    </a:lnTo>
                    <a:close/>
                    <a:moveTo>
                      <a:pt x="477" y="667"/>
                    </a:moveTo>
                    <a:lnTo>
                      <a:pt x="477" y="667"/>
                    </a:lnTo>
                    <a:lnTo>
                      <a:pt x="477" y="666"/>
                    </a:lnTo>
                    <a:lnTo>
                      <a:pt x="485" y="667"/>
                    </a:lnTo>
                    <a:lnTo>
                      <a:pt x="477" y="667"/>
                    </a:lnTo>
                    <a:close/>
                    <a:moveTo>
                      <a:pt x="492" y="667"/>
                    </a:moveTo>
                    <a:lnTo>
                      <a:pt x="492" y="687"/>
                    </a:lnTo>
                    <a:lnTo>
                      <a:pt x="477" y="687"/>
                    </a:lnTo>
                    <a:lnTo>
                      <a:pt x="477" y="667"/>
                    </a:lnTo>
                    <a:lnTo>
                      <a:pt x="492" y="667"/>
                    </a:lnTo>
                    <a:close/>
                    <a:moveTo>
                      <a:pt x="492" y="687"/>
                    </a:moveTo>
                    <a:lnTo>
                      <a:pt x="492" y="703"/>
                    </a:lnTo>
                    <a:lnTo>
                      <a:pt x="477" y="703"/>
                    </a:lnTo>
                    <a:lnTo>
                      <a:pt x="477" y="687"/>
                    </a:lnTo>
                    <a:lnTo>
                      <a:pt x="492" y="687"/>
                    </a:lnTo>
                    <a:close/>
                    <a:moveTo>
                      <a:pt x="492" y="703"/>
                    </a:moveTo>
                    <a:lnTo>
                      <a:pt x="492" y="723"/>
                    </a:lnTo>
                    <a:lnTo>
                      <a:pt x="477" y="723"/>
                    </a:lnTo>
                    <a:lnTo>
                      <a:pt x="477" y="703"/>
                    </a:lnTo>
                    <a:lnTo>
                      <a:pt x="492" y="703"/>
                    </a:lnTo>
                    <a:close/>
                    <a:moveTo>
                      <a:pt x="492" y="723"/>
                    </a:moveTo>
                    <a:lnTo>
                      <a:pt x="492" y="742"/>
                    </a:lnTo>
                    <a:lnTo>
                      <a:pt x="477" y="742"/>
                    </a:lnTo>
                    <a:lnTo>
                      <a:pt x="477" y="723"/>
                    </a:lnTo>
                    <a:lnTo>
                      <a:pt x="492" y="723"/>
                    </a:lnTo>
                    <a:close/>
                    <a:moveTo>
                      <a:pt x="477" y="744"/>
                    </a:moveTo>
                    <a:lnTo>
                      <a:pt x="477" y="743"/>
                    </a:lnTo>
                    <a:lnTo>
                      <a:pt x="477" y="742"/>
                    </a:lnTo>
                    <a:lnTo>
                      <a:pt x="485" y="742"/>
                    </a:lnTo>
                    <a:lnTo>
                      <a:pt x="477" y="744"/>
                    </a:lnTo>
                    <a:close/>
                    <a:moveTo>
                      <a:pt x="492" y="741"/>
                    </a:moveTo>
                    <a:lnTo>
                      <a:pt x="496" y="757"/>
                    </a:lnTo>
                    <a:lnTo>
                      <a:pt x="479" y="760"/>
                    </a:lnTo>
                    <a:lnTo>
                      <a:pt x="477" y="744"/>
                    </a:lnTo>
                    <a:lnTo>
                      <a:pt x="492" y="741"/>
                    </a:lnTo>
                    <a:close/>
                    <a:moveTo>
                      <a:pt x="496" y="757"/>
                    </a:moveTo>
                    <a:lnTo>
                      <a:pt x="496" y="759"/>
                    </a:lnTo>
                    <a:lnTo>
                      <a:pt x="496" y="759"/>
                    </a:lnTo>
                    <a:lnTo>
                      <a:pt x="488" y="759"/>
                    </a:lnTo>
                    <a:lnTo>
                      <a:pt x="496" y="757"/>
                    </a:lnTo>
                    <a:close/>
                    <a:moveTo>
                      <a:pt x="496" y="759"/>
                    </a:moveTo>
                    <a:lnTo>
                      <a:pt x="496" y="778"/>
                    </a:lnTo>
                    <a:lnTo>
                      <a:pt x="479" y="778"/>
                    </a:lnTo>
                    <a:lnTo>
                      <a:pt x="479" y="759"/>
                    </a:lnTo>
                    <a:lnTo>
                      <a:pt x="496" y="759"/>
                    </a:lnTo>
                    <a:close/>
                    <a:moveTo>
                      <a:pt x="479" y="779"/>
                    </a:moveTo>
                    <a:lnTo>
                      <a:pt x="479" y="779"/>
                    </a:lnTo>
                    <a:lnTo>
                      <a:pt x="479" y="778"/>
                    </a:lnTo>
                    <a:lnTo>
                      <a:pt x="488" y="778"/>
                    </a:lnTo>
                    <a:lnTo>
                      <a:pt x="479" y="779"/>
                    </a:lnTo>
                    <a:close/>
                    <a:moveTo>
                      <a:pt x="496" y="777"/>
                    </a:moveTo>
                    <a:lnTo>
                      <a:pt x="499" y="797"/>
                    </a:lnTo>
                    <a:lnTo>
                      <a:pt x="483" y="800"/>
                    </a:lnTo>
                    <a:lnTo>
                      <a:pt x="479" y="779"/>
                    </a:lnTo>
                    <a:lnTo>
                      <a:pt x="496" y="777"/>
                    </a:lnTo>
                    <a:close/>
                    <a:moveTo>
                      <a:pt x="483" y="800"/>
                    </a:moveTo>
                    <a:lnTo>
                      <a:pt x="483" y="800"/>
                    </a:lnTo>
                    <a:lnTo>
                      <a:pt x="483" y="800"/>
                    </a:lnTo>
                    <a:lnTo>
                      <a:pt x="491" y="798"/>
                    </a:lnTo>
                    <a:lnTo>
                      <a:pt x="483" y="800"/>
                    </a:lnTo>
                    <a:close/>
                    <a:moveTo>
                      <a:pt x="499" y="796"/>
                    </a:moveTo>
                    <a:lnTo>
                      <a:pt x="503" y="813"/>
                    </a:lnTo>
                    <a:lnTo>
                      <a:pt x="486" y="817"/>
                    </a:lnTo>
                    <a:lnTo>
                      <a:pt x="483" y="800"/>
                    </a:lnTo>
                    <a:lnTo>
                      <a:pt x="499" y="796"/>
                    </a:lnTo>
                    <a:close/>
                    <a:moveTo>
                      <a:pt x="503" y="813"/>
                    </a:moveTo>
                    <a:lnTo>
                      <a:pt x="503" y="813"/>
                    </a:lnTo>
                    <a:lnTo>
                      <a:pt x="503" y="813"/>
                    </a:lnTo>
                    <a:lnTo>
                      <a:pt x="495" y="814"/>
                    </a:lnTo>
                    <a:lnTo>
                      <a:pt x="503" y="813"/>
                    </a:lnTo>
                    <a:close/>
                    <a:moveTo>
                      <a:pt x="503" y="813"/>
                    </a:moveTo>
                    <a:lnTo>
                      <a:pt x="505" y="832"/>
                    </a:lnTo>
                    <a:lnTo>
                      <a:pt x="490" y="836"/>
                    </a:lnTo>
                    <a:lnTo>
                      <a:pt x="486" y="815"/>
                    </a:lnTo>
                    <a:lnTo>
                      <a:pt x="503" y="813"/>
                    </a:lnTo>
                    <a:close/>
                    <a:moveTo>
                      <a:pt x="490" y="837"/>
                    </a:moveTo>
                    <a:lnTo>
                      <a:pt x="490" y="836"/>
                    </a:lnTo>
                    <a:lnTo>
                      <a:pt x="490" y="836"/>
                    </a:lnTo>
                    <a:lnTo>
                      <a:pt x="497" y="835"/>
                    </a:lnTo>
                    <a:lnTo>
                      <a:pt x="490" y="837"/>
                    </a:lnTo>
                    <a:close/>
                    <a:moveTo>
                      <a:pt x="505" y="831"/>
                    </a:moveTo>
                    <a:lnTo>
                      <a:pt x="512" y="847"/>
                    </a:lnTo>
                    <a:lnTo>
                      <a:pt x="496" y="854"/>
                    </a:lnTo>
                    <a:lnTo>
                      <a:pt x="490" y="837"/>
                    </a:lnTo>
                    <a:lnTo>
                      <a:pt x="505" y="831"/>
                    </a:lnTo>
                    <a:close/>
                    <a:moveTo>
                      <a:pt x="512" y="847"/>
                    </a:moveTo>
                    <a:lnTo>
                      <a:pt x="512" y="849"/>
                    </a:lnTo>
                    <a:lnTo>
                      <a:pt x="512" y="849"/>
                    </a:lnTo>
                    <a:lnTo>
                      <a:pt x="504" y="850"/>
                    </a:lnTo>
                    <a:lnTo>
                      <a:pt x="512" y="847"/>
                    </a:lnTo>
                    <a:close/>
                    <a:moveTo>
                      <a:pt x="512" y="849"/>
                    </a:moveTo>
                    <a:lnTo>
                      <a:pt x="515" y="868"/>
                    </a:lnTo>
                    <a:lnTo>
                      <a:pt x="500" y="871"/>
                    </a:lnTo>
                    <a:lnTo>
                      <a:pt x="496" y="851"/>
                    </a:lnTo>
                    <a:lnTo>
                      <a:pt x="512" y="849"/>
                    </a:lnTo>
                    <a:close/>
                    <a:moveTo>
                      <a:pt x="500" y="873"/>
                    </a:moveTo>
                    <a:lnTo>
                      <a:pt x="500" y="872"/>
                    </a:lnTo>
                    <a:lnTo>
                      <a:pt x="500" y="871"/>
                    </a:lnTo>
                    <a:lnTo>
                      <a:pt x="508" y="869"/>
                    </a:lnTo>
                    <a:lnTo>
                      <a:pt x="500" y="873"/>
                    </a:lnTo>
                    <a:close/>
                    <a:moveTo>
                      <a:pt x="515" y="867"/>
                    </a:moveTo>
                    <a:lnTo>
                      <a:pt x="522" y="883"/>
                    </a:lnTo>
                    <a:lnTo>
                      <a:pt x="506" y="889"/>
                    </a:lnTo>
                    <a:lnTo>
                      <a:pt x="500" y="873"/>
                    </a:lnTo>
                    <a:lnTo>
                      <a:pt x="515" y="867"/>
                    </a:lnTo>
                    <a:close/>
                    <a:moveTo>
                      <a:pt x="522" y="883"/>
                    </a:moveTo>
                    <a:lnTo>
                      <a:pt x="522" y="883"/>
                    </a:lnTo>
                    <a:lnTo>
                      <a:pt x="522" y="883"/>
                    </a:lnTo>
                    <a:lnTo>
                      <a:pt x="514" y="886"/>
                    </a:lnTo>
                    <a:lnTo>
                      <a:pt x="522" y="883"/>
                    </a:lnTo>
                    <a:close/>
                    <a:moveTo>
                      <a:pt x="522" y="883"/>
                    </a:moveTo>
                    <a:lnTo>
                      <a:pt x="528" y="903"/>
                    </a:lnTo>
                    <a:lnTo>
                      <a:pt x="513" y="908"/>
                    </a:lnTo>
                    <a:lnTo>
                      <a:pt x="506" y="889"/>
                    </a:lnTo>
                    <a:lnTo>
                      <a:pt x="522" y="883"/>
                    </a:lnTo>
                    <a:close/>
                    <a:moveTo>
                      <a:pt x="528" y="903"/>
                    </a:moveTo>
                    <a:lnTo>
                      <a:pt x="530" y="909"/>
                    </a:lnTo>
                    <a:lnTo>
                      <a:pt x="524" y="913"/>
                    </a:lnTo>
                    <a:lnTo>
                      <a:pt x="521" y="905"/>
                    </a:lnTo>
                    <a:lnTo>
                      <a:pt x="528" y="903"/>
                    </a:lnTo>
                    <a:close/>
                    <a:moveTo>
                      <a:pt x="524" y="913"/>
                    </a:moveTo>
                    <a:lnTo>
                      <a:pt x="157" y="1161"/>
                    </a:lnTo>
                    <a:lnTo>
                      <a:pt x="148" y="1147"/>
                    </a:lnTo>
                    <a:lnTo>
                      <a:pt x="515" y="899"/>
                    </a:lnTo>
                    <a:lnTo>
                      <a:pt x="524" y="9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8" name="Freeform 330"/>
              <p:cNvSpPr>
                <a:spLocks/>
              </p:cNvSpPr>
              <p:nvPr/>
            </p:nvSpPr>
            <p:spPr bwMode="auto">
              <a:xfrm>
                <a:off x="455" y="2130"/>
                <a:ext cx="124" cy="95"/>
              </a:xfrm>
              <a:custGeom>
                <a:avLst/>
                <a:gdLst/>
                <a:ahLst/>
                <a:cxnLst>
                  <a:cxn ang="0">
                    <a:pos x="496" y="59"/>
                  </a:cxn>
                  <a:cxn ang="0">
                    <a:pos x="446" y="0"/>
                  </a:cxn>
                  <a:cxn ang="0">
                    <a:pos x="0" y="320"/>
                  </a:cxn>
                  <a:cxn ang="0">
                    <a:pos x="49" y="379"/>
                  </a:cxn>
                  <a:cxn ang="0">
                    <a:pos x="496" y="59"/>
                  </a:cxn>
                </a:cxnLst>
                <a:rect l="0" t="0" r="r" b="b"/>
                <a:pathLst>
                  <a:path w="496" h="379">
                    <a:moveTo>
                      <a:pt x="496" y="59"/>
                    </a:moveTo>
                    <a:lnTo>
                      <a:pt x="446" y="0"/>
                    </a:lnTo>
                    <a:lnTo>
                      <a:pt x="0" y="320"/>
                    </a:lnTo>
                    <a:lnTo>
                      <a:pt x="49" y="379"/>
                    </a:lnTo>
                    <a:lnTo>
                      <a:pt x="496" y="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9" name="Freeform 331"/>
              <p:cNvSpPr>
                <a:spLocks/>
              </p:cNvSpPr>
              <p:nvPr/>
            </p:nvSpPr>
            <p:spPr bwMode="auto">
              <a:xfrm>
                <a:off x="566" y="2088"/>
                <a:ext cx="311" cy="89"/>
              </a:xfrm>
              <a:custGeom>
                <a:avLst/>
                <a:gdLst/>
                <a:ahLst/>
                <a:cxnLst>
                  <a:cxn ang="0">
                    <a:pos x="1215" y="282"/>
                  </a:cxn>
                  <a:cxn ang="0">
                    <a:pos x="1153" y="220"/>
                  </a:cxn>
                  <a:cxn ang="0">
                    <a:pos x="1088" y="167"/>
                  </a:cxn>
                  <a:cxn ang="0">
                    <a:pos x="1016" y="121"/>
                  </a:cxn>
                  <a:cxn ang="0">
                    <a:pos x="941" y="82"/>
                  </a:cxn>
                  <a:cxn ang="0">
                    <a:pos x="863" y="53"/>
                  </a:cxn>
                  <a:cxn ang="0">
                    <a:pos x="778" y="27"/>
                  </a:cxn>
                  <a:cxn ang="0">
                    <a:pos x="695" y="10"/>
                  </a:cxn>
                  <a:cxn ang="0">
                    <a:pos x="611" y="0"/>
                  </a:cxn>
                  <a:cxn ang="0">
                    <a:pos x="526" y="0"/>
                  </a:cxn>
                  <a:cxn ang="0">
                    <a:pos x="441" y="4"/>
                  </a:cxn>
                  <a:cxn ang="0">
                    <a:pos x="356" y="17"/>
                  </a:cxn>
                  <a:cxn ang="0">
                    <a:pos x="271" y="36"/>
                  </a:cxn>
                  <a:cxn ang="0">
                    <a:pos x="190" y="66"/>
                  </a:cxn>
                  <a:cxn ang="0">
                    <a:pos x="112" y="102"/>
                  </a:cxn>
                  <a:cxn ang="0">
                    <a:pos x="36" y="148"/>
                  </a:cxn>
                  <a:cxn ang="0">
                    <a:pos x="50" y="229"/>
                  </a:cxn>
                  <a:cxn ang="0">
                    <a:pos x="114" y="184"/>
                  </a:cxn>
                  <a:cxn ang="0">
                    <a:pos x="186" y="148"/>
                  </a:cxn>
                  <a:cxn ang="0">
                    <a:pos x="258" y="118"/>
                  </a:cxn>
                  <a:cxn ang="0">
                    <a:pos x="333" y="95"/>
                  </a:cxn>
                  <a:cxn ang="0">
                    <a:pos x="411" y="82"/>
                  </a:cxn>
                  <a:cxn ang="0">
                    <a:pos x="490" y="72"/>
                  </a:cxn>
                  <a:cxn ang="0">
                    <a:pos x="568" y="72"/>
                  </a:cxn>
                  <a:cxn ang="0">
                    <a:pos x="644" y="76"/>
                  </a:cxn>
                  <a:cxn ang="0">
                    <a:pos x="722" y="89"/>
                  </a:cxn>
                  <a:cxn ang="0">
                    <a:pos x="797" y="108"/>
                  </a:cxn>
                  <a:cxn ang="0">
                    <a:pos x="869" y="131"/>
                  </a:cxn>
                  <a:cxn ang="0">
                    <a:pos x="941" y="163"/>
                  </a:cxn>
                  <a:cxn ang="0">
                    <a:pos x="1005" y="203"/>
                  </a:cxn>
                  <a:cxn ang="0">
                    <a:pos x="1071" y="248"/>
                  </a:cxn>
                  <a:cxn ang="0">
                    <a:pos x="1130" y="297"/>
                  </a:cxn>
                  <a:cxn ang="0">
                    <a:pos x="1181" y="356"/>
                  </a:cxn>
                </a:cxnLst>
                <a:rect l="0" t="0" r="r" b="b"/>
                <a:pathLst>
                  <a:path w="1244" h="356">
                    <a:moveTo>
                      <a:pt x="1244" y="314"/>
                    </a:moveTo>
                    <a:lnTo>
                      <a:pt x="1215" y="282"/>
                    </a:lnTo>
                    <a:lnTo>
                      <a:pt x="1185" y="248"/>
                    </a:lnTo>
                    <a:lnTo>
                      <a:pt x="1153" y="220"/>
                    </a:lnTo>
                    <a:lnTo>
                      <a:pt x="1120" y="193"/>
                    </a:lnTo>
                    <a:lnTo>
                      <a:pt x="1088" y="167"/>
                    </a:lnTo>
                    <a:lnTo>
                      <a:pt x="1052" y="144"/>
                    </a:lnTo>
                    <a:lnTo>
                      <a:pt x="1016" y="121"/>
                    </a:lnTo>
                    <a:lnTo>
                      <a:pt x="977" y="102"/>
                    </a:lnTo>
                    <a:lnTo>
                      <a:pt x="941" y="82"/>
                    </a:lnTo>
                    <a:lnTo>
                      <a:pt x="901" y="66"/>
                    </a:lnTo>
                    <a:lnTo>
                      <a:pt x="863" y="53"/>
                    </a:lnTo>
                    <a:lnTo>
                      <a:pt x="820" y="40"/>
                    </a:lnTo>
                    <a:lnTo>
                      <a:pt x="778" y="27"/>
                    </a:lnTo>
                    <a:lnTo>
                      <a:pt x="738" y="17"/>
                    </a:lnTo>
                    <a:lnTo>
                      <a:pt x="695" y="10"/>
                    </a:lnTo>
                    <a:lnTo>
                      <a:pt x="653" y="4"/>
                    </a:lnTo>
                    <a:lnTo>
                      <a:pt x="611" y="0"/>
                    </a:lnTo>
                    <a:lnTo>
                      <a:pt x="568" y="0"/>
                    </a:lnTo>
                    <a:lnTo>
                      <a:pt x="526" y="0"/>
                    </a:lnTo>
                    <a:lnTo>
                      <a:pt x="483" y="0"/>
                    </a:lnTo>
                    <a:lnTo>
                      <a:pt x="441" y="4"/>
                    </a:lnTo>
                    <a:lnTo>
                      <a:pt x="398" y="10"/>
                    </a:lnTo>
                    <a:lnTo>
                      <a:pt x="356" y="17"/>
                    </a:lnTo>
                    <a:lnTo>
                      <a:pt x="314" y="27"/>
                    </a:lnTo>
                    <a:lnTo>
                      <a:pt x="271" y="36"/>
                    </a:lnTo>
                    <a:lnTo>
                      <a:pt x="233" y="53"/>
                    </a:lnTo>
                    <a:lnTo>
                      <a:pt x="190" y="66"/>
                    </a:lnTo>
                    <a:lnTo>
                      <a:pt x="150" y="82"/>
                    </a:lnTo>
                    <a:lnTo>
                      <a:pt x="112" y="102"/>
                    </a:lnTo>
                    <a:lnTo>
                      <a:pt x="72" y="125"/>
                    </a:lnTo>
                    <a:lnTo>
                      <a:pt x="36" y="148"/>
                    </a:lnTo>
                    <a:lnTo>
                      <a:pt x="0" y="170"/>
                    </a:lnTo>
                    <a:lnTo>
                      <a:pt x="50" y="229"/>
                    </a:lnTo>
                    <a:lnTo>
                      <a:pt x="82" y="206"/>
                    </a:lnTo>
                    <a:lnTo>
                      <a:pt x="114" y="184"/>
                    </a:lnTo>
                    <a:lnTo>
                      <a:pt x="150" y="163"/>
                    </a:lnTo>
                    <a:lnTo>
                      <a:pt x="186" y="148"/>
                    </a:lnTo>
                    <a:lnTo>
                      <a:pt x="222" y="131"/>
                    </a:lnTo>
                    <a:lnTo>
                      <a:pt x="258" y="118"/>
                    </a:lnTo>
                    <a:lnTo>
                      <a:pt x="297" y="108"/>
                    </a:lnTo>
                    <a:lnTo>
                      <a:pt x="333" y="95"/>
                    </a:lnTo>
                    <a:lnTo>
                      <a:pt x="373" y="89"/>
                    </a:lnTo>
                    <a:lnTo>
                      <a:pt x="411" y="82"/>
                    </a:lnTo>
                    <a:lnTo>
                      <a:pt x="451" y="76"/>
                    </a:lnTo>
                    <a:lnTo>
                      <a:pt x="490" y="72"/>
                    </a:lnTo>
                    <a:lnTo>
                      <a:pt x="530" y="72"/>
                    </a:lnTo>
                    <a:lnTo>
                      <a:pt x="568" y="72"/>
                    </a:lnTo>
                    <a:lnTo>
                      <a:pt x="608" y="72"/>
                    </a:lnTo>
                    <a:lnTo>
                      <a:pt x="644" y="76"/>
                    </a:lnTo>
                    <a:lnTo>
                      <a:pt x="683" y="82"/>
                    </a:lnTo>
                    <a:lnTo>
                      <a:pt x="722" y="89"/>
                    </a:lnTo>
                    <a:lnTo>
                      <a:pt x="757" y="99"/>
                    </a:lnTo>
                    <a:lnTo>
                      <a:pt x="797" y="108"/>
                    </a:lnTo>
                    <a:lnTo>
                      <a:pt x="833" y="121"/>
                    </a:lnTo>
                    <a:lnTo>
                      <a:pt x="869" y="131"/>
                    </a:lnTo>
                    <a:lnTo>
                      <a:pt x="905" y="148"/>
                    </a:lnTo>
                    <a:lnTo>
                      <a:pt x="941" y="163"/>
                    </a:lnTo>
                    <a:lnTo>
                      <a:pt x="973" y="184"/>
                    </a:lnTo>
                    <a:lnTo>
                      <a:pt x="1005" y="203"/>
                    </a:lnTo>
                    <a:lnTo>
                      <a:pt x="1039" y="226"/>
                    </a:lnTo>
                    <a:lnTo>
                      <a:pt x="1071" y="248"/>
                    </a:lnTo>
                    <a:lnTo>
                      <a:pt x="1100" y="275"/>
                    </a:lnTo>
                    <a:lnTo>
                      <a:pt x="1130" y="297"/>
                    </a:lnTo>
                    <a:lnTo>
                      <a:pt x="1156" y="327"/>
                    </a:lnTo>
                    <a:lnTo>
                      <a:pt x="1181" y="356"/>
                    </a:lnTo>
                    <a:lnTo>
                      <a:pt x="1244" y="31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0" name="Freeform 332"/>
              <p:cNvSpPr>
                <a:spLocks/>
              </p:cNvSpPr>
              <p:nvPr/>
            </p:nvSpPr>
            <p:spPr bwMode="auto">
              <a:xfrm>
                <a:off x="862" y="2166"/>
                <a:ext cx="102" cy="113"/>
              </a:xfrm>
              <a:custGeom>
                <a:avLst/>
                <a:gdLst/>
                <a:ahLst/>
                <a:cxnLst>
                  <a:cxn ang="0">
                    <a:pos x="350" y="454"/>
                  </a:cxn>
                  <a:cxn ang="0">
                    <a:pos x="412" y="409"/>
                  </a:cxn>
                  <a:cxn ang="0">
                    <a:pos x="63" y="0"/>
                  </a:cxn>
                  <a:cxn ang="0">
                    <a:pos x="0" y="42"/>
                  </a:cxn>
                  <a:cxn ang="0">
                    <a:pos x="350" y="454"/>
                  </a:cxn>
                </a:cxnLst>
                <a:rect l="0" t="0" r="r" b="b"/>
                <a:pathLst>
                  <a:path w="412" h="454">
                    <a:moveTo>
                      <a:pt x="350" y="454"/>
                    </a:moveTo>
                    <a:lnTo>
                      <a:pt x="412" y="409"/>
                    </a:lnTo>
                    <a:lnTo>
                      <a:pt x="63" y="0"/>
                    </a:lnTo>
                    <a:lnTo>
                      <a:pt x="0" y="42"/>
                    </a:lnTo>
                    <a:lnTo>
                      <a:pt x="350" y="45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1" name="Freeform 333"/>
              <p:cNvSpPr>
                <a:spLocks/>
              </p:cNvSpPr>
              <p:nvPr/>
            </p:nvSpPr>
            <p:spPr bwMode="auto">
              <a:xfrm>
                <a:off x="914" y="2268"/>
                <a:ext cx="97" cy="287"/>
              </a:xfrm>
              <a:custGeom>
                <a:avLst/>
                <a:gdLst/>
                <a:ahLst/>
                <a:cxnLst>
                  <a:cxn ang="0">
                    <a:pos x="85" y="1122"/>
                  </a:cxn>
                  <a:cxn ang="0">
                    <a:pos x="150" y="1067"/>
                  </a:cxn>
                  <a:cxn ang="0">
                    <a:pos x="206" y="1004"/>
                  </a:cxn>
                  <a:cxn ang="0">
                    <a:pos x="254" y="940"/>
                  </a:cxn>
                  <a:cxn ang="0">
                    <a:pos x="297" y="868"/>
                  </a:cxn>
                  <a:cxn ang="0">
                    <a:pos x="333" y="796"/>
                  </a:cxn>
                  <a:cxn ang="0">
                    <a:pos x="359" y="721"/>
                  </a:cxn>
                  <a:cxn ang="0">
                    <a:pos x="375" y="643"/>
                  </a:cxn>
                  <a:cxn ang="0">
                    <a:pos x="384" y="564"/>
                  </a:cxn>
                  <a:cxn ang="0">
                    <a:pos x="388" y="486"/>
                  </a:cxn>
                  <a:cxn ang="0">
                    <a:pos x="384" y="407"/>
                  </a:cxn>
                  <a:cxn ang="0">
                    <a:pos x="369" y="329"/>
                  </a:cxn>
                  <a:cxn ang="0">
                    <a:pos x="346" y="254"/>
                  </a:cxn>
                  <a:cxn ang="0">
                    <a:pos x="316" y="176"/>
                  </a:cxn>
                  <a:cxn ang="0">
                    <a:pos x="278" y="104"/>
                  </a:cxn>
                  <a:cxn ang="0">
                    <a:pos x="229" y="35"/>
                  </a:cxn>
                  <a:cxn ang="0">
                    <a:pos x="140" y="45"/>
                  </a:cxn>
                  <a:cxn ang="0">
                    <a:pos x="186" y="107"/>
                  </a:cxn>
                  <a:cxn ang="0">
                    <a:pos x="229" y="172"/>
                  </a:cxn>
                  <a:cxn ang="0">
                    <a:pos x="257" y="240"/>
                  </a:cxn>
                  <a:cxn ang="0">
                    <a:pos x="284" y="310"/>
                  </a:cxn>
                  <a:cxn ang="0">
                    <a:pos x="299" y="382"/>
                  </a:cxn>
                  <a:cxn ang="0">
                    <a:pos x="307" y="452"/>
                  </a:cxn>
                  <a:cxn ang="0">
                    <a:pos x="310" y="525"/>
                  </a:cxn>
                  <a:cxn ang="0">
                    <a:pos x="303" y="597"/>
                  </a:cxn>
                  <a:cxn ang="0">
                    <a:pos x="290" y="665"/>
                  </a:cxn>
                  <a:cxn ang="0">
                    <a:pos x="271" y="737"/>
                  </a:cxn>
                  <a:cxn ang="0">
                    <a:pos x="244" y="802"/>
                  </a:cxn>
                  <a:cxn ang="0">
                    <a:pos x="208" y="868"/>
                  </a:cxn>
                  <a:cxn ang="0">
                    <a:pos x="166" y="930"/>
                  </a:cxn>
                  <a:cxn ang="0">
                    <a:pos x="117" y="989"/>
                  </a:cxn>
                  <a:cxn ang="0">
                    <a:pos x="62" y="1044"/>
                  </a:cxn>
                  <a:cxn ang="0">
                    <a:pos x="0" y="1093"/>
                  </a:cxn>
                </a:cxnLst>
                <a:rect l="0" t="0" r="r" b="b"/>
                <a:pathLst>
                  <a:path w="388" h="1148">
                    <a:moveTo>
                      <a:pt x="49" y="1148"/>
                    </a:moveTo>
                    <a:lnTo>
                      <a:pt x="85" y="1122"/>
                    </a:lnTo>
                    <a:lnTo>
                      <a:pt x="117" y="1095"/>
                    </a:lnTo>
                    <a:lnTo>
                      <a:pt x="150" y="1067"/>
                    </a:lnTo>
                    <a:lnTo>
                      <a:pt x="180" y="1034"/>
                    </a:lnTo>
                    <a:lnTo>
                      <a:pt x="206" y="1004"/>
                    </a:lnTo>
                    <a:lnTo>
                      <a:pt x="231" y="972"/>
                    </a:lnTo>
                    <a:lnTo>
                      <a:pt x="254" y="940"/>
                    </a:lnTo>
                    <a:lnTo>
                      <a:pt x="278" y="904"/>
                    </a:lnTo>
                    <a:lnTo>
                      <a:pt x="297" y="868"/>
                    </a:lnTo>
                    <a:lnTo>
                      <a:pt x="316" y="832"/>
                    </a:lnTo>
                    <a:lnTo>
                      <a:pt x="333" y="796"/>
                    </a:lnTo>
                    <a:lnTo>
                      <a:pt x="346" y="756"/>
                    </a:lnTo>
                    <a:lnTo>
                      <a:pt x="359" y="721"/>
                    </a:lnTo>
                    <a:lnTo>
                      <a:pt x="369" y="681"/>
                    </a:lnTo>
                    <a:lnTo>
                      <a:pt x="375" y="643"/>
                    </a:lnTo>
                    <a:lnTo>
                      <a:pt x="382" y="603"/>
                    </a:lnTo>
                    <a:lnTo>
                      <a:pt x="384" y="564"/>
                    </a:lnTo>
                    <a:lnTo>
                      <a:pt x="388" y="525"/>
                    </a:lnTo>
                    <a:lnTo>
                      <a:pt x="388" y="486"/>
                    </a:lnTo>
                    <a:lnTo>
                      <a:pt x="388" y="446"/>
                    </a:lnTo>
                    <a:lnTo>
                      <a:pt x="384" y="407"/>
                    </a:lnTo>
                    <a:lnTo>
                      <a:pt x="378" y="368"/>
                    </a:lnTo>
                    <a:lnTo>
                      <a:pt x="369" y="329"/>
                    </a:lnTo>
                    <a:lnTo>
                      <a:pt x="359" y="289"/>
                    </a:lnTo>
                    <a:lnTo>
                      <a:pt x="346" y="254"/>
                    </a:lnTo>
                    <a:lnTo>
                      <a:pt x="333" y="215"/>
                    </a:lnTo>
                    <a:lnTo>
                      <a:pt x="316" y="176"/>
                    </a:lnTo>
                    <a:lnTo>
                      <a:pt x="297" y="140"/>
                    </a:lnTo>
                    <a:lnTo>
                      <a:pt x="278" y="104"/>
                    </a:lnTo>
                    <a:lnTo>
                      <a:pt x="254" y="68"/>
                    </a:lnTo>
                    <a:lnTo>
                      <a:pt x="229" y="35"/>
                    </a:lnTo>
                    <a:lnTo>
                      <a:pt x="202" y="0"/>
                    </a:lnTo>
                    <a:lnTo>
                      <a:pt x="140" y="45"/>
                    </a:lnTo>
                    <a:lnTo>
                      <a:pt x="163" y="74"/>
                    </a:lnTo>
                    <a:lnTo>
                      <a:pt x="186" y="107"/>
                    </a:lnTo>
                    <a:lnTo>
                      <a:pt x="208" y="140"/>
                    </a:lnTo>
                    <a:lnTo>
                      <a:pt x="229" y="172"/>
                    </a:lnTo>
                    <a:lnTo>
                      <a:pt x="244" y="204"/>
                    </a:lnTo>
                    <a:lnTo>
                      <a:pt x="257" y="240"/>
                    </a:lnTo>
                    <a:lnTo>
                      <a:pt x="271" y="274"/>
                    </a:lnTo>
                    <a:lnTo>
                      <a:pt x="284" y="310"/>
                    </a:lnTo>
                    <a:lnTo>
                      <a:pt x="290" y="346"/>
                    </a:lnTo>
                    <a:lnTo>
                      <a:pt x="299" y="382"/>
                    </a:lnTo>
                    <a:lnTo>
                      <a:pt x="307" y="416"/>
                    </a:lnTo>
                    <a:lnTo>
                      <a:pt x="307" y="452"/>
                    </a:lnTo>
                    <a:lnTo>
                      <a:pt x="310" y="488"/>
                    </a:lnTo>
                    <a:lnTo>
                      <a:pt x="310" y="525"/>
                    </a:lnTo>
                    <a:lnTo>
                      <a:pt x="307" y="558"/>
                    </a:lnTo>
                    <a:lnTo>
                      <a:pt x="303" y="597"/>
                    </a:lnTo>
                    <a:lnTo>
                      <a:pt x="299" y="633"/>
                    </a:lnTo>
                    <a:lnTo>
                      <a:pt x="290" y="665"/>
                    </a:lnTo>
                    <a:lnTo>
                      <a:pt x="280" y="701"/>
                    </a:lnTo>
                    <a:lnTo>
                      <a:pt x="271" y="737"/>
                    </a:lnTo>
                    <a:lnTo>
                      <a:pt x="257" y="770"/>
                    </a:lnTo>
                    <a:lnTo>
                      <a:pt x="244" y="802"/>
                    </a:lnTo>
                    <a:lnTo>
                      <a:pt x="229" y="834"/>
                    </a:lnTo>
                    <a:lnTo>
                      <a:pt x="208" y="868"/>
                    </a:lnTo>
                    <a:lnTo>
                      <a:pt x="189" y="900"/>
                    </a:lnTo>
                    <a:lnTo>
                      <a:pt x="166" y="930"/>
                    </a:lnTo>
                    <a:lnTo>
                      <a:pt x="144" y="959"/>
                    </a:lnTo>
                    <a:lnTo>
                      <a:pt x="117" y="989"/>
                    </a:lnTo>
                    <a:lnTo>
                      <a:pt x="91" y="1014"/>
                    </a:lnTo>
                    <a:lnTo>
                      <a:pt x="62" y="1044"/>
                    </a:lnTo>
                    <a:lnTo>
                      <a:pt x="32" y="1067"/>
                    </a:lnTo>
                    <a:lnTo>
                      <a:pt x="0" y="1093"/>
                    </a:lnTo>
                    <a:lnTo>
                      <a:pt x="49" y="114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2" name="Freeform 334"/>
              <p:cNvSpPr>
                <a:spLocks/>
              </p:cNvSpPr>
              <p:nvPr/>
            </p:nvSpPr>
            <p:spPr bwMode="auto">
              <a:xfrm>
                <a:off x="803" y="2541"/>
                <a:ext cx="123" cy="95"/>
              </a:xfrm>
              <a:custGeom>
                <a:avLst/>
                <a:gdLst/>
                <a:ahLst/>
                <a:cxnLst>
                  <a:cxn ang="0">
                    <a:pos x="0" y="320"/>
                  </a:cxn>
                  <a:cxn ang="0">
                    <a:pos x="49" y="378"/>
                  </a:cxn>
                  <a:cxn ang="0">
                    <a:pos x="493" y="55"/>
                  </a:cxn>
                  <a:cxn ang="0">
                    <a:pos x="444" y="0"/>
                  </a:cxn>
                  <a:cxn ang="0">
                    <a:pos x="0" y="320"/>
                  </a:cxn>
                </a:cxnLst>
                <a:rect l="0" t="0" r="r" b="b"/>
                <a:pathLst>
                  <a:path w="493" h="378">
                    <a:moveTo>
                      <a:pt x="0" y="320"/>
                    </a:moveTo>
                    <a:lnTo>
                      <a:pt x="49" y="378"/>
                    </a:lnTo>
                    <a:lnTo>
                      <a:pt x="493" y="55"/>
                    </a:lnTo>
                    <a:lnTo>
                      <a:pt x="444" y="0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3" name="Freeform 335"/>
              <p:cNvSpPr>
                <a:spLocks/>
              </p:cNvSpPr>
              <p:nvPr/>
            </p:nvSpPr>
            <p:spPr bwMode="auto">
              <a:xfrm>
                <a:off x="504" y="2590"/>
                <a:ext cx="311" cy="89"/>
              </a:xfrm>
              <a:custGeom>
                <a:avLst/>
                <a:gdLst/>
                <a:ahLst/>
                <a:cxnLst>
                  <a:cxn ang="0">
                    <a:pos x="30" y="74"/>
                  </a:cxn>
                  <a:cxn ang="0">
                    <a:pos x="92" y="136"/>
                  </a:cxn>
                  <a:cxn ang="0">
                    <a:pos x="157" y="189"/>
                  </a:cxn>
                  <a:cxn ang="0">
                    <a:pos x="229" y="234"/>
                  </a:cxn>
                  <a:cxn ang="0">
                    <a:pos x="308" y="274"/>
                  </a:cxn>
                  <a:cxn ang="0">
                    <a:pos x="386" y="306"/>
                  </a:cxn>
                  <a:cxn ang="0">
                    <a:pos x="467" y="329"/>
                  </a:cxn>
                  <a:cxn ang="0">
                    <a:pos x="548" y="346"/>
                  </a:cxn>
                  <a:cxn ang="0">
                    <a:pos x="633" y="355"/>
                  </a:cxn>
                  <a:cxn ang="0">
                    <a:pos x="719" y="359"/>
                  </a:cxn>
                  <a:cxn ang="0">
                    <a:pos x="804" y="352"/>
                  </a:cxn>
                  <a:cxn ang="0">
                    <a:pos x="889" y="339"/>
                  </a:cxn>
                  <a:cxn ang="0">
                    <a:pos x="973" y="319"/>
                  </a:cxn>
                  <a:cxn ang="0">
                    <a:pos x="1054" y="290"/>
                  </a:cxn>
                  <a:cxn ang="0">
                    <a:pos x="1133" y="254"/>
                  </a:cxn>
                  <a:cxn ang="0">
                    <a:pos x="1211" y="208"/>
                  </a:cxn>
                  <a:cxn ang="0">
                    <a:pos x="1198" y="127"/>
                  </a:cxn>
                  <a:cxn ang="0">
                    <a:pos x="1129" y="172"/>
                  </a:cxn>
                  <a:cxn ang="0">
                    <a:pos x="1058" y="208"/>
                  </a:cxn>
                  <a:cxn ang="0">
                    <a:pos x="986" y="238"/>
                  </a:cxn>
                  <a:cxn ang="0">
                    <a:pos x="910" y="261"/>
                  </a:cxn>
                  <a:cxn ang="0">
                    <a:pos x="836" y="274"/>
                  </a:cxn>
                  <a:cxn ang="0">
                    <a:pos x="757" y="284"/>
                  </a:cxn>
                  <a:cxn ang="0">
                    <a:pos x="679" y="287"/>
                  </a:cxn>
                  <a:cxn ang="0">
                    <a:pos x="601" y="280"/>
                  </a:cxn>
                  <a:cxn ang="0">
                    <a:pos x="526" y="267"/>
                  </a:cxn>
                  <a:cxn ang="0">
                    <a:pos x="450" y="248"/>
                  </a:cxn>
                  <a:cxn ang="0">
                    <a:pos x="376" y="225"/>
                  </a:cxn>
                  <a:cxn ang="0">
                    <a:pos x="308" y="191"/>
                  </a:cxn>
                  <a:cxn ang="0">
                    <a:pos x="238" y="153"/>
                  </a:cxn>
                  <a:cxn ang="0">
                    <a:pos x="174" y="107"/>
                  </a:cxn>
                  <a:cxn ang="0">
                    <a:pos x="117" y="55"/>
                  </a:cxn>
                  <a:cxn ang="0">
                    <a:pos x="62" y="0"/>
                  </a:cxn>
                </a:cxnLst>
                <a:rect l="0" t="0" r="r" b="b"/>
                <a:pathLst>
                  <a:path w="1247" h="359">
                    <a:moveTo>
                      <a:pt x="0" y="42"/>
                    </a:moveTo>
                    <a:lnTo>
                      <a:pt x="30" y="74"/>
                    </a:lnTo>
                    <a:lnTo>
                      <a:pt x="59" y="107"/>
                    </a:lnTo>
                    <a:lnTo>
                      <a:pt x="92" y="136"/>
                    </a:lnTo>
                    <a:lnTo>
                      <a:pt x="124" y="163"/>
                    </a:lnTo>
                    <a:lnTo>
                      <a:pt x="157" y="189"/>
                    </a:lnTo>
                    <a:lnTo>
                      <a:pt x="193" y="212"/>
                    </a:lnTo>
                    <a:lnTo>
                      <a:pt x="229" y="234"/>
                    </a:lnTo>
                    <a:lnTo>
                      <a:pt x="268" y="254"/>
                    </a:lnTo>
                    <a:lnTo>
                      <a:pt x="308" y="274"/>
                    </a:lnTo>
                    <a:lnTo>
                      <a:pt x="346" y="290"/>
                    </a:lnTo>
                    <a:lnTo>
                      <a:pt x="386" y="306"/>
                    </a:lnTo>
                    <a:lnTo>
                      <a:pt x="425" y="319"/>
                    </a:lnTo>
                    <a:lnTo>
                      <a:pt x="467" y="329"/>
                    </a:lnTo>
                    <a:lnTo>
                      <a:pt x="506" y="339"/>
                    </a:lnTo>
                    <a:lnTo>
                      <a:pt x="548" y="346"/>
                    </a:lnTo>
                    <a:lnTo>
                      <a:pt x="590" y="352"/>
                    </a:lnTo>
                    <a:lnTo>
                      <a:pt x="633" y="355"/>
                    </a:lnTo>
                    <a:lnTo>
                      <a:pt x="675" y="359"/>
                    </a:lnTo>
                    <a:lnTo>
                      <a:pt x="719" y="359"/>
                    </a:lnTo>
                    <a:lnTo>
                      <a:pt x="761" y="355"/>
                    </a:lnTo>
                    <a:lnTo>
                      <a:pt x="804" y="352"/>
                    </a:lnTo>
                    <a:lnTo>
                      <a:pt x="849" y="346"/>
                    </a:lnTo>
                    <a:lnTo>
                      <a:pt x="889" y="339"/>
                    </a:lnTo>
                    <a:lnTo>
                      <a:pt x="931" y="329"/>
                    </a:lnTo>
                    <a:lnTo>
                      <a:pt x="973" y="319"/>
                    </a:lnTo>
                    <a:lnTo>
                      <a:pt x="1012" y="306"/>
                    </a:lnTo>
                    <a:lnTo>
                      <a:pt x="1054" y="290"/>
                    </a:lnTo>
                    <a:lnTo>
                      <a:pt x="1093" y="274"/>
                    </a:lnTo>
                    <a:lnTo>
                      <a:pt x="1133" y="254"/>
                    </a:lnTo>
                    <a:lnTo>
                      <a:pt x="1171" y="234"/>
                    </a:lnTo>
                    <a:lnTo>
                      <a:pt x="1211" y="208"/>
                    </a:lnTo>
                    <a:lnTo>
                      <a:pt x="1247" y="185"/>
                    </a:lnTo>
                    <a:lnTo>
                      <a:pt x="1198" y="127"/>
                    </a:lnTo>
                    <a:lnTo>
                      <a:pt x="1165" y="149"/>
                    </a:lnTo>
                    <a:lnTo>
                      <a:pt x="1129" y="172"/>
                    </a:lnTo>
                    <a:lnTo>
                      <a:pt x="1097" y="191"/>
                    </a:lnTo>
                    <a:lnTo>
                      <a:pt x="1058" y="208"/>
                    </a:lnTo>
                    <a:lnTo>
                      <a:pt x="1025" y="225"/>
                    </a:lnTo>
                    <a:lnTo>
                      <a:pt x="986" y="238"/>
                    </a:lnTo>
                    <a:lnTo>
                      <a:pt x="950" y="251"/>
                    </a:lnTo>
                    <a:lnTo>
                      <a:pt x="910" y="261"/>
                    </a:lnTo>
                    <a:lnTo>
                      <a:pt x="872" y="267"/>
                    </a:lnTo>
                    <a:lnTo>
                      <a:pt x="836" y="274"/>
                    </a:lnTo>
                    <a:lnTo>
                      <a:pt x="796" y="280"/>
                    </a:lnTo>
                    <a:lnTo>
                      <a:pt x="757" y="284"/>
                    </a:lnTo>
                    <a:lnTo>
                      <a:pt x="719" y="287"/>
                    </a:lnTo>
                    <a:lnTo>
                      <a:pt x="679" y="287"/>
                    </a:lnTo>
                    <a:lnTo>
                      <a:pt x="640" y="284"/>
                    </a:lnTo>
                    <a:lnTo>
                      <a:pt x="601" y="280"/>
                    </a:lnTo>
                    <a:lnTo>
                      <a:pt x="562" y="274"/>
                    </a:lnTo>
                    <a:lnTo>
                      <a:pt x="526" y="267"/>
                    </a:lnTo>
                    <a:lnTo>
                      <a:pt x="486" y="257"/>
                    </a:lnTo>
                    <a:lnTo>
                      <a:pt x="450" y="248"/>
                    </a:lnTo>
                    <a:lnTo>
                      <a:pt x="412" y="238"/>
                    </a:lnTo>
                    <a:lnTo>
                      <a:pt x="376" y="225"/>
                    </a:lnTo>
                    <a:lnTo>
                      <a:pt x="340" y="208"/>
                    </a:lnTo>
                    <a:lnTo>
                      <a:pt x="308" y="191"/>
                    </a:lnTo>
                    <a:lnTo>
                      <a:pt x="272" y="172"/>
                    </a:lnTo>
                    <a:lnTo>
                      <a:pt x="238" y="153"/>
                    </a:lnTo>
                    <a:lnTo>
                      <a:pt x="206" y="130"/>
                    </a:lnTo>
                    <a:lnTo>
                      <a:pt x="174" y="107"/>
                    </a:lnTo>
                    <a:lnTo>
                      <a:pt x="147" y="85"/>
                    </a:lnTo>
                    <a:lnTo>
                      <a:pt x="117" y="55"/>
                    </a:lnTo>
                    <a:lnTo>
                      <a:pt x="89" y="29"/>
                    </a:lnTo>
                    <a:lnTo>
                      <a:pt x="62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4" name="Freeform 336"/>
              <p:cNvSpPr>
                <a:spLocks/>
              </p:cNvSpPr>
              <p:nvPr/>
            </p:nvSpPr>
            <p:spPr bwMode="auto">
              <a:xfrm>
                <a:off x="416" y="2487"/>
                <a:ext cx="103" cy="113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43"/>
                  </a:cxn>
                  <a:cxn ang="0">
                    <a:pos x="349" y="454"/>
                  </a:cxn>
                  <a:cxn ang="0">
                    <a:pos x="411" y="412"/>
                  </a:cxn>
                  <a:cxn ang="0">
                    <a:pos x="63" y="0"/>
                  </a:cxn>
                </a:cxnLst>
                <a:rect l="0" t="0" r="r" b="b"/>
                <a:pathLst>
                  <a:path w="411" h="454">
                    <a:moveTo>
                      <a:pt x="63" y="0"/>
                    </a:moveTo>
                    <a:lnTo>
                      <a:pt x="0" y="43"/>
                    </a:lnTo>
                    <a:lnTo>
                      <a:pt x="349" y="454"/>
                    </a:lnTo>
                    <a:lnTo>
                      <a:pt x="411" y="41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5" name="Freeform 337"/>
              <p:cNvSpPr>
                <a:spLocks/>
              </p:cNvSpPr>
              <p:nvPr/>
            </p:nvSpPr>
            <p:spPr bwMode="auto">
              <a:xfrm>
                <a:off x="370" y="2210"/>
                <a:ext cx="97" cy="287"/>
              </a:xfrm>
              <a:custGeom>
                <a:avLst/>
                <a:gdLst/>
                <a:ahLst/>
                <a:cxnLst>
                  <a:cxn ang="0">
                    <a:pos x="306" y="30"/>
                  </a:cxn>
                  <a:cxn ang="0">
                    <a:pos x="241" y="85"/>
                  </a:cxn>
                  <a:cxn ang="0">
                    <a:pos x="182" y="148"/>
                  </a:cxn>
                  <a:cxn ang="0">
                    <a:pos x="133" y="216"/>
                  </a:cxn>
                  <a:cxn ang="0">
                    <a:pos x="91" y="284"/>
                  </a:cxn>
                  <a:cxn ang="0">
                    <a:pos x="57" y="356"/>
                  </a:cxn>
                  <a:cxn ang="0">
                    <a:pos x="32" y="431"/>
                  </a:cxn>
                  <a:cxn ang="0">
                    <a:pos x="12" y="509"/>
                  </a:cxn>
                  <a:cxn ang="0">
                    <a:pos x="2" y="588"/>
                  </a:cxn>
                  <a:cxn ang="0">
                    <a:pos x="0" y="666"/>
                  </a:cxn>
                  <a:cxn ang="0">
                    <a:pos x="6" y="745"/>
                  </a:cxn>
                  <a:cxn ang="0">
                    <a:pos x="19" y="823"/>
                  </a:cxn>
                  <a:cxn ang="0">
                    <a:pos x="42" y="902"/>
                  </a:cxn>
                  <a:cxn ang="0">
                    <a:pos x="74" y="974"/>
                  </a:cxn>
                  <a:cxn ang="0">
                    <a:pos x="114" y="1048"/>
                  </a:cxn>
                  <a:cxn ang="0">
                    <a:pos x="159" y="1116"/>
                  </a:cxn>
                  <a:cxn ang="0">
                    <a:pos x="248" y="1107"/>
                  </a:cxn>
                  <a:cxn ang="0">
                    <a:pos x="201" y="1046"/>
                  </a:cxn>
                  <a:cxn ang="0">
                    <a:pos x="163" y="980"/>
                  </a:cxn>
                  <a:cxn ang="0">
                    <a:pos x="129" y="912"/>
                  </a:cxn>
                  <a:cxn ang="0">
                    <a:pos x="106" y="842"/>
                  </a:cxn>
                  <a:cxn ang="0">
                    <a:pos x="91" y="770"/>
                  </a:cxn>
                  <a:cxn ang="0">
                    <a:pos x="81" y="700"/>
                  </a:cxn>
                  <a:cxn ang="0">
                    <a:pos x="78" y="628"/>
                  </a:cxn>
                  <a:cxn ang="0">
                    <a:pos x="84" y="558"/>
                  </a:cxn>
                  <a:cxn ang="0">
                    <a:pos x="97" y="487"/>
                  </a:cxn>
                  <a:cxn ang="0">
                    <a:pos x="117" y="418"/>
                  </a:cxn>
                  <a:cxn ang="0">
                    <a:pos x="146" y="350"/>
                  </a:cxn>
                  <a:cxn ang="0">
                    <a:pos x="178" y="284"/>
                  </a:cxn>
                  <a:cxn ang="0">
                    <a:pos x="221" y="223"/>
                  </a:cxn>
                  <a:cxn ang="0">
                    <a:pos x="270" y="163"/>
                  </a:cxn>
                  <a:cxn ang="0">
                    <a:pos x="326" y="112"/>
                  </a:cxn>
                  <a:cxn ang="0">
                    <a:pos x="388" y="59"/>
                  </a:cxn>
                </a:cxnLst>
                <a:rect l="0" t="0" r="r" b="b"/>
                <a:pathLst>
                  <a:path w="388" h="1150">
                    <a:moveTo>
                      <a:pt x="339" y="0"/>
                    </a:moveTo>
                    <a:lnTo>
                      <a:pt x="306" y="30"/>
                    </a:lnTo>
                    <a:lnTo>
                      <a:pt x="270" y="59"/>
                    </a:lnTo>
                    <a:lnTo>
                      <a:pt x="241" y="85"/>
                    </a:lnTo>
                    <a:lnTo>
                      <a:pt x="212" y="118"/>
                    </a:lnTo>
                    <a:lnTo>
                      <a:pt x="182" y="148"/>
                    </a:lnTo>
                    <a:lnTo>
                      <a:pt x="156" y="180"/>
                    </a:lnTo>
                    <a:lnTo>
                      <a:pt x="133" y="216"/>
                    </a:lnTo>
                    <a:lnTo>
                      <a:pt x="110" y="248"/>
                    </a:lnTo>
                    <a:lnTo>
                      <a:pt x="91" y="284"/>
                    </a:lnTo>
                    <a:lnTo>
                      <a:pt x="74" y="320"/>
                    </a:lnTo>
                    <a:lnTo>
                      <a:pt x="57" y="356"/>
                    </a:lnTo>
                    <a:lnTo>
                      <a:pt x="42" y="395"/>
                    </a:lnTo>
                    <a:lnTo>
                      <a:pt x="32" y="431"/>
                    </a:lnTo>
                    <a:lnTo>
                      <a:pt x="19" y="471"/>
                    </a:lnTo>
                    <a:lnTo>
                      <a:pt x="12" y="509"/>
                    </a:lnTo>
                    <a:lnTo>
                      <a:pt x="6" y="549"/>
                    </a:lnTo>
                    <a:lnTo>
                      <a:pt x="2" y="588"/>
                    </a:lnTo>
                    <a:lnTo>
                      <a:pt x="0" y="628"/>
                    </a:lnTo>
                    <a:lnTo>
                      <a:pt x="0" y="666"/>
                    </a:lnTo>
                    <a:lnTo>
                      <a:pt x="2" y="706"/>
                    </a:lnTo>
                    <a:lnTo>
                      <a:pt x="6" y="745"/>
                    </a:lnTo>
                    <a:lnTo>
                      <a:pt x="12" y="785"/>
                    </a:lnTo>
                    <a:lnTo>
                      <a:pt x="19" y="823"/>
                    </a:lnTo>
                    <a:lnTo>
                      <a:pt x="29" y="862"/>
                    </a:lnTo>
                    <a:lnTo>
                      <a:pt x="42" y="902"/>
                    </a:lnTo>
                    <a:lnTo>
                      <a:pt x="55" y="938"/>
                    </a:lnTo>
                    <a:lnTo>
                      <a:pt x="74" y="974"/>
                    </a:lnTo>
                    <a:lnTo>
                      <a:pt x="91" y="1012"/>
                    </a:lnTo>
                    <a:lnTo>
                      <a:pt x="114" y="1048"/>
                    </a:lnTo>
                    <a:lnTo>
                      <a:pt x="136" y="1084"/>
                    </a:lnTo>
                    <a:lnTo>
                      <a:pt x="159" y="1116"/>
                    </a:lnTo>
                    <a:lnTo>
                      <a:pt x="185" y="1150"/>
                    </a:lnTo>
                    <a:lnTo>
                      <a:pt x="248" y="1107"/>
                    </a:lnTo>
                    <a:lnTo>
                      <a:pt x="225" y="1078"/>
                    </a:lnTo>
                    <a:lnTo>
                      <a:pt x="201" y="1046"/>
                    </a:lnTo>
                    <a:lnTo>
                      <a:pt x="178" y="1012"/>
                    </a:lnTo>
                    <a:lnTo>
                      <a:pt x="163" y="980"/>
                    </a:lnTo>
                    <a:lnTo>
                      <a:pt x="146" y="944"/>
                    </a:lnTo>
                    <a:lnTo>
                      <a:pt x="129" y="912"/>
                    </a:lnTo>
                    <a:lnTo>
                      <a:pt x="117" y="878"/>
                    </a:lnTo>
                    <a:lnTo>
                      <a:pt x="106" y="842"/>
                    </a:lnTo>
                    <a:lnTo>
                      <a:pt x="97" y="806"/>
                    </a:lnTo>
                    <a:lnTo>
                      <a:pt x="91" y="770"/>
                    </a:lnTo>
                    <a:lnTo>
                      <a:pt x="84" y="734"/>
                    </a:lnTo>
                    <a:lnTo>
                      <a:pt x="81" y="700"/>
                    </a:lnTo>
                    <a:lnTo>
                      <a:pt x="78" y="664"/>
                    </a:lnTo>
                    <a:lnTo>
                      <a:pt x="78" y="628"/>
                    </a:lnTo>
                    <a:lnTo>
                      <a:pt x="81" y="592"/>
                    </a:lnTo>
                    <a:lnTo>
                      <a:pt x="84" y="558"/>
                    </a:lnTo>
                    <a:lnTo>
                      <a:pt x="91" y="522"/>
                    </a:lnTo>
                    <a:lnTo>
                      <a:pt x="97" y="487"/>
                    </a:lnTo>
                    <a:lnTo>
                      <a:pt x="106" y="451"/>
                    </a:lnTo>
                    <a:lnTo>
                      <a:pt x="117" y="418"/>
                    </a:lnTo>
                    <a:lnTo>
                      <a:pt x="129" y="382"/>
                    </a:lnTo>
                    <a:lnTo>
                      <a:pt x="146" y="350"/>
                    </a:lnTo>
                    <a:lnTo>
                      <a:pt x="163" y="318"/>
                    </a:lnTo>
                    <a:lnTo>
                      <a:pt x="178" y="284"/>
                    </a:lnTo>
                    <a:lnTo>
                      <a:pt x="201" y="252"/>
                    </a:lnTo>
                    <a:lnTo>
                      <a:pt x="221" y="223"/>
                    </a:lnTo>
                    <a:lnTo>
                      <a:pt x="244" y="193"/>
                    </a:lnTo>
                    <a:lnTo>
                      <a:pt x="270" y="163"/>
                    </a:lnTo>
                    <a:lnTo>
                      <a:pt x="297" y="138"/>
                    </a:lnTo>
                    <a:lnTo>
                      <a:pt x="326" y="112"/>
                    </a:lnTo>
                    <a:lnTo>
                      <a:pt x="354" y="85"/>
                    </a:lnTo>
                    <a:lnTo>
                      <a:pt x="388" y="59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6" name="Freeform 338"/>
              <p:cNvSpPr>
                <a:spLocks/>
              </p:cNvSpPr>
              <p:nvPr/>
            </p:nvSpPr>
            <p:spPr bwMode="auto">
              <a:xfrm>
                <a:off x="513" y="1188"/>
                <a:ext cx="406" cy="374"/>
              </a:xfrm>
              <a:custGeom>
                <a:avLst/>
                <a:gdLst/>
                <a:ahLst/>
                <a:cxnLst>
                  <a:cxn ang="0">
                    <a:pos x="895" y="6"/>
                  </a:cxn>
                  <a:cxn ang="0">
                    <a:pos x="1012" y="25"/>
                  </a:cxn>
                  <a:cxn ang="0">
                    <a:pos x="1126" y="58"/>
                  </a:cxn>
                  <a:cxn ang="0">
                    <a:pos x="1234" y="110"/>
                  </a:cxn>
                  <a:cxn ang="0">
                    <a:pos x="1325" y="172"/>
                  </a:cxn>
                  <a:cxn ang="0">
                    <a:pos x="1414" y="247"/>
                  </a:cxn>
                  <a:cxn ang="0">
                    <a:pos x="1486" y="331"/>
                  </a:cxn>
                  <a:cxn ang="0">
                    <a:pos x="1544" y="424"/>
                  </a:cxn>
                  <a:cxn ang="0">
                    <a:pos x="1586" y="528"/>
                  </a:cxn>
                  <a:cxn ang="0">
                    <a:pos x="1613" y="636"/>
                  </a:cxn>
                  <a:cxn ang="0">
                    <a:pos x="1622" y="749"/>
                  </a:cxn>
                  <a:cxn ang="0">
                    <a:pos x="1620" y="838"/>
                  </a:cxn>
                  <a:cxn ang="0">
                    <a:pos x="1603" y="923"/>
                  </a:cxn>
                  <a:cxn ang="0">
                    <a:pos x="1573" y="1008"/>
                  </a:cxn>
                  <a:cxn ang="0">
                    <a:pos x="1537" y="1086"/>
                  </a:cxn>
                  <a:cxn ang="0">
                    <a:pos x="1492" y="1158"/>
                  </a:cxn>
                  <a:cxn ang="0">
                    <a:pos x="1436" y="1227"/>
                  </a:cxn>
                  <a:cxn ang="0">
                    <a:pos x="1374" y="1288"/>
                  </a:cxn>
                  <a:cxn ang="0">
                    <a:pos x="1306" y="1344"/>
                  </a:cxn>
                  <a:cxn ang="0">
                    <a:pos x="1231" y="1390"/>
                  </a:cxn>
                  <a:cxn ang="0">
                    <a:pos x="1149" y="1428"/>
                  </a:cxn>
                  <a:cxn ang="0">
                    <a:pos x="1026" y="1220"/>
                  </a:cxn>
                  <a:cxn ang="0">
                    <a:pos x="1019" y="1201"/>
                  </a:cxn>
                  <a:cxn ang="0">
                    <a:pos x="1003" y="1188"/>
                  </a:cxn>
                  <a:cxn ang="0">
                    <a:pos x="986" y="1178"/>
                  </a:cxn>
                  <a:cxn ang="0">
                    <a:pos x="963" y="1174"/>
                  </a:cxn>
                  <a:cxn ang="0">
                    <a:pos x="937" y="1174"/>
                  </a:cxn>
                  <a:cxn ang="0">
                    <a:pos x="914" y="1180"/>
                  </a:cxn>
                  <a:cxn ang="0">
                    <a:pos x="895" y="1191"/>
                  </a:cxn>
                  <a:cxn ang="0">
                    <a:pos x="878" y="1207"/>
                  </a:cxn>
                  <a:cxn ang="0">
                    <a:pos x="869" y="1223"/>
                  </a:cxn>
                  <a:cxn ang="0">
                    <a:pos x="869" y="1243"/>
                  </a:cxn>
                  <a:cxn ang="0">
                    <a:pos x="934" y="1488"/>
                  </a:cxn>
                  <a:cxn ang="0">
                    <a:pos x="888" y="1494"/>
                  </a:cxn>
                  <a:cxn ang="0">
                    <a:pos x="842" y="1498"/>
                  </a:cxn>
                  <a:cxn ang="0">
                    <a:pos x="771" y="1498"/>
                  </a:cxn>
                  <a:cxn ang="0">
                    <a:pos x="650" y="1485"/>
                  </a:cxn>
                  <a:cxn ang="0">
                    <a:pos x="532" y="1452"/>
                  </a:cxn>
                  <a:cxn ang="0">
                    <a:pos x="424" y="1409"/>
                  </a:cxn>
                  <a:cxn ang="0">
                    <a:pos x="326" y="1347"/>
                  </a:cxn>
                  <a:cxn ang="0">
                    <a:pos x="239" y="1279"/>
                  </a:cxn>
                  <a:cxn ang="0">
                    <a:pos x="161" y="1197"/>
                  </a:cxn>
                  <a:cxn ang="0">
                    <a:pos x="99" y="1106"/>
                  </a:cxn>
                  <a:cxn ang="0">
                    <a:pos x="50" y="1004"/>
                  </a:cxn>
                  <a:cxn ang="0">
                    <a:pos x="17" y="900"/>
                  </a:cxn>
                  <a:cxn ang="0">
                    <a:pos x="0" y="785"/>
                  </a:cxn>
                  <a:cxn ang="0">
                    <a:pos x="4" y="671"/>
                  </a:cxn>
                  <a:cxn ang="0">
                    <a:pos x="27" y="560"/>
                  </a:cxn>
                  <a:cxn ang="0">
                    <a:pos x="63" y="456"/>
                  </a:cxn>
                  <a:cxn ang="0">
                    <a:pos x="118" y="361"/>
                  </a:cxn>
                  <a:cxn ang="0">
                    <a:pos x="186" y="274"/>
                  </a:cxn>
                  <a:cxn ang="0">
                    <a:pos x="269" y="195"/>
                  </a:cxn>
                  <a:cxn ang="0">
                    <a:pos x="360" y="130"/>
                  </a:cxn>
                  <a:cxn ang="0">
                    <a:pos x="460" y="74"/>
                  </a:cxn>
                  <a:cxn ang="0">
                    <a:pos x="572" y="32"/>
                  </a:cxn>
                  <a:cxn ang="0">
                    <a:pos x="689" y="9"/>
                  </a:cxn>
                  <a:cxn ang="0">
                    <a:pos x="814" y="0"/>
                  </a:cxn>
                </a:cxnLst>
                <a:rect l="0" t="0" r="r" b="b"/>
                <a:pathLst>
                  <a:path w="1622" h="1498">
                    <a:moveTo>
                      <a:pt x="814" y="0"/>
                    </a:moveTo>
                    <a:lnTo>
                      <a:pt x="852" y="0"/>
                    </a:lnTo>
                    <a:lnTo>
                      <a:pt x="895" y="6"/>
                    </a:lnTo>
                    <a:lnTo>
                      <a:pt x="934" y="9"/>
                    </a:lnTo>
                    <a:lnTo>
                      <a:pt x="973" y="15"/>
                    </a:lnTo>
                    <a:lnTo>
                      <a:pt x="1012" y="25"/>
                    </a:lnTo>
                    <a:lnTo>
                      <a:pt x="1051" y="32"/>
                    </a:lnTo>
                    <a:lnTo>
                      <a:pt x="1090" y="45"/>
                    </a:lnTo>
                    <a:lnTo>
                      <a:pt x="1126" y="58"/>
                    </a:lnTo>
                    <a:lnTo>
                      <a:pt x="1162" y="74"/>
                    </a:lnTo>
                    <a:lnTo>
                      <a:pt x="1198" y="91"/>
                    </a:lnTo>
                    <a:lnTo>
                      <a:pt x="1234" y="110"/>
                    </a:lnTo>
                    <a:lnTo>
                      <a:pt x="1266" y="130"/>
                    </a:lnTo>
                    <a:lnTo>
                      <a:pt x="1296" y="149"/>
                    </a:lnTo>
                    <a:lnTo>
                      <a:pt x="1325" y="172"/>
                    </a:lnTo>
                    <a:lnTo>
                      <a:pt x="1359" y="195"/>
                    </a:lnTo>
                    <a:lnTo>
                      <a:pt x="1384" y="218"/>
                    </a:lnTo>
                    <a:lnTo>
                      <a:pt x="1414" y="247"/>
                    </a:lnTo>
                    <a:lnTo>
                      <a:pt x="1436" y="274"/>
                    </a:lnTo>
                    <a:lnTo>
                      <a:pt x="1463" y="303"/>
                    </a:lnTo>
                    <a:lnTo>
                      <a:pt x="1486" y="331"/>
                    </a:lnTo>
                    <a:lnTo>
                      <a:pt x="1505" y="361"/>
                    </a:lnTo>
                    <a:lnTo>
                      <a:pt x="1524" y="391"/>
                    </a:lnTo>
                    <a:lnTo>
                      <a:pt x="1544" y="424"/>
                    </a:lnTo>
                    <a:lnTo>
                      <a:pt x="1560" y="456"/>
                    </a:lnTo>
                    <a:lnTo>
                      <a:pt x="1573" y="492"/>
                    </a:lnTo>
                    <a:lnTo>
                      <a:pt x="1586" y="528"/>
                    </a:lnTo>
                    <a:lnTo>
                      <a:pt x="1596" y="560"/>
                    </a:lnTo>
                    <a:lnTo>
                      <a:pt x="1605" y="596"/>
                    </a:lnTo>
                    <a:lnTo>
                      <a:pt x="1613" y="636"/>
                    </a:lnTo>
                    <a:lnTo>
                      <a:pt x="1620" y="671"/>
                    </a:lnTo>
                    <a:lnTo>
                      <a:pt x="1622" y="711"/>
                    </a:lnTo>
                    <a:lnTo>
                      <a:pt x="1622" y="749"/>
                    </a:lnTo>
                    <a:lnTo>
                      <a:pt x="1622" y="779"/>
                    </a:lnTo>
                    <a:lnTo>
                      <a:pt x="1620" y="809"/>
                    </a:lnTo>
                    <a:lnTo>
                      <a:pt x="1620" y="838"/>
                    </a:lnTo>
                    <a:lnTo>
                      <a:pt x="1613" y="868"/>
                    </a:lnTo>
                    <a:lnTo>
                      <a:pt x="1605" y="897"/>
                    </a:lnTo>
                    <a:lnTo>
                      <a:pt x="1603" y="923"/>
                    </a:lnTo>
                    <a:lnTo>
                      <a:pt x="1593" y="953"/>
                    </a:lnTo>
                    <a:lnTo>
                      <a:pt x="1584" y="978"/>
                    </a:lnTo>
                    <a:lnTo>
                      <a:pt x="1573" y="1008"/>
                    </a:lnTo>
                    <a:lnTo>
                      <a:pt x="1563" y="1034"/>
                    </a:lnTo>
                    <a:lnTo>
                      <a:pt x="1550" y="1061"/>
                    </a:lnTo>
                    <a:lnTo>
                      <a:pt x="1537" y="1086"/>
                    </a:lnTo>
                    <a:lnTo>
                      <a:pt x="1521" y="1110"/>
                    </a:lnTo>
                    <a:lnTo>
                      <a:pt x="1508" y="1135"/>
                    </a:lnTo>
                    <a:lnTo>
                      <a:pt x="1492" y="1158"/>
                    </a:lnTo>
                    <a:lnTo>
                      <a:pt x="1476" y="1180"/>
                    </a:lnTo>
                    <a:lnTo>
                      <a:pt x="1456" y="1203"/>
                    </a:lnTo>
                    <a:lnTo>
                      <a:pt x="1436" y="1227"/>
                    </a:lnTo>
                    <a:lnTo>
                      <a:pt x="1417" y="1246"/>
                    </a:lnTo>
                    <a:lnTo>
                      <a:pt x="1397" y="1265"/>
                    </a:lnTo>
                    <a:lnTo>
                      <a:pt x="1374" y="1288"/>
                    </a:lnTo>
                    <a:lnTo>
                      <a:pt x="1351" y="1308"/>
                    </a:lnTo>
                    <a:lnTo>
                      <a:pt x="1329" y="1324"/>
                    </a:lnTo>
                    <a:lnTo>
                      <a:pt x="1306" y="1344"/>
                    </a:lnTo>
                    <a:lnTo>
                      <a:pt x="1283" y="1360"/>
                    </a:lnTo>
                    <a:lnTo>
                      <a:pt x="1257" y="1377"/>
                    </a:lnTo>
                    <a:lnTo>
                      <a:pt x="1231" y="1390"/>
                    </a:lnTo>
                    <a:lnTo>
                      <a:pt x="1204" y="1403"/>
                    </a:lnTo>
                    <a:lnTo>
                      <a:pt x="1179" y="1419"/>
                    </a:lnTo>
                    <a:lnTo>
                      <a:pt x="1149" y="1428"/>
                    </a:lnTo>
                    <a:lnTo>
                      <a:pt x="1120" y="1443"/>
                    </a:lnTo>
                    <a:lnTo>
                      <a:pt x="1090" y="1452"/>
                    </a:lnTo>
                    <a:lnTo>
                      <a:pt x="1026" y="1220"/>
                    </a:lnTo>
                    <a:lnTo>
                      <a:pt x="1026" y="1214"/>
                    </a:lnTo>
                    <a:lnTo>
                      <a:pt x="1022" y="1207"/>
                    </a:lnTo>
                    <a:lnTo>
                      <a:pt x="1019" y="1201"/>
                    </a:lnTo>
                    <a:lnTo>
                      <a:pt x="1012" y="1197"/>
                    </a:lnTo>
                    <a:lnTo>
                      <a:pt x="1009" y="1191"/>
                    </a:lnTo>
                    <a:lnTo>
                      <a:pt x="1003" y="1188"/>
                    </a:lnTo>
                    <a:lnTo>
                      <a:pt x="996" y="1184"/>
                    </a:lnTo>
                    <a:lnTo>
                      <a:pt x="990" y="1180"/>
                    </a:lnTo>
                    <a:lnTo>
                      <a:pt x="986" y="1178"/>
                    </a:lnTo>
                    <a:lnTo>
                      <a:pt x="977" y="1174"/>
                    </a:lnTo>
                    <a:lnTo>
                      <a:pt x="969" y="1174"/>
                    </a:lnTo>
                    <a:lnTo>
                      <a:pt x="963" y="1174"/>
                    </a:lnTo>
                    <a:lnTo>
                      <a:pt x="954" y="1171"/>
                    </a:lnTo>
                    <a:lnTo>
                      <a:pt x="947" y="1171"/>
                    </a:lnTo>
                    <a:lnTo>
                      <a:pt x="937" y="1174"/>
                    </a:lnTo>
                    <a:lnTo>
                      <a:pt x="931" y="1174"/>
                    </a:lnTo>
                    <a:lnTo>
                      <a:pt x="924" y="1178"/>
                    </a:lnTo>
                    <a:lnTo>
                      <a:pt x="914" y="1180"/>
                    </a:lnTo>
                    <a:lnTo>
                      <a:pt x="907" y="1184"/>
                    </a:lnTo>
                    <a:lnTo>
                      <a:pt x="901" y="1188"/>
                    </a:lnTo>
                    <a:lnTo>
                      <a:pt x="895" y="1191"/>
                    </a:lnTo>
                    <a:lnTo>
                      <a:pt x="888" y="1197"/>
                    </a:lnTo>
                    <a:lnTo>
                      <a:pt x="884" y="1201"/>
                    </a:lnTo>
                    <a:lnTo>
                      <a:pt x="878" y="1207"/>
                    </a:lnTo>
                    <a:lnTo>
                      <a:pt x="875" y="1214"/>
                    </a:lnTo>
                    <a:lnTo>
                      <a:pt x="871" y="1220"/>
                    </a:lnTo>
                    <a:lnTo>
                      <a:pt x="869" y="1223"/>
                    </a:lnTo>
                    <a:lnTo>
                      <a:pt x="869" y="1230"/>
                    </a:lnTo>
                    <a:lnTo>
                      <a:pt x="869" y="1237"/>
                    </a:lnTo>
                    <a:lnTo>
                      <a:pt x="869" y="1243"/>
                    </a:lnTo>
                    <a:lnTo>
                      <a:pt x="869" y="1250"/>
                    </a:lnTo>
                    <a:lnTo>
                      <a:pt x="869" y="1256"/>
                    </a:lnTo>
                    <a:lnTo>
                      <a:pt x="934" y="1488"/>
                    </a:lnTo>
                    <a:lnTo>
                      <a:pt x="920" y="1491"/>
                    </a:lnTo>
                    <a:lnTo>
                      <a:pt x="905" y="1494"/>
                    </a:lnTo>
                    <a:lnTo>
                      <a:pt x="888" y="1494"/>
                    </a:lnTo>
                    <a:lnTo>
                      <a:pt x="875" y="1498"/>
                    </a:lnTo>
                    <a:lnTo>
                      <a:pt x="859" y="1498"/>
                    </a:lnTo>
                    <a:lnTo>
                      <a:pt x="842" y="1498"/>
                    </a:lnTo>
                    <a:lnTo>
                      <a:pt x="826" y="1498"/>
                    </a:lnTo>
                    <a:lnTo>
                      <a:pt x="814" y="1498"/>
                    </a:lnTo>
                    <a:lnTo>
                      <a:pt x="771" y="1498"/>
                    </a:lnTo>
                    <a:lnTo>
                      <a:pt x="729" y="1494"/>
                    </a:lnTo>
                    <a:lnTo>
                      <a:pt x="689" y="1488"/>
                    </a:lnTo>
                    <a:lnTo>
                      <a:pt x="650" y="1485"/>
                    </a:lnTo>
                    <a:lnTo>
                      <a:pt x="610" y="1475"/>
                    </a:lnTo>
                    <a:lnTo>
                      <a:pt x="572" y="1464"/>
                    </a:lnTo>
                    <a:lnTo>
                      <a:pt x="532" y="1452"/>
                    </a:lnTo>
                    <a:lnTo>
                      <a:pt x="496" y="1439"/>
                    </a:lnTo>
                    <a:lnTo>
                      <a:pt x="460" y="1426"/>
                    </a:lnTo>
                    <a:lnTo>
                      <a:pt x="424" y="1409"/>
                    </a:lnTo>
                    <a:lnTo>
                      <a:pt x="392" y="1390"/>
                    </a:lnTo>
                    <a:lnTo>
                      <a:pt x="360" y="1371"/>
                    </a:lnTo>
                    <a:lnTo>
                      <a:pt x="326" y="1347"/>
                    </a:lnTo>
                    <a:lnTo>
                      <a:pt x="294" y="1328"/>
                    </a:lnTo>
                    <a:lnTo>
                      <a:pt x="269" y="1305"/>
                    </a:lnTo>
                    <a:lnTo>
                      <a:pt x="239" y="1279"/>
                    </a:lnTo>
                    <a:lnTo>
                      <a:pt x="212" y="1252"/>
                    </a:lnTo>
                    <a:lnTo>
                      <a:pt x="186" y="1227"/>
                    </a:lnTo>
                    <a:lnTo>
                      <a:pt x="161" y="1197"/>
                    </a:lnTo>
                    <a:lnTo>
                      <a:pt x="137" y="1167"/>
                    </a:lnTo>
                    <a:lnTo>
                      <a:pt x="118" y="1138"/>
                    </a:lnTo>
                    <a:lnTo>
                      <a:pt x="99" y="1106"/>
                    </a:lnTo>
                    <a:lnTo>
                      <a:pt x="82" y="1073"/>
                    </a:lnTo>
                    <a:lnTo>
                      <a:pt x="63" y="1040"/>
                    </a:lnTo>
                    <a:lnTo>
                      <a:pt x="50" y="1004"/>
                    </a:lnTo>
                    <a:lnTo>
                      <a:pt x="36" y="972"/>
                    </a:lnTo>
                    <a:lnTo>
                      <a:pt x="27" y="936"/>
                    </a:lnTo>
                    <a:lnTo>
                      <a:pt x="17" y="900"/>
                    </a:lnTo>
                    <a:lnTo>
                      <a:pt x="10" y="864"/>
                    </a:lnTo>
                    <a:lnTo>
                      <a:pt x="4" y="825"/>
                    </a:lnTo>
                    <a:lnTo>
                      <a:pt x="0" y="785"/>
                    </a:lnTo>
                    <a:lnTo>
                      <a:pt x="0" y="749"/>
                    </a:lnTo>
                    <a:lnTo>
                      <a:pt x="0" y="711"/>
                    </a:lnTo>
                    <a:lnTo>
                      <a:pt x="4" y="671"/>
                    </a:lnTo>
                    <a:lnTo>
                      <a:pt x="10" y="636"/>
                    </a:lnTo>
                    <a:lnTo>
                      <a:pt x="17" y="596"/>
                    </a:lnTo>
                    <a:lnTo>
                      <a:pt x="27" y="560"/>
                    </a:lnTo>
                    <a:lnTo>
                      <a:pt x="36" y="528"/>
                    </a:lnTo>
                    <a:lnTo>
                      <a:pt x="50" y="492"/>
                    </a:lnTo>
                    <a:lnTo>
                      <a:pt x="63" y="456"/>
                    </a:lnTo>
                    <a:lnTo>
                      <a:pt x="82" y="424"/>
                    </a:lnTo>
                    <a:lnTo>
                      <a:pt x="99" y="391"/>
                    </a:lnTo>
                    <a:lnTo>
                      <a:pt x="118" y="361"/>
                    </a:lnTo>
                    <a:lnTo>
                      <a:pt x="137" y="331"/>
                    </a:lnTo>
                    <a:lnTo>
                      <a:pt x="161" y="303"/>
                    </a:lnTo>
                    <a:lnTo>
                      <a:pt x="186" y="274"/>
                    </a:lnTo>
                    <a:lnTo>
                      <a:pt x="212" y="247"/>
                    </a:lnTo>
                    <a:lnTo>
                      <a:pt x="239" y="218"/>
                    </a:lnTo>
                    <a:lnTo>
                      <a:pt x="269" y="195"/>
                    </a:lnTo>
                    <a:lnTo>
                      <a:pt x="294" y="172"/>
                    </a:lnTo>
                    <a:lnTo>
                      <a:pt x="326" y="149"/>
                    </a:lnTo>
                    <a:lnTo>
                      <a:pt x="360" y="130"/>
                    </a:lnTo>
                    <a:lnTo>
                      <a:pt x="392" y="110"/>
                    </a:lnTo>
                    <a:lnTo>
                      <a:pt x="424" y="91"/>
                    </a:lnTo>
                    <a:lnTo>
                      <a:pt x="460" y="74"/>
                    </a:lnTo>
                    <a:lnTo>
                      <a:pt x="496" y="58"/>
                    </a:lnTo>
                    <a:lnTo>
                      <a:pt x="532" y="45"/>
                    </a:lnTo>
                    <a:lnTo>
                      <a:pt x="572" y="32"/>
                    </a:lnTo>
                    <a:lnTo>
                      <a:pt x="610" y="25"/>
                    </a:lnTo>
                    <a:lnTo>
                      <a:pt x="650" y="15"/>
                    </a:lnTo>
                    <a:lnTo>
                      <a:pt x="689" y="9"/>
                    </a:lnTo>
                    <a:lnTo>
                      <a:pt x="729" y="6"/>
                    </a:lnTo>
                    <a:lnTo>
                      <a:pt x="771" y="0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7" name="Freeform 339"/>
              <p:cNvSpPr>
                <a:spLocks noEditPoints="1"/>
              </p:cNvSpPr>
              <p:nvPr/>
            </p:nvSpPr>
            <p:spPr bwMode="auto">
              <a:xfrm>
                <a:off x="511" y="1185"/>
                <a:ext cx="410" cy="379"/>
              </a:xfrm>
              <a:custGeom>
                <a:avLst/>
                <a:gdLst/>
                <a:ahLst/>
                <a:cxnLst>
                  <a:cxn ang="0">
                    <a:pos x="903" y="23"/>
                  </a:cxn>
                  <a:cxn ang="0">
                    <a:pos x="1018" y="42"/>
                  </a:cxn>
                  <a:cxn ang="0">
                    <a:pos x="1137" y="59"/>
                  </a:cxn>
                  <a:cxn ang="0">
                    <a:pos x="1210" y="92"/>
                  </a:cxn>
                  <a:cxn ang="0">
                    <a:pos x="1279" y="132"/>
                  </a:cxn>
                  <a:cxn ang="0">
                    <a:pos x="1367" y="204"/>
                  </a:cxn>
                  <a:cxn ang="0">
                    <a:pos x="1439" y="288"/>
                  </a:cxn>
                  <a:cxn ang="0">
                    <a:pos x="1500" y="337"/>
                  </a:cxn>
                  <a:cxn ang="0">
                    <a:pos x="1539" y="396"/>
                  </a:cxn>
                  <a:cxn ang="0">
                    <a:pos x="1576" y="463"/>
                  </a:cxn>
                  <a:cxn ang="0">
                    <a:pos x="1597" y="572"/>
                  </a:cxn>
                  <a:cxn ang="0">
                    <a:pos x="1635" y="680"/>
                  </a:cxn>
                  <a:cxn ang="0">
                    <a:pos x="1638" y="789"/>
                  </a:cxn>
                  <a:cxn ang="0">
                    <a:pos x="1629" y="878"/>
                  </a:cxn>
                  <a:cxn ang="0">
                    <a:pos x="1619" y="935"/>
                  </a:cxn>
                  <a:cxn ang="0">
                    <a:pos x="1599" y="990"/>
                  </a:cxn>
                  <a:cxn ang="0">
                    <a:pos x="1552" y="1066"/>
                  </a:cxn>
                  <a:cxn ang="0">
                    <a:pos x="1522" y="1149"/>
                  </a:cxn>
                  <a:cxn ang="0">
                    <a:pos x="1450" y="1241"/>
                  </a:cxn>
                  <a:cxn ang="0">
                    <a:pos x="1389" y="1304"/>
                  </a:cxn>
                  <a:cxn ang="0">
                    <a:pos x="1332" y="1327"/>
                  </a:cxn>
                  <a:cxn ang="0">
                    <a:pos x="1287" y="1363"/>
                  </a:cxn>
                  <a:cxn ang="0">
                    <a:pos x="1183" y="1421"/>
                  </a:cxn>
                  <a:cxn ang="0">
                    <a:pos x="1130" y="1458"/>
                  </a:cxn>
                  <a:cxn ang="0">
                    <a:pos x="1025" y="1229"/>
                  </a:cxn>
                  <a:cxn ang="0">
                    <a:pos x="1030" y="1202"/>
                  </a:cxn>
                  <a:cxn ang="0">
                    <a:pos x="1021" y="1192"/>
                  </a:cxn>
                  <a:cxn ang="0">
                    <a:pos x="1000" y="1180"/>
                  </a:cxn>
                  <a:cxn ang="0">
                    <a:pos x="969" y="1192"/>
                  </a:cxn>
                  <a:cxn ang="0">
                    <a:pos x="958" y="1188"/>
                  </a:cxn>
                  <a:cxn ang="0">
                    <a:pos x="942" y="1191"/>
                  </a:cxn>
                  <a:cxn ang="0">
                    <a:pos x="912" y="1185"/>
                  </a:cxn>
                  <a:cxn ang="0">
                    <a:pos x="899" y="1215"/>
                  </a:cxn>
                  <a:cxn ang="0">
                    <a:pos x="886" y="1234"/>
                  </a:cxn>
                  <a:cxn ang="0">
                    <a:pos x="885" y="1246"/>
                  </a:cxn>
                  <a:cxn ang="0">
                    <a:pos x="885" y="1263"/>
                  </a:cxn>
                  <a:cxn ang="0">
                    <a:pos x="913" y="1503"/>
                  </a:cxn>
                  <a:cxn ang="0">
                    <a:pos x="867" y="1498"/>
                  </a:cxn>
                  <a:cxn ang="0">
                    <a:pos x="778" y="1515"/>
                  </a:cxn>
                  <a:cxn ang="0">
                    <a:pos x="657" y="1502"/>
                  </a:cxn>
                  <a:cxn ang="0">
                    <a:pos x="577" y="1481"/>
                  </a:cxn>
                  <a:cxn ang="0">
                    <a:pos x="466" y="1443"/>
                  </a:cxn>
                  <a:cxn ang="0">
                    <a:pos x="368" y="1380"/>
                  </a:cxn>
                  <a:cxn ang="0">
                    <a:pos x="282" y="1308"/>
                  </a:cxn>
                  <a:cxn ang="0">
                    <a:pos x="215" y="1268"/>
                  </a:cxn>
                  <a:cxn ang="0">
                    <a:pos x="162" y="1211"/>
                  </a:cxn>
                  <a:cxn ang="0">
                    <a:pos x="118" y="1152"/>
                  </a:cxn>
                  <a:cxn ang="0">
                    <a:pos x="71" y="1049"/>
                  </a:cxn>
                  <a:cxn ang="0">
                    <a:pos x="43" y="942"/>
                  </a:cxn>
                  <a:cxn ang="0">
                    <a:pos x="4" y="836"/>
                  </a:cxn>
                  <a:cxn ang="0">
                    <a:pos x="0" y="720"/>
                  </a:cxn>
                  <a:cxn ang="0">
                    <a:pos x="26" y="645"/>
                  </a:cxn>
                  <a:cxn ang="0">
                    <a:pos x="27" y="567"/>
                  </a:cxn>
                  <a:cxn ang="0">
                    <a:pos x="63" y="463"/>
                  </a:cxn>
                  <a:cxn ang="0">
                    <a:pos x="113" y="405"/>
                  </a:cxn>
                  <a:cxn ang="0">
                    <a:pos x="162" y="306"/>
                  </a:cxn>
                  <a:cxn ang="0">
                    <a:pos x="253" y="232"/>
                  </a:cxn>
                  <a:cxn ang="0">
                    <a:pos x="297" y="175"/>
                  </a:cxn>
                  <a:cxn ang="0">
                    <a:pos x="396" y="112"/>
                  </a:cxn>
                  <a:cxn ang="0">
                    <a:pos x="502" y="59"/>
                  </a:cxn>
                  <a:cxn ang="0">
                    <a:pos x="581" y="49"/>
                  </a:cxn>
                  <a:cxn ang="0">
                    <a:pos x="697" y="10"/>
                  </a:cxn>
                  <a:cxn ang="0">
                    <a:pos x="822" y="0"/>
                  </a:cxn>
                </a:cxnLst>
                <a:rect l="0" t="0" r="r" b="b"/>
                <a:pathLst>
                  <a:path w="1639" h="1515">
                    <a:moveTo>
                      <a:pt x="822" y="0"/>
                    </a:moveTo>
                    <a:lnTo>
                      <a:pt x="860" y="0"/>
                    </a:lnTo>
                    <a:lnTo>
                      <a:pt x="860" y="16"/>
                    </a:lnTo>
                    <a:lnTo>
                      <a:pt x="822" y="16"/>
                    </a:lnTo>
                    <a:lnTo>
                      <a:pt x="822" y="0"/>
                    </a:lnTo>
                    <a:close/>
                    <a:moveTo>
                      <a:pt x="860" y="0"/>
                    </a:moveTo>
                    <a:lnTo>
                      <a:pt x="860" y="0"/>
                    </a:lnTo>
                    <a:lnTo>
                      <a:pt x="861" y="0"/>
                    </a:lnTo>
                    <a:lnTo>
                      <a:pt x="860" y="9"/>
                    </a:lnTo>
                    <a:lnTo>
                      <a:pt x="860" y="0"/>
                    </a:lnTo>
                    <a:close/>
                    <a:moveTo>
                      <a:pt x="861" y="0"/>
                    </a:moveTo>
                    <a:lnTo>
                      <a:pt x="904" y="6"/>
                    </a:lnTo>
                    <a:lnTo>
                      <a:pt x="901" y="23"/>
                    </a:lnTo>
                    <a:lnTo>
                      <a:pt x="859" y="16"/>
                    </a:lnTo>
                    <a:lnTo>
                      <a:pt x="861" y="0"/>
                    </a:lnTo>
                    <a:close/>
                    <a:moveTo>
                      <a:pt x="903" y="23"/>
                    </a:moveTo>
                    <a:lnTo>
                      <a:pt x="903" y="23"/>
                    </a:lnTo>
                    <a:lnTo>
                      <a:pt x="901" y="23"/>
                    </a:lnTo>
                    <a:lnTo>
                      <a:pt x="903" y="15"/>
                    </a:lnTo>
                    <a:lnTo>
                      <a:pt x="903" y="23"/>
                    </a:lnTo>
                    <a:close/>
                    <a:moveTo>
                      <a:pt x="904" y="6"/>
                    </a:moveTo>
                    <a:lnTo>
                      <a:pt x="942" y="10"/>
                    </a:lnTo>
                    <a:lnTo>
                      <a:pt x="941" y="25"/>
                    </a:lnTo>
                    <a:lnTo>
                      <a:pt x="903" y="23"/>
                    </a:lnTo>
                    <a:lnTo>
                      <a:pt x="904" y="6"/>
                    </a:lnTo>
                    <a:close/>
                    <a:moveTo>
                      <a:pt x="942" y="10"/>
                    </a:moveTo>
                    <a:lnTo>
                      <a:pt x="942" y="10"/>
                    </a:lnTo>
                    <a:lnTo>
                      <a:pt x="944" y="10"/>
                    </a:lnTo>
                    <a:lnTo>
                      <a:pt x="942" y="18"/>
                    </a:lnTo>
                    <a:lnTo>
                      <a:pt x="942" y="10"/>
                    </a:lnTo>
                    <a:close/>
                    <a:moveTo>
                      <a:pt x="944" y="10"/>
                    </a:moveTo>
                    <a:lnTo>
                      <a:pt x="982" y="16"/>
                    </a:lnTo>
                    <a:lnTo>
                      <a:pt x="980" y="32"/>
                    </a:lnTo>
                    <a:lnTo>
                      <a:pt x="940" y="25"/>
                    </a:lnTo>
                    <a:lnTo>
                      <a:pt x="944" y="10"/>
                    </a:lnTo>
                    <a:close/>
                    <a:moveTo>
                      <a:pt x="982" y="16"/>
                    </a:moveTo>
                    <a:lnTo>
                      <a:pt x="982" y="16"/>
                    </a:lnTo>
                    <a:lnTo>
                      <a:pt x="984" y="16"/>
                    </a:lnTo>
                    <a:lnTo>
                      <a:pt x="981" y="24"/>
                    </a:lnTo>
                    <a:lnTo>
                      <a:pt x="982" y="16"/>
                    </a:lnTo>
                    <a:close/>
                    <a:moveTo>
                      <a:pt x="984" y="16"/>
                    </a:moveTo>
                    <a:lnTo>
                      <a:pt x="1022" y="27"/>
                    </a:lnTo>
                    <a:lnTo>
                      <a:pt x="1018" y="42"/>
                    </a:lnTo>
                    <a:lnTo>
                      <a:pt x="978" y="32"/>
                    </a:lnTo>
                    <a:lnTo>
                      <a:pt x="984" y="16"/>
                    </a:lnTo>
                    <a:close/>
                    <a:moveTo>
                      <a:pt x="1018" y="42"/>
                    </a:moveTo>
                    <a:lnTo>
                      <a:pt x="1018" y="42"/>
                    </a:lnTo>
                    <a:lnTo>
                      <a:pt x="1018" y="42"/>
                    </a:lnTo>
                    <a:lnTo>
                      <a:pt x="1020" y="34"/>
                    </a:lnTo>
                    <a:lnTo>
                      <a:pt x="1018" y="42"/>
                    </a:lnTo>
                    <a:close/>
                    <a:moveTo>
                      <a:pt x="1021" y="27"/>
                    </a:moveTo>
                    <a:lnTo>
                      <a:pt x="1061" y="33"/>
                    </a:lnTo>
                    <a:lnTo>
                      <a:pt x="1058" y="49"/>
                    </a:lnTo>
                    <a:lnTo>
                      <a:pt x="1018" y="42"/>
                    </a:lnTo>
                    <a:lnTo>
                      <a:pt x="1021" y="27"/>
                    </a:lnTo>
                    <a:close/>
                    <a:moveTo>
                      <a:pt x="1061" y="33"/>
                    </a:moveTo>
                    <a:lnTo>
                      <a:pt x="1061" y="33"/>
                    </a:lnTo>
                    <a:lnTo>
                      <a:pt x="1062" y="33"/>
                    </a:lnTo>
                    <a:lnTo>
                      <a:pt x="1059" y="41"/>
                    </a:lnTo>
                    <a:lnTo>
                      <a:pt x="1061" y="33"/>
                    </a:lnTo>
                    <a:close/>
                    <a:moveTo>
                      <a:pt x="1062" y="33"/>
                    </a:moveTo>
                    <a:lnTo>
                      <a:pt x="1101" y="46"/>
                    </a:lnTo>
                    <a:lnTo>
                      <a:pt x="1095" y="61"/>
                    </a:lnTo>
                    <a:lnTo>
                      <a:pt x="1057" y="49"/>
                    </a:lnTo>
                    <a:lnTo>
                      <a:pt x="1062" y="33"/>
                    </a:lnTo>
                    <a:close/>
                    <a:moveTo>
                      <a:pt x="1101" y="46"/>
                    </a:moveTo>
                    <a:lnTo>
                      <a:pt x="1101" y="46"/>
                    </a:lnTo>
                    <a:lnTo>
                      <a:pt x="1102" y="46"/>
                    </a:lnTo>
                    <a:lnTo>
                      <a:pt x="1098" y="54"/>
                    </a:lnTo>
                    <a:lnTo>
                      <a:pt x="1101" y="46"/>
                    </a:lnTo>
                    <a:close/>
                    <a:moveTo>
                      <a:pt x="1102" y="46"/>
                    </a:moveTo>
                    <a:lnTo>
                      <a:pt x="1137" y="59"/>
                    </a:lnTo>
                    <a:lnTo>
                      <a:pt x="1131" y="74"/>
                    </a:lnTo>
                    <a:lnTo>
                      <a:pt x="1095" y="61"/>
                    </a:lnTo>
                    <a:lnTo>
                      <a:pt x="1102" y="46"/>
                    </a:lnTo>
                    <a:close/>
                    <a:moveTo>
                      <a:pt x="1137" y="59"/>
                    </a:moveTo>
                    <a:lnTo>
                      <a:pt x="1138" y="59"/>
                    </a:lnTo>
                    <a:lnTo>
                      <a:pt x="1138" y="59"/>
                    </a:lnTo>
                    <a:lnTo>
                      <a:pt x="1134" y="67"/>
                    </a:lnTo>
                    <a:lnTo>
                      <a:pt x="1137" y="59"/>
                    </a:lnTo>
                    <a:close/>
                    <a:moveTo>
                      <a:pt x="1138" y="59"/>
                    </a:moveTo>
                    <a:lnTo>
                      <a:pt x="1174" y="76"/>
                    </a:lnTo>
                    <a:lnTo>
                      <a:pt x="1167" y="91"/>
                    </a:lnTo>
                    <a:lnTo>
                      <a:pt x="1131" y="74"/>
                    </a:lnTo>
                    <a:lnTo>
                      <a:pt x="1138" y="59"/>
                    </a:lnTo>
                    <a:close/>
                    <a:moveTo>
                      <a:pt x="1174" y="76"/>
                    </a:moveTo>
                    <a:lnTo>
                      <a:pt x="1210" y="92"/>
                    </a:lnTo>
                    <a:lnTo>
                      <a:pt x="1203" y="106"/>
                    </a:lnTo>
                    <a:lnTo>
                      <a:pt x="1167" y="91"/>
                    </a:lnTo>
                    <a:lnTo>
                      <a:pt x="1174" y="76"/>
                    </a:lnTo>
                    <a:close/>
                    <a:moveTo>
                      <a:pt x="1210" y="92"/>
                    </a:moveTo>
                    <a:lnTo>
                      <a:pt x="1210" y="92"/>
                    </a:lnTo>
                    <a:lnTo>
                      <a:pt x="1210" y="92"/>
                    </a:lnTo>
                    <a:lnTo>
                      <a:pt x="1206" y="100"/>
                    </a:lnTo>
                    <a:lnTo>
                      <a:pt x="1210" y="92"/>
                    </a:lnTo>
                    <a:close/>
                    <a:moveTo>
                      <a:pt x="1210" y="92"/>
                    </a:moveTo>
                    <a:lnTo>
                      <a:pt x="1246" y="112"/>
                    </a:lnTo>
                    <a:lnTo>
                      <a:pt x="1238" y="126"/>
                    </a:lnTo>
                    <a:lnTo>
                      <a:pt x="1202" y="106"/>
                    </a:lnTo>
                    <a:lnTo>
                      <a:pt x="1210" y="92"/>
                    </a:lnTo>
                    <a:close/>
                    <a:moveTo>
                      <a:pt x="1246" y="112"/>
                    </a:moveTo>
                    <a:lnTo>
                      <a:pt x="1246" y="112"/>
                    </a:lnTo>
                    <a:lnTo>
                      <a:pt x="1246" y="112"/>
                    </a:lnTo>
                    <a:lnTo>
                      <a:pt x="1242" y="119"/>
                    </a:lnTo>
                    <a:lnTo>
                      <a:pt x="1246" y="112"/>
                    </a:lnTo>
                    <a:close/>
                    <a:moveTo>
                      <a:pt x="1246" y="112"/>
                    </a:moveTo>
                    <a:lnTo>
                      <a:pt x="1279" y="132"/>
                    </a:lnTo>
                    <a:lnTo>
                      <a:pt x="1270" y="145"/>
                    </a:lnTo>
                    <a:lnTo>
                      <a:pt x="1238" y="126"/>
                    </a:lnTo>
                    <a:lnTo>
                      <a:pt x="1246" y="112"/>
                    </a:lnTo>
                    <a:close/>
                    <a:moveTo>
                      <a:pt x="1279" y="132"/>
                    </a:moveTo>
                    <a:lnTo>
                      <a:pt x="1279" y="132"/>
                    </a:lnTo>
                    <a:lnTo>
                      <a:pt x="1279" y="132"/>
                    </a:lnTo>
                    <a:lnTo>
                      <a:pt x="1274" y="139"/>
                    </a:lnTo>
                    <a:lnTo>
                      <a:pt x="1279" y="132"/>
                    </a:lnTo>
                    <a:close/>
                    <a:moveTo>
                      <a:pt x="1279" y="132"/>
                    </a:moveTo>
                    <a:lnTo>
                      <a:pt x="1309" y="151"/>
                    </a:lnTo>
                    <a:lnTo>
                      <a:pt x="1300" y="166"/>
                    </a:lnTo>
                    <a:lnTo>
                      <a:pt x="1270" y="145"/>
                    </a:lnTo>
                    <a:lnTo>
                      <a:pt x="1279" y="132"/>
                    </a:lnTo>
                    <a:close/>
                    <a:moveTo>
                      <a:pt x="1309" y="151"/>
                    </a:moveTo>
                    <a:lnTo>
                      <a:pt x="1309" y="151"/>
                    </a:lnTo>
                    <a:lnTo>
                      <a:pt x="1309" y="151"/>
                    </a:lnTo>
                    <a:lnTo>
                      <a:pt x="1304" y="158"/>
                    </a:lnTo>
                    <a:lnTo>
                      <a:pt x="1309" y="151"/>
                    </a:lnTo>
                    <a:close/>
                    <a:moveTo>
                      <a:pt x="1309" y="151"/>
                    </a:moveTo>
                    <a:lnTo>
                      <a:pt x="1338" y="175"/>
                    </a:lnTo>
                    <a:lnTo>
                      <a:pt x="1328" y="187"/>
                    </a:lnTo>
                    <a:lnTo>
                      <a:pt x="1299" y="164"/>
                    </a:lnTo>
                    <a:lnTo>
                      <a:pt x="1309" y="151"/>
                    </a:lnTo>
                    <a:close/>
                    <a:moveTo>
                      <a:pt x="1329" y="187"/>
                    </a:moveTo>
                    <a:lnTo>
                      <a:pt x="1329" y="187"/>
                    </a:lnTo>
                    <a:lnTo>
                      <a:pt x="1328" y="187"/>
                    </a:lnTo>
                    <a:lnTo>
                      <a:pt x="1333" y="181"/>
                    </a:lnTo>
                    <a:lnTo>
                      <a:pt x="1329" y="187"/>
                    </a:lnTo>
                    <a:close/>
                    <a:moveTo>
                      <a:pt x="1338" y="175"/>
                    </a:moveTo>
                    <a:lnTo>
                      <a:pt x="1371" y="198"/>
                    </a:lnTo>
                    <a:lnTo>
                      <a:pt x="1362" y="211"/>
                    </a:lnTo>
                    <a:lnTo>
                      <a:pt x="1329" y="187"/>
                    </a:lnTo>
                    <a:lnTo>
                      <a:pt x="1338" y="175"/>
                    </a:lnTo>
                    <a:close/>
                    <a:moveTo>
                      <a:pt x="1371" y="198"/>
                    </a:moveTo>
                    <a:lnTo>
                      <a:pt x="1371" y="198"/>
                    </a:lnTo>
                    <a:lnTo>
                      <a:pt x="1372" y="198"/>
                    </a:lnTo>
                    <a:lnTo>
                      <a:pt x="1367" y="204"/>
                    </a:lnTo>
                    <a:lnTo>
                      <a:pt x="1371" y="198"/>
                    </a:lnTo>
                    <a:close/>
                    <a:moveTo>
                      <a:pt x="1372" y="198"/>
                    </a:moveTo>
                    <a:lnTo>
                      <a:pt x="1398" y="221"/>
                    </a:lnTo>
                    <a:lnTo>
                      <a:pt x="1387" y="232"/>
                    </a:lnTo>
                    <a:lnTo>
                      <a:pt x="1360" y="211"/>
                    </a:lnTo>
                    <a:lnTo>
                      <a:pt x="1372" y="198"/>
                    </a:lnTo>
                    <a:close/>
                    <a:moveTo>
                      <a:pt x="1398" y="221"/>
                    </a:moveTo>
                    <a:lnTo>
                      <a:pt x="1398" y="221"/>
                    </a:lnTo>
                    <a:lnTo>
                      <a:pt x="1398" y="221"/>
                    </a:lnTo>
                    <a:lnTo>
                      <a:pt x="1392" y="227"/>
                    </a:lnTo>
                    <a:lnTo>
                      <a:pt x="1398" y="221"/>
                    </a:lnTo>
                    <a:close/>
                    <a:moveTo>
                      <a:pt x="1398" y="221"/>
                    </a:moveTo>
                    <a:lnTo>
                      <a:pt x="1427" y="250"/>
                    </a:lnTo>
                    <a:lnTo>
                      <a:pt x="1416" y="262"/>
                    </a:lnTo>
                    <a:lnTo>
                      <a:pt x="1386" y="232"/>
                    </a:lnTo>
                    <a:lnTo>
                      <a:pt x="1398" y="221"/>
                    </a:lnTo>
                    <a:close/>
                    <a:moveTo>
                      <a:pt x="1427" y="250"/>
                    </a:moveTo>
                    <a:lnTo>
                      <a:pt x="1427" y="250"/>
                    </a:lnTo>
                    <a:lnTo>
                      <a:pt x="1427" y="250"/>
                    </a:lnTo>
                    <a:lnTo>
                      <a:pt x="1422" y="256"/>
                    </a:lnTo>
                    <a:lnTo>
                      <a:pt x="1427" y="250"/>
                    </a:lnTo>
                    <a:close/>
                    <a:moveTo>
                      <a:pt x="1427" y="250"/>
                    </a:moveTo>
                    <a:lnTo>
                      <a:pt x="1450" y="277"/>
                    </a:lnTo>
                    <a:lnTo>
                      <a:pt x="1439" y="288"/>
                    </a:lnTo>
                    <a:lnTo>
                      <a:pt x="1416" y="262"/>
                    </a:lnTo>
                    <a:lnTo>
                      <a:pt x="1427" y="250"/>
                    </a:lnTo>
                    <a:close/>
                    <a:moveTo>
                      <a:pt x="1439" y="288"/>
                    </a:moveTo>
                    <a:lnTo>
                      <a:pt x="1440" y="289"/>
                    </a:lnTo>
                    <a:lnTo>
                      <a:pt x="1439" y="288"/>
                    </a:lnTo>
                    <a:lnTo>
                      <a:pt x="1444" y="283"/>
                    </a:lnTo>
                    <a:lnTo>
                      <a:pt x="1439" y="288"/>
                    </a:lnTo>
                    <a:close/>
                    <a:moveTo>
                      <a:pt x="1450" y="277"/>
                    </a:moveTo>
                    <a:lnTo>
                      <a:pt x="1477" y="306"/>
                    </a:lnTo>
                    <a:lnTo>
                      <a:pt x="1464" y="317"/>
                    </a:lnTo>
                    <a:lnTo>
                      <a:pt x="1439" y="288"/>
                    </a:lnTo>
                    <a:lnTo>
                      <a:pt x="1450" y="277"/>
                    </a:lnTo>
                    <a:close/>
                    <a:moveTo>
                      <a:pt x="1477" y="306"/>
                    </a:moveTo>
                    <a:lnTo>
                      <a:pt x="1477" y="307"/>
                    </a:lnTo>
                    <a:lnTo>
                      <a:pt x="1477" y="307"/>
                    </a:lnTo>
                    <a:lnTo>
                      <a:pt x="1471" y="312"/>
                    </a:lnTo>
                    <a:lnTo>
                      <a:pt x="1477" y="306"/>
                    </a:lnTo>
                    <a:close/>
                    <a:moveTo>
                      <a:pt x="1477" y="307"/>
                    </a:moveTo>
                    <a:lnTo>
                      <a:pt x="1500" y="337"/>
                    </a:lnTo>
                    <a:lnTo>
                      <a:pt x="1487" y="346"/>
                    </a:lnTo>
                    <a:lnTo>
                      <a:pt x="1464" y="316"/>
                    </a:lnTo>
                    <a:lnTo>
                      <a:pt x="1477" y="307"/>
                    </a:lnTo>
                    <a:close/>
                    <a:moveTo>
                      <a:pt x="1500" y="337"/>
                    </a:moveTo>
                    <a:lnTo>
                      <a:pt x="1500" y="337"/>
                    </a:lnTo>
                    <a:lnTo>
                      <a:pt x="1500" y="337"/>
                    </a:lnTo>
                    <a:lnTo>
                      <a:pt x="1494" y="340"/>
                    </a:lnTo>
                    <a:lnTo>
                      <a:pt x="1500" y="337"/>
                    </a:lnTo>
                    <a:close/>
                    <a:moveTo>
                      <a:pt x="1500" y="337"/>
                    </a:moveTo>
                    <a:lnTo>
                      <a:pt x="1520" y="366"/>
                    </a:lnTo>
                    <a:lnTo>
                      <a:pt x="1505" y="375"/>
                    </a:lnTo>
                    <a:lnTo>
                      <a:pt x="1486" y="346"/>
                    </a:lnTo>
                    <a:lnTo>
                      <a:pt x="1500" y="337"/>
                    </a:lnTo>
                    <a:close/>
                    <a:moveTo>
                      <a:pt x="1507" y="375"/>
                    </a:moveTo>
                    <a:lnTo>
                      <a:pt x="1486" y="346"/>
                    </a:lnTo>
                    <a:lnTo>
                      <a:pt x="1505" y="375"/>
                    </a:lnTo>
                    <a:lnTo>
                      <a:pt x="1513" y="370"/>
                    </a:lnTo>
                    <a:lnTo>
                      <a:pt x="1507" y="375"/>
                    </a:lnTo>
                    <a:close/>
                    <a:moveTo>
                      <a:pt x="1520" y="366"/>
                    </a:moveTo>
                    <a:lnTo>
                      <a:pt x="1539" y="396"/>
                    </a:lnTo>
                    <a:lnTo>
                      <a:pt x="1526" y="405"/>
                    </a:lnTo>
                    <a:lnTo>
                      <a:pt x="1507" y="375"/>
                    </a:lnTo>
                    <a:lnTo>
                      <a:pt x="1520" y="366"/>
                    </a:lnTo>
                    <a:close/>
                    <a:moveTo>
                      <a:pt x="1539" y="396"/>
                    </a:moveTo>
                    <a:lnTo>
                      <a:pt x="1539" y="396"/>
                    </a:lnTo>
                    <a:lnTo>
                      <a:pt x="1539" y="396"/>
                    </a:lnTo>
                    <a:lnTo>
                      <a:pt x="1532" y="400"/>
                    </a:lnTo>
                    <a:lnTo>
                      <a:pt x="1539" y="396"/>
                    </a:lnTo>
                    <a:close/>
                    <a:moveTo>
                      <a:pt x="1539" y="396"/>
                    </a:moveTo>
                    <a:lnTo>
                      <a:pt x="1559" y="428"/>
                    </a:lnTo>
                    <a:lnTo>
                      <a:pt x="1545" y="437"/>
                    </a:lnTo>
                    <a:lnTo>
                      <a:pt x="1526" y="404"/>
                    </a:lnTo>
                    <a:lnTo>
                      <a:pt x="1539" y="396"/>
                    </a:lnTo>
                    <a:close/>
                    <a:moveTo>
                      <a:pt x="1559" y="428"/>
                    </a:moveTo>
                    <a:lnTo>
                      <a:pt x="1559" y="429"/>
                    </a:lnTo>
                    <a:lnTo>
                      <a:pt x="1559" y="429"/>
                    </a:lnTo>
                    <a:lnTo>
                      <a:pt x="1552" y="433"/>
                    </a:lnTo>
                    <a:lnTo>
                      <a:pt x="1559" y="428"/>
                    </a:lnTo>
                    <a:close/>
                    <a:moveTo>
                      <a:pt x="1559" y="429"/>
                    </a:moveTo>
                    <a:lnTo>
                      <a:pt x="1576" y="461"/>
                    </a:lnTo>
                    <a:lnTo>
                      <a:pt x="1561" y="469"/>
                    </a:lnTo>
                    <a:lnTo>
                      <a:pt x="1545" y="436"/>
                    </a:lnTo>
                    <a:lnTo>
                      <a:pt x="1559" y="429"/>
                    </a:lnTo>
                    <a:close/>
                    <a:moveTo>
                      <a:pt x="1576" y="461"/>
                    </a:moveTo>
                    <a:lnTo>
                      <a:pt x="1576" y="461"/>
                    </a:lnTo>
                    <a:lnTo>
                      <a:pt x="1576" y="463"/>
                    </a:lnTo>
                    <a:lnTo>
                      <a:pt x="1568" y="465"/>
                    </a:lnTo>
                    <a:lnTo>
                      <a:pt x="1576" y="461"/>
                    </a:lnTo>
                    <a:close/>
                    <a:moveTo>
                      <a:pt x="1576" y="463"/>
                    </a:moveTo>
                    <a:lnTo>
                      <a:pt x="1589" y="499"/>
                    </a:lnTo>
                    <a:lnTo>
                      <a:pt x="1574" y="504"/>
                    </a:lnTo>
                    <a:lnTo>
                      <a:pt x="1561" y="468"/>
                    </a:lnTo>
                    <a:lnTo>
                      <a:pt x="1576" y="463"/>
                    </a:lnTo>
                    <a:close/>
                    <a:moveTo>
                      <a:pt x="1589" y="499"/>
                    </a:moveTo>
                    <a:lnTo>
                      <a:pt x="1602" y="535"/>
                    </a:lnTo>
                    <a:lnTo>
                      <a:pt x="1586" y="540"/>
                    </a:lnTo>
                    <a:lnTo>
                      <a:pt x="1574" y="504"/>
                    </a:lnTo>
                    <a:lnTo>
                      <a:pt x="1589" y="499"/>
                    </a:lnTo>
                    <a:close/>
                    <a:moveTo>
                      <a:pt x="1602" y="535"/>
                    </a:moveTo>
                    <a:lnTo>
                      <a:pt x="1602" y="535"/>
                    </a:lnTo>
                    <a:lnTo>
                      <a:pt x="1602" y="535"/>
                    </a:lnTo>
                    <a:lnTo>
                      <a:pt x="1594" y="537"/>
                    </a:lnTo>
                    <a:lnTo>
                      <a:pt x="1602" y="535"/>
                    </a:lnTo>
                    <a:close/>
                    <a:moveTo>
                      <a:pt x="1602" y="535"/>
                    </a:moveTo>
                    <a:lnTo>
                      <a:pt x="1612" y="567"/>
                    </a:lnTo>
                    <a:lnTo>
                      <a:pt x="1597" y="572"/>
                    </a:lnTo>
                    <a:lnTo>
                      <a:pt x="1586" y="540"/>
                    </a:lnTo>
                    <a:lnTo>
                      <a:pt x="1602" y="535"/>
                    </a:lnTo>
                    <a:close/>
                    <a:moveTo>
                      <a:pt x="1612" y="567"/>
                    </a:moveTo>
                    <a:lnTo>
                      <a:pt x="1612" y="568"/>
                    </a:lnTo>
                    <a:lnTo>
                      <a:pt x="1612" y="567"/>
                    </a:lnTo>
                    <a:lnTo>
                      <a:pt x="1604" y="569"/>
                    </a:lnTo>
                    <a:lnTo>
                      <a:pt x="1612" y="567"/>
                    </a:lnTo>
                    <a:close/>
                    <a:moveTo>
                      <a:pt x="1612" y="567"/>
                    </a:moveTo>
                    <a:lnTo>
                      <a:pt x="1622" y="603"/>
                    </a:lnTo>
                    <a:lnTo>
                      <a:pt x="1606" y="608"/>
                    </a:lnTo>
                    <a:lnTo>
                      <a:pt x="1597" y="572"/>
                    </a:lnTo>
                    <a:lnTo>
                      <a:pt x="1612" y="567"/>
                    </a:lnTo>
                    <a:close/>
                    <a:moveTo>
                      <a:pt x="1622" y="603"/>
                    </a:moveTo>
                    <a:lnTo>
                      <a:pt x="1622" y="604"/>
                    </a:lnTo>
                    <a:lnTo>
                      <a:pt x="1622" y="604"/>
                    </a:lnTo>
                    <a:lnTo>
                      <a:pt x="1613" y="605"/>
                    </a:lnTo>
                    <a:lnTo>
                      <a:pt x="1622" y="603"/>
                    </a:lnTo>
                    <a:close/>
                    <a:moveTo>
                      <a:pt x="1622" y="604"/>
                    </a:moveTo>
                    <a:lnTo>
                      <a:pt x="1629" y="643"/>
                    </a:lnTo>
                    <a:lnTo>
                      <a:pt x="1612" y="647"/>
                    </a:lnTo>
                    <a:lnTo>
                      <a:pt x="1606" y="607"/>
                    </a:lnTo>
                    <a:lnTo>
                      <a:pt x="1622" y="604"/>
                    </a:lnTo>
                    <a:close/>
                    <a:moveTo>
                      <a:pt x="1612" y="647"/>
                    </a:moveTo>
                    <a:lnTo>
                      <a:pt x="1612" y="645"/>
                    </a:lnTo>
                    <a:lnTo>
                      <a:pt x="1612" y="647"/>
                    </a:lnTo>
                    <a:lnTo>
                      <a:pt x="1621" y="645"/>
                    </a:lnTo>
                    <a:lnTo>
                      <a:pt x="1612" y="647"/>
                    </a:lnTo>
                    <a:close/>
                    <a:moveTo>
                      <a:pt x="1629" y="643"/>
                    </a:moveTo>
                    <a:lnTo>
                      <a:pt x="1635" y="679"/>
                    </a:lnTo>
                    <a:lnTo>
                      <a:pt x="1619" y="683"/>
                    </a:lnTo>
                    <a:lnTo>
                      <a:pt x="1612" y="647"/>
                    </a:lnTo>
                    <a:lnTo>
                      <a:pt x="1629" y="643"/>
                    </a:lnTo>
                    <a:close/>
                    <a:moveTo>
                      <a:pt x="1635" y="679"/>
                    </a:moveTo>
                    <a:lnTo>
                      <a:pt x="1635" y="680"/>
                    </a:lnTo>
                    <a:lnTo>
                      <a:pt x="1635" y="680"/>
                    </a:lnTo>
                    <a:lnTo>
                      <a:pt x="1628" y="680"/>
                    </a:lnTo>
                    <a:lnTo>
                      <a:pt x="1635" y="679"/>
                    </a:lnTo>
                    <a:close/>
                    <a:moveTo>
                      <a:pt x="1635" y="680"/>
                    </a:moveTo>
                    <a:lnTo>
                      <a:pt x="1639" y="719"/>
                    </a:lnTo>
                    <a:lnTo>
                      <a:pt x="1622" y="720"/>
                    </a:lnTo>
                    <a:lnTo>
                      <a:pt x="1619" y="681"/>
                    </a:lnTo>
                    <a:lnTo>
                      <a:pt x="1635" y="680"/>
                    </a:lnTo>
                    <a:close/>
                    <a:moveTo>
                      <a:pt x="1639" y="719"/>
                    </a:moveTo>
                    <a:lnTo>
                      <a:pt x="1639" y="720"/>
                    </a:lnTo>
                    <a:lnTo>
                      <a:pt x="1630" y="720"/>
                    </a:lnTo>
                    <a:lnTo>
                      <a:pt x="1639" y="719"/>
                    </a:lnTo>
                    <a:close/>
                    <a:moveTo>
                      <a:pt x="1639" y="720"/>
                    </a:moveTo>
                    <a:lnTo>
                      <a:pt x="1639" y="758"/>
                    </a:lnTo>
                    <a:lnTo>
                      <a:pt x="1622" y="758"/>
                    </a:lnTo>
                    <a:lnTo>
                      <a:pt x="1622" y="720"/>
                    </a:lnTo>
                    <a:lnTo>
                      <a:pt x="1639" y="720"/>
                    </a:lnTo>
                    <a:close/>
                    <a:moveTo>
                      <a:pt x="1639" y="758"/>
                    </a:moveTo>
                    <a:lnTo>
                      <a:pt x="1639" y="788"/>
                    </a:lnTo>
                    <a:lnTo>
                      <a:pt x="1622" y="788"/>
                    </a:lnTo>
                    <a:lnTo>
                      <a:pt x="1622" y="758"/>
                    </a:lnTo>
                    <a:lnTo>
                      <a:pt x="1639" y="758"/>
                    </a:lnTo>
                    <a:close/>
                    <a:moveTo>
                      <a:pt x="1639" y="788"/>
                    </a:moveTo>
                    <a:lnTo>
                      <a:pt x="1639" y="788"/>
                    </a:lnTo>
                    <a:lnTo>
                      <a:pt x="1638" y="789"/>
                    </a:lnTo>
                    <a:lnTo>
                      <a:pt x="1630" y="788"/>
                    </a:lnTo>
                    <a:lnTo>
                      <a:pt x="1639" y="788"/>
                    </a:lnTo>
                    <a:close/>
                    <a:moveTo>
                      <a:pt x="1638" y="789"/>
                    </a:moveTo>
                    <a:lnTo>
                      <a:pt x="1635" y="819"/>
                    </a:lnTo>
                    <a:lnTo>
                      <a:pt x="1619" y="816"/>
                    </a:lnTo>
                    <a:lnTo>
                      <a:pt x="1622" y="788"/>
                    </a:lnTo>
                    <a:lnTo>
                      <a:pt x="1638" y="789"/>
                    </a:lnTo>
                    <a:close/>
                    <a:moveTo>
                      <a:pt x="1619" y="818"/>
                    </a:moveTo>
                    <a:lnTo>
                      <a:pt x="1619" y="818"/>
                    </a:lnTo>
                    <a:lnTo>
                      <a:pt x="1619" y="816"/>
                    </a:lnTo>
                    <a:lnTo>
                      <a:pt x="1628" y="818"/>
                    </a:lnTo>
                    <a:lnTo>
                      <a:pt x="1619" y="818"/>
                    </a:lnTo>
                    <a:close/>
                    <a:moveTo>
                      <a:pt x="1635" y="818"/>
                    </a:moveTo>
                    <a:lnTo>
                      <a:pt x="1635" y="847"/>
                    </a:lnTo>
                    <a:lnTo>
                      <a:pt x="1619" y="847"/>
                    </a:lnTo>
                    <a:lnTo>
                      <a:pt x="1619" y="818"/>
                    </a:lnTo>
                    <a:lnTo>
                      <a:pt x="1635" y="818"/>
                    </a:lnTo>
                    <a:close/>
                    <a:moveTo>
                      <a:pt x="1635" y="847"/>
                    </a:moveTo>
                    <a:lnTo>
                      <a:pt x="1635" y="847"/>
                    </a:lnTo>
                    <a:lnTo>
                      <a:pt x="1635" y="848"/>
                    </a:lnTo>
                    <a:lnTo>
                      <a:pt x="1628" y="847"/>
                    </a:lnTo>
                    <a:lnTo>
                      <a:pt x="1635" y="847"/>
                    </a:lnTo>
                    <a:close/>
                    <a:moveTo>
                      <a:pt x="1635" y="848"/>
                    </a:moveTo>
                    <a:lnTo>
                      <a:pt x="1629" y="878"/>
                    </a:lnTo>
                    <a:lnTo>
                      <a:pt x="1612" y="874"/>
                    </a:lnTo>
                    <a:lnTo>
                      <a:pt x="1619" y="846"/>
                    </a:lnTo>
                    <a:lnTo>
                      <a:pt x="1635" y="848"/>
                    </a:lnTo>
                    <a:close/>
                    <a:moveTo>
                      <a:pt x="1629" y="878"/>
                    </a:moveTo>
                    <a:lnTo>
                      <a:pt x="1622" y="908"/>
                    </a:lnTo>
                    <a:lnTo>
                      <a:pt x="1606" y="904"/>
                    </a:lnTo>
                    <a:lnTo>
                      <a:pt x="1612" y="874"/>
                    </a:lnTo>
                    <a:lnTo>
                      <a:pt x="1629" y="878"/>
                    </a:lnTo>
                    <a:close/>
                    <a:moveTo>
                      <a:pt x="1606" y="905"/>
                    </a:moveTo>
                    <a:lnTo>
                      <a:pt x="1606" y="905"/>
                    </a:lnTo>
                    <a:lnTo>
                      <a:pt x="1606" y="904"/>
                    </a:lnTo>
                    <a:lnTo>
                      <a:pt x="1613" y="906"/>
                    </a:lnTo>
                    <a:lnTo>
                      <a:pt x="1606" y="905"/>
                    </a:lnTo>
                    <a:close/>
                    <a:moveTo>
                      <a:pt x="1622" y="906"/>
                    </a:moveTo>
                    <a:lnTo>
                      <a:pt x="1619" y="933"/>
                    </a:lnTo>
                    <a:lnTo>
                      <a:pt x="1603" y="931"/>
                    </a:lnTo>
                    <a:lnTo>
                      <a:pt x="1606" y="905"/>
                    </a:lnTo>
                    <a:lnTo>
                      <a:pt x="1622" y="906"/>
                    </a:lnTo>
                    <a:close/>
                    <a:moveTo>
                      <a:pt x="1619" y="933"/>
                    </a:moveTo>
                    <a:lnTo>
                      <a:pt x="1619" y="933"/>
                    </a:lnTo>
                    <a:lnTo>
                      <a:pt x="1619" y="935"/>
                    </a:lnTo>
                    <a:lnTo>
                      <a:pt x="1611" y="932"/>
                    </a:lnTo>
                    <a:lnTo>
                      <a:pt x="1619" y="933"/>
                    </a:lnTo>
                    <a:close/>
                    <a:moveTo>
                      <a:pt x="1619" y="935"/>
                    </a:moveTo>
                    <a:lnTo>
                      <a:pt x="1608" y="964"/>
                    </a:lnTo>
                    <a:lnTo>
                      <a:pt x="1593" y="959"/>
                    </a:lnTo>
                    <a:lnTo>
                      <a:pt x="1603" y="929"/>
                    </a:lnTo>
                    <a:lnTo>
                      <a:pt x="1619" y="935"/>
                    </a:lnTo>
                    <a:close/>
                    <a:moveTo>
                      <a:pt x="1608" y="964"/>
                    </a:moveTo>
                    <a:lnTo>
                      <a:pt x="1608" y="963"/>
                    </a:lnTo>
                    <a:lnTo>
                      <a:pt x="1608" y="964"/>
                    </a:lnTo>
                    <a:lnTo>
                      <a:pt x="1601" y="962"/>
                    </a:lnTo>
                    <a:lnTo>
                      <a:pt x="1608" y="964"/>
                    </a:lnTo>
                    <a:close/>
                    <a:moveTo>
                      <a:pt x="1608" y="964"/>
                    </a:moveTo>
                    <a:lnTo>
                      <a:pt x="1599" y="990"/>
                    </a:lnTo>
                    <a:lnTo>
                      <a:pt x="1584" y="985"/>
                    </a:lnTo>
                    <a:lnTo>
                      <a:pt x="1593" y="959"/>
                    </a:lnTo>
                    <a:lnTo>
                      <a:pt x="1608" y="964"/>
                    </a:lnTo>
                    <a:close/>
                    <a:moveTo>
                      <a:pt x="1584" y="985"/>
                    </a:moveTo>
                    <a:lnTo>
                      <a:pt x="1584" y="985"/>
                    </a:lnTo>
                    <a:lnTo>
                      <a:pt x="1584" y="985"/>
                    </a:lnTo>
                    <a:lnTo>
                      <a:pt x="1592" y="987"/>
                    </a:lnTo>
                    <a:lnTo>
                      <a:pt x="1584" y="985"/>
                    </a:lnTo>
                    <a:close/>
                    <a:moveTo>
                      <a:pt x="1599" y="990"/>
                    </a:moveTo>
                    <a:lnTo>
                      <a:pt x="1589" y="1019"/>
                    </a:lnTo>
                    <a:lnTo>
                      <a:pt x="1574" y="1014"/>
                    </a:lnTo>
                    <a:lnTo>
                      <a:pt x="1584" y="985"/>
                    </a:lnTo>
                    <a:lnTo>
                      <a:pt x="1599" y="990"/>
                    </a:lnTo>
                    <a:close/>
                    <a:moveTo>
                      <a:pt x="1589" y="1019"/>
                    </a:moveTo>
                    <a:lnTo>
                      <a:pt x="1589" y="1019"/>
                    </a:lnTo>
                    <a:lnTo>
                      <a:pt x="1589" y="1019"/>
                    </a:lnTo>
                    <a:lnTo>
                      <a:pt x="1581" y="1017"/>
                    </a:lnTo>
                    <a:lnTo>
                      <a:pt x="1589" y="1019"/>
                    </a:lnTo>
                    <a:close/>
                    <a:moveTo>
                      <a:pt x="1589" y="1019"/>
                    </a:moveTo>
                    <a:lnTo>
                      <a:pt x="1579" y="1045"/>
                    </a:lnTo>
                    <a:lnTo>
                      <a:pt x="1565" y="1040"/>
                    </a:lnTo>
                    <a:lnTo>
                      <a:pt x="1574" y="1014"/>
                    </a:lnTo>
                    <a:lnTo>
                      <a:pt x="1589" y="1019"/>
                    </a:lnTo>
                    <a:close/>
                    <a:moveTo>
                      <a:pt x="1579" y="1045"/>
                    </a:moveTo>
                    <a:lnTo>
                      <a:pt x="1579" y="1046"/>
                    </a:lnTo>
                    <a:lnTo>
                      <a:pt x="1579" y="1046"/>
                    </a:lnTo>
                    <a:lnTo>
                      <a:pt x="1571" y="1043"/>
                    </a:lnTo>
                    <a:lnTo>
                      <a:pt x="1579" y="1045"/>
                    </a:lnTo>
                    <a:close/>
                    <a:moveTo>
                      <a:pt x="1579" y="1046"/>
                    </a:moveTo>
                    <a:lnTo>
                      <a:pt x="1566" y="1072"/>
                    </a:lnTo>
                    <a:lnTo>
                      <a:pt x="1552" y="1066"/>
                    </a:lnTo>
                    <a:lnTo>
                      <a:pt x="1565" y="1039"/>
                    </a:lnTo>
                    <a:lnTo>
                      <a:pt x="1579" y="1046"/>
                    </a:lnTo>
                    <a:close/>
                    <a:moveTo>
                      <a:pt x="1566" y="1072"/>
                    </a:moveTo>
                    <a:lnTo>
                      <a:pt x="1553" y="1099"/>
                    </a:lnTo>
                    <a:lnTo>
                      <a:pt x="1538" y="1091"/>
                    </a:lnTo>
                    <a:lnTo>
                      <a:pt x="1552" y="1066"/>
                    </a:lnTo>
                    <a:lnTo>
                      <a:pt x="1566" y="1072"/>
                    </a:lnTo>
                    <a:close/>
                    <a:moveTo>
                      <a:pt x="1553" y="1099"/>
                    </a:moveTo>
                    <a:lnTo>
                      <a:pt x="1553" y="1099"/>
                    </a:lnTo>
                    <a:lnTo>
                      <a:pt x="1552" y="1101"/>
                    </a:lnTo>
                    <a:lnTo>
                      <a:pt x="1545" y="1095"/>
                    </a:lnTo>
                    <a:lnTo>
                      <a:pt x="1553" y="1099"/>
                    </a:lnTo>
                    <a:close/>
                    <a:moveTo>
                      <a:pt x="1552" y="1101"/>
                    </a:moveTo>
                    <a:lnTo>
                      <a:pt x="1536" y="1122"/>
                    </a:lnTo>
                    <a:lnTo>
                      <a:pt x="1522" y="1113"/>
                    </a:lnTo>
                    <a:lnTo>
                      <a:pt x="1539" y="1090"/>
                    </a:lnTo>
                    <a:lnTo>
                      <a:pt x="1552" y="1101"/>
                    </a:lnTo>
                    <a:close/>
                    <a:moveTo>
                      <a:pt x="1522" y="1115"/>
                    </a:moveTo>
                    <a:lnTo>
                      <a:pt x="1522" y="1113"/>
                    </a:lnTo>
                    <a:lnTo>
                      <a:pt x="1522" y="1113"/>
                    </a:lnTo>
                    <a:lnTo>
                      <a:pt x="1529" y="1119"/>
                    </a:lnTo>
                    <a:lnTo>
                      <a:pt x="1522" y="1115"/>
                    </a:lnTo>
                    <a:close/>
                    <a:moveTo>
                      <a:pt x="1536" y="1121"/>
                    </a:moveTo>
                    <a:lnTo>
                      <a:pt x="1523" y="1148"/>
                    </a:lnTo>
                    <a:lnTo>
                      <a:pt x="1509" y="1140"/>
                    </a:lnTo>
                    <a:lnTo>
                      <a:pt x="1522" y="1115"/>
                    </a:lnTo>
                    <a:lnTo>
                      <a:pt x="1536" y="1121"/>
                    </a:lnTo>
                    <a:close/>
                    <a:moveTo>
                      <a:pt x="1523" y="1148"/>
                    </a:moveTo>
                    <a:lnTo>
                      <a:pt x="1523" y="1148"/>
                    </a:lnTo>
                    <a:lnTo>
                      <a:pt x="1522" y="1149"/>
                    </a:lnTo>
                    <a:lnTo>
                      <a:pt x="1516" y="1144"/>
                    </a:lnTo>
                    <a:lnTo>
                      <a:pt x="1523" y="1148"/>
                    </a:lnTo>
                    <a:close/>
                    <a:moveTo>
                      <a:pt x="1522" y="1149"/>
                    </a:moveTo>
                    <a:lnTo>
                      <a:pt x="1507" y="1171"/>
                    </a:lnTo>
                    <a:lnTo>
                      <a:pt x="1493" y="1162"/>
                    </a:lnTo>
                    <a:lnTo>
                      <a:pt x="1509" y="1139"/>
                    </a:lnTo>
                    <a:lnTo>
                      <a:pt x="1522" y="1149"/>
                    </a:lnTo>
                    <a:close/>
                    <a:moveTo>
                      <a:pt x="1507" y="1171"/>
                    </a:moveTo>
                    <a:lnTo>
                      <a:pt x="1490" y="1194"/>
                    </a:lnTo>
                    <a:lnTo>
                      <a:pt x="1477" y="1185"/>
                    </a:lnTo>
                    <a:lnTo>
                      <a:pt x="1493" y="1162"/>
                    </a:lnTo>
                    <a:lnTo>
                      <a:pt x="1507" y="1171"/>
                    </a:lnTo>
                    <a:close/>
                    <a:moveTo>
                      <a:pt x="1490" y="1194"/>
                    </a:moveTo>
                    <a:lnTo>
                      <a:pt x="1490" y="1194"/>
                    </a:lnTo>
                    <a:lnTo>
                      <a:pt x="1490" y="1196"/>
                    </a:lnTo>
                    <a:lnTo>
                      <a:pt x="1484" y="1189"/>
                    </a:lnTo>
                    <a:lnTo>
                      <a:pt x="1490" y="1194"/>
                    </a:lnTo>
                    <a:close/>
                    <a:moveTo>
                      <a:pt x="1490" y="1196"/>
                    </a:moveTo>
                    <a:lnTo>
                      <a:pt x="1471" y="1218"/>
                    </a:lnTo>
                    <a:lnTo>
                      <a:pt x="1458" y="1207"/>
                    </a:lnTo>
                    <a:lnTo>
                      <a:pt x="1477" y="1184"/>
                    </a:lnTo>
                    <a:lnTo>
                      <a:pt x="1490" y="1196"/>
                    </a:lnTo>
                    <a:close/>
                    <a:moveTo>
                      <a:pt x="1471" y="1218"/>
                    </a:moveTo>
                    <a:lnTo>
                      <a:pt x="1450" y="1241"/>
                    </a:lnTo>
                    <a:lnTo>
                      <a:pt x="1439" y="1230"/>
                    </a:lnTo>
                    <a:lnTo>
                      <a:pt x="1458" y="1207"/>
                    </a:lnTo>
                    <a:lnTo>
                      <a:pt x="1471" y="1218"/>
                    </a:lnTo>
                    <a:close/>
                    <a:moveTo>
                      <a:pt x="1450" y="1241"/>
                    </a:moveTo>
                    <a:lnTo>
                      <a:pt x="1450" y="1241"/>
                    </a:lnTo>
                    <a:lnTo>
                      <a:pt x="1450" y="1241"/>
                    </a:lnTo>
                    <a:lnTo>
                      <a:pt x="1444" y="1236"/>
                    </a:lnTo>
                    <a:lnTo>
                      <a:pt x="1450" y="1241"/>
                    </a:lnTo>
                    <a:close/>
                    <a:moveTo>
                      <a:pt x="1450" y="1241"/>
                    </a:moveTo>
                    <a:lnTo>
                      <a:pt x="1431" y="1261"/>
                    </a:lnTo>
                    <a:lnTo>
                      <a:pt x="1419" y="1250"/>
                    </a:lnTo>
                    <a:lnTo>
                      <a:pt x="1439" y="1230"/>
                    </a:lnTo>
                    <a:lnTo>
                      <a:pt x="1450" y="1241"/>
                    </a:lnTo>
                    <a:close/>
                    <a:moveTo>
                      <a:pt x="1431" y="1261"/>
                    </a:moveTo>
                    <a:lnTo>
                      <a:pt x="1410" y="1281"/>
                    </a:lnTo>
                    <a:lnTo>
                      <a:pt x="1400" y="1269"/>
                    </a:lnTo>
                    <a:lnTo>
                      <a:pt x="1419" y="1250"/>
                    </a:lnTo>
                    <a:lnTo>
                      <a:pt x="1431" y="1261"/>
                    </a:lnTo>
                    <a:close/>
                    <a:moveTo>
                      <a:pt x="1410" y="1281"/>
                    </a:moveTo>
                    <a:lnTo>
                      <a:pt x="1389" y="1304"/>
                    </a:lnTo>
                    <a:lnTo>
                      <a:pt x="1377" y="1292"/>
                    </a:lnTo>
                    <a:lnTo>
                      <a:pt x="1400" y="1269"/>
                    </a:lnTo>
                    <a:lnTo>
                      <a:pt x="1410" y="1281"/>
                    </a:lnTo>
                    <a:close/>
                    <a:moveTo>
                      <a:pt x="1389" y="1304"/>
                    </a:moveTo>
                    <a:lnTo>
                      <a:pt x="1389" y="1304"/>
                    </a:lnTo>
                    <a:lnTo>
                      <a:pt x="1387" y="1304"/>
                    </a:lnTo>
                    <a:lnTo>
                      <a:pt x="1382" y="1297"/>
                    </a:lnTo>
                    <a:lnTo>
                      <a:pt x="1389" y="1304"/>
                    </a:lnTo>
                    <a:close/>
                    <a:moveTo>
                      <a:pt x="1387" y="1304"/>
                    </a:moveTo>
                    <a:lnTo>
                      <a:pt x="1365" y="1323"/>
                    </a:lnTo>
                    <a:lnTo>
                      <a:pt x="1354" y="1311"/>
                    </a:lnTo>
                    <a:lnTo>
                      <a:pt x="1377" y="1291"/>
                    </a:lnTo>
                    <a:lnTo>
                      <a:pt x="1387" y="1304"/>
                    </a:lnTo>
                    <a:close/>
                    <a:moveTo>
                      <a:pt x="1365" y="1323"/>
                    </a:moveTo>
                    <a:lnTo>
                      <a:pt x="1364" y="1323"/>
                    </a:lnTo>
                    <a:lnTo>
                      <a:pt x="1364" y="1324"/>
                    </a:lnTo>
                    <a:lnTo>
                      <a:pt x="1359" y="1317"/>
                    </a:lnTo>
                    <a:lnTo>
                      <a:pt x="1365" y="1323"/>
                    </a:lnTo>
                    <a:close/>
                    <a:moveTo>
                      <a:pt x="1364" y="1324"/>
                    </a:moveTo>
                    <a:lnTo>
                      <a:pt x="1341" y="1340"/>
                    </a:lnTo>
                    <a:lnTo>
                      <a:pt x="1332" y="1327"/>
                    </a:lnTo>
                    <a:lnTo>
                      <a:pt x="1355" y="1310"/>
                    </a:lnTo>
                    <a:lnTo>
                      <a:pt x="1364" y="1324"/>
                    </a:lnTo>
                    <a:close/>
                    <a:moveTo>
                      <a:pt x="1332" y="1327"/>
                    </a:moveTo>
                    <a:lnTo>
                      <a:pt x="1332" y="1327"/>
                    </a:lnTo>
                    <a:lnTo>
                      <a:pt x="1332" y="1327"/>
                    </a:lnTo>
                    <a:lnTo>
                      <a:pt x="1337" y="1333"/>
                    </a:lnTo>
                    <a:lnTo>
                      <a:pt x="1332" y="1327"/>
                    </a:lnTo>
                    <a:close/>
                    <a:moveTo>
                      <a:pt x="1342" y="1340"/>
                    </a:moveTo>
                    <a:lnTo>
                      <a:pt x="1319" y="1359"/>
                    </a:lnTo>
                    <a:lnTo>
                      <a:pt x="1309" y="1347"/>
                    </a:lnTo>
                    <a:lnTo>
                      <a:pt x="1332" y="1327"/>
                    </a:lnTo>
                    <a:lnTo>
                      <a:pt x="1342" y="1340"/>
                    </a:lnTo>
                    <a:close/>
                    <a:moveTo>
                      <a:pt x="1319" y="1359"/>
                    </a:moveTo>
                    <a:lnTo>
                      <a:pt x="1319" y="1359"/>
                    </a:lnTo>
                    <a:lnTo>
                      <a:pt x="1319" y="1360"/>
                    </a:lnTo>
                    <a:lnTo>
                      <a:pt x="1314" y="1353"/>
                    </a:lnTo>
                    <a:lnTo>
                      <a:pt x="1319" y="1359"/>
                    </a:lnTo>
                    <a:close/>
                    <a:moveTo>
                      <a:pt x="1319" y="1360"/>
                    </a:moveTo>
                    <a:lnTo>
                      <a:pt x="1296" y="1376"/>
                    </a:lnTo>
                    <a:lnTo>
                      <a:pt x="1286" y="1363"/>
                    </a:lnTo>
                    <a:lnTo>
                      <a:pt x="1309" y="1346"/>
                    </a:lnTo>
                    <a:lnTo>
                      <a:pt x="1319" y="1360"/>
                    </a:lnTo>
                    <a:close/>
                    <a:moveTo>
                      <a:pt x="1296" y="1376"/>
                    </a:moveTo>
                    <a:lnTo>
                      <a:pt x="1296" y="1376"/>
                    </a:lnTo>
                    <a:lnTo>
                      <a:pt x="1295" y="1376"/>
                    </a:lnTo>
                    <a:lnTo>
                      <a:pt x="1291" y="1369"/>
                    </a:lnTo>
                    <a:lnTo>
                      <a:pt x="1296" y="1376"/>
                    </a:lnTo>
                    <a:close/>
                    <a:moveTo>
                      <a:pt x="1295" y="1376"/>
                    </a:moveTo>
                    <a:lnTo>
                      <a:pt x="1269" y="1392"/>
                    </a:lnTo>
                    <a:lnTo>
                      <a:pt x="1260" y="1378"/>
                    </a:lnTo>
                    <a:lnTo>
                      <a:pt x="1287" y="1363"/>
                    </a:lnTo>
                    <a:lnTo>
                      <a:pt x="1295" y="1376"/>
                    </a:lnTo>
                    <a:close/>
                    <a:moveTo>
                      <a:pt x="1269" y="1392"/>
                    </a:moveTo>
                    <a:lnTo>
                      <a:pt x="1269" y="1392"/>
                    </a:lnTo>
                    <a:lnTo>
                      <a:pt x="1269" y="1392"/>
                    </a:lnTo>
                    <a:lnTo>
                      <a:pt x="1265" y="1386"/>
                    </a:lnTo>
                    <a:lnTo>
                      <a:pt x="1269" y="1392"/>
                    </a:lnTo>
                    <a:close/>
                    <a:moveTo>
                      <a:pt x="1269" y="1392"/>
                    </a:moveTo>
                    <a:lnTo>
                      <a:pt x="1242" y="1407"/>
                    </a:lnTo>
                    <a:lnTo>
                      <a:pt x="1236" y="1391"/>
                    </a:lnTo>
                    <a:lnTo>
                      <a:pt x="1261" y="1378"/>
                    </a:lnTo>
                    <a:lnTo>
                      <a:pt x="1269" y="1392"/>
                    </a:lnTo>
                    <a:close/>
                    <a:moveTo>
                      <a:pt x="1242" y="1407"/>
                    </a:moveTo>
                    <a:lnTo>
                      <a:pt x="1216" y="1419"/>
                    </a:lnTo>
                    <a:lnTo>
                      <a:pt x="1209" y="1404"/>
                    </a:lnTo>
                    <a:lnTo>
                      <a:pt x="1236" y="1391"/>
                    </a:lnTo>
                    <a:lnTo>
                      <a:pt x="1242" y="1407"/>
                    </a:lnTo>
                    <a:close/>
                    <a:moveTo>
                      <a:pt x="1209" y="1405"/>
                    </a:moveTo>
                    <a:lnTo>
                      <a:pt x="1209" y="1405"/>
                    </a:lnTo>
                    <a:lnTo>
                      <a:pt x="1209" y="1404"/>
                    </a:lnTo>
                    <a:lnTo>
                      <a:pt x="1212" y="1412"/>
                    </a:lnTo>
                    <a:lnTo>
                      <a:pt x="1209" y="1405"/>
                    </a:lnTo>
                    <a:close/>
                    <a:moveTo>
                      <a:pt x="1218" y="1418"/>
                    </a:moveTo>
                    <a:lnTo>
                      <a:pt x="1191" y="1435"/>
                    </a:lnTo>
                    <a:lnTo>
                      <a:pt x="1183" y="1421"/>
                    </a:lnTo>
                    <a:lnTo>
                      <a:pt x="1209" y="1405"/>
                    </a:lnTo>
                    <a:lnTo>
                      <a:pt x="1218" y="1418"/>
                    </a:lnTo>
                    <a:close/>
                    <a:moveTo>
                      <a:pt x="1191" y="1435"/>
                    </a:moveTo>
                    <a:lnTo>
                      <a:pt x="1191" y="1436"/>
                    </a:lnTo>
                    <a:lnTo>
                      <a:pt x="1189" y="1436"/>
                    </a:lnTo>
                    <a:lnTo>
                      <a:pt x="1187" y="1428"/>
                    </a:lnTo>
                    <a:lnTo>
                      <a:pt x="1191" y="1435"/>
                    </a:lnTo>
                    <a:close/>
                    <a:moveTo>
                      <a:pt x="1189" y="1436"/>
                    </a:moveTo>
                    <a:lnTo>
                      <a:pt x="1160" y="1445"/>
                    </a:lnTo>
                    <a:lnTo>
                      <a:pt x="1155" y="1430"/>
                    </a:lnTo>
                    <a:lnTo>
                      <a:pt x="1184" y="1421"/>
                    </a:lnTo>
                    <a:lnTo>
                      <a:pt x="1189" y="1436"/>
                    </a:lnTo>
                    <a:close/>
                    <a:moveTo>
                      <a:pt x="1155" y="1431"/>
                    </a:moveTo>
                    <a:lnTo>
                      <a:pt x="1155" y="1430"/>
                    </a:lnTo>
                    <a:lnTo>
                      <a:pt x="1155" y="1430"/>
                    </a:lnTo>
                    <a:lnTo>
                      <a:pt x="1157" y="1437"/>
                    </a:lnTo>
                    <a:lnTo>
                      <a:pt x="1155" y="1431"/>
                    </a:lnTo>
                    <a:close/>
                    <a:moveTo>
                      <a:pt x="1161" y="1445"/>
                    </a:moveTo>
                    <a:lnTo>
                      <a:pt x="1131" y="1458"/>
                    </a:lnTo>
                    <a:lnTo>
                      <a:pt x="1125" y="1444"/>
                    </a:lnTo>
                    <a:lnTo>
                      <a:pt x="1155" y="1431"/>
                    </a:lnTo>
                    <a:lnTo>
                      <a:pt x="1161" y="1445"/>
                    </a:lnTo>
                    <a:close/>
                    <a:moveTo>
                      <a:pt x="1131" y="1458"/>
                    </a:moveTo>
                    <a:lnTo>
                      <a:pt x="1130" y="1458"/>
                    </a:lnTo>
                    <a:lnTo>
                      <a:pt x="1130" y="1459"/>
                    </a:lnTo>
                    <a:lnTo>
                      <a:pt x="1128" y="1452"/>
                    </a:lnTo>
                    <a:lnTo>
                      <a:pt x="1131" y="1458"/>
                    </a:lnTo>
                    <a:close/>
                    <a:moveTo>
                      <a:pt x="1130" y="1459"/>
                    </a:moveTo>
                    <a:lnTo>
                      <a:pt x="1101" y="1468"/>
                    </a:lnTo>
                    <a:lnTo>
                      <a:pt x="1095" y="1453"/>
                    </a:lnTo>
                    <a:lnTo>
                      <a:pt x="1125" y="1444"/>
                    </a:lnTo>
                    <a:lnTo>
                      <a:pt x="1130" y="1459"/>
                    </a:lnTo>
                    <a:close/>
                    <a:moveTo>
                      <a:pt x="1101" y="1468"/>
                    </a:moveTo>
                    <a:lnTo>
                      <a:pt x="1093" y="1471"/>
                    </a:lnTo>
                    <a:lnTo>
                      <a:pt x="1090" y="1463"/>
                    </a:lnTo>
                    <a:lnTo>
                      <a:pt x="1098" y="1461"/>
                    </a:lnTo>
                    <a:lnTo>
                      <a:pt x="1101" y="1468"/>
                    </a:lnTo>
                    <a:close/>
                    <a:moveTo>
                      <a:pt x="1090" y="1463"/>
                    </a:moveTo>
                    <a:lnTo>
                      <a:pt x="1025" y="1232"/>
                    </a:lnTo>
                    <a:lnTo>
                      <a:pt x="1041" y="1227"/>
                    </a:lnTo>
                    <a:lnTo>
                      <a:pt x="1106" y="1458"/>
                    </a:lnTo>
                    <a:lnTo>
                      <a:pt x="1090" y="1463"/>
                    </a:lnTo>
                    <a:close/>
                    <a:moveTo>
                      <a:pt x="1025" y="1232"/>
                    </a:moveTo>
                    <a:lnTo>
                      <a:pt x="1025" y="1230"/>
                    </a:lnTo>
                    <a:lnTo>
                      <a:pt x="1025" y="1229"/>
                    </a:lnTo>
                    <a:lnTo>
                      <a:pt x="1034" y="1229"/>
                    </a:lnTo>
                    <a:lnTo>
                      <a:pt x="1025" y="1232"/>
                    </a:lnTo>
                    <a:close/>
                    <a:moveTo>
                      <a:pt x="1025" y="1229"/>
                    </a:moveTo>
                    <a:lnTo>
                      <a:pt x="1025" y="1223"/>
                    </a:lnTo>
                    <a:lnTo>
                      <a:pt x="1041" y="1223"/>
                    </a:lnTo>
                    <a:lnTo>
                      <a:pt x="1041" y="1229"/>
                    </a:lnTo>
                    <a:lnTo>
                      <a:pt x="1025" y="1229"/>
                    </a:lnTo>
                    <a:close/>
                    <a:moveTo>
                      <a:pt x="1040" y="1219"/>
                    </a:moveTo>
                    <a:lnTo>
                      <a:pt x="1041" y="1220"/>
                    </a:lnTo>
                    <a:lnTo>
                      <a:pt x="1041" y="1223"/>
                    </a:lnTo>
                    <a:lnTo>
                      <a:pt x="1034" y="1223"/>
                    </a:lnTo>
                    <a:lnTo>
                      <a:pt x="1040" y="1219"/>
                    </a:lnTo>
                    <a:close/>
                    <a:moveTo>
                      <a:pt x="1026" y="1227"/>
                    </a:moveTo>
                    <a:lnTo>
                      <a:pt x="1022" y="1220"/>
                    </a:lnTo>
                    <a:lnTo>
                      <a:pt x="1038" y="1212"/>
                    </a:lnTo>
                    <a:lnTo>
                      <a:pt x="1040" y="1219"/>
                    </a:lnTo>
                    <a:lnTo>
                      <a:pt x="1026" y="1227"/>
                    </a:lnTo>
                    <a:close/>
                    <a:moveTo>
                      <a:pt x="1022" y="1220"/>
                    </a:moveTo>
                    <a:lnTo>
                      <a:pt x="1020" y="1214"/>
                    </a:lnTo>
                    <a:lnTo>
                      <a:pt x="1034" y="1206"/>
                    </a:lnTo>
                    <a:lnTo>
                      <a:pt x="1038" y="1212"/>
                    </a:lnTo>
                    <a:lnTo>
                      <a:pt x="1022" y="1220"/>
                    </a:lnTo>
                    <a:close/>
                    <a:moveTo>
                      <a:pt x="1030" y="1202"/>
                    </a:moveTo>
                    <a:lnTo>
                      <a:pt x="1032" y="1203"/>
                    </a:lnTo>
                    <a:lnTo>
                      <a:pt x="1034" y="1206"/>
                    </a:lnTo>
                    <a:lnTo>
                      <a:pt x="1027" y="1210"/>
                    </a:lnTo>
                    <a:lnTo>
                      <a:pt x="1030" y="1202"/>
                    </a:lnTo>
                    <a:close/>
                    <a:moveTo>
                      <a:pt x="1023" y="1216"/>
                    </a:moveTo>
                    <a:lnTo>
                      <a:pt x="1017" y="1214"/>
                    </a:lnTo>
                    <a:lnTo>
                      <a:pt x="1023" y="1198"/>
                    </a:lnTo>
                    <a:lnTo>
                      <a:pt x="1030" y="1202"/>
                    </a:lnTo>
                    <a:lnTo>
                      <a:pt x="1023" y="1216"/>
                    </a:lnTo>
                    <a:close/>
                    <a:moveTo>
                      <a:pt x="1017" y="1214"/>
                    </a:moveTo>
                    <a:lnTo>
                      <a:pt x="1014" y="1212"/>
                    </a:lnTo>
                    <a:lnTo>
                      <a:pt x="1013" y="1210"/>
                    </a:lnTo>
                    <a:lnTo>
                      <a:pt x="1020" y="1206"/>
                    </a:lnTo>
                    <a:lnTo>
                      <a:pt x="1017" y="1214"/>
                    </a:lnTo>
                    <a:close/>
                    <a:moveTo>
                      <a:pt x="1013" y="1210"/>
                    </a:moveTo>
                    <a:lnTo>
                      <a:pt x="1009" y="1203"/>
                    </a:lnTo>
                    <a:lnTo>
                      <a:pt x="1025" y="1196"/>
                    </a:lnTo>
                    <a:lnTo>
                      <a:pt x="1027" y="1202"/>
                    </a:lnTo>
                    <a:lnTo>
                      <a:pt x="1013" y="1210"/>
                    </a:lnTo>
                    <a:close/>
                    <a:moveTo>
                      <a:pt x="1021" y="1192"/>
                    </a:moveTo>
                    <a:lnTo>
                      <a:pt x="1023" y="1193"/>
                    </a:lnTo>
                    <a:lnTo>
                      <a:pt x="1025" y="1196"/>
                    </a:lnTo>
                    <a:lnTo>
                      <a:pt x="1017" y="1200"/>
                    </a:lnTo>
                    <a:lnTo>
                      <a:pt x="1021" y="1192"/>
                    </a:lnTo>
                    <a:close/>
                    <a:moveTo>
                      <a:pt x="1013" y="1207"/>
                    </a:moveTo>
                    <a:lnTo>
                      <a:pt x="1007" y="1203"/>
                    </a:lnTo>
                    <a:lnTo>
                      <a:pt x="1014" y="1189"/>
                    </a:lnTo>
                    <a:lnTo>
                      <a:pt x="1021" y="1192"/>
                    </a:lnTo>
                    <a:lnTo>
                      <a:pt x="1013" y="1207"/>
                    </a:lnTo>
                    <a:close/>
                    <a:moveTo>
                      <a:pt x="1007" y="1203"/>
                    </a:moveTo>
                    <a:lnTo>
                      <a:pt x="1000" y="1201"/>
                    </a:lnTo>
                    <a:lnTo>
                      <a:pt x="1008" y="1185"/>
                    </a:lnTo>
                    <a:lnTo>
                      <a:pt x="1014" y="1189"/>
                    </a:lnTo>
                    <a:lnTo>
                      <a:pt x="1007" y="1203"/>
                    </a:lnTo>
                    <a:close/>
                    <a:moveTo>
                      <a:pt x="1000" y="1201"/>
                    </a:moveTo>
                    <a:lnTo>
                      <a:pt x="994" y="1197"/>
                    </a:lnTo>
                    <a:lnTo>
                      <a:pt x="1000" y="1183"/>
                    </a:lnTo>
                    <a:lnTo>
                      <a:pt x="1008" y="1185"/>
                    </a:lnTo>
                    <a:lnTo>
                      <a:pt x="1000" y="1201"/>
                    </a:lnTo>
                    <a:close/>
                    <a:moveTo>
                      <a:pt x="994" y="1197"/>
                    </a:moveTo>
                    <a:lnTo>
                      <a:pt x="993" y="1197"/>
                    </a:lnTo>
                    <a:lnTo>
                      <a:pt x="991" y="1196"/>
                    </a:lnTo>
                    <a:lnTo>
                      <a:pt x="998" y="1189"/>
                    </a:lnTo>
                    <a:lnTo>
                      <a:pt x="994" y="1197"/>
                    </a:lnTo>
                    <a:close/>
                    <a:moveTo>
                      <a:pt x="991" y="1196"/>
                    </a:moveTo>
                    <a:lnTo>
                      <a:pt x="989" y="1192"/>
                    </a:lnTo>
                    <a:lnTo>
                      <a:pt x="1000" y="1180"/>
                    </a:lnTo>
                    <a:lnTo>
                      <a:pt x="1003" y="1184"/>
                    </a:lnTo>
                    <a:lnTo>
                      <a:pt x="991" y="1196"/>
                    </a:lnTo>
                    <a:close/>
                    <a:moveTo>
                      <a:pt x="996" y="1179"/>
                    </a:moveTo>
                    <a:lnTo>
                      <a:pt x="999" y="1179"/>
                    </a:lnTo>
                    <a:lnTo>
                      <a:pt x="1000" y="1180"/>
                    </a:lnTo>
                    <a:lnTo>
                      <a:pt x="994" y="1187"/>
                    </a:lnTo>
                    <a:lnTo>
                      <a:pt x="996" y="1179"/>
                    </a:lnTo>
                    <a:close/>
                    <a:moveTo>
                      <a:pt x="991" y="1194"/>
                    </a:moveTo>
                    <a:lnTo>
                      <a:pt x="982" y="1191"/>
                    </a:lnTo>
                    <a:lnTo>
                      <a:pt x="986" y="1175"/>
                    </a:lnTo>
                    <a:lnTo>
                      <a:pt x="996" y="1179"/>
                    </a:lnTo>
                    <a:lnTo>
                      <a:pt x="991" y="1194"/>
                    </a:lnTo>
                    <a:close/>
                    <a:moveTo>
                      <a:pt x="985" y="1175"/>
                    </a:moveTo>
                    <a:lnTo>
                      <a:pt x="986" y="1175"/>
                    </a:lnTo>
                    <a:lnTo>
                      <a:pt x="986" y="1175"/>
                    </a:lnTo>
                    <a:lnTo>
                      <a:pt x="985" y="1183"/>
                    </a:lnTo>
                    <a:lnTo>
                      <a:pt x="985" y="1175"/>
                    </a:lnTo>
                    <a:close/>
                    <a:moveTo>
                      <a:pt x="985" y="1192"/>
                    </a:moveTo>
                    <a:lnTo>
                      <a:pt x="977" y="1192"/>
                    </a:lnTo>
                    <a:lnTo>
                      <a:pt x="977" y="1175"/>
                    </a:lnTo>
                    <a:lnTo>
                      <a:pt x="985" y="1175"/>
                    </a:lnTo>
                    <a:lnTo>
                      <a:pt x="985" y="1192"/>
                    </a:lnTo>
                    <a:close/>
                    <a:moveTo>
                      <a:pt x="977" y="1192"/>
                    </a:moveTo>
                    <a:lnTo>
                      <a:pt x="971" y="1192"/>
                    </a:lnTo>
                    <a:lnTo>
                      <a:pt x="971" y="1175"/>
                    </a:lnTo>
                    <a:lnTo>
                      <a:pt x="977" y="1175"/>
                    </a:lnTo>
                    <a:lnTo>
                      <a:pt x="977" y="1192"/>
                    </a:lnTo>
                    <a:close/>
                    <a:moveTo>
                      <a:pt x="971" y="1192"/>
                    </a:moveTo>
                    <a:lnTo>
                      <a:pt x="969" y="1192"/>
                    </a:lnTo>
                    <a:lnTo>
                      <a:pt x="968" y="1191"/>
                    </a:lnTo>
                    <a:lnTo>
                      <a:pt x="971" y="1183"/>
                    </a:lnTo>
                    <a:lnTo>
                      <a:pt x="971" y="1192"/>
                    </a:lnTo>
                    <a:close/>
                    <a:moveTo>
                      <a:pt x="968" y="1191"/>
                    </a:moveTo>
                    <a:lnTo>
                      <a:pt x="959" y="1188"/>
                    </a:lnTo>
                    <a:lnTo>
                      <a:pt x="964" y="1173"/>
                    </a:lnTo>
                    <a:lnTo>
                      <a:pt x="973" y="1175"/>
                    </a:lnTo>
                    <a:lnTo>
                      <a:pt x="968" y="1191"/>
                    </a:lnTo>
                    <a:close/>
                    <a:moveTo>
                      <a:pt x="962" y="1171"/>
                    </a:moveTo>
                    <a:lnTo>
                      <a:pt x="963" y="1171"/>
                    </a:lnTo>
                    <a:lnTo>
                      <a:pt x="964" y="1173"/>
                    </a:lnTo>
                    <a:lnTo>
                      <a:pt x="962" y="1180"/>
                    </a:lnTo>
                    <a:lnTo>
                      <a:pt x="962" y="1171"/>
                    </a:lnTo>
                    <a:close/>
                    <a:moveTo>
                      <a:pt x="962" y="1188"/>
                    </a:moveTo>
                    <a:lnTo>
                      <a:pt x="955" y="1188"/>
                    </a:lnTo>
                    <a:lnTo>
                      <a:pt x="955" y="1171"/>
                    </a:lnTo>
                    <a:lnTo>
                      <a:pt x="962" y="1171"/>
                    </a:lnTo>
                    <a:lnTo>
                      <a:pt x="962" y="1188"/>
                    </a:lnTo>
                    <a:close/>
                    <a:moveTo>
                      <a:pt x="953" y="1173"/>
                    </a:moveTo>
                    <a:lnTo>
                      <a:pt x="954" y="1171"/>
                    </a:lnTo>
                    <a:lnTo>
                      <a:pt x="955" y="1171"/>
                    </a:lnTo>
                    <a:lnTo>
                      <a:pt x="955" y="1180"/>
                    </a:lnTo>
                    <a:lnTo>
                      <a:pt x="953" y="1173"/>
                    </a:lnTo>
                    <a:close/>
                    <a:moveTo>
                      <a:pt x="958" y="1188"/>
                    </a:moveTo>
                    <a:lnTo>
                      <a:pt x="948" y="1191"/>
                    </a:lnTo>
                    <a:lnTo>
                      <a:pt x="942" y="1175"/>
                    </a:lnTo>
                    <a:lnTo>
                      <a:pt x="953" y="1173"/>
                    </a:lnTo>
                    <a:lnTo>
                      <a:pt x="958" y="1188"/>
                    </a:lnTo>
                    <a:close/>
                    <a:moveTo>
                      <a:pt x="948" y="1191"/>
                    </a:moveTo>
                    <a:lnTo>
                      <a:pt x="946" y="1192"/>
                    </a:lnTo>
                    <a:lnTo>
                      <a:pt x="945" y="1192"/>
                    </a:lnTo>
                    <a:lnTo>
                      <a:pt x="945" y="1183"/>
                    </a:lnTo>
                    <a:lnTo>
                      <a:pt x="948" y="1191"/>
                    </a:lnTo>
                    <a:close/>
                    <a:moveTo>
                      <a:pt x="945" y="1192"/>
                    </a:moveTo>
                    <a:lnTo>
                      <a:pt x="939" y="1192"/>
                    </a:lnTo>
                    <a:lnTo>
                      <a:pt x="939" y="1175"/>
                    </a:lnTo>
                    <a:lnTo>
                      <a:pt x="945" y="1175"/>
                    </a:lnTo>
                    <a:lnTo>
                      <a:pt x="945" y="1192"/>
                    </a:lnTo>
                    <a:close/>
                    <a:moveTo>
                      <a:pt x="935" y="1176"/>
                    </a:moveTo>
                    <a:lnTo>
                      <a:pt x="936" y="1175"/>
                    </a:lnTo>
                    <a:lnTo>
                      <a:pt x="939" y="1175"/>
                    </a:lnTo>
                    <a:lnTo>
                      <a:pt x="939" y="1183"/>
                    </a:lnTo>
                    <a:lnTo>
                      <a:pt x="935" y="1176"/>
                    </a:lnTo>
                    <a:close/>
                    <a:moveTo>
                      <a:pt x="942" y="1191"/>
                    </a:moveTo>
                    <a:lnTo>
                      <a:pt x="936" y="1194"/>
                    </a:lnTo>
                    <a:lnTo>
                      <a:pt x="928" y="1179"/>
                    </a:lnTo>
                    <a:lnTo>
                      <a:pt x="935" y="1176"/>
                    </a:lnTo>
                    <a:lnTo>
                      <a:pt x="942" y="1191"/>
                    </a:lnTo>
                    <a:close/>
                    <a:moveTo>
                      <a:pt x="936" y="1194"/>
                    </a:moveTo>
                    <a:lnTo>
                      <a:pt x="935" y="1194"/>
                    </a:lnTo>
                    <a:lnTo>
                      <a:pt x="935" y="1194"/>
                    </a:lnTo>
                    <a:lnTo>
                      <a:pt x="932" y="1187"/>
                    </a:lnTo>
                    <a:lnTo>
                      <a:pt x="936" y="1194"/>
                    </a:lnTo>
                    <a:close/>
                    <a:moveTo>
                      <a:pt x="935" y="1194"/>
                    </a:moveTo>
                    <a:lnTo>
                      <a:pt x="924" y="1197"/>
                    </a:lnTo>
                    <a:lnTo>
                      <a:pt x="919" y="1182"/>
                    </a:lnTo>
                    <a:lnTo>
                      <a:pt x="930" y="1179"/>
                    </a:lnTo>
                    <a:lnTo>
                      <a:pt x="935" y="1194"/>
                    </a:lnTo>
                    <a:close/>
                    <a:moveTo>
                      <a:pt x="918" y="1183"/>
                    </a:moveTo>
                    <a:lnTo>
                      <a:pt x="919" y="1183"/>
                    </a:lnTo>
                    <a:lnTo>
                      <a:pt x="919" y="1182"/>
                    </a:lnTo>
                    <a:lnTo>
                      <a:pt x="922" y="1189"/>
                    </a:lnTo>
                    <a:lnTo>
                      <a:pt x="918" y="1183"/>
                    </a:lnTo>
                    <a:close/>
                    <a:moveTo>
                      <a:pt x="926" y="1197"/>
                    </a:moveTo>
                    <a:lnTo>
                      <a:pt x="919" y="1201"/>
                    </a:lnTo>
                    <a:lnTo>
                      <a:pt x="912" y="1185"/>
                    </a:lnTo>
                    <a:lnTo>
                      <a:pt x="918" y="1183"/>
                    </a:lnTo>
                    <a:lnTo>
                      <a:pt x="926" y="1197"/>
                    </a:lnTo>
                    <a:close/>
                    <a:moveTo>
                      <a:pt x="919" y="1201"/>
                    </a:moveTo>
                    <a:lnTo>
                      <a:pt x="913" y="1203"/>
                    </a:lnTo>
                    <a:lnTo>
                      <a:pt x="905" y="1189"/>
                    </a:lnTo>
                    <a:lnTo>
                      <a:pt x="912" y="1185"/>
                    </a:lnTo>
                    <a:lnTo>
                      <a:pt x="919" y="1201"/>
                    </a:lnTo>
                    <a:close/>
                    <a:moveTo>
                      <a:pt x="913" y="1203"/>
                    </a:moveTo>
                    <a:lnTo>
                      <a:pt x="906" y="1207"/>
                    </a:lnTo>
                    <a:lnTo>
                      <a:pt x="899" y="1192"/>
                    </a:lnTo>
                    <a:lnTo>
                      <a:pt x="905" y="1189"/>
                    </a:lnTo>
                    <a:lnTo>
                      <a:pt x="913" y="1203"/>
                    </a:lnTo>
                    <a:close/>
                    <a:moveTo>
                      <a:pt x="897" y="1194"/>
                    </a:moveTo>
                    <a:lnTo>
                      <a:pt x="897" y="1193"/>
                    </a:lnTo>
                    <a:lnTo>
                      <a:pt x="899" y="1192"/>
                    </a:lnTo>
                    <a:lnTo>
                      <a:pt x="903" y="1200"/>
                    </a:lnTo>
                    <a:lnTo>
                      <a:pt x="897" y="1194"/>
                    </a:lnTo>
                    <a:close/>
                    <a:moveTo>
                      <a:pt x="909" y="1206"/>
                    </a:moveTo>
                    <a:lnTo>
                      <a:pt x="901" y="1212"/>
                    </a:lnTo>
                    <a:lnTo>
                      <a:pt x="890" y="1201"/>
                    </a:lnTo>
                    <a:lnTo>
                      <a:pt x="897" y="1194"/>
                    </a:lnTo>
                    <a:lnTo>
                      <a:pt x="909" y="1206"/>
                    </a:lnTo>
                    <a:close/>
                    <a:moveTo>
                      <a:pt x="901" y="1212"/>
                    </a:moveTo>
                    <a:lnTo>
                      <a:pt x="899" y="1215"/>
                    </a:lnTo>
                    <a:lnTo>
                      <a:pt x="887" y="1203"/>
                    </a:lnTo>
                    <a:lnTo>
                      <a:pt x="890" y="1201"/>
                    </a:lnTo>
                    <a:lnTo>
                      <a:pt x="901" y="1212"/>
                    </a:lnTo>
                    <a:close/>
                    <a:moveTo>
                      <a:pt x="899" y="1215"/>
                    </a:moveTo>
                    <a:lnTo>
                      <a:pt x="924" y="1189"/>
                    </a:lnTo>
                    <a:lnTo>
                      <a:pt x="899" y="1215"/>
                    </a:lnTo>
                    <a:lnTo>
                      <a:pt x="892" y="1210"/>
                    </a:lnTo>
                    <a:lnTo>
                      <a:pt x="899" y="1215"/>
                    </a:lnTo>
                    <a:close/>
                    <a:moveTo>
                      <a:pt x="899" y="1215"/>
                    </a:moveTo>
                    <a:lnTo>
                      <a:pt x="892" y="1221"/>
                    </a:lnTo>
                    <a:lnTo>
                      <a:pt x="881" y="1210"/>
                    </a:lnTo>
                    <a:lnTo>
                      <a:pt x="887" y="1203"/>
                    </a:lnTo>
                    <a:lnTo>
                      <a:pt x="899" y="1215"/>
                    </a:lnTo>
                    <a:close/>
                    <a:moveTo>
                      <a:pt x="879" y="1212"/>
                    </a:moveTo>
                    <a:lnTo>
                      <a:pt x="879" y="1211"/>
                    </a:lnTo>
                    <a:lnTo>
                      <a:pt x="881" y="1210"/>
                    </a:lnTo>
                    <a:lnTo>
                      <a:pt x="886" y="1216"/>
                    </a:lnTo>
                    <a:lnTo>
                      <a:pt x="879" y="1212"/>
                    </a:lnTo>
                    <a:close/>
                    <a:moveTo>
                      <a:pt x="894" y="1220"/>
                    </a:moveTo>
                    <a:lnTo>
                      <a:pt x="890" y="1227"/>
                    </a:lnTo>
                    <a:lnTo>
                      <a:pt x="876" y="1219"/>
                    </a:lnTo>
                    <a:lnTo>
                      <a:pt x="879" y="1212"/>
                    </a:lnTo>
                    <a:lnTo>
                      <a:pt x="894" y="1220"/>
                    </a:lnTo>
                    <a:close/>
                    <a:moveTo>
                      <a:pt x="890" y="1227"/>
                    </a:moveTo>
                    <a:lnTo>
                      <a:pt x="887" y="1233"/>
                    </a:lnTo>
                    <a:lnTo>
                      <a:pt x="873" y="1225"/>
                    </a:lnTo>
                    <a:lnTo>
                      <a:pt x="876" y="1219"/>
                    </a:lnTo>
                    <a:lnTo>
                      <a:pt x="890" y="1227"/>
                    </a:lnTo>
                    <a:close/>
                    <a:moveTo>
                      <a:pt x="887" y="1233"/>
                    </a:moveTo>
                    <a:lnTo>
                      <a:pt x="886" y="1234"/>
                    </a:lnTo>
                    <a:lnTo>
                      <a:pt x="886" y="1234"/>
                    </a:lnTo>
                    <a:lnTo>
                      <a:pt x="879" y="1229"/>
                    </a:lnTo>
                    <a:lnTo>
                      <a:pt x="887" y="1233"/>
                    </a:lnTo>
                    <a:close/>
                    <a:moveTo>
                      <a:pt x="886" y="1234"/>
                    </a:moveTo>
                    <a:lnTo>
                      <a:pt x="882" y="1238"/>
                    </a:lnTo>
                    <a:lnTo>
                      <a:pt x="870" y="1227"/>
                    </a:lnTo>
                    <a:lnTo>
                      <a:pt x="874" y="1223"/>
                    </a:lnTo>
                    <a:lnTo>
                      <a:pt x="886" y="1234"/>
                    </a:lnTo>
                    <a:close/>
                    <a:moveTo>
                      <a:pt x="868" y="1232"/>
                    </a:moveTo>
                    <a:lnTo>
                      <a:pt x="868" y="1229"/>
                    </a:lnTo>
                    <a:lnTo>
                      <a:pt x="870" y="1227"/>
                    </a:lnTo>
                    <a:lnTo>
                      <a:pt x="877" y="1232"/>
                    </a:lnTo>
                    <a:lnTo>
                      <a:pt x="868" y="1232"/>
                    </a:lnTo>
                    <a:close/>
                    <a:moveTo>
                      <a:pt x="885" y="1232"/>
                    </a:moveTo>
                    <a:lnTo>
                      <a:pt x="885" y="1239"/>
                    </a:lnTo>
                    <a:lnTo>
                      <a:pt x="868" y="1239"/>
                    </a:lnTo>
                    <a:lnTo>
                      <a:pt x="868" y="1232"/>
                    </a:lnTo>
                    <a:lnTo>
                      <a:pt x="885" y="1232"/>
                    </a:lnTo>
                    <a:close/>
                    <a:moveTo>
                      <a:pt x="885" y="1239"/>
                    </a:moveTo>
                    <a:lnTo>
                      <a:pt x="885" y="1246"/>
                    </a:lnTo>
                    <a:lnTo>
                      <a:pt x="868" y="1246"/>
                    </a:lnTo>
                    <a:lnTo>
                      <a:pt x="868" y="1239"/>
                    </a:lnTo>
                    <a:lnTo>
                      <a:pt x="885" y="1239"/>
                    </a:lnTo>
                    <a:close/>
                    <a:moveTo>
                      <a:pt x="885" y="1246"/>
                    </a:moveTo>
                    <a:lnTo>
                      <a:pt x="885" y="1252"/>
                    </a:lnTo>
                    <a:lnTo>
                      <a:pt x="868" y="1252"/>
                    </a:lnTo>
                    <a:lnTo>
                      <a:pt x="868" y="1246"/>
                    </a:lnTo>
                    <a:lnTo>
                      <a:pt x="885" y="1246"/>
                    </a:lnTo>
                    <a:close/>
                    <a:moveTo>
                      <a:pt x="885" y="1252"/>
                    </a:moveTo>
                    <a:lnTo>
                      <a:pt x="885" y="1259"/>
                    </a:lnTo>
                    <a:lnTo>
                      <a:pt x="868" y="1259"/>
                    </a:lnTo>
                    <a:lnTo>
                      <a:pt x="868" y="1252"/>
                    </a:lnTo>
                    <a:lnTo>
                      <a:pt x="885" y="1252"/>
                    </a:lnTo>
                    <a:close/>
                    <a:moveTo>
                      <a:pt x="885" y="1259"/>
                    </a:moveTo>
                    <a:lnTo>
                      <a:pt x="885" y="1265"/>
                    </a:lnTo>
                    <a:lnTo>
                      <a:pt x="868" y="1265"/>
                    </a:lnTo>
                    <a:lnTo>
                      <a:pt x="868" y="1259"/>
                    </a:lnTo>
                    <a:lnTo>
                      <a:pt x="885" y="1259"/>
                    </a:lnTo>
                    <a:close/>
                    <a:moveTo>
                      <a:pt x="869" y="1268"/>
                    </a:moveTo>
                    <a:lnTo>
                      <a:pt x="868" y="1266"/>
                    </a:lnTo>
                    <a:lnTo>
                      <a:pt x="868" y="1265"/>
                    </a:lnTo>
                    <a:lnTo>
                      <a:pt x="877" y="1265"/>
                    </a:lnTo>
                    <a:lnTo>
                      <a:pt x="869" y="1268"/>
                    </a:lnTo>
                    <a:close/>
                    <a:moveTo>
                      <a:pt x="885" y="1263"/>
                    </a:moveTo>
                    <a:lnTo>
                      <a:pt x="950" y="1494"/>
                    </a:lnTo>
                    <a:lnTo>
                      <a:pt x="933" y="1499"/>
                    </a:lnTo>
                    <a:lnTo>
                      <a:pt x="869" y="1268"/>
                    </a:lnTo>
                    <a:lnTo>
                      <a:pt x="885" y="1263"/>
                    </a:lnTo>
                    <a:close/>
                    <a:moveTo>
                      <a:pt x="950" y="1494"/>
                    </a:moveTo>
                    <a:lnTo>
                      <a:pt x="951" y="1503"/>
                    </a:lnTo>
                    <a:lnTo>
                      <a:pt x="944" y="1504"/>
                    </a:lnTo>
                    <a:lnTo>
                      <a:pt x="942" y="1497"/>
                    </a:lnTo>
                    <a:lnTo>
                      <a:pt x="950" y="1494"/>
                    </a:lnTo>
                    <a:close/>
                    <a:moveTo>
                      <a:pt x="944" y="1504"/>
                    </a:moveTo>
                    <a:lnTo>
                      <a:pt x="931" y="1508"/>
                    </a:lnTo>
                    <a:lnTo>
                      <a:pt x="927" y="1491"/>
                    </a:lnTo>
                    <a:lnTo>
                      <a:pt x="940" y="1489"/>
                    </a:lnTo>
                    <a:lnTo>
                      <a:pt x="944" y="1504"/>
                    </a:lnTo>
                    <a:close/>
                    <a:moveTo>
                      <a:pt x="931" y="1508"/>
                    </a:moveTo>
                    <a:lnTo>
                      <a:pt x="931" y="1508"/>
                    </a:lnTo>
                    <a:lnTo>
                      <a:pt x="931" y="1508"/>
                    </a:lnTo>
                    <a:lnTo>
                      <a:pt x="928" y="1500"/>
                    </a:lnTo>
                    <a:lnTo>
                      <a:pt x="931" y="1508"/>
                    </a:lnTo>
                    <a:close/>
                    <a:moveTo>
                      <a:pt x="931" y="1508"/>
                    </a:moveTo>
                    <a:lnTo>
                      <a:pt x="914" y="1511"/>
                    </a:lnTo>
                    <a:lnTo>
                      <a:pt x="910" y="1495"/>
                    </a:lnTo>
                    <a:lnTo>
                      <a:pt x="927" y="1491"/>
                    </a:lnTo>
                    <a:lnTo>
                      <a:pt x="931" y="1508"/>
                    </a:lnTo>
                    <a:close/>
                    <a:moveTo>
                      <a:pt x="914" y="1511"/>
                    </a:moveTo>
                    <a:lnTo>
                      <a:pt x="913" y="1512"/>
                    </a:lnTo>
                    <a:lnTo>
                      <a:pt x="913" y="1512"/>
                    </a:lnTo>
                    <a:lnTo>
                      <a:pt x="913" y="1503"/>
                    </a:lnTo>
                    <a:lnTo>
                      <a:pt x="914" y="1511"/>
                    </a:lnTo>
                    <a:close/>
                    <a:moveTo>
                      <a:pt x="913" y="1512"/>
                    </a:moveTo>
                    <a:lnTo>
                      <a:pt x="896" y="1512"/>
                    </a:lnTo>
                    <a:lnTo>
                      <a:pt x="896" y="1495"/>
                    </a:lnTo>
                    <a:lnTo>
                      <a:pt x="913" y="1495"/>
                    </a:lnTo>
                    <a:lnTo>
                      <a:pt x="913" y="1512"/>
                    </a:lnTo>
                    <a:close/>
                    <a:moveTo>
                      <a:pt x="894" y="1495"/>
                    </a:moveTo>
                    <a:lnTo>
                      <a:pt x="895" y="1495"/>
                    </a:lnTo>
                    <a:lnTo>
                      <a:pt x="896" y="1495"/>
                    </a:lnTo>
                    <a:lnTo>
                      <a:pt x="896" y="1503"/>
                    </a:lnTo>
                    <a:lnTo>
                      <a:pt x="894" y="1495"/>
                    </a:lnTo>
                    <a:close/>
                    <a:moveTo>
                      <a:pt x="899" y="1511"/>
                    </a:moveTo>
                    <a:lnTo>
                      <a:pt x="885" y="1515"/>
                    </a:lnTo>
                    <a:lnTo>
                      <a:pt x="881" y="1499"/>
                    </a:lnTo>
                    <a:lnTo>
                      <a:pt x="894" y="1495"/>
                    </a:lnTo>
                    <a:lnTo>
                      <a:pt x="899" y="1511"/>
                    </a:lnTo>
                    <a:close/>
                    <a:moveTo>
                      <a:pt x="885" y="1515"/>
                    </a:moveTo>
                    <a:lnTo>
                      <a:pt x="885" y="1515"/>
                    </a:lnTo>
                    <a:lnTo>
                      <a:pt x="883" y="1515"/>
                    </a:lnTo>
                    <a:lnTo>
                      <a:pt x="883" y="1507"/>
                    </a:lnTo>
                    <a:lnTo>
                      <a:pt x="885" y="1515"/>
                    </a:lnTo>
                    <a:close/>
                    <a:moveTo>
                      <a:pt x="883" y="1515"/>
                    </a:moveTo>
                    <a:lnTo>
                      <a:pt x="867" y="1515"/>
                    </a:lnTo>
                    <a:lnTo>
                      <a:pt x="867" y="1498"/>
                    </a:lnTo>
                    <a:lnTo>
                      <a:pt x="883" y="1498"/>
                    </a:lnTo>
                    <a:lnTo>
                      <a:pt x="883" y="1515"/>
                    </a:lnTo>
                    <a:close/>
                    <a:moveTo>
                      <a:pt x="867" y="1515"/>
                    </a:moveTo>
                    <a:lnTo>
                      <a:pt x="850" y="1515"/>
                    </a:lnTo>
                    <a:lnTo>
                      <a:pt x="850" y="1498"/>
                    </a:lnTo>
                    <a:lnTo>
                      <a:pt x="867" y="1498"/>
                    </a:lnTo>
                    <a:lnTo>
                      <a:pt x="867" y="1515"/>
                    </a:lnTo>
                    <a:close/>
                    <a:moveTo>
                      <a:pt x="850" y="1515"/>
                    </a:moveTo>
                    <a:lnTo>
                      <a:pt x="834" y="1515"/>
                    </a:lnTo>
                    <a:lnTo>
                      <a:pt x="834" y="1498"/>
                    </a:lnTo>
                    <a:lnTo>
                      <a:pt x="850" y="1498"/>
                    </a:lnTo>
                    <a:lnTo>
                      <a:pt x="850" y="1515"/>
                    </a:lnTo>
                    <a:close/>
                    <a:moveTo>
                      <a:pt x="834" y="1515"/>
                    </a:moveTo>
                    <a:lnTo>
                      <a:pt x="822" y="1515"/>
                    </a:lnTo>
                    <a:lnTo>
                      <a:pt x="822" y="1498"/>
                    </a:lnTo>
                    <a:lnTo>
                      <a:pt x="834" y="1498"/>
                    </a:lnTo>
                    <a:lnTo>
                      <a:pt x="834" y="1515"/>
                    </a:lnTo>
                    <a:close/>
                    <a:moveTo>
                      <a:pt x="822" y="1515"/>
                    </a:moveTo>
                    <a:lnTo>
                      <a:pt x="779" y="1515"/>
                    </a:lnTo>
                    <a:lnTo>
                      <a:pt x="779" y="1498"/>
                    </a:lnTo>
                    <a:lnTo>
                      <a:pt x="822" y="1498"/>
                    </a:lnTo>
                    <a:lnTo>
                      <a:pt x="822" y="1515"/>
                    </a:lnTo>
                    <a:close/>
                    <a:moveTo>
                      <a:pt x="779" y="1515"/>
                    </a:moveTo>
                    <a:lnTo>
                      <a:pt x="778" y="1515"/>
                    </a:lnTo>
                    <a:lnTo>
                      <a:pt x="779" y="1507"/>
                    </a:lnTo>
                    <a:lnTo>
                      <a:pt x="779" y="1515"/>
                    </a:lnTo>
                    <a:close/>
                    <a:moveTo>
                      <a:pt x="778" y="1515"/>
                    </a:moveTo>
                    <a:lnTo>
                      <a:pt x="735" y="1512"/>
                    </a:lnTo>
                    <a:lnTo>
                      <a:pt x="737" y="1495"/>
                    </a:lnTo>
                    <a:lnTo>
                      <a:pt x="779" y="1498"/>
                    </a:lnTo>
                    <a:lnTo>
                      <a:pt x="778" y="1515"/>
                    </a:lnTo>
                    <a:close/>
                    <a:moveTo>
                      <a:pt x="735" y="1512"/>
                    </a:moveTo>
                    <a:lnTo>
                      <a:pt x="735" y="1512"/>
                    </a:lnTo>
                    <a:lnTo>
                      <a:pt x="735" y="1511"/>
                    </a:lnTo>
                    <a:lnTo>
                      <a:pt x="737" y="1503"/>
                    </a:lnTo>
                    <a:lnTo>
                      <a:pt x="735" y="1512"/>
                    </a:lnTo>
                    <a:close/>
                    <a:moveTo>
                      <a:pt x="735" y="1511"/>
                    </a:moveTo>
                    <a:lnTo>
                      <a:pt x="696" y="1504"/>
                    </a:lnTo>
                    <a:lnTo>
                      <a:pt x="698" y="1489"/>
                    </a:lnTo>
                    <a:lnTo>
                      <a:pt x="738" y="1495"/>
                    </a:lnTo>
                    <a:lnTo>
                      <a:pt x="735" y="1511"/>
                    </a:lnTo>
                    <a:close/>
                    <a:moveTo>
                      <a:pt x="698" y="1489"/>
                    </a:moveTo>
                    <a:lnTo>
                      <a:pt x="697" y="1489"/>
                    </a:lnTo>
                    <a:lnTo>
                      <a:pt x="698" y="1489"/>
                    </a:lnTo>
                    <a:lnTo>
                      <a:pt x="697" y="1497"/>
                    </a:lnTo>
                    <a:lnTo>
                      <a:pt x="698" y="1489"/>
                    </a:lnTo>
                    <a:close/>
                    <a:moveTo>
                      <a:pt x="697" y="1504"/>
                    </a:moveTo>
                    <a:lnTo>
                      <a:pt x="657" y="1502"/>
                    </a:lnTo>
                    <a:lnTo>
                      <a:pt x="658" y="1485"/>
                    </a:lnTo>
                    <a:lnTo>
                      <a:pt x="698" y="1489"/>
                    </a:lnTo>
                    <a:lnTo>
                      <a:pt x="697" y="1504"/>
                    </a:lnTo>
                    <a:close/>
                    <a:moveTo>
                      <a:pt x="657" y="1502"/>
                    </a:moveTo>
                    <a:lnTo>
                      <a:pt x="657" y="1502"/>
                    </a:lnTo>
                    <a:lnTo>
                      <a:pt x="656" y="1502"/>
                    </a:lnTo>
                    <a:lnTo>
                      <a:pt x="658" y="1494"/>
                    </a:lnTo>
                    <a:lnTo>
                      <a:pt x="657" y="1502"/>
                    </a:lnTo>
                    <a:close/>
                    <a:moveTo>
                      <a:pt x="656" y="1502"/>
                    </a:moveTo>
                    <a:lnTo>
                      <a:pt x="617" y="1491"/>
                    </a:lnTo>
                    <a:lnTo>
                      <a:pt x="621" y="1476"/>
                    </a:lnTo>
                    <a:lnTo>
                      <a:pt x="660" y="1485"/>
                    </a:lnTo>
                    <a:lnTo>
                      <a:pt x="656" y="1502"/>
                    </a:lnTo>
                    <a:close/>
                    <a:moveTo>
                      <a:pt x="617" y="1491"/>
                    </a:moveTo>
                    <a:lnTo>
                      <a:pt x="577" y="1481"/>
                    </a:lnTo>
                    <a:lnTo>
                      <a:pt x="581" y="1466"/>
                    </a:lnTo>
                    <a:lnTo>
                      <a:pt x="621" y="1476"/>
                    </a:lnTo>
                    <a:lnTo>
                      <a:pt x="617" y="1491"/>
                    </a:lnTo>
                    <a:close/>
                    <a:moveTo>
                      <a:pt x="577" y="1481"/>
                    </a:moveTo>
                    <a:lnTo>
                      <a:pt x="577" y="1481"/>
                    </a:lnTo>
                    <a:lnTo>
                      <a:pt x="577" y="1481"/>
                    </a:lnTo>
                    <a:lnTo>
                      <a:pt x="580" y="1473"/>
                    </a:lnTo>
                    <a:lnTo>
                      <a:pt x="577" y="1481"/>
                    </a:lnTo>
                    <a:close/>
                    <a:moveTo>
                      <a:pt x="577" y="1481"/>
                    </a:moveTo>
                    <a:lnTo>
                      <a:pt x="538" y="1468"/>
                    </a:lnTo>
                    <a:lnTo>
                      <a:pt x="543" y="1453"/>
                    </a:lnTo>
                    <a:lnTo>
                      <a:pt x="583" y="1466"/>
                    </a:lnTo>
                    <a:lnTo>
                      <a:pt x="577" y="1481"/>
                    </a:lnTo>
                    <a:close/>
                    <a:moveTo>
                      <a:pt x="538" y="1468"/>
                    </a:moveTo>
                    <a:lnTo>
                      <a:pt x="539" y="1468"/>
                    </a:lnTo>
                    <a:lnTo>
                      <a:pt x="538" y="1468"/>
                    </a:lnTo>
                    <a:lnTo>
                      <a:pt x="540" y="1461"/>
                    </a:lnTo>
                    <a:lnTo>
                      <a:pt x="538" y="1468"/>
                    </a:lnTo>
                    <a:close/>
                    <a:moveTo>
                      <a:pt x="538" y="1468"/>
                    </a:moveTo>
                    <a:lnTo>
                      <a:pt x="502" y="1455"/>
                    </a:lnTo>
                    <a:lnTo>
                      <a:pt x="507" y="1440"/>
                    </a:lnTo>
                    <a:lnTo>
                      <a:pt x="543" y="1453"/>
                    </a:lnTo>
                    <a:lnTo>
                      <a:pt x="538" y="1468"/>
                    </a:lnTo>
                    <a:close/>
                    <a:moveTo>
                      <a:pt x="502" y="1455"/>
                    </a:moveTo>
                    <a:lnTo>
                      <a:pt x="466" y="1443"/>
                    </a:lnTo>
                    <a:lnTo>
                      <a:pt x="472" y="1427"/>
                    </a:lnTo>
                    <a:lnTo>
                      <a:pt x="507" y="1440"/>
                    </a:lnTo>
                    <a:lnTo>
                      <a:pt x="502" y="1455"/>
                    </a:lnTo>
                    <a:close/>
                    <a:moveTo>
                      <a:pt x="466" y="1443"/>
                    </a:moveTo>
                    <a:lnTo>
                      <a:pt x="466" y="1443"/>
                    </a:lnTo>
                    <a:lnTo>
                      <a:pt x="466" y="1443"/>
                    </a:lnTo>
                    <a:lnTo>
                      <a:pt x="468" y="1435"/>
                    </a:lnTo>
                    <a:lnTo>
                      <a:pt x="466" y="1443"/>
                    </a:lnTo>
                    <a:close/>
                    <a:moveTo>
                      <a:pt x="466" y="1443"/>
                    </a:moveTo>
                    <a:lnTo>
                      <a:pt x="430" y="1426"/>
                    </a:lnTo>
                    <a:lnTo>
                      <a:pt x="436" y="1410"/>
                    </a:lnTo>
                    <a:lnTo>
                      <a:pt x="472" y="1427"/>
                    </a:lnTo>
                    <a:lnTo>
                      <a:pt x="466" y="1443"/>
                    </a:lnTo>
                    <a:close/>
                    <a:moveTo>
                      <a:pt x="430" y="1426"/>
                    </a:moveTo>
                    <a:lnTo>
                      <a:pt x="430" y="1426"/>
                    </a:lnTo>
                    <a:lnTo>
                      <a:pt x="428" y="1426"/>
                    </a:lnTo>
                    <a:lnTo>
                      <a:pt x="432" y="1418"/>
                    </a:lnTo>
                    <a:lnTo>
                      <a:pt x="430" y="1426"/>
                    </a:lnTo>
                    <a:close/>
                    <a:moveTo>
                      <a:pt x="428" y="1426"/>
                    </a:moveTo>
                    <a:lnTo>
                      <a:pt x="396" y="1405"/>
                    </a:lnTo>
                    <a:lnTo>
                      <a:pt x="404" y="1391"/>
                    </a:lnTo>
                    <a:lnTo>
                      <a:pt x="437" y="1412"/>
                    </a:lnTo>
                    <a:lnTo>
                      <a:pt x="428" y="1426"/>
                    </a:lnTo>
                    <a:close/>
                    <a:moveTo>
                      <a:pt x="396" y="1405"/>
                    </a:moveTo>
                    <a:lnTo>
                      <a:pt x="363" y="1386"/>
                    </a:lnTo>
                    <a:lnTo>
                      <a:pt x="372" y="1372"/>
                    </a:lnTo>
                    <a:lnTo>
                      <a:pt x="404" y="1391"/>
                    </a:lnTo>
                    <a:lnTo>
                      <a:pt x="396" y="1405"/>
                    </a:lnTo>
                    <a:close/>
                    <a:moveTo>
                      <a:pt x="363" y="1386"/>
                    </a:moveTo>
                    <a:lnTo>
                      <a:pt x="363" y="1386"/>
                    </a:lnTo>
                    <a:lnTo>
                      <a:pt x="363" y="1386"/>
                    </a:lnTo>
                    <a:lnTo>
                      <a:pt x="368" y="1380"/>
                    </a:lnTo>
                    <a:lnTo>
                      <a:pt x="363" y="1386"/>
                    </a:lnTo>
                    <a:close/>
                    <a:moveTo>
                      <a:pt x="363" y="1386"/>
                    </a:moveTo>
                    <a:lnTo>
                      <a:pt x="331" y="1363"/>
                    </a:lnTo>
                    <a:lnTo>
                      <a:pt x="340" y="1350"/>
                    </a:lnTo>
                    <a:lnTo>
                      <a:pt x="372" y="1372"/>
                    </a:lnTo>
                    <a:lnTo>
                      <a:pt x="363" y="1386"/>
                    </a:lnTo>
                    <a:close/>
                    <a:moveTo>
                      <a:pt x="340" y="1349"/>
                    </a:moveTo>
                    <a:lnTo>
                      <a:pt x="340" y="1350"/>
                    </a:lnTo>
                    <a:lnTo>
                      <a:pt x="340" y="1350"/>
                    </a:lnTo>
                    <a:lnTo>
                      <a:pt x="334" y="1356"/>
                    </a:lnTo>
                    <a:lnTo>
                      <a:pt x="340" y="1349"/>
                    </a:lnTo>
                    <a:close/>
                    <a:moveTo>
                      <a:pt x="331" y="1363"/>
                    </a:moveTo>
                    <a:lnTo>
                      <a:pt x="298" y="1344"/>
                    </a:lnTo>
                    <a:lnTo>
                      <a:pt x="306" y="1329"/>
                    </a:lnTo>
                    <a:lnTo>
                      <a:pt x="340" y="1349"/>
                    </a:lnTo>
                    <a:lnTo>
                      <a:pt x="331" y="1363"/>
                    </a:lnTo>
                    <a:close/>
                    <a:moveTo>
                      <a:pt x="298" y="1344"/>
                    </a:moveTo>
                    <a:lnTo>
                      <a:pt x="297" y="1344"/>
                    </a:lnTo>
                    <a:lnTo>
                      <a:pt x="297" y="1342"/>
                    </a:lnTo>
                    <a:lnTo>
                      <a:pt x="302" y="1337"/>
                    </a:lnTo>
                    <a:lnTo>
                      <a:pt x="298" y="1344"/>
                    </a:lnTo>
                    <a:close/>
                    <a:moveTo>
                      <a:pt x="297" y="1342"/>
                    </a:moveTo>
                    <a:lnTo>
                      <a:pt x="270" y="1320"/>
                    </a:lnTo>
                    <a:lnTo>
                      <a:pt x="282" y="1308"/>
                    </a:lnTo>
                    <a:lnTo>
                      <a:pt x="307" y="1331"/>
                    </a:lnTo>
                    <a:lnTo>
                      <a:pt x="297" y="1342"/>
                    </a:lnTo>
                    <a:close/>
                    <a:moveTo>
                      <a:pt x="270" y="1320"/>
                    </a:moveTo>
                    <a:lnTo>
                      <a:pt x="269" y="1319"/>
                    </a:lnTo>
                    <a:lnTo>
                      <a:pt x="270" y="1320"/>
                    </a:lnTo>
                    <a:lnTo>
                      <a:pt x="277" y="1314"/>
                    </a:lnTo>
                    <a:lnTo>
                      <a:pt x="270" y="1320"/>
                    </a:lnTo>
                    <a:close/>
                    <a:moveTo>
                      <a:pt x="270" y="1320"/>
                    </a:moveTo>
                    <a:lnTo>
                      <a:pt x="242" y="1293"/>
                    </a:lnTo>
                    <a:lnTo>
                      <a:pt x="252" y="1282"/>
                    </a:lnTo>
                    <a:lnTo>
                      <a:pt x="282" y="1308"/>
                    </a:lnTo>
                    <a:lnTo>
                      <a:pt x="270" y="1320"/>
                    </a:lnTo>
                    <a:close/>
                    <a:moveTo>
                      <a:pt x="242" y="1293"/>
                    </a:moveTo>
                    <a:lnTo>
                      <a:pt x="242" y="1293"/>
                    </a:lnTo>
                    <a:lnTo>
                      <a:pt x="241" y="1293"/>
                    </a:lnTo>
                    <a:lnTo>
                      <a:pt x="247" y="1288"/>
                    </a:lnTo>
                    <a:lnTo>
                      <a:pt x="242" y="1293"/>
                    </a:lnTo>
                    <a:close/>
                    <a:moveTo>
                      <a:pt x="241" y="1293"/>
                    </a:moveTo>
                    <a:lnTo>
                      <a:pt x="215" y="1268"/>
                    </a:lnTo>
                    <a:lnTo>
                      <a:pt x="226" y="1256"/>
                    </a:lnTo>
                    <a:lnTo>
                      <a:pt x="252" y="1282"/>
                    </a:lnTo>
                    <a:lnTo>
                      <a:pt x="241" y="1293"/>
                    </a:lnTo>
                    <a:close/>
                    <a:moveTo>
                      <a:pt x="215" y="1268"/>
                    </a:moveTo>
                    <a:lnTo>
                      <a:pt x="215" y="1268"/>
                    </a:lnTo>
                    <a:lnTo>
                      <a:pt x="215" y="1268"/>
                    </a:lnTo>
                    <a:lnTo>
                      <a:pt x="220" y="1261"/>
                    </a:lnTo>
                    <a:lnTo>
                      <a:pt x="215" y="1268"/>
                    </a:lnTo>
                    <a:close/>
                    <a:moveTo>
                      <a:pt x="215" y="1268"/>
                    </a:moveTo>
                    <a:lnTo>
                      <a:pt x="189" y="1241"/>
                    </a:lnTo>
                    <a:lnTo>
                      <a:pt x="201" y="1230"/>
                    </a:lnTo>
                    <a:lnTo>
                      <a:pt x="226" y="1256"/>
                    </a:lnTo>
                    <a:lnTo>
                      <a:pt x="215" y="1268"/>
                    </a:lnTo>
                    <a:close/>
                    <a:moveTo>
                      <a:pt x="189" y="1241"/>
                    </a:moveTo>
                    <a:lnTo>
                      <a:pt x="188" y="1241"/>
                    </a:lnTo>
                    <a:lnTo>
                      <a:pt x="188" y="1241"/>
                    </a:lnTo>
                    <a:lnTo>
                      <a:pt x="194" y="1236"/>
                    </a:lnTo>
                    <a:lnTo>
                      <a:pt x="189" y="1241"/>
                    </a:lnTo>
                    <a:close/>
                    <a:moveTo>
                      <a:pt x="188" y="1241"/>
                    </a:moveTo>
                    <a:lnTo>
                      <a:pt x="162" y="1211"/>
                    </a:lnTo>
                    <a:lnTo>
                      <a:pt x="175" y="1201"/>
                    </a:lnTo>
                    <a:lnTo>
                      <a:pt x="201" y="1230"/>
                    </a:lnTo>
                    <a:lnTo>
                      <a:pt x="188" y="1241"/>
                    </a:lnTo>
                    <a:close/>
                    <a:moveTo>
                      <a:pt x="162" y="1211"/>
                    </a:moveTo>
                    <a:lnTo>
                      <a:pt x="162" y="1211"/>
                    </a:lnTo>
                    <a:lnTo>
                      <a:pt x="162" y="1211"/>
                    </a:lnTo>
                    <a:lnTo>
                      <a:pt x="169" y="1206"/>
                    </a:lnTo>
                    <a:lnTo>
                      <a:pt x="162" y="1211"/>
                    </a:lnTo>
                    <a:close/>
                    <a:moveTo>
                      <a:pt x="162" y="1211"/>
                    </a:moveTo>
                    <a:lnTo>
                      <a:pt x="139" y="1182"/>
                    </a:lnTo>
                    <a:lnTo>
                      <a:pt x="152" y="1171"/>
                    </a:lnTo>
                    <a:lnTo>
                      <a:pt x="175" y="1201"/>
                    </a:lnTo>
                    <a:lnTo>
                      <a:pt x="162" y="1211"/>
                    </a:lnTo>
                    <a:close/>
                    <a:moveTo>
                      <a:pt x="139" y="1182"/>
                    </a:moveTo>
                    <a:lnTo>
                      <a:pt x="139" y="1182"/>
                    </a:lnTo>
                    <a:lnTo>
                      <a:pt x="139" y="1182"/>
                    </a:lnTo>
                    <a:lnTo>
                      <a:pt x="145" y="1176"/>
                    </a:lnTo>
                    <a:lnTo>
                      <a:pt x="139" y="1182"/>
                    </a:lnTo>
                    <a:close/>
                    <a:moveTo>
                      <a:pt x="139" y="1182"/>
                    </a:moveTo>
                    <a:lnTo>
                      <a:pt x="120" y="1152"/>
                    </a:lnTo>
                    <a:lnTo>
                      <a:pt x="133" y="1143"/>
                    </a:lnTo>
                    <a:lnTo>
                      <a:pt x="152" y="1173"/>
                    </a:lnTo>
                    <a:lnTo>
                      <a:pt x="139" y="1182"/>
                    </a:lnTo>
                    <a:close/>
                    <a:moveTo>
                      <a:pt x="120" y="1152"/>
                    </a:moveTo>
                    <a:lnTo>
                      <a:pt x="120" y="1152"/>
                    </a:lnTo>
                    <a:lnTo>
                      <a:pt x="118" y="1152"/>
                    </a:lnTo>
                    <a:lnTo>
                      <a:pt x="126" y="1147"/>
                    </a:lnTo>
                    <a:lnTo>
                      <a:pt x="120" y="1152"/>
                    </a:lnTo>
                    <a:close/>
                    <a:moveTo>
                      <a:pt x="118" y="1152"/>
                    </a:moveTo>
                    <a:lnTo>
                      <a:pt x="99" y="1119"/>
                    </a:lnTo>
                    <a:lnTo>
                      <a:pt x="113" y="1111"/>
                    </a:lnTo>
                    <a:lnTo>
                      <a:pt x="133" y="1143"/>
                    </a:lnTo>
                    <a:lnTo>
                      <a:pt x="118" y="1152"/>
                    </a:lnTo>
                    <a:close/>
                    <a:moveTo>
                      <a:pt x="99" y="1119"/>
                    </a:moveTo>
                    <a:lnTo>
                      <a:pt x="99" y="1119"/>
                    </a:lnTo>
                    <a:lnTo>
                      <a:pt x="99" y="1119"/>
                    </a:lnTo>
                    <a:lnTo>
                      <a:pt x="107" y="1115"/>
                    </a:lnTo>
                    <a:lnTo>
                      <a:pt x="99" y="1119"/>
                    </a:lnTo>
                    <a:close/>
                    <a:moveTo>
                      <a:pt x="99" y="1119"/>
                    </a:moveTo>
                    <a:lnTo>
                      <a:pt x="82" y="1086"/>
                    </a:lnTo>
                    <a:lnTo>
                      <a:pt x="98" y="1079"/>
                    </a:lnTo>
                    <a:lnTo>
                      <a:pt x="113" y="1111"/>
                    </a:lnTo>
                    <a:lnTo>
                      <a:pt x="99" y="1119"/>
                    </a:lnTo>
                    <a:close/>
                    <a:moveTo>
                      <a:pt x="97" y="1077"/>
                    </a:moveTo>
                    <a:lnTo>
                      <a:pt x="98" y="1079"/>
                    </a:lnTo>
                    <a:lnTo>
                      <a:pt x="98" y="1079"/>
                    </a:lnTo>
                    <a:lnTo>
                      <a:pt x="90" y="1082"/>
                    </a:lnTo>
                    <a:lnTo>
                      <a:pt x="97" y="1077"/>
                    </a:lnTo>
                    <a:close/>
                    <a:moveTo>
                      <a:pt x="82" y="1086"/>
                    </a:moveTo>
                    <a:lnTo>
                      <a:pt x="63" y="1054"/>
                    </a:lnTo>
                    <a:lnTo>
                      <a:pt x="77" y="1045"/>
                    </a:lnTo>
                    <a:lnTo>
                      <a:pt x="97" y="1077"/>
                    </a:lnTo>
                    <a:lnTo>
                      <a:pt x="82" y="1086"/>
                    </a:lnTo>
                    <a:close/>
                    <a:moveTo>
                      <a:pt x="63" y="1054"/>
                    </a:moveTo>
                    <a:lnTo>
                      <a:pt x="63" y="1053"/>
                    </a:lnTo>
                    <a:lnTo>
                      <a:pt x="63" y="1052"/>
                    </a:lnTo>
                    <a:lnTo>
                      <a:pt x="71" y="1049"/>
                    </a:lnTo>
                    <a:lnTo>
                      <a:pt x="63" y="1054"/>
                    </a:lnTo>
                    <a:close/>
                    <a:moveTo>
                      <a:pt x="63" y="1052"/>
                    </a:moveTo>
                    <a:lnTo>
                      <a:pt x="50" y="1017"/>
                    </a:lnTo>
                    <a:lnTo>
                      <a:pt x="64" y="1010"/>
                    </a:lnTo>
                    <a:lnTo>
                      <a:pt x="79" y="1046"/>
                    </a:lnTo>
                    <a:lnTo>
                      <a:pt x="63" y="1052"/>
                    </a:lnTo>
                    <a:close/>
                    <a:moveTo>
                      <a:pt x="64" y="1010"/>
                    </a:moveTo>
                    <a:lnTo>
                      <a:pt x="64" y="1010"/>
                    </a:lnTo>
                    <a:lnTo>
                      <a:pt x="64" y="1010"/>
                    </a:lnTo>
                    <a:lnTo>
                      <a:pt x="58" y="1013"/>
                    </a:lnTo>
                    <a:lnTo>
                      <a:pt x="64" y="1010"/>
                    </a:lnTo>
                    <a:close/>
                    <a:moveTo>
                      <a:pt x="50" y="1017"/>
                    </a:moveTo>
                    <a:lnTo>
                      <a:pt x="37" y="983"/>
                    </a:lnTo>
                    <a:lnTo>
                      <a:pt x="52" y="978"/>
                    </a:lnTo>
                    <a:lnTo>
                      <a:pt x="64" y="1010"/>
                    </a:lnTo>
                    <a:lnTo>
                      <a:pt x="50" y="1017"/>
                    </a:lnTo>
                    <a:close/>
                    <a:moveTo>
                      <a:pt x="37" y="983"/>
                    </a:moveTo>
                    <a:lnTo>
                      <a:pt x="36" y="983"/>
                    </a:lnTo>
                    <a:lnTo>
                      <a:pt x="36" y="983"/>
                    </a:lnTo>
                    <a:lnTo>
                      <a:pt x="44" y="981"/>
                    </a:lnTo>
                    <a:lnTo>
                      <a:pt x="37" y="983"/>
                    </a:lnTo>
                    <a:close/>
                    <a:moveTo>
                      <a:pt x="36" y="983"/>
                    </a:moveTo>
                    <a:lnTo>
                      <a:pt x="27" y="947"/>
                    </a:lnTo>
                    <a:lnTo>
                      <a:pt x="43" y="942"/>
                    </a:lnTo>
                    <a:lnTo>
                      <a:pt x="53" y="978"/>
                    </a:lnTo>
                    <a:lnTo>
                      <a:pt x="36" y="983"/>
                    </a:lnTo>
                    <a:close/>
                    <a:moveTo>
                      <a:pt x="27" y="947"/>
                    </a:moveTo>
                    <a:lnTo>
                      <a:pt x="17" y="911"/>
                    </a:lnTo>
                    <a:lnTo>
                      <a:pt x="32" y="906"/>
                    </a:lnTo>
                    <a:lnTo>
                      <a:pt x="43" y="942"/>
                    </a:lnTo>
                    <a:lnTo>
                      <a:pt x="27" y="947"/>
                    </a:lnTo>
                    <a:close/>
                    <a:moveTo>
                      <a:pt x="17" y="911"/>
                    </a:moveTo>
                    <a:lnTo>
                      <a:pt x="17" y="911"/>
                    </a:lnTo>
                    <a:lnTo>
                      <a:pt x="17" y="910"/>
                    </a:lnTo>
                    <a:lnTo>
                      <a:pt x="25" y="909"/>
                    </a:lnTo>
                    <a:lnTo>
                      <a:pt x="17" y="911"/>
                    </a:lnTo>
                    <a:close/>
                    <a:moveTo>
                      <a:pt x="17" y="910"/>
                    </a:moveTo>
                    <a:lnTo>
                      <a:pt x="10" y="874"/>
                    </a:lnTo>
                    <a:lnTo>
                      <a:pt x="26" y="872"/>
                    </a:lnTo>
                    <a:lnTo>
                      <a:pt x="32" y="908"/>
                    </a:lnTo>
                    <a:lnTo>
                      <a:pt x="17" y="910"/>
                    </a:lnTo>
                    <a:close/>
                    <a:moveTo>
                      <a:pt x="10" y="874"/>
                    </a:moveTo>
                    <a:lnTo>
                      <a:pt x="10" y="874"/>
                    </a:lnTo>
                    <a:lnTo>
                      <a:pt x="10" y="874"/>
                    </a:lnTo>
                    <a:lnTo>
                      <a:pt x="18" y="873"/>
                    </a:lnTo>
                    <a:lnTo>
                      <a:pt x="10" y="874"/>
                    </a:lnTo>
                    <a:close/>
                    <a:moveTo>
                      <a:pt x="10" y="874"/>
                    </a:moveTo>
                    <a:lnTo>
                      <a:pt x="4" y="836"/>
                    </a:lnTo>
                    <a:lnTo>
                      <a:pt x="19" y="833"/>
                    </a:lnTo>
                    <a:lnTo>
                      <a:pt x="26" y="872"/>
                    </a:lnTo>
                    <a:lnTo>
                      <a:pt x="10" y="874"/>
                    </a:lnTo>
                    <a:close/>
                    <a:moveTo>
                      <a:pt x="4" y="836"/>
                    </a:moveTo>
                    <a:lnTo>
                      <a:pt x="4" y="834"/>
                    </a:lnTo>
                    <a:lnTo>
                      <a:pt x="4" y="834"/>
                    </a:lnTo>
                    <a:lnTo>
                      <a:pt x="12" y="834"/>
                    </a:lnTo>
                    <a:lnTo>
                      <a:pt x="4" y="836"/>
                    </a:lnTo>
                    <a:close/>
                    <a:moveTo>
                      <a:pt x="4" y="834"/>
                    </a:moveTo>
                    <a:lnTo>
                      <a:pt x="0" y="796"/>
                    </a:lnTo>
                    <a:lnTo>
                      <a:pt x="17" y="794"/>
                    </a:lnTo>
                    <a:lnTo>
                      <a:pt x="19" y="833"/>
                    </a:lnTo>
                    <a:lnTo>
                      <a:pt x="4" y="834"/>
                    </a:lnTo>
                    <a:close/>
                    <a:moveTo>
                      <a:pt x="0" y="796"/>
                    </a:moveTo>
                    <a:lnTo>
                      <a:pt x="0" y="794"/>
                    </a:lnTo>
                    <a:lnTo>
                      <a:pt x="8" y="794"/>
                    </a:lnTo>
                    <a:lnTo>
                      <a:pt x="0" y="796"/>
                    </a:lnTo>
                    <a:close/>
                    <a:moveTo>
                      <a:pt x="0" y="794"/>
                    </a:moveTo>
                    <a:lnTo>
                      <a:pt x="0" y="758"/>
                    </a:lnTo>
                    <a:lnTo>
                      <a:pt x="17" y="758"/>
                    </a:lnTo>
                    <a:lnTo>
                      <a:pt x="17" y="794"/>
                    </a:lnTo>
                    <a:lnTo>
                      <a:pt x="0" y="794"/>
                    </a:lnTo>
                    <a:close/>
                    <a:moveTo>
                      <a:pt x="0" y="758"/>
                    </a:moveTo>
                    <a:lnTo>
                      <a:pt x="0" y="720"/>
                    </a:lnTo>
                    <a:lnTo>
                      <a:pt x="17" y="720"/>
                    </a:lnTo>
                    <a:lnTo>
                      <a:pt x="17" y="758"/>
                    </a:lnTo>
                    <a:lnTo>
                      <a:pt x="0" y="758"/>
                    </a:lnTo>
                    <a:close/>
                    <a:moveTo>
                      <a:pt x="0" y="720"/>
                    </a:moveTo>
                    <a:lnTo>
                      <a:pt x="0" y="719"/>
                    </a:lnTo>
                    <a:lnTo>
                      <a:pt x="8" y="720"/>
                    </a:lnTo>
                    <a:lnTo>
                      <a:pt x="0" y="720"/>
                    </a:lnTo>
                    <a:close/>
                    <a:moveTo>
                      <a:pt x="0" y="719"/>
                    </a:moveTo>
                    <a:lnTo>
                      <a:pt x="4" y="680"/>
                    </a:lnTo>
                    <a:lnTo>
                      <a:pt x="19" y="681"/>
                    </a:lnTo>
                    <a:lnTo>
                      <a:pt x="17" y="720"/>
                    </a:lnTo>
                    <a:lnTo>
                      <a:pt x="0" y="719"/>
                    </a:lnTo>
                    <a:close/>
                    <a:moveTo>
                      <a:pt x="4" y="680"/>
                    </a:moveTo>
                    <a:lnTo>
                      <a:pt x="4" y="680"/>
                    </a:lnTo>
                    <a:lnTo>
                      <a:pt x="4" y="679"/>
                    </a:lnTo>
                    <a:lnTo>
                      <a:pt x="12" y="680"/>
                    </a:lnTo>
                    <a:lnTo>
                      <a:pt x="4" y="680"/>
                    </a:lnTo>
                    <a:close/>
                    <a:moveTo>
                      <a:pt x="4" y="679"/>
                    </a:moveTo>
                    <a:lnTo>
                      <a:pt x="10" y="643"/>
                    </a:lnTo>
                    <a:lnTo>
                      <a:pt x="26" y="647"/>
                    </a:lnTo>
                    <a:lnTo>
                      <a:pt x="19" y="683"/>
                    </a:lnTo>
                    <a:lnTo>
                      <a:pt x="4" y="679"/>
                    </a:lnTo>
                    <a:close/>
                    <a:moveTo>
                      <a:pt x="26" y="647"/>
                    </a:moveTo>
                    <a:lnTo>
                      <a:pt x="26" y="645"/>
                    </a:lnTo>
                    <a:lnTo>
                      <a:pt x="26" y="647"/>
                    </a:lnTo>
                    <a:lnTo>
                      <a:pt x="18" y="645"/>
                    </a:lnTo>
                    <a:lnTo>
                      <a:pt x="26" y="647"/>
                    </a:lnTo>
                    <a:close/>
                    <a:moveTo>
                      <a:pt x="10" y="643"/>
                    </a:moveTo>
                    <a:lnTo>
                      <a:pt x="17" y="604"/>
                    </a:lnTo>
                    <a:lnTo>
                      <a:pt x="32" y="607"/>
                    </a:lnTo>
                    <a:lnTo>
                      <a:pt x="26" y="647"/>
                    </a:lnTo>
                    <a:lnTo>
                      <a:pt x="10" y="643"/>
                    </a:lnTo>
                    <a:close/>
                    <a:moveTo>
                      <a:pt x="17" y="604"/>
                    </a:moveTo>
                    <a:lnTo>
                      <a:pt x="17" y="604"/>
                    </a:lnTo>
                    <a:lnTo>
                      <a:pt x="17" y="603"/>
                    </a:lnTo>
                    <a:lnTo>
                      <a:pt x="25" y="605"/>
                    </a:lnTo>
                    <a:lnTo>
                      <a:pt x="17" y="604"/>
                    </a:lnTo>
                    <a:close/>
                    <a:moveTo>
                      <a:pt x="17" y="603"/>
                    </a:moveTo>
                    <a:lnTo>
                      <a:pt x="27" y="567"/>
                    </a:lnTo>
                    <a:lnTo>
                      <a:pt x="43" y="572"/>
                    </a:lnTo>
                    <a:lnTo>
                      <a:pt x="32" y="608"/>
                    </a:lnTo>
                    <a:lnTo>
                      <a:pt x="17" y="603"/>
                    </a:lnTo>
                    <a:close/>
                    <a:moveTo>
                      <a:pt x="27" y="567"/>
                    </a:moveTo>
                    <a:lnTo>
                      <a:pt x="27" y="568"/>
                    </a:lnTo>
                    <a:lnTo>
                      <a:pt x="27" y="567"/>
                    </a:lnTo>
                    <a:lnTo>
                      <a:pt x="35" y="569"/>
                    </a:lnTo>
                    <a:lnTo>
                      <a:pt x="27" y="567"/>
                    </a:lnTo>
                    <a:close/>
                    <a:moveTo>
                      <a:pt x="27" y="567"/>
                    </a:moveTo>
                    <a:lnTo>
                      <a:pt x="36" y="535"/>
                    </a:lnTo>
                    <a:lnTo>
                      <a:pt x="52" y="540"/>
                    </a:lnTo>
                    <a:lnTo>
                      <a:pt x="43" y="572"/>
                    </a:lnTo>
                    <a:lnTo>
                      <a:pt x="27" y="567"/>
                    </a:lnTo>
                    <a:close/>
                    <a:moveTo>
                      <a:pt x="36" y="535"/>
                    </a:moveTo>
                    <a:lnTo>
                      <a:pt x="36" y="535"/>
                    </a:lnTo>
                    <a:lnTo>
                      <a:pt x="36" y="535"/>
                    </a:lnTo>
                    <a:lnTo>
                      <a:pt x="44" y="537"/>
                    </a:lnTo>
                    <a:lnTo>
                      <a:pt x="36" y="535"/>
                    </a:lnTo>
                    <a:close/>
                    <a:moveTo>
                      <a:pt x="36" y="535"/>
                    </a:moveTo>
                    <a:lnTo>
                      <a:pt x="50" y="499"/>
                    </a:lnTo>
                    <a:lnTo>
                      <a:pt x="64" y="504"/>
                    </a:lnTo>
                    <a:lnTo>
                      <a:pt x="52" y="540"/>
                    </a:lnTo>
                    <a:lnTo>
                      <a:pt x="36" y="535"/>
                    </a:lnTo>
                    <a:close/>
                    <a:moveTo>
                      <a:pt x="50" y="499"/>
                    </a:moveTo>
                    <a:lnTo>
                      <a:pt x="63" y="463"/>
                    </a:lnTo>
                    <a:lnTo>
                      <a:pt x="79" y="468"/>
                    </a:lnTo>
                    <a:lnTo>
                      <a:pt x="64" y="504"/>
                    </a:lnTo>
                    <a:lnTo>
                      <a:pt x="50" y="499"/>
                    </a:lnTo>
                    <a:close/>
                    <a:moveTo>
                      <a:pt x="63" y="463"/>
                    </a:moveTo>
                    <a:lnTo>
                      <a:pt x="63" y="461"/>
                    </a:lnTo>
                    <a:lnTo>
                      <a:pt x="63" y="461"/>
                    </a:lnTo>
                    <a:lnTo>
                      <a:pt x="71" y="465"/>
                    </a:lnTo>
                    <a:lnTo>
                      <a:pt x="63" y="463"/>
                    </a:lnTo>
                    <a:close/>
                    <a:moveTo>
                      <a:pt x="63" y="461"/>
                    </a:moveTo>
                    <a:lnTo>
                      <a:pt x="82" y="428"/>
                    </a:lnTo>
                    <a:lnTo>
                      <a:pt x="97" y="437"/>
                    </a:lnTo>
                    <a:lnTo>
                      <a:pt x="77" y="469"/>
                    </a:lnTo>
                    <a:lnTo>
                      <a:pt x="63" y="461"/>
                    </a:lnTo>
                    <a:close/>
                    <a:moveTo>
                      <a:pt x="98" y="436"/>
                    </a:moveTo>
                    <a:lnTo>
                      <a:pt x="98" y="436"/>
                    </a:lnTo>
                    <a:lnTo>
                      <a:pt x="97" y="437"/>
                    </a:lnTo>
                    <a:lnTo>
                      <a:pt x="90" y="433"/>
                    </a:lnTo>
                    <a:lnTo>
                      <a:pt x="98" y="436"/>
                    </a:lnTo>
                    <a:close/>
                    <a:moveTo>
                      <a:pt x="82" y="429"/>
                    </a:moveTo>
                    <a:lnTo>
                      <a:pt x="99" y="396"/>
                    </a:lnTo>
                    <a:lnTo>
                      <a:pt x="113" y="404"/>
                    </a:lnTo>
                    <a:lnTo>
                      <a:pt x="98" y="436"/>
                    </a:lnTo>
                    <a:lnTo>
                      <a:pt x="82" y="429"/>
                    </a:lnTo>
                    <a:close/>
                    <a:moveTo>
                      <a:pt x="99" y="396"/>
                    </a:moveTo>
                    <a:lnTo>
                      <a:pt x="99" y="396"/>
                    </a:lnTo>
                    <a:lnTo>
                      <a:pt x="99" y="396"/>
                    </a:lnTo>
                    <a:lnTo>
                      <a:pt x="107" y="400"/>
                    </a:lnTo>
                    <a:lnTo>
                      <a:pt x="99" y="396"/>
                    </a:lnTo>
                    <a:close/>
                    <a:moveTo>
                      <a:pt x="99" y="396"/>
                    </a:moveTo>
                    <a:lnTo>
                      <a:pt x="120" y="366"/>
                    </a:lnTo>
                    <a:lnTo>
                      <a:pt x="133" y="375"/>
                    </a:lnTo>
                    <a:lnTo>
                      <a:pt x="113" y="405"/>
                    </a:lnTo>
                    <a:lnTo>
                      <a:pt x="99" y="396"/>
                    </a:lnTo>
                    <a:close/>
                    <a:moveTo>
                      <a:pt x="133" y="375"/>
                    </a:moveTo>
                    <a:lnTo>
                      <a:pt x="152" y="346"/>
                    </a:lnTo>
                    <a:lnTo>
                      <a:pt x="133" y="375"/>
                    </a:lnTo>
                    <a:lnTo>
                      <a:pt x="126" y="370"/>
                    </a:lnTo>
                    <a:lnTo>
                      <a:pt x="133" y="375"/>
                    </a:lnTo>
                    <a:close/>
                    <a:moveTo>
                      <a:pt x="120" y="366"/>
                    </a:moveTo>
                    <a:lnTo>
                      <a:pt x="139" y="337"/>
                    </a:lnTo>
                    <a:lnTo>
                      <a:pt x="152" y="346"/>
                    </a:lnTo>
                    <a:lnTo>
                      <a:pt x="133" y="375"/>
                    </a:lnTo>
                    <a:lnTo>
                      <a:pt x="120" y="366"/>
                    </a:lnTo>
                    <a:close/>
                    <a:moveTo>
                      <a:pt x="139" y="337"/>
                    </a:moveTo>
                    <a:lnTo>
                      <a:pt x="139" y="337"/>
                    </a:lnTo>
                    <a:lnTo>
                      <a:pt x="139" y="337"/>
                    </a:lnTo>
                    <a:lnTo>
                      <a:pt x="145" y="340"/>
                    </a:lnTo>
                    <a:lnTo>
                      <a:pt x="139" y="337"/>
                    </a:lnTo>
                    <a:close/>
                    <a:moveTo>
                      <a:pt x="139" y="337"/>
                    </a:moveTo>
                    <a:lnTo>
                      <a:pt x="162" y="307"/>
                    </a:lnTo>
                    <a:lnTo>
                      <a:pt x="175" y="316"/>
                    </a:lnTo>
                    <a:lnTo>
                      <a:pt x="152" y="346"/>
                    </a:lnTo>
                    <a:lnTo>
                      <a:pt x="139" y="337"/>
                    </a:lnTo>
                    <a:close/>
                    <a:moveTo>
                      <a:pt x="162" y="307"/>
                    </a:moveTo>
                    <a:lnTo>
                      <a:pt x="162" y="307"/>
                    </a:lnTo>
                    <a:lnTo>
                      <a:pt x="162" y="306"/>
                    </a:lnTo>
                    <a:lnTo>
                      <a:pt x="169" y="312"/>
                    </a:lnTo>
                    <a:lnTo>
                      <a:pt x="162" y="307"/>
                    </a:lnTo>
                    <a:close/>
                    <a:moveTo>
                      <a:pt x="162" y="306"/>
                    </a:moveTo>
                    <a:lnTo>
                      <a:pt x="188" y="277"/>
                    </a:lnTo>
                    <a:lnTo>
                      <a:pt x="201" y="288"/>
                    </a:lnTo>
                    <a:lnTo>
                      <a:pt x="175" y="317"/>
                    </a:lnTo>
                    <a:lnTo>
                      <a:pt x="162" y="306"/>
                    </a:lnTo>
                    <a:close/>
                    <a:moveTo>
                      <a:pt x="188" y="277"/>
                    </a:moveTo>
                    <a:lnTo>
                      <a:pt x="189" y="276"/>
                    </a:lnTo>
                    <a:lnTo>
                      <a:pt x="189" y="276"/>
                    </a:lnTo>
                    <a:lnTo>
                      <a:pt x="194" y="283"/>
                    </a:lnTo>
                    <a:lnTo>
                      <a:pt x="188" y="277"/>
                    </a:lnTo>
                    <a:close/>
                    <a:moveTo>
                      <a:pt x="189" y="276"/>
                    </a:moveTo>
                    <a:lnTo>
                      <a:pt x="215" y="250"/>
                    </a:lnTo>
                    <a:lnTo>
                      <a:pt x="226" y="262"/>
                    </a:lnTo>
                    <a:lnTo>
                      <a:pt x="201" y="288"/>
                    </a:lnTo>
                    <a:lnTo>
                      <a:pt x="189" y="276"/>
                    </a:lnTo>
                    <a:close/>
                    <a:moveTo>
                      <a:pt x="226" y="262"/>
                    </a:moveTo>
                    <a:lnTo>
                      <a:pt x="226" y="262"/>
                    </a:lnTo>
                    <a:lnTo>
                      <a:pt x="220" y="256"/>
                    </a:lnTo>
                    <a:lnTo>
                      <a:pt x="226" y="262"/>
                    </a:lnTo>
                    <a:close/>
                    <a:moveTo>
                      <a:pt x="215" y="250"/>
                    </a:moveTo>
                    <a:lnTo>
                      <a:pt x="241" y="221"/>
                    </a:lnTo>
                    <a:lnTo>
                      <a:pt x="253" y="232"/>
                    </a:lnTo>
                    <a:lnTo>
                      <a:pt x="226" y="262"/>
                    </a:lnTo>
                    <a:lnTo>
                      <a:pt x="215" y="250"/>
                    </a:lnTo>
                    <a:close/>
                    <a:moveTo>
                      <a:pt x="241" y="221"/>
                    </a:moveTo>
                    <a:lnTo>
                      <a:pt x="241" y="221"/>
                    </a:lnTo>
                    <a:lnTo>
                      <a:pt x="242" y="221"/>
                    </a:lnTo>
                    <a:lnTo>
                      <a:pt x="247" y="227"/>
                    </a:lnTo>
                    <a:lnTo>
                      <a:pt x="241" y="221"/>
                    </a:lnTo>
                    <a:close/>
                    <a:moveTo>
                      <a:pt x="242" y="221"/>
                    </a:moveTo>
                    <a:lnTo>
                      <a:pt x="271" y="198"/>
                    </a:lnTo>
                    <a:lnTo>
                      <a:pt x="282" y="211"/>
                    </a:lnTo>
                    <a:lnTo>
                      <a:pt x="252" y="234"/>
                    </a:lnTo>
                    <a:lnTo>
                      <a:pt x="242" y="221"/>
                    </a:lnTo>
                    <a:close/>
                    <a:moveTo>
                      <a:pt x="282" y="211"/>
                    </a:moveTo>
                    <a:lnTo>
                      <a:pt x="280" y="211"/>
                    </a:lnTo>
                    <a:lnTo>
                      <a:pt x="282" y="211"/>
                    </a:lnTo>
                    <a:lnTo>
                      <a:pt x="277" y="204"/>
                    </a:lnTo>
                    <a:lnTo>
                      <a:pt x="282" y="211"/>
                    </a:lnTo>
                    <a:close/>
                    <a:moveTo>
                      <a:pt x="270" y="198"/>
                    </a:moveTo>
                    <a:lnTo>
                      <a:pt x="297" y="175"/>
                    </a:lnTo>
                    <a:lnTo>
                      <a:pt x="307" y="187"/>
                    </a:lnTo>
                    <a:lnTo>
                      <a:pt x="282" y="211"/>
                    </a:lnTo>
                    <a:lnTo>
                      <a:pt x="270" y="198"/>
                    </a:lnTo>
                    <a:close/>
                    <a:moveTo>
                      <a:pt x="297" y="175"/>
                    </a:moveTo>
                    <a:lnTo>
                      <a:pt x="297" y="175"/>
                    </a:lnTo>
                    <a:lnTo>
                      <a:pt x="297" y="175"/>
                    </a:lnTo>
                    <a:lnTo>
                      <a:pt x="302" y="181"/>
                    </a:lnTo>
                    <a:lnTo>
                      <a:pt x="297" y="175"/>
                    </a:lnTo>
                    <a:close/>
                    <a:moveTo>
                      <a:pt x="297" y="175"/>
                    </a:moveTo>
                    <a:lnTo>
                      <a:pt x="331" y="151"/>
                    </a:lnTo>
                    <a:lnTo>
                      <a:pt x="340" y="164"/>
                    </a:lnTo>
                    <a:lnTo>
                      <a:pt x="307" y="187"/>
                    </a:lnTo>
                    <a:lnTo>
                      <a:pt x="297" y="175"/>
                    </a:lnTo>
                    <a:close/>
                    <a:moveTo>
                      <a:pt x="331" y="151"/>
                    </a:moveTo>
                    <a:lnTo>
                      <a:pt x="331" y="151"/>
                    </a:lnTo>
                    <a:lnTo>
                      <a:pt x="331" y="151"/>
                    </a:lnTo>
                    <a:lnTo>
                      <a:pt x="334" y="158"/>
                    </a:lnTo>
                    <a:lnTo>
                      <a:pt x="331" y="151"/>
                    </a:lnTo>
                    <a:close/>
                    <a:moveTo>
                      <a:pt x="331" y="151"/>
                    </a:moveTo>
                    <a:lnTo>
                      <a:pt x="363" y="132"/>
                    </a:lnTo>
                    <a:lnTo>
                      <a:pt x="372" y="145"/>
                    </a:lnTo>
                    <a:lnTo>
                      <a:pt x="340" y="166"/>
                    </a:lnTo>
                    <a:lnTo>
                      <a:pt x="331" y="151"/>
                    </a:lnTo>
                    <a:close/>
                    <a:moveTo>
                      <a:pt x="363" y="132"/>
                    </a:moveTo>
                    <a:lnTo>
                      <a:pt x="396" y="112"/>
                    </a:lnTo>
                    <a:lnTo>
                      <a:pt x="404" y="126"/>
                    </a:lnTo>
                    <a:lnTo>
                      <a:pt x="372" y="145"/>
                    </a:lnTo>
                    <a:lnTo>
                      <a:pt x="363" y="132"/>
                    </a:lnTo>
                    <a:close/>
                    <a:moveTo>
                      <a:pt x="396" y="112"/>
                    </a:moveTo>
                    <a:lnTo>
                      <a:pt x="428" y="92"/>
                    </a:lnTo>
                    <a:lnTo>
                      <a:pt x="437" y="106"/>
                    </a:lnTo>
                    <a:lnTo>
                      <a:pt x="404" y="126"/>
                    </a:lnTo>
                    <a:lnTo>
                      <a:pt x="396" y="112"/>
                    </a:lnTo>
                    <a:close/>
                    <a:moveTo>
                      <a:pt x="428" y="92"/>
                    </a:moveTo>
                    <a:lnTo>
                      <a:pt x="430" y="92"/>
                    </a:lnTo>
                    <a:lnTo>
                      <a:pt x="430" y="92"/>
                    </a:lnTo>
                    <a:lnTo>
                      <a:pt x="432" y="100"/>
                    </a:lnTo>
                    <a:lnTo>
                      <a:pt x="428" y="92"/>
                    </a:lnTo>
                    <a:close/>
                    <a:moveTo>
                      <a:pt x="430" y="92"/>
                    </a:moveTo>
                    <a:lnTo>
                      <a:pt x="466" y="76"/>
                    </a:lnTo>
                    <a:lnTo>
                      <a:pt x="472" y="91"/>
                    </a:lnTo>
                    <a:lnTo>
                      <a:pt x="436" y="106"/>
                    </a:lnTo>
                    <a:lnTo>
                      <a:pt x="430" y="92"/>
                    </a:lnTo>
                    <a:close/>
                    <a:moveTo>
                      <a:pt x="466" y="76"/>
                    </a:moveTo>
                    <a:lnTo>
                      <a:pt x="502" y="59"/>
                    </a:lnTo>
                    <a:lnTo>
                      <a:pt x="508" y="74"/>
                    </a:lnTo>
                    <a:lnTo>
                      <a:pt x="472" y="91"/>
                    </a:lnTo>
                    <a:lnTo>
                      <a:pt x="466" y="76"/>
                    </a:lnTo>
                    <a:close/>
                    <a:moveTo>
                      <a:pt x="502" y="59"/>
                    </a:moveTo>
                    <a:lnTo>
                      <a:pt x="502" y="59"/>
                    </a:lnTo>
                    <a:lnTo>
                      <a:pt x="502" y="59"/>
                    </a:lnTo>
                    <a:lnTo>
                      <a:pt x="504" y="67"/>
                    </a:lnTo>
                    <a:lnTo>
                      <a:pt x="502" y="59"/>
                    </a:lnTo>
                    <a:close/>
                    <a:moveTo>
                      <a:pt x="502" y="59"/>
                    </a:moveTo>
                    <a:lnTo>
                      <a:pt x="538" y="46"/>
                    </a:lnTo>
                    <a:lnTo>
                      <a:pt x="543" y="61"/>
                    </a:lnTo>
                    <a:lnTo>
                      <a:pt x="507" y="74"/>
                    </a:lnTo>
                    <a:lnTo>
                      <a:pt x="502" y="59"/>
                    </a:lnTo>
                    <a:close/>
                    <a:moveTo>
                      <a:pt x="538" y="46"/>
                    </a:moveTo>
                    <a:lnTo>
                      <a:pt x="539" y="46"/>
                    </a:lnTo>
                    <a:lnTo>
                      <a:pt x="538" y="46"/>
                    </a:lnTo>
                    <a:lnTo>
                      <a:pt x="540" y="54"/>
                    </a:lnTo>
                    <a:lnTo>
                      <a:pt x="538" y="46"/>
                    </a:lnTo>
                    <a:close/>
                    <a:moveTo>
                      <a:pt x="538" y="46"/>
                    </a:moveTo>
                    <a:lnTo>
                      <a:pt x="577" y="33"/>
                    </a:lnTo>
                    <a:lnTo>
                      <a:pt x="583" y="49"/>
                    </a:lnTo>
                    <a:lnTo>
                      <a:pt x="543" y="61"/>
                    </a:lnTo>
                    <a:lnTo>
                      <a:pt x="538" y="46"/>
                    </a:lnTo>
                    <a:close/>
                    <a:moveTo>
                      <a:pt x="577" y="33"/>
                    </a:moveTo>
                    <a:lnTo>
                      <a:pt x="577" y="33"/>
                    </a:lnTo>
                    <a:lnTo>
                      <a:pt x="579" y="33"/>
                    </a:lnTo>
                    <a:lnTo>
                      <a:pt x="580" y="41"/>
                    </a:lnTo>
                    <a:lnTo>
                      <a:pt x="577" y="33"/>
                    </a:lnTo>
                    <a:close/>
                    <a:moveTo>
                      <a:pt x="579" y="33"/>
                    </a:moveTo>
                    <a:lnTo>
                      <a:pt x="617" y="27"/>
                    </a:lnTo>
                    <a:lnTo>
                      <a:pt x="620" y="42"/>
                    </a:lnTo>
                    <a:lnTo>
                      <a:pt x="581" y="49"/>
                    </a:lnTo>
                    <a:lnTo>
                      <a:pt x="579" y="33"/>
                    </a:lnTo>
                    <a:close/>
                    <a:moveTo>
                      <a:pt x="621" y="42"/>
                    </a:moveTo>
                    <a:lnTo>
                      <a:pt x="620" y="42"/>
                    </a:lnTo>
                    <a:lnTo>
                      <a:pt x="620" y="42"/>
                    </a:lnTo>
                    <a:lnTo>
                      <a:pt x="618" y="34"/>
                    </a:lnTo>
                    <a:lnTo>
                      <a:pt x="621" y="42"/>
                    </a:lnTo>
                    <a:close/>
                    <a:moveTo>
                      <a:pt x="617" y="27"/>
                    </a:moveTo>
                    <a:lnTo>
                      <a:pt x="656" y="16"/>
                    </a:lnTo>
                    <a:lnTo>
                      <a:pt x="660" y="32"/>
                    </a:lnTo>
                    <a:lnTo>
                      <a:pt x="621" y="42"/>
                    </a:lnTo>
                    <a:lnTo>
                      <a:pt x="617" y="27"/>
                    </a:lnTo>
                    <a:close/>
                    <a:moveTo>
                      <a:pt x="656" y="16"/>
                    </a:moveTo>
                    <a:lnTo>
                      <a:pt x="656" y="16"/>
                    </a:lnTo>
                    <a:lnTo>
                      <a:pt x="657" y="16"/>
                    </a:lnTo>
                    <a:lnTo>
                      <a:pt x="658" y="24"/>
                    </a:lnTo>
                    <a:lnTo>
                      <a:pt x="656" y="16"/>
                    </a:lnTo>
                    <a:close/>
                    <a:moveTo>
                      <a:pt x="657" y="16"/>
                    </a:moveTo>
                    <a:lnTo>
                      <a:pt x="696" y="10"/>
                    </a:lnTo>
                    <a:lnTo>
                      <a:pt x="698" y="25"/>
                    </a:lnTo>
                    <a:lnTo>
                      <a:pt x="660" y="32"/>
                    </a:lnTo>
                    <a:lnTo>
                      <a:pt x="657" y="16"/>
                    </a:lnTo>
                    <a:close/>
                    <a:moveTo>
                      <a:pt x="696" y="10"/>
                    </a:moveTo>
                    <a:lnTo>
                      <a:pt x="697" y="10"/>
                    </a:lnTo>
                    <a:lnTo>
                      <a:pt x="697" y="10"/>
                    </a:lnTo>
                    <a:lnTo>
                      <a:pt x="697" y="18"/>
                    </a:lnTo>
                    <a:lnTo>
                      <a:pt x="696" y="10"/>
                    </a:lnTo>
                    <a:close/>
                    <a:moveTo>
                      <a:pt x="697" y="10"/>
                    </a:moveTo>
                    <a:lnTo>
                      <a:pt x="735" y="6"/>
                    </a:lnTo>
                    <a:lnTo>
                      <a:pt x="737" y="23"/>
                    </a:lnTo>
                    <a:lnTo>
                      <a:pt x="698" y="25"/>
                    </a:lnTo>
                    <a:lnTo>
                      <a:pt x="697" y="10"/>
                    </a:lnTo>
                    <a:close/>
                    <a:moveTo>
                      <a:pt x="738" y="23"/>
                    </a:moveTo>
                    <a:lnTo>
                      <a:pt x="737" y="23"/>
                    </a:lnTo>
                    <a:lnTo>
                      <a:pt x="737" y="23"/>
                    </a:lnTo>
                    <a:lnTo>
                      <a:pt x="737" y="15"/>
                    </a:lnTo>
                    <a:lnTo>
                      <a:pt x="738" y="23"/>
                    </a:lnTo>
                    <a:close/>
                    <a:moveTo>
                      <a:pt x="735" y="6"/>
                    </a:moveTo>
                    <a:lnTo>
                      <a:pt x="778" y="0"/>
                    </a:lnTo>
                    <a:lnTo>
                      <a:pt x="780" y="16"/>
                    </a:lnTo>
                    <a:lnTo>
                      <a:pt x="738" y="23"/>
                    </a:lnTo>
                    <a:lnTo>
                      <a:pt x="735" y="6"/>
                    </a:lnTo>
                    <a:close/>
                    <a:moveTo>
                      <a:pt x="778" y="0"/>
                    </a:moveTo>
                    <a:lnTo>
                      <a:pt x="778" y="0"/>
                    </a:lnTo>
                    <a:lnTo>
                      <a:pt x="779" y="0"/>
                    </a:lnTo>
                    <a:lnTo>
                      <a:pt x="779" y="9"/>
                    </a:lnTo>
                    <a:lnTo>
                      <a:pt x="778" y="0"/>
                    </a:lnTo>
                    <a:close/>
                    <a:moveTo>
                      <a:pt x="779" y="0"/>
                    </a:moveTo>
                    <a:lnTo>
                      <a:pt x="822" y="0"/>
                    </a:lnTo>
                    <a:lnTo>
                      <a:pt x="822" y="16"/>
                    </a:lnTo>
                    <a:lnTo>
                      <a:pt x="779" y="16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8" name="Freeform 340"/>
              <p:cNvSpPr>
                <a:spLocks noEditPoints="1"/>
              </p:cNvSpPr>
              <p:nvPr/>
            </p:nvSpPr>
            <p:spPr bwMode="auto">
              <a:xfrm>
                <a:off x="1882" y="1591"/>
                <a:ext cx="1572" cy="1451"/>
              </a:xfrm>
              <a:custGeom>
                <a:avLst/>
                <a:gdLst/>
                <a:ahLst/>
                <a:cxnLst>
                  <a:cxn ang="0">
                    <a:pos x="4857" y="467"/>
                  </a:cxn>
                  <a:cxn ang="0">
                    <a:pos x="5107" y="633"/>
                  </a:cxn>
                  <a:cxn ang="0">
                    <a:pos x="4801" y="1153"/>
                  </a:cxn>
                  <a:cxn ang="0">
                    <a:pos x="4517" y="953"/>
                  </a:cxn>
                  <a:cxn ang="0">
                    <a:pos x="5868" y="1456"/>
                  </a:cxn>
                  <a:cxn ang="0">
                    <a:pos x="6009" y="1711"/>
                  </a:cxn>
                  <a:cxn ang="0">
                    <a:pos x="6123" y="1974"/>
                  </a:cxn>
                  <a:cxn ang="0">
                    <a:pos x="5460" y="1997"/>
                  </a:cxn>
                  <a:cxn ang="0">
                    <a:pos x="5816" y="1374"/>
                  </a:cxn>
                  <a:cxn ang="0">
                    <a:pos x="6286" y="3049"/>
                  </a:cxn>
                  <a:cxn ang="0">
                    <a:pos x="6257" y="3330"/>
                  </a:cxn>
                  <a:cxn ang="0">
                    <a:pos x="5614" y="3353"/>
                  </a:cxn>
                  <a:cxn ang="0">
                    <a:pos x="5656" y="3022"/>
                  </a:cxn>
                  <a:cxn ang="0">
                    <a:pos x="5865" y="4357"/>
                  </a:cxn>
                  <a:cxn ang="0">
                    <a:pos x="5695" y="4599"/>
                  </a:cxn>
                  <a:cxn ang="0">
                    <a:pos x="5502" y="4821"/>
                  </a:cxn>
                  <a:cxn ang="0">
                    <a:pos x="5150" y="4302"/>
                  </a:cxn>
                  <a:cxn ang="0">
                    <a:pos x="5917" y="4272"/>
                  </a:cxn>
                  <a:cxn ang="0">
                    <a:pos x="4575" y="5484"/>
                  </a:cxn>
                  <a:cxn ang="0">
                    <a:pos x="4295" y="5602"/>
                  </a:cxn>
                  <a:cxn ang="0">
                    <a:pos x="3956" y="5095"/>
                  </a:cxn>
                  <a:cxn ang="0">
                    <a:pos x="4286" y="4968"/>
                  </a:cxn>
                  <a:cxn ang="0">
                    <a:pos x="3139" y="5804"/>
                  </a:cxn>
                  <a:cxn ang="0">
                    <a:pos x="2833" y="5791"/>
                  </a:cxn>
                  <a:cxn ang="0">
                    <a:pos x="2526" y="5749"/>
                  </a:cxn>
                  <a:cxn ang="0">
                    <a:pos x="2836" y="5206"/>
                  </a:cxn>
                  <a:cxn ang="0">
                    <a:pos x="3241" y="5800"/>
                  </a:cxn>
                  <a:cxn ang="0">
                    <a:pos x="1433" y="5337"/>
                  </a:cxn>
                  <a:cxn ang="0">
                    <a:pos x="1181" y="5171"/>
                  </a:cxn>
                  <a:cxn ang="0">
                    <a:pos x="1489" y="4648"/>
                  </a:cxn>
                  <a:cxn ang="0">
                    <a:pos x="1773" y="4847"/>
                  </a:cxn>
                  <a:cxn ang="0">
                    <a:pos x="418" y="4348"/>
                  </a:cxn>
                  <a:cxn ang="0">
                    <a:pos x="278" y="4094"/>
                  </a:cxn>
                  <a:cxn ang="0">
                    <a:pos x="167" y="3829"/>
                  </a:cxn>
                  <a:cxn ang="0">
                    <a:pos x="829" y="3805"/>
                  </a:cxn>
                  <a:cxn ang="0">
                    <a:pos x="471" y="4429"/>
                  </a:cxn>
                  <a:cxn ang="0">
                    <a:pos x="4" y="2755"/>
                  </a:cxn>
                  <a:cxn ang="0">
                    <a:pos x="34" y="2471"/>
                  </a:cxn>
                  <a:cxn ang="0">
                    <a:pos x="676" y="2451"/>
                  </a:cxn>
                  <a:cxn ang="0">
                    <a:pos x="630" y="2781"/>
                  </a:cxn>
                  <a:cxn ang="0">
                    <a:pos x="424" y="1446"/>
                  </a:cxn>
                  <a:cxn ang="0">
                    <a:pos x="591" y="1204"/>
                  </a:cxn>
                  <a:cxn ang="0">
                    <a:pos x="784" y="983"/>
                  </a:cxn>
                  <a:cxn ang="0">
                    <a:pos x="1136" y="1501"/>
                  </a:cxn>
                  <a:cxn ang="0">
                    <a:pos x="373" y="1528"/>
                  </a:cxn>
                  <a:cxn ang="0">
                    <a:pos x="1714" y="319"/>
                  </a:cxn>
                  <a:cxn ang="0">
                    <a:pos x="1994" y="202"/>
                  </a:cxn>
                  <a:cxn ang="0">
                    <a:pos x="2333" y="705"/>
                  </a:cxn>
                  <a:cxn ang="0">
                    <a:pos x="2004" y="832"/>
                  </a:cxn>
                  <a:cxn ang="0">
                    <a:pos x="3150" y="0"/>
                  </a:cxn>
                  <a:cxn ang="0">
                    <a:pos x="3457" y="13"/>
                  </a:cxn>
                  <a:cxn ang="0">
                    <a:pos x="3763" y="56"/>
                  </a:cxn>
                  <a:cxn ang="0">
                    <a:pos x="3453" y="597"/>
                  </a:cxn>
                  <a:cxn ang="0">
                    <a:pos x="3045" y="0"/>
                  </a:cxn>
                </a:cxnLst>
                <a:rect l="0" t="0" r="r" b="b"/>
                <a:pathLst>
                  <a:path w="6289" h="5804">
                    <a:moveTo>
                      <a:pt x="4632" y="342"/>
                    </a:moveTo>
                    <a:lnTo>
                      <a:pt x="4677" y="366"/>
                    </a:lnTo>
                    <a:lnTo>
                      <a:pt x="4723" y="391"/>
                    </a:lnTo>
                    <a:lnTo>
                      <a:pt x="4768" y="414"/>
                    </a:lnTo>
                    <a:lnTo>
                      <a:pt x="4814" y="440"/>
                    </a:lnTo>
                    <a:lnTo>
                      <a:pt x="4857" y="467"/>
                    </a:lnTo>
                    <a:lnTo>
                      <a:pt x="4899" y="493"/>
                    </a:lnTo>
                    <a:lnTo>
                      <a:pt x="4942" y="519"/>
                    </a:lnTo>
                    <a:lnTo>
                      <a:pt x="4984" y="544"/>
                    </a:lnTo>
                    <a:lnTo>
                      <a:pt x="5026" y="574"/>
                    </a:lnTo>
                    <a:lnTo>
                      <a:pt x="5065" y="603"/>
                    </a:lnTo>
                    <a:lnTo>
                      <a:pt x="5107" y="633"/>
                    </a:lnTo>
                    <a:lnTo>
                      <a:pt x="5147" y="663"/>
                    </a:lnTo>
                    <a:lnTo>
                      <a:pt x="5186" y="692"/>
                    </a:lnTo>
                    <a:lnTo>
                      <a:pt x="5222" y="724"/>
                    </a:lnTo>
                    <a:lnTo>
                      <a:pt x="5262" y="756"/>
                    </a:lnTo>
                    <a:lnTo>
                      <a:pt x="5300" y="786"/>
                    </a:lnTo>
                    <a:lnTo>
                      <a:pt x="4801" y="1153"/>
                    </a:lnTo>
                    <a:lnTo>
                      <a:pt x="4755" y="1119"/>
                    </a:lnTo>
                    <a:lnTo>
                      <a:pt x="4710" y="1083"/>
                    </a:lnTo>
                    <a:lnTo>
                      <a:pt x="4664" y="1051"/>
                    </a:lnTo>
                    <a:lnTo>
                      <a:pt x="4615" y="1019"/>
                    </a:lnTo>
                    <a:lnTo>
                      <a:pt x="4566" y="985"/>
                    </a:lnTo>
                    <a:lnTo>
                      <a:pt x="4517" y="953"/>
                    </a:lnTo>
                    <a:lnTo>
                      <a:pt x="4465" y="926"/>
                    </a:lnTo>
                    <a:lnTo>
                      <a:pt x="4413" y="898"/>
                    </a:lnTo>
                    <a:lnTo>
                      <a:pt x="4632" y="342"/>
                    </a:lnTo>
                    <a:close/>
                    <a:moveTo>
                      <a:pt x="5816" y="1374"/>
                    </a:moveTo>
                    <a:lnTo>
                      <a:pt x="5841" y="1414"/>
                    </a:lnTo>
                    <a:lnTo>
                      <a:pt x="5868" y="1456"/>
                    </a:lnTo>
                    <a:lnTo>
                      <a:pt x="5894" y="1498"/>
                    </a:lnTo>
                    <a:lnTo>
                      <a:pt x="5920" y="1537"/>
                    </a:lnTo>
                    <a:lnTo>
                      <a:pt x="5943" y="1579"/>
                    </a:lnTo>
                    <a:lnTo>
                      <a:pt x="5966" y="1622"/>
                    </a:lnTo>
                    <a:lnTo>
                      <a:pt x="5989" y="1668"/>
                    </a:lnTo>
                    <a:lnTo>
                      <a:pt x="6009" y="1711"/>
                    </a:lnTo>
                    <a:lnTo>
                      <a:pt x="6032" y="1753"/>
                    </a:lnTo>
                    <a:lnTo>
                      <a:pt x="6051" y="1798"/>
                    </a:lnTo>
                    <a:lnTo>
                      <a:pt x="6070" y="1841"/>
                    </a:lnTo>
                    <a:lnTo>
                      <a:pt x="6087" y="1887"/>
                    </a:lnTo>
                    <a:lnTo>
                      <a:pt x="6106" y="1929"/>
                    </a:lnTo>
                    <a:lnTo>
                      <a:pt x="6123" y="1974"/>
                    </a:lnTo>
                    <a:lnTo>
                      <a:pt x="6138" y="2021"/>
                    </a:lnTo>
                    <a:lnTo>
                      <a:pt x="6155" y="2066"/>
                    </a:lnTo>
                    <a:lnTo>
                      <a:pt x="5525" y="2150"/>
                    </a:lnTo>
                    <a:lnTo>
                      <a:pt x="5502" y="2099"/>
                    </a:lnTo>
                    <a:lnTo>
                      <a:pt x="5483" y="2050"/>
                    </a:lnTo>
                    <a:lnTo>
                      <a:pt x="5460" y="1997"/>
                    </a:lnTo>
                    <a:lnTo>
                      <a:pt x="5438" y="1949"/>
                    </a:lnTo>
                    <a:lnTo>
                      <a:pt x="5411" y="1896"/>
                    </a:lnTo>
                    <a:lnTo>
                      <a:pt x="5385" y="1851"/>
                    </a:lnTo>
                    <a:lnTo>
                      <a:pt x="5356" y="1802"/>
                    </a:lnTo>
                    <a:lnTo>
                      <a:pt x="5330" y="1753"/>
                    </a:lnTo>
                    <a:lnTo>
                      <a:pt x="5816" y="1374"/>
                    </a:lnTo>
                    <a:close/>
                    <a:moveTo>
                      <a:pt x="6286" y="2810"/>
                    </a:moveTo>
                    <a:lnTo>
                      <a:pt x="6289" y="2859"/>
                    </a:lnTo>
                    <a:lnTo>
                      <a:pt x="6289" y="2905"/>
                    </a:lnTo>
                    <a:lnTo>
                      <a:pt x="6289" y="2954"/>
                    </a:lnTo>
                    <a:lnTo>
                      <a:pt x="6286" y="2999"/>
                    </a:lnTo>
                    <a:lnTo>
                      <a:pt x="6286" y="3049"/>
                    </a:lnTo>
                    <a:lnTo>
                      <a:pt x="6282" y="3094"/>
                    </a:lnTo>
                    <a:lnTo>
                      <a:pt x="6280" y="3141"/>
                    </a:lnTo>
                    <a:lnTo>
                      <a:pt x="6276" y="3189"/>
                    </a:lnTo>
                    <a:lnTo>
                      <a:pt x="6269" y="3235"/>
                    </a:lnTo>
                    <a:lnTo>
                      <a:pt x="6263" y="3283"/>
                    </a:lnTo>
                    <a:lnTo>
                      <a:pt x="6257" y="3330"/>
                    </a:lnTo>
                    <a:lnTo>
                      <a:pt x="6246" y="3379"/>
                    </a:lnTo>
                    <a:lnTo>
                      <a:pt x="6237" y="3424"/>
                    </a:lnTo>
                    <a:lnTo>
                      <a:pt x="6227" y="3474"/>
                    </a:lnTo>
                    <a:lnTo>
                      <a:pt x="6217" y="3519"/>
                    </a:lnTo>
                    <a:lnTo>
                      <a:pt x="6208" y="3568"/>
                    </a:lnTo>
                    <a:lnTo>
                      <a:pt x="5614" y="3353"/>
                    </a:lnTo>
                    <a:lnTo>
                      <a:pt x="5623" y="3296"/>
                    </a:lnTo>
                    <a:lnTo>
                      <a:pt x="5633" y="3241"/>
                    </a:lnTo>
                    <a:lnTo>
                      <a:pt x="5643" y="3186"/>
                    </a:lnTo>
                    <a:lnTo>
                      <a:pt x="5646" y="3130"/>
                    </a:lnTo>
                    <a:lnTo>
                      <a:pt x="5652" y="3078"/>
                    </a:lnTo>
                    <a:lnTo>
                      <a:pt x="5656" y="3022"/>
                    </a:lnTo>
                    <a:lnTo>
                      <a:pt x="5659" y="2967"/>
                    </a:lnTo>
                    <a:lnTo>
                      <a:pt x="5659" y="2914"/>
                    </a:lnTo>
                    <a:lnTo>
                      <a:pt x="6286" y="2810"/>
                    </a:lnTo>
                    <a:close/>
                    <a:moveTo>
                      <a:pt x="5917" y="4272"/>
                    </a:moveTo>
                    <a:lnTo>
                      <a:pt x="5892" y="4315"/>
                    </a:lnTo>
                    <a:lnTo>
                      <a:pt x="5865" y="4357"/>
                    </a:lnTo>
                    <a:lnTo>
                      <a:pt x="5839" y="4400"/>
                    </a:lnTo>
                    <a:lnTo>
                      <a:pt x="5813" y="4439"/>
                    </a:lnTo>
                    <a:lnTo>
                      <a:pt x="5784" y="4482"/>
                    </a:lnTo>
                    <a:lnTo>
                      <a:pt x="5754" y="4520"/>
                    </a:lnTo>
                    <a:lnTo>
                      <a:pt x="5724" y="4560"/>
                    </a:lnTo>
                    <a:lnTo>
                      <a:pt x="5695" y="4599"/>
                    </a:lnTo>
                    <a:lnTo>
                      <a:pt x="5665" y="4639"/>
                    </a:lnTo>
                    <a:lnTo>
                      <a:pt x="5633" y="4675"/>
                    </a:lnTo>
                    <a:lnTo>
                      <a:pt x="5604" y="4713"/>
                    </a:lnTo>
                    <a:lnTo>
                      <a:pt x="5571" y="4749"/>
                    </a:lnTo>
                    <a:lnTo>
                      <a:pt x="5538" y="4785"/>
                    </a:lnTo>
                    <a:lnTo>
                      <a:pt x="5502" y="4821"/>
                    </a:lnTo>
                    <a:lnTo>
                      <a:pt x="5470" y="4854"/>
                    </a:lnTo>
                    <a:lnTo>
                      <a:pt x="5434" y="4890"/>
                    </a:lnTo>
                    <a:lnTo>
                      <a:pt x="5039" y="4429"/>
                    </a:lnTo>
                    <a:lnTo>
                      <a:pt x="5078" y="4387"/>
                    </a:lnTo>
                    <a:lnTo>
                      <a:pt x="5114" y="4344"/>
                    </a:lnTo>
                    <a:lnTo>
                      <a:pt x="5150" y="4302"/>
                    </a:lnTo>
                    <a:lnTo>
                      <a:pt x="5186" y="4259"/>
                    </a:lnTo>
                    <a:lnTo>
                      <a:pt x="5222" y="4214"/>
                    </a:lnTo>
                    <a:lnTo>
                      <a:pt x="5255" y="4168"/>
                    </a:lnTo>
                    <a:lnTo>
                      <a:pt x="5287" y="4119"/>
                    </a:lnTo>
                    <a:lnTo>
                      <a:pt x="5317" y="4074"/>
                    </a:lnTo>
                    <a:lnTo>
                      <a:pt x="5917" y="4272"/>
                    </a:lnTo>
                    <a:close/>
                    <a:moveTo>
                      <a:pt x="4798" y="5367"/>
                    </a:moveTo>
                    <a:lnTo>
                      <a:pt x="4755" y="5392"/>
                    </a:lnTo>
                    <a:lnTo>
                      <a:pt x="4710" y="5415"/>
                    </a:lnTo>
                    <a:lnTo>
                      <a:pt x="4668" y="5439"/>
                    </a:lnTo>
                    <a:lnTo>
                      <a:pt x="4621" y="5460"/>
                    </a:lnTo>
                    <a:lnTo>
                      <a:pt x="4575" y="5484"/>
                    </a:lnTo>
                    <a:lnTo>
                      <a:pt x="4530" y="5503"/>
                    </a:lnTo>
                    <a:lnTo>
                      <a:pt x="4484" y="5526"/>
                    </a:lnTo>
                    <a:lnTo>
                      <a:pt x="4435" y="5545"/>
                    </a:lnTo>
                    <a:lnTo>
                      <a:pt x="4390" y="5566"/>
                    </a:lnTo>
                    <a:lnTo>
                      <a:pt x="4341" y="5585"/>
                    </a:lnTo>
                    <a:lnTo>
                      <a:pt x="4295" y="5602"/>
                    </a:lnTo>
                    <a:lnTo>
                      <a:pt x="4246" y="5617"/>
                    </a:lnTo>
                    <a:lnTo>
                      <a:pt x="4197" y="5634"/>
                    </a:lnTo>
                    <a:lnTo>
                      <a:pt x="4148" y="5651"/>
                    </a:lnTo>
                    <a:lnTo>
                      <a:pt x="4100" y="5664"/>
                    </a:lnTo>
                    <a:lnTo>
                      <a:pt x="4051" y="5680"/>
                    </a:lnTo>
                    <a:lnTo>
                      <a:pt x="3956" y="5095"/>
                    </a:lnTo>
                    <a:lnTo>
                      <a:pt x="4011" y="5079"/>
                    </a:lnTo>
                    <a:lnTo>
                      <a:pt x="4066" y="5059"/>
                    </a:lnTo>
                    <a:lnTo>
                      <a:pt x="4123" y="5040"/>
                    </a:lnTo>
                    <a:lnTo>
                      <a:pt x="4178" y="5017"/>
                    </a:lnTo>
                    <a:lnTo>
                      <a:pt x="4229" y="4994"/>
                    </a:lnTo>
                    <a:lnTo>
                      <a:pt x="4286" y="4968"/>
                    </a:lnTo>
                    <a:lnTo>
                      <a:pt x="4337" y="4942"/>
                    </a:lnTo>
                    <a:lnTo>
                      <a:pt x="4390" y="4917"/>
                    </a:lnTo>
                    <a:lnTo>
                      <a:pt x="4798" y="5367"/>
                    </a:lnTo>
                    <a:close/>
                    <a:moveTo>
                      <a:pt x="3241" y="5800"/>
                    </a:moveTo>
                    <a:lnTo>
                      <a:pt x="3192" y="5804"/>
                    </a:lnTo>
                    <a:lnTo>
                      <a:pt x="3139" y="5804"/>
                    </a:lnTo>
                    <a:lnTo>
                      <a:pt x="3088" y="5804"/>
                    </a:lnTo>
                    <a:lnTo>
                      <a:pt x="3039" y="5800"/>
                    </a:lnTo>
                    <a:lnTo>
                      <a:pt x="2986" y="5800"/>
                    </a:lnTo>
                    <a:lnTo>
                      <a:pt x="2935" y="5797"/>
                    </a:lnTo>
                    <a:lnTo>
                      <a:pt x="2885" y="5794"/>
                    </a:lnTo>
                    <a:lnTo>
                      <a:pt x="2833" y="5791"/>
                    </a:lnTo>
                    <a:lnTo>
                      <a:pt x="2781" y="5785"/>
                    </a:lnTo>
                    <a:lnTo>
                      <a:pt x="2732" y="5778"/>
                    </a:lnTo>
                    <a:lnTo>
                      <a:pt x="2680" y="5772"/>
                    </a:lnTo>
                    <a:lnTo>
                      <a:pt x="2628" y="5765"/>
                    </a:lnTo>
                    <a:lnTo>
                      <a:pt x="2575" y="5758"/>
                    </a:lnTo>
                    <a:lnTo>
                      <a:pt x="2526" y="5749"/>
                    </a:lnTo>
                    <a:lnTo>
                      <a:pt x="2475" y="5738"/>
                    </a:lnTo>
                    <a:lnTo>
                      <a:pt x="2422" y="5725"/>
                    </a:lnTo>
                    <a:lnTo>
                      <a:pt x="2657" y="5180"/>
                    </a:lnTo>
                    <a:lnTo>
                      <a:pt x="2715" y="5190"/>
                    </a:lnTo>
                    <a:lnTo>
                      <a:pt x="2774" y="5199"/>
                    </a:lnTo>
                    <a:lnTo>
                      <a:pt x="2836" y="5206"/>
                    </a:lnTo>
                    <a:lnTo>
                      <a:pt x="2895" y="5214"/>
                    </a:lnTo>
                    <a:lnTo>
                      <a:pt x="2954" y="5216"/>
                    </a:lnTo>
                    <a:lnTo>
                      <a:pt x="3012" y="5220"/>
                    </a:lnTo>
                    <a:lnTo>
                      <a:pt x="3071" y="5223"/>
                    </a:lnTo>
                    <a:lnTo>
                      <a:pt x="3130" y="5223"/>
                    </a:lnTo>
                    <a:lnTo>
                      <a:pt x="3241" y="5800"/>
                    </a:lnTo>
                    <a:close/>
                    <a:moveTo>
                      <a:pt x="1655" y="5458"/>
                    </a:moveTo>
                    <a:lnTo>
                      <a:pt x="1612" y="5435"/>
                    </a:lnTo>
                    <a:lnTo>
                      <a:pt x="1567" y="5412"/>
                    </a:lnTo>
                    <a:lnTo>
                      <a:pt x="1521" y="5386"/>
                    </a:lnTo>
                    <a:lnTo>
                      <a:pt x="1476" y="5363"/>
                    </a:lnTo>
                    <a:lnTo>
                      <a:pt x="1433" y="5337"/>
                    </a:lnTo>
                    <a:lnTo>
                      <a:pt x="1391" y="5311"/>
                    </a:lnTo>
                    <a:lnTo>
                      <a:pt x="1349" y="5282"/>
                    </a:lnTo>
                    <a:lnTo>
                      <a:pt x="1302" y="5256"/>
                    </a:lnTo>
                    <a:lnTo>
                      <a:pt x="1264" y="5229"/>
                    </a:lnTo>
                    <a:lnTo>
                      <a:pt x="1221" y="5199"/>
                    </a:lnTo>
                    <a:lnTo>
                      <a:pt x="1181" y="5171"/>
                    </a:lnTo>
                    <a:lnTo>
                      <a:pt x="1143" y="5142"/>
                    </a:lnTo>
                    <a:lnTo>
                      <a:pt x="1103" y="5108"/>
                    </a:lnTo>
                    <a:lnTo>
                      <a:pt x="1065" y="5079"/>
                    </a:lnTo>
                    <a:lnTo>
                      <a:pt x="1029" y="5046"/>
                    </a:lnTo>
                    <a:lnTo>
                      <a:pt x="990" y="5014"/>
                    </a:lnTo>
                    <a:lnTo>
                      <a:pt x="1489" y="4648"/>
                    </a:lnTo>
                    <a:lnTo>
                      <a:pt x="1534" y="4684"/>
                    </a:lnTo>
                    <a:lnTo>
                      <a:pt x="1580" y="4720"/>
                    </a:lnTo>
                    <a:lnTo>
                      <a:pt x="1626" y="4753"/>
                    </a:lnTo>
                    <a:lnTo>
                      <a:pt x="1675" y="4785"/>
                    </a:lnTo>
                    <a:lnTo>
                      <a:pt x="1724" y="4818"/>
                    </a:lnTo>
                    <a:lnTo>
                      <a:pt x="1773" y="4847"/>
                    </a:lnTo>
                    <a:lnTo>
                      <a:pt x="1822" y="4877"/>
                    </a:lnTo>
                    <a:lnTo>
                      <a:pt x="1873" y="4906"/>
                    </a:lnTo>
                    <a:lnTo>
                      <a:pt x="1655" y="5458"/>
                    </a:lnTo>
                    <a:close/>
                    <a:moveTo>
                      <a:pt x="471" y="4429"/>
                    </a:moveTo>
                    <a:lnTo>
                      <a:pt x="445" y="4387"/>
                    </a:lnTo>
                    <a:lnTo>
                      <a:pt x="418" y="4348"/>
                    </a:lnTo>
                    <a:lnTo>
                      <a:pt x="392" y="4306"/>
                    </a:lnTo>
                    <a:lnTo>
                      <a:pt x="369" y="4263"/>
                    </a:lnTo>
                    <a:lnTo>
                      <a:pt x="346" y="4221"/>
                    </a:lnTo>
                    <a:lnTo>
                      <a:pt x="324" y="4178"/>
                    </a:lnTo>
                    <a:lnTo>
                      <a:pt x="301" y="4136"/>
                    </a:lnTo>
                    <a:lnTo>
                      <a:pt x="278" y="4094"/>
                    </a:lnTo>
                    <a:lnTo>
                      <a:pt x="259" y="4051"/>
                    </a:lnTo>
                    <a:lnTo>
                      <a:pt x="239" y="4005"/>
                    </a:lnTo>
                    <a:lnTo>
                      <a:pt x="219" y="3962"/>
                    </a:lnTo>
                    <a:lnTo>
                      <a:pt x="199" y="3917"/>
                    </a:lnTo>
                    <a:lnTo>
                      <a:pt x="183" y="3875"/>
                    </a:lnTo>
                    <a:lnTo>
                      <a:pt x="167" y="3829"/>
                    </a:lnTo>
                    <a:lnTo>
                      <a:pt x="151" y="3784"/>
                    </a:lnTo>
                    <a:lnTo>
                      <a:pt x="134" y="3737"/>
                    </a:lnTo>
                    <a:lnTo>
                      <a:pt x="764" y="3652"/>
                    </a:lnTo>
                    <a:lnTo>
                      <a:pt x="784" y="3701"/>
                    </a:lnTo>
                    <a:lnTo>
                      <a:pt x="806" y="3754"/>
                    </a:lnTo>
                    <a:lnTo>
                      <a:pt x="829" y="3805"/>
                    </a:lnTo>
                    <a:lnTo>
                      <a:pt x="852" y="3856"/>
                    </a:lnTo>
                    <a:lnTo>
                      <a:pt x="878" y="3904"/>
                    </a:lnTo>
                    <a:lnTo>
                      <a:pt x="905" y="3953"/>
                    </a:lnTo>
                    <a:lnTo>
                      <a:pt x="931" y="4002"/>
                    </a:lnTo>
                    <a:lnTo>
                      <a:pt x="960" y="4051"/>
                    </a:lnTo>
                    <a:lnTo>
                      <a:pt x="471" y="4429"/>
                    </a:lnTo>
                    <a:close/>
                    <a:moveTo>
                      <a:pt x="0" y="2990"/>
                    </a:moveTo>
                    <a:lnTo>
                      <a:pt x="0" y="2944"/>
                    </a:lnTo>
                    <a:lnTo>
                      <a:pt x="0" y="2899"/>
                    </a:lnTo>
                    <a:lnTo>
                      <a:pt x="0" y="2850"/>
                    </a:lnTo>
                    <a:lnTo>
                      <a:pt x="0" y="2804"/>
                    </a:lnTo>
                    <a:lnTo>
                      <a:pt x="4" y="2755"/>
                    </a:lnTo>
                    <a:lnTo>
                      <a:pt x="7" y="2710"/>
                    </a:lnTo>
                    <a:lnTo>
                      <a:pt x="10" y="2660"/>
                    </a:lnTo>
                    <a:lnTo>
                      <a:pt x="13" y="2615"/>
                    </a:lnTo>
                    <a:lnTo>
                      <a:pt x="21" y="2568"/>
                    </a:lnTo>
                    <a:lnTo>
                      <a:pt x="27" y="2520"/>
                    </a:lnTo>
                    <a:lnTo>
                      <a:pt x="34" y="2471"/>
                    </a:lnTo>
                    <a:lnTo>
                      <a:pt x="40" y="2426"/>
                    </a:lnTo>
                    <a:lnTo>
                      <a:pt x="49" y="2377"/>
                    </a:lnTo>
                    <a:lnTo>
                      <a:pt x="59" y="2330"/>
                    </a:lnTo>
                    <a:lnTo>
                      <a:pt x="72" y="2284"/>
                    </a:lnTo>
                    <a:lnTo>
                      <a:pt x="82" y="2235"/>
                    </a:lnTo>
                    <a:lnTo>
                      <a:pt x="676" y="2451"/>
                    </a:lnTo>
                    <a:lnTo>
                      <a:pt x="663" y="2507"/>
                    </a:lnTo>
                    <a:lnTo>
                      <a:pt x="657" y="2562"/>
                    </a:lnTo>
                    <a:lnTo>
                      <a:pt x="647" y="2615"/>
                    </a:lnTo>
                    <a:lnTo>
                      <a:pt x="640" y="2670"/>
                    </a:lnTo>
                    <a:lnTo>
                      <a:pt x="636" y="2725"/>
                    </a:lnTo>
                    <a:lnTo>
                      <a:pt x="630" y="2781"/>
                    </a:lnTo>
                    <a:lnTo>
                      <a:pt x="630" y="2833"/>
                    </a:lnTo>
                    <a:lnTo>
                      <a:pt x="627" y="2889"/>
                    </a:lnTo>
                    <a:lnTo>
                      <a:pt x="0" y="2990"/>
                    </a:lnTo>
                    <a:close/>
                    <a:moveTo>
                      <a:pt x="373" y="1528"/>
                    </a:moveTo>
                    <a:lnTo>
                      <a:pt x="399" y="1486"/>
                    </a:lnTo>
                    <a:lnTo>
                      <a:pt x="424" y="1446"/>
                    </a:lnTo>
                    <a:lnTo>
                      <a:pt x="451" y="1403"/>
                    </a:lnTo>
                    <a:lnTo>
                      <a:pt x="477" y="1361"/>
                    </a:lnTo>
                    <a:lnTo>
                      <a:pt x="507" y="1322"/>
                    </a:lnTo>
                    <a:lnTo>
                      <a:pt x="532" y="1282"/>
                    </a:lnTo>
                    <a:lnTo>
                      <a:pt x="564" y="1244"/>
                    </a:lnTo>
                    <a:lnTo>
                      <a:pt x="591" y="1204"/>
                    </a:lnTo>
                    <a:lnTo>
                      <a:pt x="624" y="1165"/>
                    </a:lnTo>
                    <a:lnTo>
                      <a:pt x="653" y="1126"/>
                    </a:lnTo>
                    <a:lnTo>
                      <a:pt x="685" y="1090"/>
                    </a:lnTo>
                    <a:lnTo>
                      <a:pt x="719" y="1054"/>
                    </a:lnTo>
                    <a:lnTo>
                      <a:pt x="751" y="1019"/>
                    </a:lnTo>
                    <a:lnTo>
                      <a:pt x="784" y="983"/>
                    </a:lnTo>
                    <a:lnTo>
                      <a:pt x="820" y="947"/>
                    </a:lnTo>
                    <a:lnTo>
                      <a:pt x="852" y="913"/>
                    </a:lnTo>
                    <a:lnTo>
                      <a:pt x="1251" y="1374"/>
                    </a:lnTo>
                    <a:lnTo>
                      <a:pt x="1211" y="1414"/>
                    </a:lnTo>
                    <a:lnTo>
                      <a:pt x="1175" y="1456"/>
                    </a:lnTo>
                    <a:lnTo>
                      <a:pt x="1136" y="1501"/>
                    </a:lnTo>
                    <a:lnTo>
                      <a:pt x="1103" y="1543"/>
                    </a:lnTo>
                    <a:lnTo>
                      <a:pt x="1067" y="1590"/>
                    </a:lnTo>
                    <a:lnTo>
                      <a:pt x="1035" y="1635"/>
                    </a:lnTo>
                    <a:lnTo>
                      <a:pt x="1003" y="1681"/>
                    </a:lnTo>
                    <a:lnTo>
                      <a:pt x="973" y="1730"/>
                    </a:lnTo>
                    <a:lnTo>
                      <a:pt x="373" y="1528"/>
                    </a:lnTo>
                    <a:close/>
                    <a:moveTo>
                      <a:pt x="1489" y="434"/>
                    </a:moveTo>
                    <a:lnTo>
                      <a:pt x="1534" y="411"/>
                    </a:lnTo>
                    <a:lnTo>
                      <a:pt x="1576" y="385"/>
                    </a:lnTo>
                    <a:lnTo>
                      <a:pt x="1622" y="362"/>
                    </a:lnTo>
                    <a:lnTo>
                      <a:pt x="1669" y="340"/>
                    </a:lnTo>
                    <a:lnTo>
                      <a:pt x="1714" y="319"/>
                    </a:lnTo>
                    <a:lnTo>
                      <a:pt x="1760" y="297"/>
                    </a:lnTo>
                    <a:lnTo>
                      <a:pt x="1805" y="277"/>
                    </a:lnTo>
                    <a:lnTo>
                      <a:pt x="1854" y="258"/>
                    </a:lnTo>
                    <a:lnTo>
                      <a:pt x="1900" y="238"/>
                    </a:lnTo>
                    <a:lnTo>
                      <a:pt x="1949" y="219"/>
                    </a:lnTo>
                    <a:lnTo>
                      <a:pt x="1994" y="202"/>
                    </a:lnTo>
                    <a:lnTo>
                      <a:pt x="2043" y="185"/>
                    </a:lnTo>
                    <a:lnTo>
                      <a:pt x="2093" y="170"/>
                    </a:lnTo>
                    <a:lnTo>
                      <a:pt x="2142" y="153"/>
                    </a:lnTo>
                    <a:lnTo>
                      <a:pt x="2191" y="137"/>
                    </a:lnTo>
                    <a:lnTo>
                      <a:pt x="2239" y="124"/>
                    </a:lnTo>
                    <a:lnTo>
                      <a:pt x="2333" y="705"/>
                    </a:lnTo>
                    <a:lnTo>
                      <a:pt x="2275" y="724"/>
                    </a:lnTo>
                    <a:lnTo>
                      <a:pt x="2220" y="744"/>
                    </a:lnTo>
                    <a:lnTo>
                      <a:pt x="2164" y="764"/>
                    </a:lnTo>
                    <a:lnTo>
                      <a:pt x="2112" y="786"/>
                    </a:lnTo>
                    <a:lnTo>
                      <a:pt x="2057" y="809"/>
                    </a:lnTo>
                    <a:lnTo>
                      <a:pt x="2004" y="832"/>
                    </a:lnTo>
                    <a:lnTo>
                      <a:pt x="1952" y="858"/>
                    </a:lnTo>
                    <a:lnTo>
                      <a:pt x="1900" y="884"/>
                    </a:lnTo>
                    <a:lnTo>
                      <a:pt x="1489" y="434"/>
                    </a:lnTo>
                    <a:close/>
                    <a:moveTo>
                      <a:pt x="3045" y="0"/>
                    </a:moveTo>
                    <a:lnTo>
                      <a:pt x="3097" y="0"/>
                    </a:lnTo>
                    <a:lnTo>
                      <a:pt x="3150" y="0"/>
                    </a:lnTo>
                    <a:lnTo>
                      <a:pt x="3198" y="0"/>
                    </a:lnTo>
                    <a:lnTo>
                      <a:pt x="3251" y="0"/>
                    </a:lnTo>
                    <a:lnTo>
                      <a:pt x="3303" y="3"/>
                    </a:lnTo>
                    <a:lnTo>
                      <a:pt x="3351" y="7"/>
                    </a:lnTo>
                    <a:lnTo>
                      <a:pt x="3404" y="9"/>
                    </a:lnTo>
                    <a:lnTo>
                      <a:pt x="3457" y="13"/>
                    </a:lnTo>
                    <a:lnTo>
                      <a:pt x="3506" y="20"/>
                    </a:lnTo>
                    <a:lnTo>
                      <a:pt x="3557" y="22"/>
                    </a:lnTo>
                    <a:lnTo>
                      <a:pt x="3610" y="29"/>
                    </a:lnTo>
                    <a:lnTo>
                      <a:pt x="3663" y="39"/>
                    </a:lnTo>
                    <a:lnTo>
                      <a:pt x="3711" y="45"/>
                    </a:lnTo>
                    <a:lnTo>
                      <a:pt x="3763" y="56"/>
                    </a:lnTo>
                    <a:lnTo>
                      <a:pt x="3812" y="65"/>
                    </a:lnTo>
                    <a:lnTo>
                      <a:pt x="3864" y="75"/>
                    </a:lnTo>
                    <a:lnTo>
                      <a:pt x="3633" y="623"/>
                    </a:lnTo>
                    <a:lnTo>
                      <a:pt x="3574" y="614"/>
                    </a:lnTo>
                    <a:lnTo>
                      <a:pt x="3515" y="603"/>
                    </a:lnTo>
                    <a:lnTo>
                      <a:pt x="3453" y="597"/>
                    </a:lnTo>
                    <a:lnTo>
                      <a:pt x="3394" y="591"/>
                    </a:lnTo>
                    <a:lnTo>
                      <a:pt x="3336" y="587"/>
                    </a:lnTo>
                    <a:lnTo>
                      <a:pt x="3277" y="584"/>
                    </a:lnTo>
                    <a:lnTo>
                      <a:pt x="3215" y="580"/>
                    </a:lnTo>
                    <a:lnTo>
                      <a:pt x="3156" y="578"/>
                    </a:lnTo>
                    <a:lnTo>
                      <a:pt x="3045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9" name="Freeform 341"/>
              <p:cNvSpPr>
                <a:spLocks noEditPoints="1"/>
              </p:cNvSpPr>
              <p:nvPr/>
            </p:nvSpPr>
            <p:spPr bwMode="auto">
              <a:xfrm>
                <a:off x="2983" y="1674"/>
                <a:ext cx="228" cy="207"/>
              </a:xfrm>
              <a:custGeom>
                <a:avLst/>
                <a:gdLst/>
                <a:ahLst/>
                <a:cxnLst>
                  <a:cxn ang="0">
                    <a:pos x="225" y="15"/>
                  </a:cxn>
                  <a:cxn ang="0">
                    <a:pos x="278" y="23"/>
                  </a:cxn>
                  <a:cxn ang="0">
                    <a:pos x="324" y="50"/>
                  </a:cxn>
                  <a:cxn ang="0">
                    <a:pos x="316" y="64"/>
                  </a:cxn>
                  <a:cxn ang="0">
                    <a:pos x="316" y="64"/>
                  </a:cxn>
                  <a:cxn ang="0">
                    <a:pos x="316" y="64"/>
                  </a:cxn>
                  <a:cxn ang="0">
                    <a:pos x="369" y="72"/>
                  </a:cxn>
                  <a:cxn ang="0">
                    <a:pos x="415" y="99"/>
                  </a:cxn>
                  <a:cxn ang="0">
                    <a:pos x="415" y="99"/>
                  </a:cxn>
                  <a:cxn ang="0">
                    <a:pos x="415" y="99"/>
                  </a:cxn>
                  <a:cxn ang="0">
                    <a:pos x="406" y="113"/>
                  </a:cxn>
                  <a:cxn ang="0">
                    <a:pos x="491" y="164"/>
                  </a:cxn>
                  <a:cxn ang="0">
                    <a:pos x="542" y="177"/>
                  </a:cxn>
                  <a:cxn ang="0">
                    <a:pos x="542" y="177"/>
                  </a:cxn>
                  <a:cxn ang="0">
                    <a:pos x="542" y="177"/>
                  </a:cxn>
                  <a:cxn ang="0">
                    <a:pos x="581" y="209"/>
                  </a:cxn>
                  <a:cxn ang="0">
                    <a:pos x="618" y="247"/>
                  </a:cxn>
                  <a:cxn ang="0">
                    <a:pos x="627" y="232"/>
                  </a:cxn>
                  <a:cxn ang="0">
                    <a:pos x="629" y="232"/>
                  </a:cxn>
                  <a:cxn ang="0">
                    <a:pos x="629" y="232"/>
                  </a:cxn>
                  <a:cxn ang="0">
                    <a:pos x="662" y="268"/>
                  </a:cxn>
                  <a:cxn ang="0">
                    <a:pos x="701" y="304"/>
                  </a:cxn>
                  <a:cxn ang="0">
                    <a:pos x="710" y="292"/>
                  </a:cxn>
                  <a:cxn ang="0">
                    <a:pos x="710" y="292"/>
                  </a:cxn>
                  <a:cxn ang="0">
                    <a:pos x="710" y="292"/>
                  </a:cxn>
                  <a:cxn ang="0">
                    <a:pos x="739" y="334"/>
                  </a:cxn>
                  <a:cxn ang="0">
                    <a:pos x="788" y="351"/>
                  </a:cxn>
                  <a:cxn ang="0">
                    <a:pos x="824" y="383"/>
                  </a:cxn>
                  <a:cxn ang="0">
                    <a:pos x="814" y="396"/>
                  </a:cxn>
                  <a:cxn ang="0">
                    <a:pos x="814" y="396"/>
                  </a:cxn>
                  <a:cxn ang="0">
                    <a:pos x="814" y="396"/>
                  </a:cxn>
                  <a:cxn ang="0">
                    <a:pos x="854" y="428"/>
                  </a:cxn>
                  <a:cxn ang="0">
                    <a:pos x="902" y="445"/>
                  </a:cxn>
                  <a:cxn ang="0">
                    <a:pos x="902" y="445"/>
                  </a:cxn>
                  <a:cxn ang="0">
                    <a:pos x="902" y="445"/>
                  </a:cxn>
                  <a:cxn ang="0">
                    <a:pos x="892" y="445"/>
                  </a:cxn>
                  <a:cxn ang="0">
                    <a:pos x="393" y="824"/>
                  </a:cxn>
                  <a:cxn ang="0">
                    <a:pos x="347" y="791"/>
                  </a:cxn>
                  <a:cxn ang="0">
                    <a:pos x="347" y="791"/>
                  </a:cxn>
                  <a:cxn ang="0">
                    <a:pos x="347" y="791"/>
                  </a:cxn>
                  <a:cxn ang="0">
                    <a:pos x="357" y="778"/>
                  </a:cxn>
                  <a:cxn ang="0">
                    <a:pos x="311" y="742"/>
                  </a:cxn>
                  <a:cxn ang="0">
                    <a:pos x="256" y="722"/>
                  </a:cxn>
                  <a:cxn ang="0">
                    <a:pos x="266" y="710"/>
                  </a:cxn>
                  <a:cxn ang="0">
                    <a:pos x="266" y="710"/>
                  </a:cxn>
                  <a:cxn ang="0">
                    <a:pos x="266" y="710"/>
                  </a:cxn>
                  <a:cxn ang="0">
                    <a:pos x="207" y="690"/>
                  </a:cxn>
                  <a:cxn ang="0">
                    <a:pos x="158" y="657"/>
                  </a:cxn>
                  <a:cxn ang="0">
                    <a:pos x="167" y="644"/>
                  </a:cxn>
                  <a:cxn ang="0">
                    <a:pos x="167" y="644"/>
                  </a:cxn>
                  <a:cxn ang="0">
                    <a:pos x="167" y="644"/>
                  </a:cxn>
                  <a:cxn ang="0">
                    <a:pos x="118" y="612"/>
                  </a:cxn>
                  <a:cxn ang="0">
                    <a:pos x="58" y="599"/>
                  </a:cxn>
                  <a:cxn ang="0">
                    <a:pos x="58" y="599"/>
                  </a:cxn>
                  <a:cxn ang="0">
                    <a:pos x="58" y="599"/>
                  </a:cxn>
                  <a:cxn ang="0">
                    <a:pos x="66" y="585"/>
                  </a:cxn>
                  <a:cxn ang="0">
                    <a:pos x="3" y="559"/>
                  </a:cxn>
                  <a:cxn ang="0">
                    <a:pos x="221" y="5"/>
                  </a:cxn>
                </a:cxnLst>
                <a:rect l="0" t="0" r="r" b="b"/>
                <a:pathLst>
                  <a:path w="911" h="827">
                    <a:moveTo>
                      <a:pt x="231" y="0"/>
                    </a:moveTo>
                    <a:lnTo>
                      <a:pt x="278" y="23"/>
                    </a:lnTo>
                    <a:lnTo>
                      <a:pt x="270" y="38"/>
                    </a:lnTo>
                    <a:lnTo>
                      <a:pt x="225" y="15"/>
                    </a:lnTo>
                    <a:lnTo>
                      <a:pt x="231" y="0"/>
                    </a:lnTo>
                    <a:close/>
                    <a:moveTo>
                      <a:pt x="278" y="23"/>
                    </a:moveTo>
                    <a:lnTo>
                      <a:pt x="278" y="23"/>
                    </a:lnTo>
                    <a:lnTo>
                      <a:pt x="278" y="23"/>
                    </a:lnTo>
                    <a:lnTo>
                      <a:pt x="274" y="31"/>
                    </a:lnTo>
                    <a:lnTo>
                      <a:pt x="278" y="23"/>
                    </a:lnTo>
                    <a:close/>
                    <a:moveTo>
                      <a:pt x="278" y="23"/>
                    </a:moveTo>
                    <a:lnTo>
                      <a:pt x="324" y="50"/>
                    </a:lnTo>
                    <a:lnTo>
                      <a:pt x="316" y="64"/>
                    </a:lnTo>
                    <a:lnTo>
                      <a:pt x="270" y="37"/>
                    </a:lnTo>
                    <a:lnTo>
                      <a:pt x="278" y="23"/>
                    </a:lnTo>
                    <a:close/>
                    <a:moveTo>
                      <a:pt x="316" y="64"/>
                    </a:moveTo>
                    <a:lnTo>
                      <a:pt x="316" y="64"/>
                    </a:lnTo>
                    <a:lnTo>
                      <a:pt x="316" y="64"/>
                    </a:lnTo>
                    <a:lnTo>
                      <a:pt x="320" y="56"/>
                    </a:lnTo>
                    <a:lnTo>
                      <a:pt x="316" y="64"/>
                    </a:lnTo>
                    <a:close/>
                    <a:moveTo>
                      <a:pt x="324" y="49"/>
                    </a:moveTo>
                    <a:lnTo>
                      <a:pt x="369" y="72"/>
                    </a:lnTo>
                    <a:lnTo>
                      <a:pt x="361" y="87"/>
                    </a:lnTo>
                    <a:lnTo>
                      <a:pt x="316" y="64"/>
                    </a:lnTo>
                    <a:lnTo>
                      <a:pt x="324" y="49"/>
                    </a:lnTo>
                    <a:close/>
                    <a:moveTo>
                      <a:pt x="369" y="72"/>
                    </a:moveTo>
                    <a:lnTo>
                      <a:pt x="369" y="72"/>
                    </a:lnTo>
                    <a:lnTo>
                      <a:pt x="369" y="72"/>
                    </a:lnTo>
                    <a:lnTo>
                      <a:pt x="365" y="79"/>
                    </a:lnTo>
                    <a:lnTo>
                      <a:pt x="369" y="72"/>
                    </a:lnTo>
                    <a:close/>
                    <a:moveTo>
                      <a:pt x="369" y="72"/>
                    </a:moveTo>
                    <a:lnTo>
                      <a:pt x="415" y="99"/>
                    </a:lnTo>
                    <a:lnTo>
                      <a:pt x="407" y="113"/>
                    </a:lnTo>
                    <a:lnTo>
                      <a:pt x="361" y="86"/>
                    </a:lnTo>
                    <a:lnTo>
                      <a:pt x="369" y="72"/>
                    </a:lnTo>
                    <a:close/>
                    <a:moveTo>
                      <a:pt x="415" y="99"/>
                    </a:moveTo>
                    <a:lnTo>
                      <a:pt x="415" y="99"/>
                    </a:lnTo>
                    <a:lnTo>
                      <a:pt x="415" y="99"/>
                    </a:lnTo>
                    <a:lnTo>
                      <a:pt x="411" y="105"/>
                    </a:lnTo>
                    <a:lnTo>
                      <a:pt x="415" y="99"/>
                    </a:lnTo>
                    <a:close/>
                    <a:moveTo>
                      <a:pt x="415" y="99"/>
                    </a:moveTo>
                    <a:lnTo>
                      <a:pt x="458" y="124"/>
                    </a:lnTo>
                    <a:lnTo>
                      <a:pt x="449" y="139"/>
                    </a:lnTo>
                    <a:lnTo>
                      <a:pt x="406" y="113"/>
                    </a:lnTo>
                    <a:lnTo>
                      <a:pt x="415" y="99"/>
                    </a:lnTo>
                    <a:close/>
                    <a:moveTo>
                      <a:pt x="458" y="124"/>
                    </a:moveTo>
                    <a:lnTo>
                      <a:pt x="500" y="150"/>
                    </a:lnTo>
                    <a:lnTo>
                      <a:pt x="491" y="164"/>
                    </a:lnTo>
                    <a:lnTo>
                      <a:pt x="449" y="139"/>
                    </a:lnTo>
                    <a:lnTo>
                      <a:pt x="458" y="124"/>
                    </a:lnTo>
                    <a:close/>
                    <a:moveTo>
                      <a:pt x="500" y="150"/>
                    </a:moveTo>
                    <a:lnTo>
                      <a:pt x="542" y="177"/>
                    </a:lnTo>
                    <a:lnTo>
                      <a:pt x="533" y="191"/>
                    </a:lnTo>
                    <a:lnTo>
                      <a:pt x="491" y="164"/>
                    </a:lnTo>
                    <a:lnTo>
                      <a:pt x="500" y="150"/>
                    </a:lnTo>
                    <a:close/>
                    <a:moveTo>
                      <a:pt x="542" y="177"/>
                    </a:moveTo>
                    <a:lnTo>
                      <a:pt x="585" y="203"/>
                    </a:lnTo>
                    <a:lnTo>
                      <a:pt x="576" y="217"/>
                    </a:lnTo>
                    <a:lnTo>
                      <a:pt x="533" y="191"/>
                    </a:lnTo>
                    <a:lnTo>
                      <a:pt x="542" y="177"/>
                    </a:lnTo>
                    <a:close/>
                    <a:moveTo>
                      <a:pt x="585" y="203"/>
                    </a:moveTo>
                    <a:lnTo>
                      <a:pt x="585" y="203"/>
                    </a:lnTo>
                    <a:lnTo>
                      <a:pt x="585" y="203"/>
                    </a:lnTo>
                    <a:lnTo>
                      <a:pt x="581" y="209"/>
                    </a:lnTo>
                    <a:lnTo>
                      <a:pt x="585" y="203"/>
                    </a:lnTo>
                    <a:close/>
                    <a:moveTo>
                      <a:pt x="585" y="203"/>
                    </a:moveTo>
                    <a:lnTo>
                      <a:pt x="627" y="232"/>
                    </a:lnTo>
                    <a:lnTo>
                      <a:pt x="618" y="247"/>
                    </a:lnTo>
                    <a:lnTo>
                      <a:pt x="576" y="217"/>
                    </a:lnTo>
                    <a:lnTo>
                      <a:pt x="585" y="203"/>
                    </a:lnTo>
                    <a:close/>
                    <a:moveTo>
                      <a:pt x="627" y="232"/>
                    </a:moveTo>
                    <a:lnTo>
                      <a:pt x="627" y="232"/>
                    </a:lnTo>
                    <a:lnTo>
                      <a:pt x="629" y="232"/>
                    </a:lnTo>
                    <a:lnTo>
                      <a:pt x="623" y="239"/>
                    </a:lnTo>
                    <a:lnTo>
                      <a:pt x="627" y="232"/>
                    </a:lnTo>
                    <a:close/>
                    <a:moveTo>
                      <a:pt x="629" y="232"/>
                    </a:moveTo>
                    <a:lnTo>
                      <a:pt x="667" y="262"/>
                    </a:lnTo>
                    <a:lnTo>
                      <a:pt x="657" y="275"/>
                    </a:lnTo>
                    <a:lnTo>
                      <a:pt x="618" y="245"/>
                    </a:lnTo>
                    <a:lnTo>
                      <a:pt x="629" y="232"/>
                    </a:lnTo>
                    <a:close/>
                    <a:moveTo>
                      <a:pt x="658" y="275"/>
                    </a:moveTo>
                    <a:lnTo>
                      <a:pt x="658" y="275"/>
                    </a:lnTo>
                    <a:lnTo>
                      <a:pt x="657" y="275"/>
                    </a:lnTo>
                    <a:lnTo>
                      <a:pt x="662" y="268"/>
                    </a:lnTo>
                    <a:lnTo>
                      <a:pt x="658" y="275"/>
                    </a:lnTo>
                    <a:close/>
                    <a:moveTo>
                      <a:pt x="667" y="262"/>
                    </a:moveTo>
                    <a:lnTo>
                      <a:pt x="710" y="292"/>
                    </a:lnTo>
                    <a:lnTo>
                      <a:pt x="701" y="304"/>
                    </a:lnTo>
                    <a:lnTo>
                      <a:pt x="658" y="275"/>
                    </a:lnTo>
                    <a:lnTo>
                      <a:pt x="667" y="262"/>
                    </a:lnTo>
                    <a:close/>
                    <a:moveTo>
                      <a:pt x="710" y="292"/>
                    </a:moveTo>
                    <a:lnTo>
                      <a:pt x="710" y="292"/>
                    </a:lnTo>
                    <a:lnTo>
                      <a:pt x="710" y="292"/>
                    </a:lnTo>
                    <a:lnTo>
                      <a:pt x="704" y="298"/>
                    </a:lnTo>
                    <a:lnTo>
                      <a:pt x="710" y="292"/>
                    </a:lnTo>
                    <a:close/>
                    <a:moveTo>
                      <a:pt x="710" y="292"/>
                    </a:moveTo>
                    <a:lnTo>
                      <a:pt x="749" y="321"/>
                    </a:lnTo>
                    <a:lnTo>
                      <a:pt x="739" y="334"/>
                    </a:lnTo>
                    <a:lnTo>
                      <a:pt x="699" y="304"/>
                    </a:lnTo>
                    <a:lnTo>
                      <a:pt x="710" y="292"/>
                    </a:lnTo>
                    <a:close/>
                    <a:moveTo>
                      <a:pt x="749" y="321"/>
                    </a:moveTo>
                    <a:lnTo>
                      <a:pt x="788" y="351"/>
                    </a:lnTo>
                    <a:lnTo>
                      <a:pt x="778" y="364"/>
                    </a:lnTo>
                    <a:lnTo>
                      <a:pt x="739" y="334"/>
                    </a:lnTo>
                    <a:lnTo>
                      <a:pt x="749" y="321"/>
                    </a:lnTo>
                    <a:close/>
                    <a:moveTo>
                      <a:pt x="788" y="351"/>
                    </a:moveTo>
                    <a:lnTo>
                      <a:pt x="788" y="351"/>
                    </a:lnTo>
                    <a:lnTo>
                      <a:pt x="788" y="351"/>
                    </a:lnTo>
                    <a:lnTo>
                      <a:pt x="783" y="357"/>
                    </a:lnTo>
                    <a:lnTo>
                      <a:pt x="788" y="351"/>
                    </a:lnTo>
                    <a:close/>
                    <a:moveTo>
                      <a:pt x="788" y="351"/>
                    </a:moveTo>
                    <a:lnTo>
                      <a:pt x="824" y="383"/>
                    </a:lnTo>
                    <a:lnTo>
                      <a:pt x="814" y="396"/>
                    </a:lnTo>
                    <a:lnTo>
                      <a:pt x="778" y="362"/>
                    </a:lnTo>
                    <a:lnTo>
                      <a:pt x="788" y="351"/>
                    </a:lnTo>
                    <a:close/>
                    <a:moveTo>
                      <a:pt x="814" y="396"/>
                    </a:moveTo>
                    <a:lnTo>
                      <a:pt x="814" y="396"/>
                    </a:lnTo>
                    <a:lnTo>
                      <a:pt x="814" y="396"/>
                    </a:lnTo>
                    <a:lnTo>
                      <a:pt x="819" y="389"/>
                    </a:lnTo>
                    <a:lnTo>
                      <a:pt x="814" y="396"/>
                    </a:lnTo>
                    <a:close/>
                    <a:moveTo>
                      <a:pt x="824" y="383"/>
                    </a:moveTo>
                    <a:lnTo>
                      <a:pt x="864" y="416"/>
                    </a:lnTo>
                    <a:lnTo>
                      <a:pt x="854" y="428"/>
                    </a:lnTo>
                    <a:lnTo>
                      <a:pt x="814" y="396"/>
                    </a:lnTo>
                    <a:lnTo>
                      <a:pt x="824" y="383"/>
                    </a:lnTo>
                    <a:close/>
                    <a:moveTo>
                      <a:pt x="854" y="429"/>
                    </a:moveTo>
                    <a:lnTo>
                      <a:pt x="852" y="428"/>
                    </a:lnTo>
                    <a:lnTo>
                      <a:pt x="854" y="428"/>
                    </a:lnTo>
                    <a:lnTo>
                      <a:pt x="859" y="421"/>
                    </a:lnTo>
                    <a:lnTo>
                      <a:pt x="854" y="429"/>
                    </a:lnTo>
                    <a:close/>
                    <a:moveTo>
                      <a:pt x="863" y="415"/>
                    </a:moveTo>
                    <a:lnTo>
                      <a:pt x="902" y="445"/>
                    </a:lnTo>
                    <a:lnTo>
                      <a:pt x="892" y="457"/>
                    </a:lnTo>
                    <a:lnTo>
                      <a:pt x="854" y="429"/>
                    </a:lnTo>
                    <a:lnTo>
                      <a:pt x="863" y="415"/>
                    </a:lnTo>
                    <a:close/>
                    <a:moveTo>
                      <a:pt x="902" y="445"/>
                    </a:moveTo>
                    <a:lnTo>
                      <a:pt x="911" y="451"/>
                    </a:lnTo>
                    <a:lnTo>
                      <a:pt x="902" y="457"/>
                    </a:lnTo>
                    <a:lnTo>
                      <a:pt x="897" y="451"/>
                    </a:lnTo>
                    <a:lnTo>
                      <a:pt x="902" y="445"/>
                    </a:lnTo>
                    <a:close/>
                    <a:moveTo>
                      <a:pt x="902" y="457"/>
                    </a:moveTo>
                    <a:lnTo>
                      <a:pt x="402" y="824"/>
                    </a:lnTo>
                    <a:lnTo>
                      <a:pt x="393" y="811"/>
                    </a:lnTo>
                    <a:lnTo>
                      <a:pt x="892" y="445"/>
                    </a:lnTo>
                    <a:lnTo>
                      <a:pt x="902" y="457"/>
                    </a:lnTo>
                    <a:close/>
                    <a:moveTo>
                      <a:pt x="402" y="824"/>
                    </a:moveTo>
                    <a:lnTo>
                      <a:pt x="398" y="827"/>
                    </a:lnTo>
                    <a:lnTo>
                      <a:pt x="393" y="824"/>
                    </a:lnTo>
                    <a:lnTo>
                      <a:pt x="398" y="818"/>
                    </a:lnTo>
                    <a:lnTo>
                      <a:pt x="402" y="824"/>
                    </a:lnTo>
                    <a:close/>
                    <a:moveTo>
                      <a:pt x="393" y="824"/>
                    </a:moveTo>
                    <a:lnTo>
                      <a:pt x="347" y="791"/>
                    </a:lnTo>
                    <a:lnTo>
                      <a:pt x="357" y="778"/>
                    </a:lnTo>
                    <a:lnTo>
                      <a:pt x="402" y="810"/>
                    </a:lnTo>
                    <a:lnTo>
                      <a:pt x="393" y="824"/>
                    </a:lnTo>
                    <a:close/>
                    <a:moveTo>
                      <a:pt x="347" y="791"/>
                    </a:moveTo>
                    <a:lnTo>
                      <a:pt x="347" y="791"/>
                    </a:lnTo>
                    <a:lnTo>
                      <a:pt x="347" y="791"/>
                    </a:lnTo>
                    <a:lnTo>
                      <a:pt x="352" y="784"/>
                    </a:lnTo>
                    <a:lnTo>
                      <a:pt x="347" y="791"/>
                    </a:lnTo>
                    <a:close/>
                    <a:moveTo>
                      <a:pt x="347" y="791"/>
                    </a:moveTo>
                    <a:lnTo>
                      <a:pt x="302" y="755"/>
                    </a:lnTo>
                    <a:lnTo>
                      <a:pt x="311" y="742"/>
                    </a:lnTo>
                    <a:lnTo>
                      <a:pt x="357" y="778"/>
                    </a:lnTo>
                    <a:lnTo>
                      <a:pt x="347" y="791"/>
                    </a:lnTo>
                    <a:close/>
                    <a:moveTo>
                      <a:pt x="311" y="742"/>
                    </a:moveTo>
                    <a:lnTo>
                      <a:pt x="312" y="742"/>
                    </a:lnTo>
                    <a:lnTo>
                      <a:pt x="311" y="742"/>
                    </a:lnTo>
                    <a:lnTo>
                      <a:pt x="307" y="748"/>
                    </a:lnTo>
                    <a:lnTo>
                      <a:pt x="311" y="742"/>
                    </a:lnTo>
                    <a:close/>
                    <a:moveTo>
                      <a:pt x="302" y="755"/>
                    </a:moveTo>
                    <a:lnTo>
                      <a:pt x="256" y="722"/>
                    </a:lnTo>
                    <a:lnTo>
                      <a:pt x="266" y="710"/>
                    </a:lnTo>
                    <a:lnTo>
                      <a:pt x="311" y="742"/>
                    </a:lnTo>
                    <a:lnTo>
                      <a:pt x="302" y="755"/>
                    </a:lnTo>
                    <a:close/>
                    <a:moveTo>
                      <a:pt x="266" y="710"/>
                    </a:moveTo>
                    <a:lnTo>
                      <a:pt x="265" y="710"/>
                    </a:lnTo>
                    <a:lnTo>
                      <a:pt x="266" y="710"/>
                    </a:lnTo>
                    <a:lnTo>
                      <a:pt x="261" y="716"/>
                    </a:lnTo>
                    <a:lnTo>
                      <a:pt x="266" y="710"/>
                    </a:lnTo>
                    <a:close/>
                    <a:moveTo>
                      <a:pt x="257" y="722"/>
                    </a:moveTo>
                    <a:lnTo>
                      <a:pt x="207" y="690"/>
                    </a:lnTo>
                    <a:lnTo>
                      <a:pt x="216" y="676"/>
                    </a:lnTo>
                    <a:lnTo>
                      <a:pt x="266" y="710"/>
                    </a:lnTo>
                    <a:lnTo>
                      <a:pt x="257" y="722"/>
                    </a:lnTo>
                    <a:close/>
                    <a:moveTo>
                      <a:pt x="207" y="690"/>
                    </a:moveTo>
                    <a:lnTo>
                      <a:pt x="240" y="712"/>
                    </a:lnTo>
                    <a:lnTo>
                      <a:pt x="207" y="690"/>
                    </a:lnTo>
                    <a:lnTo>
                      <a:pt x="212" y="684"/>
                    </a:lnTo>
                    <a:lnTo>
                      <a:pt x="207" y="690"/>
                    </a:lnTo>
                    <a:close/>
                    <a:moveTo>
                      <a:pt x="207" y="690"/>
                    </a:moveTo>
                    <a:lnTo>
                      <a:pt x="158" y="657"/>
                    </a:lnTo>
                    <a:lnTo>
                      <a:pt x="167" y="644"/>
                    </a:lnTo>
                    <a:lnTo>
                      <a:pt x="216" y="676"/>
                    </a:lnTo>
                    <a:lnTo>
                      <a:pt x="207" y="690"/>
                    </a:lnTo>
                    <a:close/>
                    <a:moveTo>
                      <a:pt x="167" y="644"/>
                    </a:moveTo>
                    <a:lnTo>
                      <a:pt x="148" y="631"/>
                    </a:lnTo>
                    <a:lnTo>
                      <a:pt x="167" y="644"/>
                    </a:lnTo>
                    <a:lnTo>
                      <a:pt x="163" y="650"/>
                    </a:lnTo>
                    <a:lnTo>
                      <a:pt x="167" y="644"/>
                    </a:lnTo>
                    <a:close/>
                    <a:moveTo>
                      <a:pt x="158" y="657"/>
                    </a:moveTo>
                    <a:lnTo>
                      <a:pt x="109" y="625"/>
                    </a:lnTo>
                    <a:lnTo>
                      <a:pt x="118" y="612"/>
                    </a:lnTo>
                    <a:lnTo>
                      <a:pt x="167" y="644"/>
                    </a:lnTo>
                    <a:lnTo>
                      <a:pt x="158" y="657"/>
                    </a:lnTo>
                    <a:close/>
                    <a:moveTo>
                      <a:pt x="118" y="610"/>
                    </a:moveTo>
                    <a:lnTo>
                      <a:pt x="118" y="610"/>
                    </a:lnTo>
                    <a:lnTo>
                      <a:pt x="118" y="612"/>
                    </a:lnTo>
                    <a:lnTo>
                      <a:pt x="114" y="618"/>
                    </a:lnTo>
                    <a:lnTo>
                      <a:pt x="118" y="610"/>
                    </a:lnTo>
                    <a:close/>
                    <a:moveTo>
                      <a:pt x="111" y="625"/>
                    </a:moveTo>
                    <a:lnTo>
                      <a:pt x="58" y="599"/>
                    </a:lnTo>
                    <a:lnTo>
                      <a:pt x="66" y="585"/>
                    </a:lnTo>
                    <a:lnTo>
                      <a:pt x="118" y="610"/>
                    </a:lnTo>
                    <a:lnTo>
                      <a:pt x="111" y="625"/>
                    </a:lnTo>
                    <a:close/>
                    <a:moveTo>
                      <a:pt x="58" y="599"/>
                    </a:moveTo>
                    <a:lnTo>
                      <a:pt x="58" y="599"/>
                    </a:lnTo>
                    <a:lnTo>
                      <a:pt x="58" y="599"/>
                    </a:lnTo>
                    <a:lnTo>
                      <a:pt x="62" y="591"/>
                    </a:lnTo>
                    <a:lnTo>
                      <a:pt x="58" y="599"/>
                    </a:lnTo>
                    <a:close/>
                    <a:moveTo>
                      <a:pt x="58" y="599"/>
                    </a:moveTo>
                    <a:lnTo>
                      <a:pt x="5" y="569"/>
                    </a:lnTo>
                    <a:lnTo>
                      <a:pt x="14" y="555"/>
                    </a:lnTo>
                    <a:lnTo>
                      <a:pt x="66" y="585"/>
                    </a:lnTo>
                    <a:lnTo>
                      <a:pt x="58" y="599"/>
                    </a:lnTo>
                    <a:close/>
                    <a:moveTo>
                      <a:pt x="5" y="569"/>
                    </a:moveTo>
                    <a:lnTo>
                      <a:pt x="0" y="565"/>
                    </a:lnTo>
                    <a:lnTo>
                      <a:pt x="3" y="559"/>
                    </a:lnTo>
                    <a:lnTo>
                      <a:pt x="10" y="563"/>
                    </a:lnTo>
                    <a:lnTo>
                      <a:pt x="5" y="569"/>
                    </a:lnTo>
                    <a:close/>
                    <a:moveTo>
                      <a:pt x="3" y="559"/>
                    </a:moveTo>
                    <a:lnTo>
                      <a:pt x="221" y="5"/>
                    </a:lnTo>
                    <a:lnTo>
                      <a:pt x="236" y="10"/>
                    </a:lnTo>
                    <a:lnTo>
                      <a:pt x="17" y="565"/>
                    </a:lnTo>
                    <a:lnTo>
                      <a:pt x="3" y="55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0" name="Freeform 342"/>
              <p:cNvSpPr>
                <a:spLocks noEditPoints="1"/>
              </p:cNvSpPr>
              <p:nvPr/>
            </p:nvSpPr>
            <p:spPr bwMode="auto">
              <a:xfrm>
                <a:off x="3212" y="1933"/>
                <a:ext cx="212" cy="198"/>
              </a:xfrm>
              <a:custGeom>
                <a:avLst/>
                <a:gdLst/>
                <a:ahLst/>
                <a:cxnLst>
                  <a:cxn ang="0">
                    <a:pos x="489" y="12"/>
                  </a:cxn>
                  <a:cxn ang="0">
                    <a:pos x="529" y="41"/>
                  </a:cxn>
                  <a:cxn ang="0">
                    <a:pos x="555" y="84"/>
                  </a:cxn>
                  <a:cxn ang="0">
                    <a:pos x="555" y="84"/>
                  </a:cxn>
                  <a:cxn ang="0">
                    <a:pos x="555" y="84"/>
                  </a:cxn>
                  <a:cxn ang="0">
                    <a:pos x="574" y="131"/>
                  </a:cxn>
                  <a:cxn ang="0">
                    <a:pos x="593" y="175"/>
                  </a:cxn>
                  <a:cxn ang="0">
                    <a:pos x="608" y="166"/>
                  </a:cxn>
                  <a:cxn ang="0">
                    <a:pos x="608" y="166"/>
                  </a:cxn>
                  <a:cxn ang="0">
                    <a:pos x="608" y="166"/>
                  </a:cxn>
                  <a:cxn ang="0">
                    <a:pos x="617" y="216"/>
                  </a:cxn>
                  <a:cxn ang="0">
                    <a:pos x="654" y="251"/>
                  </a:cxn>
                  <a:cxn ang="0">
                    <a:pos x="676" y="297"/>
                  </a:cxn>
                  <a:cxn ang="0">
                    <a:pos x="676" y="297"/>
                  </a:cxn>
                  <a:cxn ang="0">
                    <a:pos x="676" y="297"/>
                  </a:cxn>
                  <a:cxn ang="0">
                    <a:pos x="662" y="304"/>
                  </a:cxn>
                  <a:cxn ang="0">
                    <a:pos x="681" y="346"/>
                  </a:cxn>
                  <a:cxn ang="0">
                    <a:pos x="718" y="382"/>
                  </a:cxn>
                  <a:cxn ang="0">
                    <a:pos x="718" y="382"/>
                  </a:cxn>
                  <a:cxn ang="0">
                    <a:pos x="718" y="382"/>
                  </a:cxn>
                  <a:cxn ang="0">
                    <a:pos x="704" y="389"/>
                  </a:cxn>
                  <a:cxn ang="0">
                    <a:pos x="723" y="435"/>
                  </a:cxn>
                  <a:cxn ang="0">
                    <a:pos x="758" y="471"/>
                  </a:cxn>
                  <a:cxn ang="0">
                    <a:pos x="758" y="471"/>
                  </a:cxn>
                  <a:cxn ang="0">
                    <a:pos x="758" y="471"/>
                  </a:cxn>
                  <a:cxn ang="0">
                    <a:pos x="743" y="476"/>
                  </a:cxn>
                  <a:cxn ang="0">
                    <a:pos x="759" y="522"/>
                  </a:cxn>
                  <a:cxn ang="0">
                    <a:pos x="794" y="558"/>
                  </a:cxn>
                  <a:cxn ang="0">
                    <a:pos x="794" y="558"/>
                  </a:cxn>
                  <a:cxn ang="0">
                    <a:pos x="794" y="558"/>
                  </a:cxn>
                  <a:cxn ang="0">
                    <a:pos x="779" y="565"/>
                  </a:cxn>
                  <a:cxn ang="0">
                    <a:pos x="812" y="656"/>
                  </a:cxn>
                  <a:cxn ang="0">
                    <a:pos x="843" y="696"/>
                  </a:cxn>
                  <a:cxn ang="0">
                    <a:pos x="843" y="696"/>
                  </a:cxn>
                  <a:cxn ang="0">
                    <a:pos x="843" y="696"/>
                  </a:cxn>
                  <a:cxn ang="0">
                    <a:pos x="834" y="691"/>
                  </a:cxn>
                  <a:cxn ang="0">
                    <a:pos x="197" y="787"/>
                  </a:cxn>
                  <a:cxn ang="0">
                    <a:pos x="176" y="735"/>
                  </a:cxn>
                  <a:cxn ang="0">
                    <a:pos x="176" y="735"/>
                  </a:cxn>
                  <a:cxn ang="0">
                    <a:pos x="176" y="735"/>
                  </a:cxn>
                  <a:cxn ang="0">
                    <a:pos x="190" y="728"/>
                  </a:cxn>
                  <a:cxn ang="0">
                    <a:pos x="170" y="679"/>
                  </a:cxn>
                  <a:cxn ang="0">
                    <a:pos x="133" y="634"/>
                  </a:cxn>
                  <a:cxn ang="0">
                    <a:pos x="147" y="627"/>
                  </a:cxn>
                  <a:cxn ang="0">
                    <a:pos x="147" y="627"/>
                  </a:cxn>
                  <a:cxn ang="0">
                    <a:pos x="147" y="627"/>
                  </a:cxn>
                  <a:cxn ang="0">
                    <a:pos x="124" y="578"/>
                  </a:cxn>
                  <a:cxn ang="0">
                    <a:pos x="84" y="533"/>
                  </a:cxn>
                  <a:cxn ang="0">
                    <a:pos x="98" y="525"/>
                  </a:cxn>
                  <a:cxn ang="0">
                    <a:pos x="98" y="525"/>
                  </a:cxn>
                  <a:cxn ang="0">
                    <a:pos x="98" y="525"/>
                  </a:cxn>
                  <a:cxn ang="0">
                    <a:pos x="73" y="480"/>
                  </a:cxn>
                  <a:cxn ang="0">
                    <a:pos x="29" y="439"/>
                  </a:cxn>
                  <a:cxn ang="0">
                    <a:pos x="29" y="439"/>
                  </a:cxn>
                  <a:cxn ang="0">
                    <a:pos x="29" y="439"/>
                  </a:cxn>
                  <a:cxn ang="0">
                    <a:pos x="43" y="431"/>
                  </a:cxn>
                  <a:cxn ang="0">
                    <a:pos x="5" y="380"/>
                  </a:cxn>
                  <a:cxn ang="0">
                    <a:pos x="491" y="0"/>
                  </a:cxn>
                </a:cxnLst>
                <a:rect l="0" t="0" r="r" b="b"/>
                <a:pathLst>
                  <a:path w="847" h="792">
                    <a:moveTo>
                      <a:pt x="502" y="3"/>
                    </a:moveTo>
                    <a:lnTo>
                      <a:pt x="529" y="41"/>
                    </a:lnTo>
                    <a:lnTo>
                      <a:pt x="515" y="50"/>
                    </a:lnTo>
                    <a:lnTo>
                      <a:pt x="489" y="12"/>
                    </a:lnTo>
                    <a:lnTo>
                      <a:pt x="502" y="3"/>
                    </a:lnTo>
                    <a:close/>
                    <a:moveTo>
                      <a:pt x="529" y="41"/>
                    </a:moveTo>
                    <a:lnTo>
                      <a:pt x="529" y="43"/>
                    </a:lnTo>
                    <a:lnTo>
                      <a:pt x="529" y="41"/>
                    </a:lnTo>
                    <a:lnTo>
                      <a:pt x="521" y="47"/>
                    </a:lnTo>
                    <a:lnTo>
                      <a:pt x="529" y="41"/>
                    </a:lnTo>
                    <a:close/>
                    <a:moveTo>
                      <a:pt x="529" y="41"/>
                    </a:moveTo>
                    <a:lnTo>
                      <a:pt x="555" y="84"/>
                    </a:lnTo>
                    <a:lnTo>
                      <a:pt x="541" y="93"/>
                    </a:lnTo>
                    <a:lnTo>
                      <a:pt x="515" y="50"/>
                    </a:lnTo>
                    <a:lnTo>
                      <a:pt x="529" y="41"/>
                    </a:lnTo>
                    <a:close/>
                    <a:moveTo>
                      <a:pt x="555" y="84"/>
                    </a:moveTo>
                    <a:lnTo>
                      <a:pt x="581" y="126"/>
                    </a:lnTo>
                    <a:lnTo>
                      <a:pt x="568" y="135"/>
                    </a:lnTo>
                    <a:lnTo>
                      <a:pt x="541" y="93"/>
                    </a:lnTo>
                    <a:lnTo>
                      <a:pt x="555" y="84"/>
                    </a:lnTo>
                    <a:close/>
                    <a:moveTo>
                      <a:pt x="568" y="135"/>
                    </a:moveTo>
                    <a:lnTo>
                      <a:pt x="566" y="135"/>
                    </a:lnTo>
                    <a:lnTo>
                      <a:pt x="568" y="135"/>
                    </a:lnTo>
                    <a:lnTo>
                      <a:pt x="574" y="131"/>
                    </a:lnTo>
                    <a:lnTo>
                      <a:pt x="568" y="135"/>
                    </a:lnTo>
                    <a:close/>
                    <a:moveTo>
                      <a:pt x="581" y="126"/>
                    </a:moveTo>
                    <a:lnTo>
                      <a:pt x="608" y="166"/>
                    </a:lnTo>
                    <a:lnTo>
                      <a:pt x="593" y="175"/>
                    </a:lnTo>
                    <a:lnTo>
                      <a:pt x="568" y="135"/>
                    </a:lnTo>
                    <a:lnTo>
                      <a:pt x="581" y="126"/>
                    </a:lnTo>
                    <a:close/>
                    <a:moveTo>
                      <a:pt x="608" y="166"/>
                    </a:moveTo>
                    <a:lnTo>
                      <a:pt x="608" y="166"/>
                    </a:lnTo>
                    <a:lnTo>
                      <a:pt x="608" y="166"/>
                    </a:lnTo>
                    <a:lnTo>
                      <a:pt x="600" y="170"/>
                    </a:lnTo>
                    <a:lnTo>
                      <a:pt x="608" y="166"/>
                    </a:lnTo>
                    <a:close/>
                    <a:moveTo>
                      <a:pt x="608" y="166"/>
                    </a:moveTo>
                    <a:lnTo>
                      <a:pt x="631" y="209"/>
                    </a:lnTo>
                    <a:lnTo>
                      <a:pt x="617" y="216"/>
                    </a:lnTo>
                    <a:lnTo>
                      <a:pt x="593" y="174"/>
                    </a:lnTo>
                    <a:lnTo>
                      <a:pt x="608" y="166"/>
                    </a:lnTo>
                    <a:close/>
                    <a:moveTo>
                      <a:pt x="631" y="209"/>
                    </a:moveTo>
                    <a:lnTo>
                      <a:pt x="654" y="251"/>
                    </a:lnTo>
                    <a:lnTo>
                      <a:pt x="638" y="259"/>
                    </a:lnTo>
                    <a:lnTo>
                      <a:pt x="617" y="216"/>
                    </a:lnTo>
                    <a:lnTo>
                      <a:pt x="631" y="209"/>
                    </a:lnTo>
                    <a:close/>
                    <a:moveTo>
                      <a:pt x="654" y="251"/>
                    </a:moveTo>
                    <a:lnTo>
                      <a:pt x="654" y="252"/>
                    </a:lnTo>
                    <a:lnTo>
                      <a:pt x="654" y="251"/>
                    </a:lnTo>
                    <a:lnTo>
                      <a:pt x="646" y="255"/>
                    </a:lnTo>
                    <a:lnTo>
                      <a:pt x="654" y="251"/>
                    </a:lnTo>
                    <a:close/>
                    <a:moveTo>
                      <a:pt x="654" y="251"/>
                    </a:moveTo>
                    <a:lnTo>
                      <a:pt x="676" y="297"/>
                    </a:lnTo>
                    <a:lnTo>
                      <a:pt x="662" y="305"/>
                    </a:lnTo>
                    <a:lnTo>
                      <a:pt x="638" y="259"/>
                    </a:lnTo>
                    <a:lnTo>
                      <a:pt x="654" y="251"/>
                    </a:lnTo>
                    <a:close/>
                    <a:moveTo>
                      <a:pt x="676" y="297"/>
                    </a:moveTo>
                    <a:lnTo>
                      <a:pt x="676" y="297"/>
                    </a:lnTo>
                    <a:lnTo>
                      <a:pt x="676" y="297"/>
                    </a:lnTo>
                    <a:lnTo>
                      <a:pt x="669" y="301"/>
                    </a:lnTo>
                    <a:lnTo>
                      <a:pt x="676" y="297"/>
                    </a:lnTo>
                    <a:close/>
                    <a:moveTo>
                      <a:pt x="676" y="297"/>
                    </a:moveTo>
                    <a:lnTo>
                      <a:pt x="696" y="340"/>
                    </a:lnTo>
                    <a:lnTo>
                      <a:pt x="681" y="346"/>
                    </a:lnTo>
                    <a:lnTo>
                      <a:pt x="662" y="304"/>
                    </a:lnTo>
                    <a:lnTo>
                      <a:pt x="676" y="297"/>
                    </a:lnTo>
                    <a:close/>
                    <a:moveTo>
                      <a:pt x="681" y="347"/>
                    </a:moveTo>
                    <a:lnTo>
                      <a:pt x="681" y="347"/>
                    </a:lnTo>
                    <a:lnTo>
                      <a:pt x="681" y="346"/>
                    </a:lnTo>
                    <a:lnTo>
                      <a:pt x="689" y="344"/>
                    </a:lnTo>
                    <a:lnTo>
                      <a:pt x="681" y="347"/>
                    </a:lnTo>
                    <a:close/>
                    <a:moveTo>
                      <a:pt x="696" y="340"/>
                    </a:moveTo>
                    <a:lnTo>
                      <a:pt x="718" y="382"/>
                    </a:lnTo>
                    <a:lnTo>
                      <a:pt x="704" y="390"/>
                    </a:lnTo>
                    <a:lnTo>
                      <a:pt x="681" y="347"/>
                    </a:lnTo>
                    <a:lnTo>
                      <a:pt x="696" y="340"/>
                    </a:lnTo>
                    <a:close/>
                    <a:moveTo>
                      <a:pt x="718" y="382"/>
                    </a:moveTo>
                    <a:lnTo>
                      <a:pt x="718" y="382"/>
                    </a:lnTo>
                    <a:lnTo>
                      <a:pt x="719" y="382"/>
                    </a:lnTo>
                    <a:lnTo>
                      <a:pt x="712" y="386"/>
                    </a:lnTo>
                    <a:lnTo>
                      <a:pt x="718" y="382"/>
                    </a:lnTo>
                    <a:close/>
                    <a:moveTo>
                      <a:pt x="719" y="382"/>
                    </a:moveTo>
                    <a:lnTo>
                      <a:pt x="739" y="429"/>
                    </a:lnTo>
                    <a:lnTo>
                      <a:pt x="723" y="435"/>
                    </a:lnTo>
                    <a:lnTo>
                      <a:pt x="704" y="389"/>
                    </a:lnTo>
                    <a:lnTo>
                      <a:pt x="719" y="382"/>
                    </a:lnTo>
                    <a:close/>
                    <a:moveTo>
                      <a:pt x="723" y="435"/>
                    </a:moveTo>
                    <a:lnTo>
                      <a:pt x="723" y="435"/>
                    </a:lnTo>
                    <a:lnTo>
                      <a:pt x="723" y="435"/>
                    </a:lnTo>
                    <a:lnTo>
                      <a:pt x="731" y="431"/>
                    </a:lnTo>
                    <a:lnTo>
                      <a:pt x="723" y="435"/>
                    </a:lnTo>
                    <a:close/>
                    <a:moveTo>
                      <a:pt x="739" y="429"/>
                    </a:moveTo>
                    <a:lnTo>
                      <a:pt x="758" y="471"/>
                    </a:lnTo>
                    <a:lnTo>
                      <a:pt x="743" y="477"/>
                    </a:lnTo>
                    <a:lnTo>
                      <a:pt x="723" y="435"/>
                    </a:lnTo>
                    <a:lnTo>
                      <a:pt x="739" y="429"/>
                    </a:lnTo>
                    <a:close/>
                    <a:moveTo>
                      <a:pt x="758" y="471"/>
                    </a:moveTo>
                    <a:lnTo>
                      <a:pt x="758" y="471"/>
                    </a:lnTo>
                    <a:lnTo>
                      <a:pt x="758" y="471"/>
                    </a:lnTo>
                    <a:lnTo>
                      <a:pt x="750" y="474"/>
                    </a:lnTo>
                    <a:lnTo>
                      <a:pt x="758" y="471"/>
                    </a:lnTo>
                    <a:close/>
                    <a:moveTo>
                      <a:pt x="758" y="471"/>
                    </a:moveTo>
                    <a:lnTo>
                      <a:pt x="775" y="517"/>
                    </a:lnTo>
                    <a:lnTo>
                      <a:pt x="759" y="522"/>
                    </a:lnTo>
                    <a:lnTo>
                      <a:pt x="743" y="476"/>
                    </a:lnTo>
                    <a:lnTo>
                      <a:pt x="758" y="471"/>
                    </a:lnTo>
                    <a:close/>
                    <a:moveTo>
                      <a:pt x="759" y="522"/>
                    </a:moveTo>
                    <a:lnTo>
                      <a:pt x="759" y="522"/>
                    </a:lnTo>
                    <a:lnTo>
                      <a:pt x="759" y="522"/>
                    </a:lnTo>
                    <a:lnTo>
                      <a:pt x="767" y="520"/>
                    </a:lnTo>
                    <a:lnTo>
                      <a:pt x="759" y="522"/>
                    </a:lnTo>
                    <a:close/>
                    <a:moveTo>
                      <a:pt x="775" y="516"/>
                    </a:moveTo>
                    <a:lnTo>
                      <a:pt x="794" y="558"/>
                    </a:lnTo>
                    <a:lnTo>
                      <a:pt x="779" y="565"/>
                    </a:lnTo>
                    <a:lnTo>
                      <a:pt x="759" y="522"/>
                    </a:lnTo>
                    <a:lnTo>
                      <a:pt x="775" y="516"/>
                    </a:lnTo>
                    <a:close/>
                    <a:moveTo>
                      <a:pt x="794" y="558"/>
                    </a:moveTo>
                    <a:lnTo>
                      <a:pt x="794" y="560"/>
                    </a:lnTo>
                    <a:lnTo>
                      <a:pt x="794" y="560"/>
                    </a:lnTo>
                    <a:lnTo>
                      <a:pt x="786" y="562"/>
                    </a:lnTo>
                    <a:lnTo>
                      <a:pt x="794" y="558"/>
                    </a:lnTo>
                    <a:close/>
                    <a:moveTo>
                      <a:pt x="794" y="560"/>
                    </a:moveTo>
                    <a:lnTo>
                      <a:pt x="811" y="605"/>
                    </a:lnTo>
                    <a:lnTo>
                      <a:pt x="795" y="610"/>
                    </a:lnTo>
                    <a:lnTo>
                      <a:pt x="779" y="565"/>
                    </a:lnTo>
                    <a:lnTo>
                      <a:pt x="794" y="560"/>
                    </a:lnTo>
                    <a:close/>
                    <a:moveTo>
                      <a:pt x="811" y="605"/>
                    </a:moveTo>
                    <a:lnTo>
                      <a:pt x="826" y="651"/>
                    </a:lnTo>
                    <a:lnTo>
                      <a:pt x="812" y="656"/>
                    </a:lnTo>
                    <a:lnTo>
                      <a:pt x="795" y="610"/>
                    </a:lnTo>
                    <a:lnTo>
                      <a:pt x="811" y="605"/>
                    </a:lnTo>
                    <a:close/>
                    <a:moveTo>
                      <a:pt x="826" y="651"/>
                    </a:moveTo>
                    <a:lnTo>
                      <a:pt x="843" y="696"/>
                    </a:lnTo>
                    <a:lnTo>
                      <a:pt x="827" y="702"/>
                    </a:lnTo>
                    <a:lnTo>
                      <a:pt x="812" y="656"/>
                    </a:lnTo>
                    <a:lnTo>
                      <a:pt x="826" y="651"/>
                    </a:lnTo>
                    <a:close/>
                    <a:moveTo>
                      <a:pt x="843" y="696"/>
                    </a:moveTo>
                    <a:lnTo>
                      <a:pt x="847" y="706"/>
                    </a:lnTo>
                    <a:lnTo>
                      <a:pt x="836" y="708"/>
                    </a:lnTo>
                    <a:lnTo>
                      <a:pt x="835" y="699"/>
                    </a:lnTo>
                    <a:lnTo>
                      <a:pt x="843" y="696"/>
                    </a:lnTo>
                    <a:close/>
                    <a:moveTo>
                      <a:pt x="836" y="708"/>
                    </a:moveTo>
                    <a:lnTo>
                      <a:pt x="206" y="792"/>
                    </a:lnTo>
                    <a:lnTo>
                      <a:pt x="204" y="776"/>
                    </a:lnTo>
                    <a:lnTo>
                      <a:pt x="834" y="691"/>
                    </a:lnTo>
                    <a:lnTo>
                      <a:pt x="836" y="708"/>
                    </a:lnTo>
                    <a:close/>
                    <a:moveTo>
                      <a:pt x="206" y="792"/>
                    </a:moveTo>
                    <a:lnTo>
                      <a:pt x="200" y="792"/>
                    </a:lnTo>
                    <a:lnTo>
                      <a:pt x="197" y="787"/>
                    </a:lnTo>
                    <a:lnTo>
                      <a:pt x="205" y="783"/>
                    </a:lnTo>
                    <a:lnTo>
                      <a:pt x="206" y="792"/>
                    </a:lnTo>
                    <a:close/>
                    <a:moveTo>
                      <a:pt x="197" y="787"/>
                    </a:moveTo>
                    <a:lnTo>
                      <a:pt x="176" y="735"/>
                    </a:lnTo>
                    <a:lnTo>
                      <a:pt x="190" y="728"/>
                    </a:lnTo>
                    <a:lnTo>
                      <a:pt x="213" y="781"/>
                    </a:lnTo>
                    <a:lnTo>
                      <a:pt x="197" y="787"/>
                    </a:lnTo>
                    <a:close/>
                    <a:moveTo>
                      <a:pt x="176" y="735"/>
                    </a:moveTo>
                    <a:lnTo>
                      <a:pt x="176" y="735"/>
                    </a:lnTo>
                    <a:lnTo>
                      <a:pt x="176" y="735"/>
                    </a:lnTo>
                    <a:lnTo>
                      <a:pt x="182" y="732"/>
                    </a:lnTo>
                    <a:lnTo>
                      <a:pt x="176" y="735"/>
                    </a:lnTo>
                    <a:close/>
                    <a:moveTo>
                      <a:pt x="176" y="735"/>
                    </a:moveTo>
                    <a:lnTo>
                      <a:pt x="155" y="686"/>
                    </a:lnTo>
                    <a:lnTo>
                      <a:pt x="170" y="679"/>
                    </a:lnTo>
                    <a:lnTo>
                      <a:pt x="190" y="728"/>
                    </a:lnTo>
                    <a:lnTo>
                      <a:pt x="176" y="735"/>
                    </a:lnTo>
                    <a:close/>
                    <a:moveTo>
                      <a:pt x="170" y="679"/>
                    </a:moveTo>
                    <a:lnTo>
                      <a:pt x="170" y="679"/>
                    </a:lnTo>
                    <a:lnTo>
                      <a:pt x="170" y="679"/>
                    </a:lnTo>
                    <a:lnTo>
                      <a:pt x="163" y="683"/>
                    </a:lnTo>
                    <a:lnTo>
                      <a:pt x="170" y="679"/>
                    </a:lnTo>
                    <a:close/>
                    <a:moveTo>
                      <a:pt x="155" y="686"/>
                    </a:moveTo>
                    <a:lnTo>
                      <a:pt x="133" y="634"/>
                    </a:lnTo>
                    <a:lnTo>
                      <a:pt x="147" y="628"/>
                    </a:lnTo>
                    <a:lnTo>
                      <a:pt x="170" y="679"/>
                    </a:lnTo>
                    <a:lnTo>
                      <a:pt x="155" y="686"/>
                    </a:lnTo>
                    <a:close/>
                    <a:moveTo>
                      <a:pt x="147" y="627"/>
                    </a:moveTo>
                    <a:lnTo>
                      <a:pt x="147" y="628"/>
                    </a:lnTo>
                    <a:lnTo>
                      <a:pt x="147" y="628"/>
                    </a:lnTo>
                    <a:lnTo>
                      <a:pt x="140" y="630"/>
                    </a:lnTo>
                    <a:lnTo>
                      <a:pt x="147" y="627"/>
                    </a:lnTo>
                    <a:close/>
                    <a:moveTo>
                      <a:pt x="133" y="634"/>
                    </a:moveTo>
                    <a:lnTo>
                      <a:pt x="110" y="585"/>
                    </a:lnTo>
                    <a:lnTo>
                      <a:pt x="124" y="578"/>
                    </a:lnTo>
                    <a:lnTo>
                      <a:pt x="147" y="627"/>
                    </a:lnTo>
                    <a:lnTo>
                      <a:pt x="133" y="634"/>
                    </a:lnTo>
                    <a:close/>
                    <a:moveTo>
                      <a:pt x="124" y="578"/>
                    </a:moveTo>
                    <a:lnTo>
                      <a:pt x="124" y="578"/>
                    </a:lnTo>
                    <a:lnTo>
                      <a:pt x="124" y="578"/>
                    </a:lnTo>
                    <a:lnTo>
                      <a:pt x="118" y="582"/>
                    </a:lnTo>
                    <a:lnTo>
                      <a:pt x="124" y="578"/>
                    </a:lnTo>
                    <a:close/>
                    <a:moveTo>
                      <a:pt x="110" y="585"/>
                    </a:moveTo>
                    <a:lnTo>
                      <a:pt x="84" y="533"/>
                    </a:lnTo>
                    <a:lnTo>
                      <a:pt x="98" y="526"/>
                    </a:lnTo>
                    <a:lnTo>
                      <a:pt x="124" y="578"/>
                    </a:lnTo>
                    <a:lnTo>
                      <a:pt x="110" y="585"/>
                    </a:lnTo>
                    <a:close/>
                    <a:moveTo>
                      <a:pt x="98" y="525"/>
                    </a:moveTo>
                    <a:lnTo>
                      <a:pt x="98" y="525"/>
                    </a:lnTo>
                    <a:lnTo>
                      <a:pt x="98" y="526"/>
                    </a:lnTo>
                    <a:lnTo>
                      <a:pt x="91" y="529"/>
                    </a:lnTo>
                    <a:lnTo>
                      <a:pt x="98" y="525"/>
                    </a:lnTo>
                    <a:close/>
                    <a:moveTo>
                      <a:pt x="84" y="534"/>
                    </a:moveTo>
                    <a:lnTo>
                      <a:pt x="59" y="488"/>
                    </a:lnTo>
                    <a:lnTo>
                      <a:pt x="73" y="480"/>
                    </a:lnTo>
                    <a:lnTo>
                      <a:pt x="98" y="525"/>
                    </a:lnTo>
                    <a:lnTo>
                      <a:pt x="84" y="534"/>
                    </a:lnTo>
                    <a:close/>
                    <a:moveTo>
                      <a:pt x="72" y="480"/>
                    </a:moveTo>
                    <a:lnTo>
                      <a:pt x="73" y="480"/>
                    </a:lnTo>
                    <a:lnTo>
                      <a:pt x="73" y="480"/>
                    </a:lnTo>
                    <a:lnTo>
                      <a:pt x="65" y="484"/>
                    </a:lnTo>
                    <a:lnTo>
                      <a:pt x="72" y="480"/>
                    </a:lnTo>
                    <a:close/>
                    <a:moveTo>
                      <a:pt x="59" y="488"/>
                    </a:moveTo>
                    <a:lnTo>
                      <a:pt x="29" y="439"/>
                    </a:lnTo>
                    <a:lnTo>
                      <a:pt x="43" y="431"/>
                    </a:lnTo>
                    <a:lnTo>
                      <a:pt x="72" y="480"/>
                    </a:lnTo>
                    <a:lnTo>
                      <a:pt x="59" y="488"/>
                    </a:lnTo>
                    <a:close/>
                    <a:moveTo>
                      <a:pt x="29" y="439"/>
                    </a:moveTo>
                    <a:lnTo>
                      <a:pt x="29" y="439"/>
                    </a:lnTo>
                    <a:lnTo>
                      <a:pt x="29" y="439"/>
                    </a:lnTo>
                    <a:lnTo>
                      <a:pt x="36" y="435"/>
                    </a:lnTo>
                    <a:lnTo>
                      <a:pt x="29" y="439"/>
                    </a:lnTo>
                    <a:close/>
                    <a:moveTo>
                      <a:pt x="29" y="439"/>
                    </a:moveTo>
                    <a:lnTo>
                      <a:pt x="2" y="390"/>
                    </a:lnTo>
                    <a:lnTo>
                      <a:pt x="16" y="382"/>
                    </a:lnTo>
                    <a:lnTo>
                      <a:pt x="43" y="431"/>
                    </a:lnTo>
                    <a:lnTo>
                      <a:pt x="29" y="439"/>
                    </a:lnTo>
                    <a:close/>
                    <a:moveTo>
                      <a:pt x="2" y="390"/>
                    </a:moveTo>
                    <a:lnTo>
                      <a:pt x="0" y="384"/>
                    </a:lnTo>
                    <a:lnTo>
                      <a:pt x="5" y="380"/>
                    </a:lnTo>
                    <a:lnTo>
                      <a:pt x="10" y="386"/>
                    </a:lnTo>
                    <a:lnTo>
                      <a:pt x="2" y="390"/>
                    </a:lnTo>
                    <a:close/>
                    <a:moveTo>
                      <a:pt x="5" y="380"/>
                    </a:moveTo>
                    <a:lnTo>
                      <a:pt x="491" y="0"/>
                    </a:lnTo>
                    <a:lnTo>
                      <a:pt x="501" y="13"/>
                    </a:lnTo>
                    <a:lnTo>
                      <a:pt x="15" y="393"/>
                    </a:lnTo>
                    <a:lnTo>
                      <a:pt x="5" y="38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1" name="Freeform 343"/>
              <p:cNvSpPr>
                <a:spLocks noEditPoints="1"/>
              </p:cNvSpPr>
              <p:nvPr/>
            </p:nvSpPr>
            <p:spPr bwMode="auto">
              <a:xfrm>
                <a:off x="3283" y="2291"/>
                <a:ext cx="174" cy="195"/>
              </a:xfrm>
              <a:custGeom>
                <a:avLst/>
                <a:gdLst/>
                <a:ahLst/>
                <a:cxnLst>
                  <a:cxn ang="0">
                    <a:pos x="672" y="9"/>
                  </a:cxn>
                  <a:cxn ang="0">
                    <a:pos x="684" y="57"/>
                  </a:cxn>
                  <a:cxn ang="0">
                    <a:pos x="676" y="103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72" y="197"/>
                  </a:cxn>
                  <a:cxn ang="0">
                    <a:pos x="672" y="197"/>
                  </a:cxn>
                  <a:cxn ang="0">
                    <a:pos x="681" y="247"/>
                  </a:cxn>
                  <a:cxn ang="0">
                    <a:pos x="670" y="292"/>
                  </a:cxn>
                  <a:cxn ang="0">
                    <a:pos x="682" y="339"/>
                  </a:cxn>
                  <a:cxn ang="0">
                    <a:pos x="666" y="337"/>
                  </a:cxn>
                  <a:cxn ang="0">
                    <a:pos x="666" y="337"/>
                  </a:cxn>
                  <a:cxn ang="0">
                    <a:pos x="666" y="337"/>
                  </a:cxn>
                  <a:cxn ang="0">
                    <a:pos x="679" y="389"/>
                  </a:cxn>
                  <a:cxn ang="0">
                    <a:pos x="672" y="434"/>
                  </a:cxn>
                  <a:cxn ang="0">
                    <a:pos x="657" y="431"/>
                  </a:cxn>
                  <a:cxn ang="0">
                    <a:pos x="657" y="431"/>
                  </a:cxn>
                  <a:cxn ang="0">
                    <a:pos x="657" y="431"/>
                  </a:cxn>
                  <a:cxn ang="0">
                    <a:pos x="666" y="483"/>
                  </a:cxn>
                  <a:cxn ang="0">
                    <a:pos x="659" y="529"/>
                  </a:cxn>
                  <a:cxn ang="0">
                    <a:pos x="659" y="529"/>
                  </a:cxn>
                  <a:cxn ang="0">
                    <a:pos x="659" y="529"/>
                  </a:cxn>
                  <a:cxn ang="0">
                    <a:pos x="644" y="526"/>
                  </a:cxn>
                  <a:cxn ang="0">
                    <a:pos x="649" y="578"/>
                  </a:cxn>
                  <a:cxn ang="0">
                    <a:pos x="640" y="624"/>
                  </a:cxn>
                  <a:cxn ang="0">
                    <a:pos x="623" y="620"/>
                  </a:cxn>
                  <a:cxn ang="0">
                    <a:pos x="623" y="620"/>
                  </a:cxn>
                  <a:cxn ang="0">
                    <a:pos x="623" y="620"/>
                  </a:cxn>
                  <a:cxn ang="0">
                    <a:pos x="630" y="673"/>
                  </a:cxn>
                  <a:cxn ang="0">
                    <a:pos x="621" y="718"/>
                  </a:cxn>
                  <a:cxn ang="0">
                    <a:pos x="604" y="715"/>
                  </a:cxn>
                  <a:cxn ang="0">
                    <a:pos x="604" y="715"/>
                  </a:cxn>
                  <a:cxn ang="0">
                    <a:pos x="604" y="715"/>
                  </a:cxn>
                  <a:cxn ang="0">
                    <a:pos x="600" y="773"/>
                  </a:cxn>
                  <a:cxn ang="0">
                    <a:pos x="6" y="559"/>
                  </a:cxn>
                  <a:cxn ang="0">
                    <a:pos x="6" y="559"/>
                  </a:cxn>
                  <a:cxn ang="0">
                    <a:pos x="6" y="559"/>
                  </a:cxn>
                  <a:cxn ang="0">
                    <a:pos x="17" y="552"/>
                  </a:cxn>
                  <a:cxn ang="0">
                    <a:pos x="36" y="440"/>
                  </a:cxn>
                  <a:cxn ang="0">
                    <a:pos x="29" y="382"/>
                  </a:cxn>
                  <a:cxn ang="0">
                    <a:pos x="46" y="384"/>
                  </a:cxn>
                  <a:cxn ang="0">
                    <a:pos x="46" y="384"/>
                  </a:cxn>
                  <a:cxn ang="0">
                    <a:pos x="46" y="384"/>
                  </a:cxn>
                  <a:cxn ang="0">
                    <a:pos x="33" y="327"/>
                  </a:cxn>
                  <a:cxn ang="0">
                    <a:pos x="40" y="276"/>
                  </a:cxn>
                  <a:cxn ang="0">
                    <a:pos x="56" y="277"/>
                  </a:cxn>
                  <a:cxn ang="0">
                    <a:pos x="56" y="277"/>
                  </a:cxn>
                  <a:cxn ang="0">
                    <a:pos x="56" y="277"/>
                  </a:cxn>
                  <a:cxn ang="0">
                    <a:pos x="63" y="165"/>
                  </a:cxn>
                  <a:cxn ang="0">
                    <a:pos x="63" y="165"/>
                  </a:cxn>
                  <a:cxn ang="0">
                    <a:pos x="46" y="112"/>
                  </a:cxn>
                  <a:cxn ang="0">
                    <a:pos x="46" y="112"/>
                  </a:cxn>
                  <a:cxn ang="0">
                    <a:pos x="46" y="112"/>
                  </a:cxn>
                  <a:cxn ang="0">
                    <a:pos x="55" y="121"/>
                  </a:cxn>
                </a:cxnLst>
                <a:rect l="0" t="0" r="r" b="b"/>
                <a:pathLst>
                  <a:path w="693" h="777">
                    <a:moveTo>
                      <a:pt x="689" y="8"/>
                    </a:moveTo>
                    <a:lnTo>
                      <a:pt x="693" y="57"/>
                    </a:lnTo>
                    <a:lnTo>
                      <a:pt x="676" y="58"/>
                    </a:lnTo>
                    <a:lnTo>
                      <a:pt x="672" y="9"/>
                    </a:lnTo>
                    <a:lnTo>
                      <a:pt x="689" y="8"/>
                    </a:lnTo>
                    <a:close/>
                    <a:moveTo>
                      <a:pt x="693" y="57"/>
                    </a:moveTo>
                    <a:lnTo>
                      <a:pt x="693" y="57"/>
                    </a:lnTo>
                    <a:lnTo>
                      <a:pt x="684" y="57"/>
                    </a:lnTo>
                    <a:lnTo>
                      <a:pt x="693" y="57"/>
                    </a:lnTo>
                    <a:close/>
                    <a:moveTo>
                      <a:pt x="693" y="57"/>
                    </a:moveTo>
                    <a:lnTo>
                      <a:pt x="693" y="103"/>
                    </a:lnTo>
                    <a:lnTo>
                      <a:pt x="676" y="103"/>
                    </a:lnTo>
                    <a:lnTo>
                      <a:pt x="676" y="57"/>
                    </a:lnTo>
                    <a:lnTo>
                      <a:pt x="693" y="57"/>
                    </a:lnTo>
                    <a:close/>
                    <a:moveTo>
                      <a:pt x="693" y="103"/>
                    </a:moveTo>
                    <a:lnTo>
                      <a:pt x="693" y="152"/>
                    </a:lnTo>
                    <a:lnTo>
                      <a:pt x="676" y="152"/>
                    </a:lnTo>
                    <a:lnTo>
                      <a:pt x="676" y="103"/>
                    </a:lnTo>
                    <a:lnTo>
                      <a:pt x="693" y="103"/>
                    </a:lnTo>
                    <a:close/>
                    <a:moveTo>
                      <a:pt x="693" y="152"/>
                    </a:moveTo>
                    <a:lnTo>
                      <a:pt x="693" y="152"/>
                    </a:lnTo>
                    <a:lnTo>
                      <a:pt x="684" y="152"/>
                    </a:lnTo>
                    <a:lnTo>
                      <a:pt x="693" y="152"/>
                    </a:lnTo>
                    <a:close/>
                    <a:moveTo>
                      <a:pt x="693" y="152"/>
                    </a:moveTo>
                    <a:lnTo>
                      <a:pt x="689" y="198"/>
                    </a:lnTo>
                    <a:lnTo>
                      <a:pt x="672" y="197"/>
                    </a:lnTo>
                    <a:lnTo>
                      <a:pt x="676" y="151"/>
                    </a:lnTo>
                    <a:lnTo>
                      <a:pt x="693" y="152"/>
                    </a:lnTo>
                    <a:close/>
                    <a:moveTo>
                      <a:pt x="672" y="197"/>
                    </a:moveTo>
                    <a:lnTo>
                      <a:pt x="672" y="197"/>
                    </a:lnTo>
                    <a:lnTo>
                      <a:pt x="681" y="197"/>
                    </a:lnTo>
                    <a:lnTo>
                      <a:pt x="672" y="197"/>
                    </a:lnTo>
                    <a:close/>
                    <a:moveTo>
                      <a:pt x="689" y="197"/>
                    </a:moveTo>
                    <a:lnTo>
                      <a:pt x="689" y="247"/>
                    </a:lnTo>
                    <a:lnTo>
                      <a:pt x="672" y="247"/>
                    </a:lnTo>
                    <a:lnTo>
                      <a:pt x="672" y="197"/>
                    </a:lnTo>
                    <a:lnTo>
                      <a:pt x="689" y="197"/>
                    </a:lnTo>
                    <a:close/>
                    <a:moveTo>
                      <a:pt x="689" y="247"/>
                    </a:moveTo>
                    <a:lnTo>
                      <a:pt x="689" y="247"/>
                    </a:lnTo>
                    <a:lnTo>
                      <a:pt x="681" y="247"/>
                    </a:lnTo>
                    <a:lnTo>
                      <a:pt x="689" y="247"/>
                    </a:lnTo>
                    <a:close/>
                    <a:moveTo>
                      <a:pt x="689" y="247"/>
                    </a:moveTo>
                    <a:lnTo>
                      <a:pt x="686" y="292"/>
                    </a:lnTo>
                    <a:lnTo>
                      <a:pt x="670" y="292"/>
                    </a:lnTo>
                    <a:lnTo>
                      <a:pt x="672" y="246"/>
                    </a:lnTo>
                    <a:lnTo>
                      <a:pt x="689" y="247"/>
                    </a:lnTo>
                    <a:close/>
                    <a:moveTo>
                      <a:pt x="686" y="292"/>
                    </a:moveTo>
                    <a:lnTo>
                      <a:pt x="682" y="339"/>
                    </a:lnTo>
                    <a:lnTo>
                      <a:pt x="666" y="337"/>
                    </a:lnTo>
                    <a:lnTo>
                      <a:pt x="670" y="292"/>
                    </a:lnTo>
                    <a:lnTo>
                      <a:pt x="686" y="292"/>
                    </a:lnTo>
                    <a:close/>
                    <a:moveTo>
                      <a:pt x="666" y="337"/>
                    </a:moveTo>
                    <a:lnTo>
                      <a:pt x="666" y="337"/>
                    </a:lnTo>
                    <a:lnTo>
                      <a:pt x="666" y="337"/>
                    </a:lnTo>
                    <a:lnTo>
                      <a:pt x="675" y="339"/>
                    </a:lnTo>
                    <a:lnTo>
                      <a:pt x="666" y="337"/>
                    </a:lnTo>
                    <a:close/>
                    <a:moveTo>
                      <a:pt x="682" y="339"/>
                    </a:moveTo>
                    <a:lnTo>
                      <a:pt x="679" y="387"/>
                    </a:lnTo>
                    <a:lnTo>
                      <a:pt x="663" y="386"/>
                    </a:lnTo>
                    <a:lnTo>
                      <a:pt x="666" y="337"/>
                    </a:lnTo>
                    <a:lnTo>
                      <a:pt x="682" y="339"/>
                    </a:lnTo>
                    <a:close/>
                    <a:moveTo>
                      <a:pt x="679" y="387"/>
                    </a:moveTo>
                    <a:lnTo>
                      <a:pt x="679" y="387"/>
                    </a:lnTo>
                    <a:lnTo>
                      <a:pt x="679" y="389"/>
                    </a:lnTo>
                    <a:lnTo>
                      <a:pt x="671" y="387"/>
                    </a:lnTo>
                    <a:lnTo>
                      <a:pt x="679" y="387"/>
                    </a:lnTo>
                    <a:close/>
                    <a:moveTo>
                      <a:pt x="679" y="389"/>
                    </a:moveTo>
                    <a:lnTo>
                      <a:pt x="672" y="434"/>
                    </a:lnTo>
                    <a:lnTo>
                      <a:pt x="657" y="431"/>
                    </a:lnTo>
                    <a:lnTo>
                      <a:pt x="663" y="386"/>
                    </a:lnTo>
                    <a:lnTo>
                      <a:pt x="679" y="389"/>
                    </a:lnTo>
                    <a:close/>
                    <a:moveTo>
                      <a:pt x="657" y="431"/>
                    </a:moveTo>
                    <a:lnTo>
                      <a:pt x="657" y="430"/>
                    </a:lnTo>
                    <a:lnTo>
                      <a:pt x="657" y="431"/>
                    </a:lnTo>
                    <a:lnTo>
                      <a:pt x="664" y="433"/>
                    </a:lnTo>
                    <a:lnTo>
                      <a:pt x="657" y="431"/>
                    </a:lnTo>
                    <a:close/>
                    <a:moveTo>
                      <a:pt x="672" y="434"/>
                    </a:moveTo>
                    <a:lnTo>
                      <a:pt x="666" y="483"/>
                    </a:lnTo>
                    <a:lnTo>
                      <a:pt x="650" y="480"/>
                    </a:lnTo>
                    <a:lnTo>
                      <a:pt x="657" y="431"/>
                    </a:lnTo>
                    <a:lnTo>
                      <a:pt x="672" y="434"/>
                    </a:lnTo>
                    <a:close/>
                    <a:moveTo>
                      <a:pt x="666" y="483"/>
                    </a:moveTo>
                    <a:lnTo>
                      <a:pt x="666" y="484"/>
                    </a:lnTo>
                    <a:lnTo>
                      <a:pt x="666" y="483"/>
                    </a:lnTo>
                    <a:lnTo>
                      <a:pt x="658" y="481"/>
                    </a:lnTo>
                    <a:lnTo>
                      <a:pt x="666" y="483"/>
                    </a:lnTo>
                    <a:close/>
                    <a:moveTo>
                      <a:pt x="666" y="483"/>
                    </a:moveTo>
                    <a:lnTo>
                      <a:pt x="659" y="529"/>
                    </a:lnTo>
                    <a:lnTo>
                      <a:pt x="644" y="526"/>
                    </a:lnTo>
                    <a:lnTo>
                      <a:pt x="650" y="480"/>
                    </a:lnTo>
                    <a:lnTo>
                      <a:pt x="666" y="483"/>
                    </a:lnTo>
                    <a:close/>
                    <a:moveTo>
                      <a:pt x="659" y="529"/>
                    </a:moveTo>
                    <a:lnTo>
                      <a:pt x="659" y="529"/>
                    </a:lnTo>
                    <a:lnTo>
                      <a:pt x="659" y="529"/>
                    </a:lnTo>
                    <a:lnTo>
                      <a:pt x="652" y="528"/>
                    </a:lnTo>
                    <a:lnTo>
                      <a:pt x="659" y="529"/>
                    </a:lnTo>
                    <a:close/>
                    <a:moveTo>
                      <a:pt x="659" y="529"/>
                    </a:moveTo>
                    <a:lnTo>
                      <a:pt x="649" y="578"/>
                    </a:lnTo>
                    <a:lnTo>
                      <a:pt x="634" y="575"/>
                    </a:lnTo>
                    <a:lnTo>
                      <a:pt x="644" y="526"/>
                    </a:lnTo>
                    <a:lnTo>
                      <a:pt x="659" y="529"/>
                    </a:lnTo>
                    <a:close/>
                    <a:moveTo>
                      <a:pt x="649" y="578"/>
                    </a:moveTo>
                    <a:lnTo>
                      <a:pt x="650" y="578"/>
                    </a:lnTo>
                    <a:lnTo>
                      <a:pt x="649" y="578"/>
                    </a:lnTo>
                    <a:lnTo>
                      <a:pt x="641" y="577"/>
                    </a:lnTo>
                    <a:lnTo>
                      <a:pt x="649" y="578"/>
                    </a:lnTo>
                    <a:close/>
                    <a:moveTo>
                      <a:pt x="649" y="578"/>
                    </a:moveTo>
                    <a:lnTo>
                      <a:pt x="640" y="624"/>
                    </a:lnTo>
                    <a:lnTo>
                      <a:pt x="623" y="620"/>
                    </a:lnTo>
                    <a:lnTo>
                      <a:pt x="634" y="575"/>
                    </a:lnTo>
                    <a:lnTo>
                      <a:pt x="649" y="578"/>
                    </a:lnTo>
                    <a:close/>
                    <a:moveTo>
                      <a:pt x="623" y="620"/>
                    </a:moveTo>
                    <a:lnTo>
                      <a:pt x="623" y="622"/>
                    </a:lnTo>
                    <a:lnTo>
                      <a:pt x="623" y="620"/>
                    </a:lnTo>
                    <a:lnTo>
                      <a:pt x="632" y="622"/>
                    </a:lnTo>
                    <a:lnTo>
                      <a:pt x="623" y="620"/>
                    </a:lnTo>
                    <a:close/>
                    <a:moveTo>
                      <a:pt x="640" y="624"/>
                    </a:moveTo>
                    <a:lnTo>
                      <a:pt x="630" y="673"/>
                    </a:lnTo>
                    <a:lnTo>
                      <a:pt x="614" y="669"/>
                    </a:lnTo>
                    <a:lnTo>
                      <a:pt x="623" y="620"/>
                    </a:lnTo>
                    <a:lnTo>
                      <a:pt x="640" y="624"/>
                    </a:lnTo>
                    <a:close/>
                    <a:moveTo>
                      <a:pt x="630" y="673"/>
                    </a:moveTo>
                    <a:lnTo>
                      <a:pt x="630" y="672"/>
                    </a:lnTo>
                    <a:lnTo>
                      <a:pt x="630" y="673"/>
                    </a:lnTo>
                    <a:lnTo>
                      <a:pt x="622" y="672"/>
                    </a:lnTo>
                    <a:lnTo>
                      <a:pt x="630" y="673"/>
                    </a:lnTo>
                    <a:close/>
                    <a:moveTo>
                      <a:pt x="630" y="673"/>
                    </a:moveTo>
                    <a:lnTo>
                      <a:pt x="621" y="718"/>
                    </a:lnTo>
                    <a:lnTo>
                      <a:pt x="604" y="715"/>
                    </a:lnTo>
                    <a:lnTo>
                      <a:pt x="614" y="669"/>
                    </a:lnTo>
                    <a:lnTo>
                      <a:pt x="630" y="673"/>
                    </a:lnTo>
                    <a:close/>
                    <a:moveTo>
                      <a:pt x="604" y="715"/>
                    </a:moveTo>
                    <a:lnTo>
                      <a:pt x="604" y="715"/>
                    </a:lnTo>
                    <a:lnTo>
                      <a:pt x="604" y="715"/>
                    </a:lnTo>
                    <a:lnTo>
                      <a:pt x="612" y="717"/>
                    </a:lnTo>
                    <a:lnTo>
                      <a:pt x="604" y="715"/>
                    </a:lnTo>
                    <a:close/>
                    <a:moveTo>
                      <a:pt x="621" y="718"/>
                    </a:moveTo>
                    <a:lnTo>
                      <a:pt x="611" y="767"/>
                    </a:lnTo>
                    <a:lnTo>
                      <a:pt x="595" y="764"/>
                    </a:lnTo>
                    <a:lnTo>
                      <a:pt x="604" y="715"/>
                    </a:lnTo>
                    <a:lnTo>
                      <a:pt x="621" y="718"/>
                    </a:lnTo>
                    <a:close/>
                    <a:moveTo>
                      <a:pt x="611" y="767"/>
                    </a:moveTo>
                    <a:lnTo>
                      <a:pt x="609" y="777"/>
                    </a:lnTo>
                    <a:lnTo>
                      <a:pt x="600" y="773"/>
                    </a:lnTo>
                    <a:lnTo>
                      <a:pt x="603" y="766"/>
                    </a:lnTo>
                    <a:lnTo>
                      <a:pt x="611" y="767"/>
                    </a:lnTo>
                    <a:close/>
                    <a:moveTo>
                      <a:pt x="600" y="773"/>
                    </a:moveTo>
                    <a:lnTo>
                      <a:pt x="6" y="559"/>
                    </a:lnTo>
                    <a:lnTo>
                      <a:pt x="11" y="543"/>
                    </a:lnTo>
                    <a:lnTo>
                      <a:pt x="605" y="758"/>
                    </a:lnTo>
                    <a:lnTo>
                      <a:pt x="600" y="773"/>
                    </a:lnTo>
                    <a:close/>
                    <a:moveTo>
                      <a:pt x="6" y="559"/>
                    </a:moveTo>
                    <a:lnTo>
                      <a:pt x="0" y="556"/>
                    </a:lnTo>
                    <a:lnTo>
                      <a:pt x="1" y="548"/>
                    </a:lnTo>
                    <a:lnTo>
                      <a:pt x="9" y="551"/>
                    </a:lnTo>
                    <a:lnTo>
                      <a:pt x="6" y="559"/>
                    </a:lnTo>
                    <a:close/>
                    <a:moveTo>
                      <a:pt x="1" y="548"/>
                    </a:moveTo>
                    <a:lnTo>
                      <a:pt x="10" y="493"/>
                    </a:lnTo>
                    <a:lnTo>
                      <a:pt x="27" y="497"/>
                    </a:lnTo>
                    <a:lnTo>
                      <a:pt x="17" y="552"/>
                    </a:lnTo>
                    <a:lnTo>
                      <a:pt x="1" y="548"/>
                    </a:lnTo>
                    <a:close/>
                    <a:moveTo>
                      <a:pt x="10" y="493"/>
                    </a:moveTo>
                    <a:lnTo>
                      <a:pt x="20" y="438"/>
                    </a:lnTo>
                    <a:lnTo>
                      <a:pt x="36" y="440"/>
                    </a:lnTo>
                    <a:lnTo>
                      <a:pt x="27" y="497"/>
                    </a:lnTo>
                    <a:lnTo>
                      <a:pt x="10" y="493"/>
                    </a:lnTo>
                    <a:close/>
                    <a:moveTo>
                      <a:pt x="20" y="438"/>
                    </a:moveTo>
                    <a:lnTo>
                      <a:pt x="29" y="382"/>
                    </a:lnTo>
                    <a:lnTo>
                      <a:pt x="46" y="385"/>
                    </a:lnTo>
                    <a:lnTo>
                      <a:pt x="36" y="440"/>
                    </a:lnTo>
                    <a:lnTo>
                      <a:pt x="20" y="438"/>
                    </a:lnTo>
                    <a:close/>
                    <a:moveTo>
                      <a:pt x="46" y="384"/>
                    </a:moveTo>
                    <a:lnTo>
                      <a:pt x="46" y="385"/>
                    </a:lnTo>
                    <a:lnTo>
                      <a:pt x="46" y="385"/>
                    </a:lnTo>
                    <a:lnTo>
                      <a:pt x="38" y="384"/>
                    </a:lnTo>
                    <a:lnTo>
                      <a:pt x="46" y="384"/>
                    </a:lnTo>
                    <a:close/>
                    <a:moveTo>
                      <a:pt x="29" y="384"/>
                    </a:moveTo>
                    <a:lnTo>
                      <a:pt x="33" y="328"/>
                    </a:lnTo>
                    <a:lnTo>
                      <a:pt x="49" y="328"/>
                    </a:lnTo>
                    <a:lnTo>
                      <a:pt x="46" y="384"/>
                    </a:lnTo>
                    <a:lnTo>
                      <a:pt x="29" y="384"/>
                    </a:lnTo>
                    <a:close/>
                    <a:moveTo>
                      <a:pt x="33" y="328"/>
                    </a:moveTo>
                    <a:lnTo>
                      <a:pt x="33" y="328"/>
                    </a:lnTo>
                    <a:lnTo>
                      <a:pt x="33" y="327"/>
                    </a:lnTo>
                    <a:lnTo>
                      <a:pt x="41" y="328"/>
                    </a:lnTo>
                    <a:lnTo>
                      <a:pt x="33" y="328"/>
                    </a:lnTo>
                    <a:close/>
                    <a:moveTo>
                      <a:pt x="33" y="327"/>
                    </a:moveTo>
                    <a:lnTo>
                      <a:pt x="40" y="276"/>
                    </a:lnTo>
                    <a:lnTo>
                      <a:pt x="56" y="277"/>
                    </a:lnTo>
                    <a:lnTo>
                      <a:pt x="49" y="330"/>
                    </a:lnTo>
                    <a:lnTo>
                      <a:pt x="33" y="327"/>
                    </a:lnTo>
                    <a:close/>
                    <a:moveTo>
                      <a:pt x="56" y="277"/>
                    </a:moveTo>
                    <a:lnTo>
                      <a:pt x="56" y="277"/>
                    </a:lnTo>
                    <a:lnTo>
                      <a:pt x="56" y="277"/>
                    </a:lnTo>
                    <a:lnTo>
                      <a:pt x="47" y="276"/>
                    </a:lnTo>
                    <a:lnTo>
                      <a:pt x="56" y="277"/>
                    </a:lnTo>
                    <a:close/>
                    <a:moveTo>
                      <a:pt x="40" y="276"/>
                    </a:moveTo>
                    <a:lnTo>
                      <a:pt x="42" y="220"/>
                    </a:lnTo>
                    <a:lnTo>
                      <a:pt x="59" y="222"/>
                    </a:lnTo>
                    <a:lnTo>
                      <a:pt x="56" y="277"/>
                    </a:lnTo>
                    <a:lnTo>
                      <a:pt x="40" y="276"/>
                    </a:lnTo>
                    <a:close/>
                    <a:moveTo>
                      <a:pt x="42" y="220"/>
                    </a:moveTo>
                    <a:lnTo>
                      <a:pt x="46" y="165"/>
                    </a:lnTo>
                    <a:lnTo>
                      <a:pt x="63" y="165"/>
                    </a:lnTo>
                    <a:lnTo>
                      <a:pt x="59" y="222"/>
                    </a:lnTo>
                    <a:lnTo>
                      <a:pt x="42" y="220"/>
                    </a:lnTo>
                    <a:close/>
                    <a:moveTo>
                      <a:pt x="63" y="165"/>
                    </a:moveTo>
                    <a:lnTo>
                      <a:pt x="63" y="165"/>
                    </a:lnTo>
                    <a:lnTo>
                      <a:pt x="54" y="165"/>
                    </a:lnTo>
                    <a:lnTo>
                      <a:pt x="63" y="165"/>
                    </a:lnTo>
                    <a:close/>
                    <a:moveTo>
                      <a:pt x="46" y="165"/>
                    </a:moveTo>
                    <a:lnTo>
                      <a:pt x="46" y="112"/>
                    </a:lnTo>
                    <a:lnTo>
                      <a:pt x="63" y="112"/>
                    </a:lnTo>
                    <a:lnTo>
                      <a:pt x="63" y="165"/>
                    </a:lnTo>
                    <a:lnTo>
                      <a:pt x="46" y="165"/>
                    </a:lnTo>
                    <a:close/>
                    <a:moveTo>
                      <a:pt x="46" y="112"/>
                    </a:moveTo>
                    <a:lnTo>
                      <a:pt x="46" y="106"/>
                    </a:lnTo>
                    <a:lnTo>
                      <a:pt x="53" y="105"/>
                    </a:lnTo>
                    <a:lnTo>
                      <a:pt x="54" y="112"/>
                    </a:lnTo>
                    <a:lnTo>
                      <a:pt x="46" y="112"/>
                    </a:lnTo>
                    <a:close/>
                    <a:moveTo>
                      <a:pt x="53" y="105"/>
                    </a:moveTo>
                    <a:lnTo>
                      <a:pt x="680" y="0"/>
                    </a:lnTo>
                    <a:lnTo>
                      <a:pt x="682" y="16"/>
                    </a:lnTo>
                    <a:lnTo>
                      <a:pt x="55" y="121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2" name="Freeform 344"/>
              <p:cNvSpPr>
                <a:spLocks noEditPoints="1"/>
              </p:cNvSpPr>
              <p:nvPr/>
            </p:nvSpPr>
            <p:spPr bwMode="auto">
              <a:xfrm>
                <a:off x="3139" y="2607"/>
                <a:ext cx="224" cy="209"/>
              </a:xfrm>
              <a:custGeom>
                <a:avLst/>
                <a:gdLst/>
                <a:ahLst/>
                <a:cxnLst>
                  <a:cxn ang="0">
                    <a:pos x="882" y="204"/>
                  </a:cxn>
                  <a:cxn ang="0">
                    <a:pos x="830" y="289"/>
                  </a:cxn>
                  <a:cxn ang="0">
                    <a:pos x="817" y="341"/>
                  </a:cxn>
                  <a:cxn ang="0">
                    <a:pos x="817" y="341"/>
                  </a:cxn>
                  <a:cxn ang="0">
                    <a:pos x="817" y="341"/>
                  </a:cxn>
                  <a:cxn ang="0">
                    <a:pos x="804" y="332"/>
                  </a:cxn>
                  <a:cxn ang="0">
                    <a:pos x="792" y="381"/>
                  </a:cxn>
                  <a:cxn ang="0">
                    <a:pos x="762" y="423"/>
                  </a:cxn>
                  <a:cxn ang="0">
                    <a:pos x="762" y="423"/>
                  </a:cxn>
                  <a:cxn ang="0">
                    <a:pos x="762" y="423"/>
                  </a:cxn>
                  <a:cxn ang="0">
                    <a:pos x="749" y="413"/>
                  </a:cxn>
                  <a:cxn ang="0">
                    <a:pos x="690" y="491"/>
                  </a:cxn>
                  <a:cxn ang="0">
                    <a:pos x="673" y="540"/>
                  </a:cxn>
                  <a:cxn ang="0">
                    <a:pos x="673" y="540"/>
                  </a:cxn>
                  <a:cxn ang="0">
                    <a:pos x="673" y="540"/>
                  </a:cxn>
                  <a:cxn ang="0">
                    <a:pos x="637" y="575"/>
                  </a:cxn>
                  <a:cxn ang="0">
                    <a:pos x="599" y="604"/>
                  </a:cxn>
                  <a:cxn ang="0">
                    <a:pos x="599" y="606"/>
                  </a:cxn>
                  <a:cxn ang="0">
                    <a:pos x="612" y="615"/>
                  </a:cxn>
                  <a:cxn ang="0">
                    <a:pos x="612" y="615"/>
                  </a:cxn>
                  <a:cxn ang="0">
                    <a:pos x="576" y="649"/>
                  </a:cxn>
                  <a:cxn ang="0">
                    <a:pos x="537" y="680"/>
                  </a:cxn>
                  <a:cxn ang="0">
                    <a:pos x="516" y="727"/>
                  </a:cxn>
                  <a:cxn ang="0">
                    <a:pos x="516" y="727"/>
                  </a:cxn>
                  <a:cxn ang="0">
                    <a:pos x="516" y="727"/>
                  </a:cxn>
                  <a:cxn ang="0">
                    <a:pos x="505" y="716"/>
                  </a:cxn>
                  <a:cxn ang="0">
                    <a:pos x="437" y="784"/>
                  </a:cxn>
                  <a:cxn ang="0">
                    <a:pos x="412" y="832"/>
                  </a:cxn>
                  <a:cxn ang="0">
                    <a:pos x="412" y="832"/>
                  </a:cxn>
                  <a:cxn ang="0">
                    <a:pos x="412" y="832"/>
                  </a:cxn>
                  <a:cxn ang="0">
                    <a:pos x="412" y="820"/>
                  </a:cxn>
                  <a:cxn ang="0">
                    <a:pos x="5" y="360"/>
                  </a:cxn>
                  <a:cxn ang="0">
                    <a:pos x="45" y="318"/>
                  </a:cxn>
                  <a:cxn ang="0">
                    <a:pos x="56" y="328"/>
                  </a:cxn>
                  <a:cxn ang="0">
                    <a:pos x="56" y="328"/>
                  </a:cxn>
                  <a:cxn ang="0">
                    <a:pos x="56" y="328"/>
                  </a:cxn>
                  <a:cxn ang="0">
                    <a:pos x="128" y="243"/>
                  </a:cxn>
                  <a:cxn ang="0">
                    <a:pos x="151" y="190"/>
                  </a:cxn>
                  <a:cxn ang="0">
                    <a:pos x="164" y="201"/>
                  </a:cxn>
                  <a:cxn ang="0">
                    <a:pos x="164" y="201"/>
                  </a:cxn>
                  <a:cxn ang="0">
                    <a:pos x="164" y="201"/>
                  </a:cxn>
                  <a:cxn ang="0">
                    <a:pos x="200" y="156"/>
                  </a:cxn>
                  <a:cxn ang="0">
                    <a:pos x="220" y="100"/>
                  </a:cxn>
                  <a:cxn ang="0">
                    <a:pos x="234" y="109"/>
                  </a:cxn>
                  <a:cxn ang="0">
                    <a:pos x="234" y="109"/>
                  </a:cxn>
                  <a:cxn ang="0">
                    <a:pos x="234" y="109"/>
                  </a:cxn>
                  <a:cxn ang="0">
                    <a:pos x="259" y="55"/>
                  </a:cxn>
                  <a:cxn ang="0">
                    <a:pos x="295" y="14"/>
                  </a:cxn>
                  <a:cxn ang="0">
                    <a:pos x="285" y="0"/>
                  </a:cxn>
                  <a:cxn ang="0">
                    <a:pos x="292" y="3"/>
                  </a:cxn>
                  <a:cxn ang="0">
                    <a:pos x="292" y="3"/>
                  </a:cxn>
                </a:cxnLst>
                <a:rect l="0" t="0" r="r" b="b"/>
                <a:pathLst>
                  <a:path w="896" h="838">
                    <a:moveTo>
                      <a:pt x="896" y="213"/>
                    </a:moveTo>
                    <a:lnTo>
                      <a:pt x="870" y="256"/>
                    </a:lnTo>
                    <a:lnTo>
                      <a:pt x="856" y="247"/>
                    </a:lnTo>
                    <a:lnTo>
                      <a:pt x="882" y="204"/>
                    </a:lnTo>
                    <a:lnTo>
                      <a:pt x="896" y="213"/>
                    </a:lnTo>
                    <a:close/>
                    <a:moveTo>
                      <a:pt x="870" y="256"/>
                    </a:moveTo>
                    <a:lnTo>
                      <a:pt x="844" y="298"/>
                    </a:lnTo>
                    <a:lnTo>
                      <a:pt x="830" y="289"/>
                    </a:lnTo>
                    <a:lnTo>
                      <a:pt x="856" y="247"/>
                    </a:lnTo>
                    <a:lnTo>
                      <a:pt x="870" y="256"/>
                    </a:lnTo>
                    <a:close/>
                    <a:moveTo>
                      <a:pt x="844" y="298"/>
                    </a:moveTo>
                    <a:lnTo>
                      <a:pt x="817" y="341"/>
                    </a:lnTo>
                    <a:lnTo>
                      <a:pt x="804" y="332"/>
                    </a:lnTo>
                    <a:lnTo>
                      <a:pt x="830" y="289"/>
                    </a:lnTo>
                    <a:lnTo>
                      <a:pt x="844" y="298"/>
                    </a:lnTo>
                    <a:close/>
                    <a:moveTo>
                      <a:pt x="817" y="341"/>
                    </a:moveTo>
                    <a:lnTo>
                      <a:pt x="819" y="339"/>
                    </a:lnTo>
                    <a:lnTo>
                      <a:pt x="817" y="341"/>
                    </a:lnTo>
                    <a:lnTo>
                      <a:pt x="811" y="336"/>
                    </a:lnTo>
                    <a:lnTo>
                      <a:pt x="817" y="341"/>
                    </a:lnTo>
                    <a:close/>
                    <a:moveTo>
                      <a:pt x="817" y="341"/>
                    </a:moveTo>
                    <a:lnTo>
                      <a:pt x="792" y="379"/>
                    </a:lnTo>
                    <a:lnTo>
                      <a:pt x="777" y="370"/>
                    </a:lnTo>
                    <a:lnTo>
                      <a:pt x="804" y="332"/>
                    </a:lnTo>
                    <a:lnTo>
                      <a:pt x="817" y="341"/>
                    </a:lnTo>
                    <a:close/>
                    <a:moveTo>
                      <a:pt x="792" y="379"/>
                    </a:moveTo>
                    <a:lnTo>
                      <a:pt x="792" y="379"/>
                    </a:lnTo>
                    <a:lnTo>
                      <a:pt x="792" y="381"/>
                    </a:lnTo>
                    <a:lnTo>
                      <a:pt x="785" y="375"/>
                    </a:lnTo>
                    <a:lnTo>
                      <a:pt x="792" y="379"/>
                    </a:lnTo>
                    <a:close/>
                    <a:moveTo>
                      <a:pt x="792" y="381"/>
                    </a:moveTo>
                    <a:lnTo>
                      <a:pt x="762" y="423"/>
                    </a:lnTo>
                    <a:lnTo>
                      <a:pt x="749" y="413"/>
                    </a:lnTo>
                    <a:lnTo>
                      <a:pt x="777" y="370"/>
                    </a:lnTo>
                    <a:lnTo>
                      <a:pt x="792" y="381"/>
                    </a:lnTo>
                    <a:close/>
                    <a:moveTo>
                      <a:pt x="762" y="423"/>
                    </a:moveTo>
                    <a:lnTo>
                      <a:pt x="762" y="423"/>
                    </a:lnTo>
                    <a:lnTo>
                      <a:pt x="762" y="423"/>
                    </a:lnTo>
                    <a:lnTo>
                      <a:pt x="756" y="418"/>
                    </a:lnTo>
                    <a:lnTo>
                      <a:pt x="762" y="423"/>
                    </a:lnTo>
                    <a:close/>
                    <a:moveTo>
                      <a:pt x="762" y="423"/>
                    </a:moveTo>
                    <a:lnTo>
                      <a:pt x="732" y="462"/>
                    </a:lnTo>
                    <a:lnTo>
                      <a:pt x="720" y="453"/>
                    </a:lnTo>
                    <a:lnTo>
                      <a:pt x="749" y="413"/>
                    </a:lnTo>
                    <a:lnTo>
                      <a:pt x="762" y="423"/>
                    </a:lnTo>
                    <a:close/>
                    <a:moveTo>
                      <a:pt x="732" y="462"/>
                    </a:moveTo>
                    <a:lnTo>
                      <a:pt x="703" y="501"/>
                    </a:lnTo>
                    <a:lnTo>
                      <a:pt x="690" y="491"/>
                    </a:lnTo>
                    <a:lnTo>
                      <a:pt x="720" y="453"/>
                    </a:lnTo>
                    <a:lnTo>
                      <a:pt x="732" y="462"/>
                    </a:lnTo>
                    <a:close/>
                    <a:moveTo>
                      <a:pt x="703" y="501"/>
                    </a:moveTo>
                    <a:lnTo>
                      <a:pt x="673" y="540"/>
                    </a:lnTo>
                    <a:lnTo>
                      <a:pt x="660" y="531"/>
                    </a:lnTo>
                    <a:lnTo>
                      <a:pt x="690" y="491"/>
                    </a:lnTo>
                    <a:lnTo>
                      <a:pt x="703" y="501"/>
                    </a:lnTo>
                    <a:close/>
                    <a:moveTo>
                      <a:pt x="673" y="540"/>
                    </a:moveTo>
                    <a:lnTo>
                      <a:pt x="644" y="580"/>
                    </a:lnTo>
                    <a:lnTo>
                      <a:pt x="631" y="570"/>
                    </a:lnTo>
                    <a:lnTo>
                      <a:pt x="660" y="531"/>
                    </a:lnTo>
                    <a:lnTo>
                      <a:pt x="673" y="540"/>
                    </a:lnTo>
                    <a:close/>
                    <a:moveTo>
                      <a:pt x="644" y="580"/>
                    </a:moveTo>
                    <a:lnTo>
                      <a:pt x="644" y="580"/>
                    </a:lnTo>
                    <a:lnTo>
                      <a:pt x="644" y="580"/>
                    </a:lnTo>
                    <a:lnTo>
                      <a:pt x="637" y="575"/>
                    </a:lnTo>
                    <a:lnTo>
                      <a:pt x="644" y="580"/>
                    </a:lnTo>
                    <a:close/>
                    <a:moveTo>
                      <a:pt x="644" y="580"/>
                    </a:moveTo>
                    <a:lnTo>
                      <a:pt x="612" y="616"/>
                    </a:lnTo>
                    <a:lnTo>
                      <a:pt x="599" y="604"/>
                    </a:lnTo>
                    <a:lnTo>
                      <a:pt x="632" y="568"/>
                    </a:lnTo>
                    <a:lnTo>
                      <a:pt x="644" y="580"/>
                    </a:lnTo>
                    <a:close/>
                    <a:moveTo>
                      <a:pt x="599" y="606"/>
                    </a:moveTo>
                    <a:lnTo>
                      <a:pt x="599" y="606"/>
                    </a:lnTo>
                    <a:lnTo>
                      <a:pt x="599" y="604"/>
                    </a:lnTo>
                    <a:lnTo>
                      <a:pt x="605" y="611"/>
                    </a:lnTo>
                    <a:lnTo>
                      <a:pt x="599" y="606"/>
                    </a:lnTo>
                    <a:close/>
                    <a:moveTo>
                      <a:pt x="612" y="615"/>
                    </a:moveTo>
                    <a:lnTo>
                      <a:pt x="582" y="654"/>
                    </a:lnTo>
                    <a:lnTo>
                      <a:pt x="569" y="644"/>
                    </a:lnTo>
                    <a:lnTo>
                      <a:pt x="599" y="606"/>
                    </a:lnTo>
                    <a:lnTo>
                      <a:pt x="612" y="615"/>
                    </a:lnTo>
                    <a:close/>
                    <a:moveTo>
                      <a:pt x="582" y="654"/>
                    </a:moveTo>
                    <a:lnTo>
                      <a:pt x="582" y="654"/>
                    </a:lnTo>
                    <a:lnTo>
                      <a:pt x="582" y="654"/>
                    </a:lnTo>
                    <a:lnTo>
                      <a:pt x="576" y="649"/>
                    </a:lnTo>
                    <a:lnTo>
                      <a:pt x="582" y="654"/>
                    </a:lnTo>
                    <a:close/>
                    <a:moveTo>
                      <a:pt x="582" y="654"/>
                    </a:moveTo>
                    <a:lnTo>
                      <a:pt x="549" y="691"/>
                    </a:lnTo>
                    <a:lnTo>
                      <a:pt x="537" y="680"/>
                    </a:lnTo>
                    <a:lnTo>
                      <a:pt x="569" y="644"/>
                    </a:lnTo>
                    <a:lnTo>
                      <a:pt x="582" y="654"/>
                    </a:lnTo>
                    <a:close/>
                    <a:moveTo>
                      <a:pt x="549" y="691"/>
                    </a:moveTo>
                    <a:lnTo>
                      <a:pt x="516" y="727"/>
                    </a:lnTo>
                    <a:lnTo>
                      <a:pt x="505" y="716"/>
                    </a:lnTo>
                    <a:lnTo>
                      <a:pt x="537" y="680"/>
                    </a:lnTo>
                    <a:lnTo>
                      <a:pt x="549" y="691"/>
                    </a:lnTo>
                    <a:close/>
                    <a:moveTo>
                      <a:pt x="516" y="727"/>
                    </a:moveTo>
                    <a:lnTo>
                      <a:pt x="516" y="728"/>
                    </a:lnTo>
                    <a:lnTo>
                      <a:pt x="516" y="727"/>
                    </a:lnTo>
                    <a:lnTo>
                      <a:pt x="510" y="721"/>
                    </a:lnTo>
                    <a:lnTo>
                      <a:pt x="516" y="727"/>
                    </a:lnTo>
                    <a:close/>
                    <a:moveTo>
                      <a:pt x="516" y="727"/>
                    </a:moveTo>
                    <a:lnTo>
                      <a:pt x="480" y="763"/>
                    </a:lnTo>
                    <a:lnTo>
                      <a:pt x="469" y="751"/>
                    </a:lnTo>
                    <a:lnTo>
                      <a:pt x="505" y="716"/>
                    </a:lnTo>
                    <a:lnTo>
                      <a:pt x="516" y="727"/>
                    </a:lnTo>
                    <a:close/>
                    <a:moveTo>
                      <a:pt x="480" y="763"/>
                    </a:moveTo>
                    <a:lnTo>
                      <a:pt x="448" y="796"/>
                    </a:lnTo>
                    <a:lnTo>
                      <a:pt x="437" y="784"/>
                    </a:lnTo>
                    <a:lnTo>
                      <a:pt x="469" y="751"/>
                    </a:lnTo>
                    <a:lnTo>
                      <a:pt x="480" y="763"/>
                    </a:lnTo>
                    <a:close/>
                    <a:moveTo>
                      <a:pt x="448" y="796"/>
                    </a:moveTo>
                    <a:lnTo>
                      <a:pt x="412" y="832"/>
                    </a:lnTo>
                    <a:lnTo>
                      <a:pt x="401" y="820"/>
                    </a:lnTo>
                    <a:lnTo>
                      <a:pt x="437" y="784"/>
                    </a:lnTo>
                    <a:lnTo>
                      <a:pt x="448" y="796"/>
                    </a:lnTo>
                    <a:close/>
                    <a:moveTo>
                      <a:pt x="412" y="832"/>
                    </a:moveTo>
                    <a:lnTo>
                      <a:pt x="406" y="838"/>
                    </a:lnTo>
                    <a:lnTo>
                      <a:pt x="399" y="831"/>
                    </a:lnTo>
                    <a:lnTo>
                      <a:pt x="406" y="826"/>
                    </a:lnTo>
                    <a:lnTo>
                      <a:pt x="412" y="832"/>
                    </a:lnTo>
                    <a:close/>
                    <a:moveTo>
                      <a:pt x="399" y="831"/>
                    </a:moveTo>
                    <a:lnTo>
                      <a:pt x="5" y="370"/>
                    </a:lnTo>
                    <a:lnTo>
                      <a:pt x="18" y="360"/>
                    </a:lnTo>
                    <a:lnTo>
                      <a:pt x="412" y="820"/>
                    </a:lnTo>
                    <a:lnTo>
                      <a:pt x="399" y="831"/>
                    </a:lnTo>
                    <a:close/>
                    <a:moveTo>
                      <a:pt x="5" y="370"/>
                    </a:moveTo>
                    <a:lnTo>
                      <a:pt x="0" y="365"/>
                    </a:lnTo>
                    <a:lnTo>
                      <a:pt x="5" y="360"/>
                    </a:lnTo>
                    <a:lnTo>
                      <a:pt x="11" y="365"/>
                    </a:lnTo>
                    <a:lnTo>
                      <a:pt x="5" y="370"/>
                    </a:lnTo>
                    <a:close/>
                    <a:moveTo>
                      <a:pt x="5" y="360"/>
                    </a:moveTo>
                    <a:lnTo>
                      <a:pt x="45" y="318"/>
                    </a:lnTo>
                    <a:lnTo>
                      <a:pt x="56" y="329"/>
                    </a:lnTo>
                    <a:lnTo>
                      <a:pt x="18" y="372"/>
                    </a:lnTo>
                    <a:lnTo>
                      <a:pt x="5" y="360"/>
                    </a:lnTo>
                    <a:close/>
                    <a:moveTo>
                      <a:pt x="56" y="328"/>
                    </a:moveTo>
                    <a:lnTo>
                      <a:pt x="56" y="329"/>
                    </a:lnTo>
                    <a:lnTo>
                      <a:pt x="56" y="329"/>
                    </a:lnTo>
                    <a:lnTo>
                      <a:pt x="50" y="323"/>
                    </a:lnTo>
                    <a:lnTo>
                      <a:pt x="56" y="328"/>
                    </a:lnTo>
                    <a:close/>
                    <a:moveTo>
                      <a:pt x="45" y="318"/>
                    </a:moveTo>
                    <a:lnTo>
                      <a:pt x="81" y="275"/>
                    </a:lnTo>
                    <a:lnTo>
                      <a:pt x="92" y="285"/>
                    </a:lnTo>
                    <a:lnTo>
                      <a:pt x="56" y="328"/>
                    </a:lnTo>
                    <a:lnTo>
                      <a:pt x="45" y="318"/>
                    </a:lnTo>
                    <a:close/>
                    <a:moveTo>
                      <a:pt x="81" y="275"/>
                    </a:moveTo>
                    <a:lnTo>
                      <a:pt x="115" y="233"/>
                    </a:lnTo>
                    <a:lnTo>
                      <a:pt x="128" y="243"/>
                    </a:lnTo>
                    <a:lnTo>
                      <a:pt x="92" y="285"/>
                    </a:lnTo>
                    <a:lnTo>
                      <a:pt x="81" y="275"/>
                    </a:lnTo>
                    <a:close/>
                    <a:moveTo>
                      <a:pt x="115" y="233"/>
                    </a:moveTo>
                    <a:lnTo>
                      <a:pt x="151" y="190"/>
                    </a:lnTo>
                    <a:lnTo>
                      <a:pt x="164" y="201"/>
                    </a:lnTo>
                    <a:lnTo>
                      <a:pt x="128" y="243"/>
                    </a:lnTo>
                    <a:lnTo>
                      <a:pt x="115" y="233"/>
                    </a:lnTo>
                    <a:close/>
                    <a:moveTo>
                      <a:pt x="164" y="201"/>
                    </a:moveTo>
                    <a:lnTo>
                      <a:pt x="164" y="201"/>
                    </a:lnTo>
                    <a:lnTo>
                      <a:pt x="164" y="201"/>
                    </a:lnTo>
                    <a:lnTo>
                      <a:pt x="158" y="195"/>
                    </a:lnTo>
                    <a:lnTo>
                      <a:pt x="164" y="201"/>
                    </a:lnTo>
                    <a:close/>
                    <a:moveTo>
                      <a:pt x="151" y="190"/>
                    </a:moveTo>
                    <a:lnTo>
                      <a:pt x="187" y="145"/>
                    </a:lnTo>
                    <a:lnTo>
                      <a:pt x="200" y="156"/>
                    </a:lnTo>
                    <a:lnTo>
                      <a:pt x="164" y="201"/>
                    </a:lnTo>
                    <a:lnTo>
                      <a:pt x="151" y="190"/>
                    </a:lnTo>
                    <a:close/>
                    <a:moveTo>
                      <a:pt x="200" y="154"/>
                    </a:moveTo>
                    <a:lnTo>
                      <a:pt x="200" y="156"/>
                    </a:lnTo>
                    <a:lnTo>
                      <a:pt x="200" y="156"/>
                    </a:lnTo>
                    <a:lnTo>
                      <a:pt x="194" y="150"/>
                    </a:lnTo>
                    <a:lnTo>
                      <a:pt x="200" y="154"/>
                    </a:lnTo>
                    <a:close/>
                    <a:moveTo>
                      <a:pt x="187" y="145"/>
                    </a:moveTo>
                    <a:lnTo>
                      <a:pt x="220" y="100"/>
                    </a:lnTo>
                    <a:lnTo>
                      <a:pt x="234" y="109"/>
                    </a:lnTo>
                    <a:lnTo>
                      <a:pt x="200" y="154"/>
                    </a:lnTo>
                    <a:lnTo>
                      <a:pt x="187" y="145"/>
                    </a:lnTo>
                    <a:close/>
                    <a:moveTo>
                      <a:pt x="234" y="109"/>
                    </a:moveTo>
                    <a:lnTo>
                      <a:pt x="234" y="109"/>
                    </a:lnTo>
                    <a:lnTo>
                      <a:pt x="234" y="109"/>
                    </a:lnTo>
                    <a:lnTo>
                      <a:pt x="227" y="104"/>
                    </a:lnTo>
                    <a:lnTo>
                      <a:pt x="234" y="109"/>
                    </a:lnTo>
                    <a:close/>
                    <a:moveTo>
                      <a:pt x="220" y="100"/>
                    </a:moveTo>
                    <a:lnTo>
                      <a:pt x="253" y="51"/>
                    </a:lnTo>
                    <a:lnTo>
                      <a:pt x="266" y="60"/>
                    </a:lnTo>
                    <a:lnTo>
                      <a:pt x="234" y="109"/>
                    </a:lnTo>
                    <a:lnTo>
                      <a:pt x="220" y="100"/>
                    </a:lnTo>
                    <a:close/>
                    <a:moveTo>
                      <a:pt x="266" y="60"/>
                    </a:moveTo>
                    <a:lnTo>
                      <a:pt x="266" y="60"/>
                    </a:lnTo>
                    <a:lnTo>
                      <a:pt x="259" y="55"/>
                    </a:lnTo>
                    <a:lnTo>
                      <a:pt x="266" y="60"/>
                    </a:lnTo>
                    <a:close/>
                    <a:moveTo>
                      <a:pt x="253" y="51"/>
                    </a:moveTo>
                    <a:lnTo>
                      <a:pt x="281" y="5"/>
                    </a:lnTo>
                    <a:lnTo>
                      <a:pt x="295" y="14"/>
                    </a:lnTo>
                    <a:lnTo>
                      <a:pt x="266" y="60"/>
                    </a:lnTo>
                    <a:lnTo>
                      <a:pt x="253" y="51"/>
                    </a:lnTo>
                    <a:close/>
                    <a:moveTo>
                      <a:pt x="281" y="5"/>
                    </a:moveTo>
                    <a:lnTo>
                      <a:pt x="285" y="0"/>
                    </a:lnTo>
                    <a:lnTo>
                      <a:pt x="292" y="3"/>
                    </a:lnTo>
                    <a:lnTo>
                      <a:pt x="289" y="10"/>
                    </a:lnTo>
                    <a:lnTo>
                      <a:pt x="281" y="5"/>
                    </a:lnTo>
                    <a:close/>
                    <a:moveTo>
                      <a:pt x="292" y="3"/>
                    </a:moveTo>
                    <a:lnTo>
                      <a:pt x="892" y="201"/>
                    </a:lnTo>
                    <a:lnTo>
                      <a:pt x="887" y="216"/>
                    </a:lnTo>
                    <a:lnTo>
                      <a:pt x="286" y="18"/>
                    </a:lnTo>
                    <a:lnTo>
                      <a:pt x="292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3" name="Freeform 345"/>
              <p:cNvSpPr>
                <a:spLocks noEditPoints="1"/>
              </p:cNvSpPr>
              <p:nvPr/>
            </p:nvSpPr>
            <p:spPr bwMode="auto">
              <a:xfrm>
                <a:off x="2869" y="2817"/>
                <a:ext cx="214" cy="196"/>
              </a:xfrm>
              <a:custGeom>
                <a:avLst/>
                <a:gdLst/>
                <a:ahLst/>
                <a:cxnLst>
                  <a:cxn ang="0">
                    <a:pos x="847" y="453"/>
                  </a:cxn>
                  <a:cxn ang="0">
                    <a:pos x="812" y="494"/>
                  </a:cxn>
                  <a:cxn ang="0">
                    <a:pos x="766" y="517"/>
                  </a:cxn>
                  <a:cxn ang="0">
                    <a:pos x="759" y="502"/>
                  </a:cxn>
                  <a:cxn ang="0">
                    <a:pos x="759" y="502"/>
                  </a:cxn>
                  <a:cxn ang="0">
                    <a:pos x="759" y="502"/>
                  </a:cxn>
                  <a:cxn ang="0">
                    <a:pos x="723" y="539"/>
                  </a:cxn>
                  <a:cxn ang="0">
                    <a:pos x="678" y="562"/>
                  </a:cxn>
                  <a:cxn ang="0">
                    <a:pos x="678" y="562"/>
                  </a:cxn>
                  <a:cxn ang="0">
                    <a:pos x="678" y="562"/>
                  </a:cxn>
                  <a:cxn ang="0">
                    <a:pos x="628" y="578"/>
                  </a:cxn>
                  <a:cxn ang="0">
                    <a:pos x="579" y="591"/>
                  </a:cxn>
                  <a:cxn ang="0">
                    <a:pos x="579" y="591"/>
                  </a:cxn>
                  <a:cxn ang="0">
                    <a:pos x="587" y="605"/>
                  </a:cxn>
                  <a:cxn ang="0">
                    <a:pos x="587" y="605"/>
                  </a:cxn>
                  <a:cxn ang="0">
                    <a:pos x="537" y="620"/>
                  </a:cxn>
                  <a:cxn ang="0">
                    <a:pos x="486" y="633"/>
                  </a:cxn>
                  <a:cxn ang="0">
                    <a:pos x="486" y="633"/>
                  </a:cxn>
                  <a:cxn ang="0">
                    <a:pos x="492" y="647"/>
                  </a:cxn>
                  <a:cxn ang="0">
                    <a:pos x="492" y="647"/>
                  </a:cxn>
                  <a:cxn ang="0">
                    <a:pos x="443" y="660"/>
                  </a:cxn>
                  <a:cxn ang="0">
                    <a:pos x="390" y="672"/>
                  </a:cxn>
                  <a:cxn ang="0">
                    <a:pos x="397" y="687"/>
                  </a:cxn>
                  <a:cxn ang="0">
                    <a:pos x="397" y="687"/>
                  </a:cxn>
                  <a:cxn ang="0">
                    <a:pos x="397" y="687"/>
                  </a:cxn>
                  <a:cxn ang="0">
                    <a:pos x="348" y="696"/>
                  </a:cxn>
                  <a:cxn ang="0">
                    <a:pos x="297" y="704"/>
                  </a:cxn>
                  <a:cxn ang="0">
                    <a:pos x="253" y="736"/>
                  </a:cxn>
                  <a:cxn ang="0">
                    <a:pos x="253" y="736"/>
                  </a:cxn>
                  <a:cxn ang="0">
                    <a:pos x="253" y="736"/>
                  </a:cxn>
                  <a:cxn ang="0">
                    <a:pos x="201" y="745"/>
                  </a:cxn>
                  <a:cxn ang="0">
                    <a:pos x="150" y="750"/>
                  </a:cxn>
                  <a:cxn ang="0">
                    <a:pos x="150" y="750"/>
                  </a:cxn>
                  <a:cxn ang="0">
                    <a:pos x="155" y="765"/>
                  </a:cxn>
                  <a:cxn ang="0">
                    <a:pos x="155" y="765"/>
                  </a:cxn>
                  <a:cxn ang="0">
                    <a:pos x="104" y="774"/>
                  </a:cxn>
                  <a:cxn ang="0">
                    <a:pos x="16" y="188"/>
                  </a:cxn>
                  <a:cxn ang="0">
                    <a:pos x="0" y="184"/>
                  </a:cxn>
                  <a:cxn ang="0">
                    <a:pos x="6" y="182"/>
                  </a:cxn>
                  <a:cxn ang="0">
                    <a:pos x="6" y="182"/>
                  </a:cxn>
                  <a:cxn ang="0">
                    <a:pos x="64" y="173"/>
                  </a:cxn>
                  <a:cxn ang="0">
                    <a:pos x="123" y="161"/>
                  </a:cxn>
                  <a:cxn ang="0">
                    <a:pos x="172" y="126"/>
                  </a:cxn>
                  <a:cxn ang="0">
                    <a:pos x="178" y="142"/>
                  </a:cxn>
                  <a:cxn ang="0">
                    <a:pos x="178" y="142"/>
                  </a:cxn>
                  <a:cxn ang="0">
                    <a:pos x="178" y="142"/>
                  </a:cxn>
                  <a:cxn ang="0">
                    <a:pos x="234" y="119"/>
                  </a:cxn>
                  <a:cxn ang="0">
                    <a:pos x="280" y="81"/>
                  </a:cxn>
                  <a:cxn ang="0">
                    <a:pos x="286" y="95"/>
                  </a:cxn>
                  <a:cxn ang="0">
                    <a:pos x="286" y="95"/>
                  </a:cxn>
                  <a:cxn ang="0">
                    <a:pos x="286" y="95"/>
                  </a:cxn>
                  <a:cxn ang="0">
                    <a:pos x="342" y="70"/>
                  </a:cxn>
                  <a:cxn ang="0">
                    <a:pos x="387" y="29"/>
                  </a:cxn>
                  <a:cxn ang="0">
                    <a:pos x="387" y="29"/>
                  </a:cxn>
                  <a:cxn ang="0">
                    <a:pos x="387" y="29"/>
                  </a:cxn>
                  <a:cxn ang="0">
                    <a:pos x="443" y="11"/>
                  </a:cxn>
                  <a:cxn ang="0">
                    <a:pos x="844" y="466"/>
                  </a:cxn>
                </a:cxnLst>
                <a:rect l="0" t="0" r="r" b="b"/>
                <a:pathLst>
                  <a:path w="857" h="785">
                    <a:moveTo>
                      <a:pt x="854" y="467"/>
                    </a:moveTo>
                    <a:lnTo>
                      <a:pt x="812" y="494"/>
                    </a:lnTo>
                    <a:lnTo>
                      <a:pt x="804" y="480"/>
                    </a:lnTo>
                    <a:lnTo>
                      <a:pt x="847" y="453"/>
                    </a:lnTo>
                    <a:lnTo>
                      <a:pt x="854" y="467"/>
                    </a:lnTo>
                    <a:close/>
                    <a:moveTo>
                      <a:pt x="812" y="494"/>
                    </a:moveTo>
                    <a:lnTo>
                      <a:pt x="812" y="494"/>
                    </a:lnTo>
                    <a:lnTo>
                      <a:pt x="812" y="494"/>
                    </a:lnTo>
                    <a:lnTo>
                      <a:pt x="808" y="486"/>
                    </a:lnTo>
                    <a:lnTo>
                      <a:pt x="812" y="494"/>
                    </a:lnTo>
                    <a:close/>
                    <a:moveTo>
                      <a:pt x="812" y="494"/>
                    </a:moveTo>
                    <a:lnTo>
                      <a:pt x="766" y="517"/>
                    </a:lnTo>
                    <a:lnTo>
                      <a:pt x="759" y="502"/>
                    </a:lnTo>
                    <a:lnTo>
                      <a:pt x="804" y="479"/>
                    </a:lnTo>
                    <a:lnTo>
                      <a:pt x="812" y="494"/>
                    </a:lnTo>
                    <a:close/>
                    <a:moveTo>
                      <a:pt x="759" y="502"/>
                    </a:moveTo>
                    <a:lnTo>
                      <a:pt x="759" y="502"/>
                    </a:lnTo>
                    <a:lnTo>
                      <a:pt x="759" y="502"/>
                    </a:lnTo>
                    <a:lnTo>
                      <a:pt x="763" y="509"/>
                    </a:lnTo>
                    <a:lnTo>
                      <a:pt x="759" y="502"/>
                    </a:lnTo>
                    <a:close/>
                    <a:moveTo>
                      <a:pt x="767" y="517"/>
                    </a:moveTo>
                    <a:lnTo>
                      <a:pt x="725" y="539"/>
                    </a:lnTo>
                    <a:lnTo>
                      <a:pt x="717" y="525"/>
                    </a:lnTo>
                    <a:lnTo>
                      <a:pt x="759" y="502"/>
                    </a:lnTo>
                    <a:lnTo>
                      <a:pt x="767" y="517"/>
                    </a:lnTo>
                    <a:close/>
                    <a:moveTo>
                      <a:pt x="725" y="539"/>
                    </a:moveTo>
                    <a:lnTo>
                      <a:pt x="723" y="539"/>
                    </a:lnTo>
                    <a:lnTo>
                      <a:pt x="723" y="539"/>
                    </a:lnTo>
                    <a:lnTo>
                      <a:pt x="721" y="533"/>
                    </a:lnTo>
                    <a:lnTo>
                      <a:pt x="725" y="539"/>
                    </a:lnTo>
                    <a:close/>
                    <a:moveTo>
                      <a:pt x="723" y="539"/>
                    </a:moveTo>
                    <a:lnTo>
                      <a:pt x="678" y="562"/>
                    </a:lnTo>
                    <a:lnTo>
                      <a:pt x="671" y="548"/>
                    </a:lnTo>
                    <a:lnTo>
                      <a:pt x="717" y="525"/>
                    </a:lnTo>
                    <a:lnTo>
                      <a:pt x="723" y="539"/>
                    </a:lnTo>
                    <a:close/>
                    <a:moveTo>
                      <a:pt x="678" y="562"/>
                    </a:moveTo>
                    <a:lnTo>
                      <a:pt x="632" y="585"/>
                    </a:lnTo>
                    <a:lnTo>
                      <a:pt x="626" y="571"/>
                    </a:lnTo>
                    <a:lnTo>
                      <a:pt x="671" y="548"/>
                    </a:lnTo>
                    <a:lnTo>
                      <a:pt x="678" y="562"/>
                    </a:lnTo>
                    <a:close/>
                    <a:moveTo>
                      <a:pt x="632" y="585"/>
                    </a:moveTo>
                    <a:lnTo>
                      <a:pt x="632" y="585"/>
                    </a:lnTo>
                    <a:lnTo>
                      <a:pt x="632" y="585"/>
                    </a:lnTo>
                    <a:lnTo>
                      <a:pt x="628" y="578"/>
                    </a:lnTo>
                    <a:lnTo>
                      <a:pt x="632" y="585"/>
                    </a:lnTo>
                    <a:close/>
                    <a:moveTo>
                      <a:pt x="632" y="585"/>
                    </a:moveTo>
                    <a:lnTo>
                      <a:pt x="586" y="605"/>
                    </a:lnTo>
                    <a:lnTo>
                      <a:pt x="579" y="591"/>
                    </a:lnTo>
                    <a:lnTo>
                      <a:pt x="626" y="570"/>
                    </a:lnTo>
                    <a:lnTo>
                      <a:pt x="632" y="585"/>
                    </a:lnTo>
                    <a:close/>
                    <a:moveTo>
                      <a:pt x="579" y="591"/>
                    </a:moveTo>
                    <a:lnTo>
                      <a:pt x="579" y="591"/>
                    </a:lnTo>
                    <a:lnTo>
                      <a:pt x="579" y="591"/>
                    </a:lnTo>
                    <a:lnTo>
                      <a:pt x="583" y="597"/>
                    </a:lnTo>
                    <a:lnTo>
                      <a:pt x="579" y="591"/>
                    </a:lnTo>
                    <a:close/>
                    <a:moveTo>
                      <a:pt x="587" y="605"/>
                    </a:moveTo>
                    <a:lnTo>
                      <a:pt x="541" y="628"/>
                    </a:lnTo>
                    <a:lnTo>
                      <a:pt x="534" y="614"/>
                    </a:lnTo>
                    <a:lnTo>
                      <a:pt x="579" y="591"/>
                    </a:lnTo>
                    <a:lnTo>
                      <a:pt x="587" y="605"/>
                    </a:lnTo>
                    <a:close/>
                    <a:moveTo>
                      <a:pt x="541" y="628"/>
                    </a:moveTo>
                    <a:lnTo>
                      <a:pt x="541" y="628"/>
                    </a:lnTo>
                    <a:lnTo>
                      <a:pt x="541" y="628"/>
                    </a:lnTo>
                    <a:lnTo>
                      <a:pt x="537" y="620"/>
                    </a:lnTo>
                    <a:lnTo>
                      <a:pt x="541" y="628"/>
                    </a:lnTo>
                    <a:close/>
                    <a:moveTo>
                      <a:pt x="541" y="628"/>
                    </a:moveTo>
                    <a:lnTo>
                      <a:pt x="492" y="647"/>
                    </a:lnTo>
                    <a:lnTo>
                      <a:pt x="486" y="633"/>
                    </a:lnTo>
                    <a:lnTo>
                      <a:pt x="534" y="612"/>
                    </a:lnTo>
                    <a:lnTo>
                      <a:pt x="541" y="628"/>
                    </a:lnTo>
                    <a:close/>
                    <a:moveTo>
                      <a:pt x="486" y="633"/>
                    </a:moveTo>
                    <a:lnTo>
                      <a:pt x="486" y="633"/>
                    </a:lnTo>
                    <a:lnTo>
                      <a:pt x="486" y="633"/>
                    </a:lnTo>
                    <a:lnTo>
                      <a:pt x="488" y="639"/>
                    </a:lnTo>
                    <a:lnTo>
                      <a:pt x="486" y="633"/>
                    </a:lnTo>
                    <a:close/>
                    <a:moveTo>
                      <a:pt x="492" y="647"/>
                    </a:moveTo>
                    <a:lnTo>
                      <a:pt x="446" y="668"/>
                    </a:lnTo>
                    <a:lnTo>
                      <a:pt x="439" y="652"/>
                    </a:lnTo>
                    <a:lnTo>
                      <a:pt x="486" y="633"/>
                    </a:lnTo>
                    <a:lnTo>
                      <a:pt x="492" y="647"/>
                    </a:lnTo>
                    <a:close/>
                    <a:moveTo>
                      <a:pt x="446" y="668"/>
                    </a:moveTo>
                    <a:lnTo>
                      <a:pt x="446" y="666"/>
                    </a:lnTo>
                    <a:lnTo>
                      <a:pt x="446" y="668"/>
                    </a:lnTo>
                    <a:lnTo>
                      <a:pt x="443" y="660"/>
                    </a:lnTo>
                    <a:lnTo>
                      <a:pt x="446" y="668"/>
                    </a:lnTo>
                    <a:close/>
                    <a:moveTo>
                      <a:pt x="446" y="668"/>
                    </a:moveTo>
                    <a:lnTo>
                      <a:pt x="397" y="687"/>
                    </a:lnTo>
                    <a:lnTo>
                      <a:pt x="390" y="672"/>
                    </a:lnTo>
                    <a:lnTo>
                      <a:pt x="439" y="652"/>
                    </a:lnTo>
                    <a:lnTo>
                      <a:pt x="446" y="668"/>
                    </a:lnTo>
                    <a:close/>
                    <a:moveTo>
                      <a:pt x="397" y="687"/>
                    </a:moveTo>
                    <a:lnTo>
                      <a:pt x="397" y="687"/>
                    </a:lnTo>
                    <a:lnTo>
                      <a:pt x="397" y="687"/>
                    </a:lnTo>
                    <a:lnTo>
                      <a:pt x="394" y="679"/>
                    </a:lnTo>
                    <a:lnTo>
                      <a:pt x="397" y="687"/>
                    </a:lnTo>
                    <a:close/>
                    <a:moveTo>
                      <a:pt x="397" y="687"/>
                    </a:moveTo>
                    <a:lnTo>
                      <a:pt x="351" y="704"/>
                    </a:lnTo>
                    <a:lnTo>
                      <a:pt x="345" y="688"/>
                    </a:lnTo>
                    <a:lnTo>
                      <a:pt x="392" y="672"/>
                    </a:lnTo>
                    <a:lnTo>
                      <a:pt x="397" y="687"/>
                    </a:lnTo>
                    <a:close/>
                    <a:moveTo>
                      <a:pt x="351" y="704"/>
                    </a:moveTo>
                    <a:lnTo>
                      <a:pt x="351" y="704"/>
                    </a:lnTo>
                    <a:lnTo>
                      <a:pt x="351" y="704"/>
                    </a:lnTo>
                    <a:lnTo>
                      <a:pt x="348" y="696"/>
                    </a:lnTo>
                    <a:lnTo>
                      <a:pt x="351" y="704"/>
                    </a:lnTo>
                    <a:close/>
                    <a:moveTo>
                      <a:pt x="351" y="704"/>
                    </a:moveTo>
                    <a:lnTo>
                      <a:pt x="302" y="719"/>
                    </a:lnTo>
                    <a:lnTo>
                      <a:pt x="297" y="704"/>
                    </a:lnTo>
                    <a:lnTo>
                      <a:pt x="345" y="688"/>
                    </a:lnTo>
                    <a:lnTo>
                      <a:pt x="351" y="704"/>
                    </a:lnTo>
                    <a:close/>
                    <a:moveTo>
                      <a:pt x="302" y="719"/>
                    </a:moveTo>
                    <a:lnTo>
                      <a:pt x="253" y="736"/>
                    </a:lnTo>
                    <a:lnTo>
                      <a:pt x="248" y="720"/>
                    </a:lnTo>
                    <a:lnTo>
                      <a:pt x="297" y="704"/>
                    </a:lnTo>
                    <a:lnTo>
                      <a:pt x="302" y="719"/>
                    </a:lnTo>
                    <a:close/>
                    <a:moveTo>
                      <a:pt x="253" y="736"/>
                    </a:moveTo>
                    <a:lnTo>
                      <a:pt x="204" y="753"/>
                    </a:lnTo>
                    <a:lnTo>
                      <a:pt x="199" y="737"/>
                    </a:lnTo>
                    <a:lnTo>
                      <a:pt x="248" y="720"/>
                    </a:lnTo>
                    <a:lnTo>
                      <a:pt x="253" y="736"/>
                    </a:lnTo>
                    <a:close/>
                    <a:moveTo>
                      <a:pt x="204" y="753"/>
                    </a:moveTo>
                    <a:lnTo>
                      <a:pt x="204" y="753"/>
                    </a:lnTo>
                    <a:lnTo>
                      <a:pt x="204" y="753"/>
                    </a:lnTo>
                    <a:lnTo>
                      <a:pt x="201" y="745"/>
                    </a:lnTo>
                    <a:lnTo>
                      <a:pt x="204" y="753"/>
                    </a:lnTo>
                    <a:close/>
                    <a:moveTo>
                      <a:pt x="204" y="753"/>
                    </a:moveTo>
                    <a:lnTo>
                      <a:pt x="154" y="765"/>
                    </a:lnTo>
                    <a:lnTo>
                      <a:pt x="150" y="750"/>
                    </a:lnTo>
                    <a:lnTo>
                      <a:pt x="199" y="737"/>
                    </a:lnTo>
                    <a:lnTo>
                      <a:pt x="204" y="753"/>
                    </a:lnTo>
                    <a:close/>
                    <a:moveTo>
                      <a:pt x="150" y="750"/>
                    </a:moveTo>
                    <a:lnTo>
                      <a:pt x="150" y="750"/>
                    </a:lnTo>
                    <a:lnTo>
                      <a:pt x="150" y="750"/>
                    </a:lnTo>
                    <a:lnTo>
                      <a:pt x="153" y="758"/>
                    </a:lnTo>
                    <a:lnTo>
                      <a:pt x="150" y="750"/>
                    </a:lnTo>
                    <a:close/>
                    <a:moveTo>
                      <a:pt x="155" y="765"/>
                    </a:moveTo>
                    <a:lnTo>
                      <a:pt x="106" y="782"/>
                    </a:lnTo>
                    <a:lnTo>
                      <a:pt x="101" y="767"/>
                    </a:lnTo>
                    <a:lnTo>
                      <a:pt x="150" y="750"/>
                    </a:lnTo>
                    <a:lnTo>
                      <a:pt x="155" y="765"/>
                    </a:lnTo>
                    <a:close/>
                    <a:moveTo>
                      <a:pt x="106" y="782"/>
                    </a:moveTo>
                    <a:lnTo>
                      <a:pt x="97" y="785"/>
                    </a:lnTo>
                    <a:lnTo>
                      <a:pt x="96" y="776"/>
                    </a:lnTo>
                    <a:lnTo>
                      <a:pt x="104" y="774"/>
                    </a:lnTo>
                    <a:lnTo>
                      <a:pt x="106" y="782"/>
                    </a:lnTo>
                    <a:close/>
                    <a:moveTo>
                      <a:pt x="96" y="776"/>
                    </a:moveTo>
                    <a:lnTo>
                      <a:pt x="1" y="191"/>
                    </a:lnTo>
                    <a:lnTo>
                      <a:pt x="16" y="188"/>
                    </a:lnTo>
                    <a:lnTo>
                      <a:pt x="111" y="773"/>
                    </a:lnTo>
                    <a:lnTo>
                      <a:pt x="96" y="776"/>
                    </a:lnTo>
                    <a:close/>
                    <a:moveTo>
                      <a:pt x="1" y="191"/>
                    </a:moveTo>
                    <a:lnTo>
                      <a:pt x="0" y="184"/>
                    </a:lnTo>
                    <a:lnTo>
                      <a:pt x="6" y="182"/>
                    </a:lnTo>
                    <a:lnTo>
                      <a:pt x="9" y="189"/>
                    </a:lnTo>
                    <a:lnTo>
                      <a:pt x="1" y="191"/>
                    </a:lnTo>
                    <a:close/>
                    <a:moveTo>
                      <a:pt x="6" y="182"/>
                    </a:moveTo>
                    <a:lnTo>
                      <a:pt x="63" y="165"/>
                    </a:lnTo>
                    <a:lnTo>
                      <a:pt x="66" y="182"/>
                    </a:lnTo>
                    <a:lnTo>
                      <a:pt x="11" y="197"/>
                    </a:lnTo>
                    <a:lnTo>
                      <a:pt x="6" y="182"/>
                    </a:lnTo>
                    <a:close/>
                    <a:moveTo>
                      <a:pt x="66" y="180"/>
                    </a:moveTo>
                    <a:lnTo>
                      <a:pt x="66" y="180"/>
                    </a:lnTo>
                    <a:lnTo>
                      <a:pt x="66" y="182"/>
                    </a:lnTo>
                    <a:lnTo>
                      <a:pt x="64" y="173"/>
                    </a:lnTo>
                    <a:lnTo>
                      <a:pt x="66" y="180"/>
                    </a:lnTo>
                    <a:close/>
                    <a:moveTo>
                      <a:pt x="61" y="165"/>
                    </a:moveTo>
                    <a:lnTo>
                      <a:pt x="117" y="146"/>
                    </a:lnTo>
                    <a:lnTo>
                      <a:pt x="123" y="161"/>
                    </a:lnTo>
                    <a:lnTo>
                      <a:pt x="66" y="180"/>
                    </a:lnTo>
                    <a:lnTo>
                      <a:pt x="61" y="165"/>
                    </a:lnTo>
                    <a:close/>
                    <a:moveTo>
                      <a:pt x="117" y="146"/>
                    </a:moveTo>
                    <a:lnTo>
                      <a:pt x="172" y="126"/>
                    </a:lnTo>
                    <a:lnTo>
                      <a:pt x="178" y="142"/>
                    </a:lnTo>
                    <a:lnTo>
                      <a:pt x="123" y="161"/>
                    </a:lnTo>
                    <a:lnTo>
                      <a:pt x="117" y="146"/>
                    </a:lnTo>
                    <a:close/>
                    <a:moveTo>
                      <a:pt x="178" y="142"/>
                    </a:moveTo>
                    <a:lnTo>
                      <a:pt x="178" y="142"/>
                    </a:lnTo>
                    <a:lnTo>
                      <a:pt x="178" y="142"/>
                    </a:lnTo>
                    <a:lnTo>
                      <a:pt x="176" y="134"/>
                    </a:lnTo>
                    <a:lnTo>
                      <a:pt x="178" y="142"/>
                    </a:lnTo>
                    <a:close/>
                    <a:moveTo>
                      <a:pt x="172" y="126"/>
                    </a:moveTo>
                    <a:lnTo>
                      <a:pt x="227" y="103"/>
                    </a:lnTo>
                    <a:lnTo>
                      <a:pt x="234" y="119"/>
                    </a:lnTo>
                    <a:lnTo>
                      <a:pt x="178" y="142"/>
                    </a:lnTo>
                    <a:lnTo>
                      <a:pt x="172" y="126"/>
                    </a:lnTo>
                    <a:close/>
                    <a:moveTo>
                      <a:pt x="234" y="119"/>
                    </a:moveTo>
                    <a:lnTo>
                      <a:pt x="234" y="119"/>
                    </a:lnTo>
                    <a:lnTo>
                      <a:pt x="234" y="119"/>
                    </a:lnTo>
                    <a:lnTo>
                      <a:pt x="231" y="111"/>
                    </a:lnTo>
                    <a:lnTo>
                      <a:pt x="234" y="119"/>
                    </a:lnTo>
                    <a:close/>
                    <a:moveTo>
                      <a:pt x="227" y="103"/>
                    </a:moveTo>
                    <a:lnTo>
                      <a:pt x="280" y="81"/>
                    </a:lnTo>
                    <a:lnTo>
                      <a:pt x="286" y="95"/>
                    </a:lnTo>
                    <a:lnTo>
                      <a:pt x="234" y="119"/>
                    </a:lnTo>
                    <a:lnTo>
                      <a:pt x="227" y="103"/>
                    </a:lnTo>
                    <a:close/>
                    <a:moveTo>
                      <a:pt x="286" y="95"/>
                    </a:moveTo>
                    <a:lnTo>
                      <a:pt x="286" y="95"/>
                    </a:lnTo>
                    <a:lnTo>
                      <a:pt x="286" y="95"/>
                    </a:lnTo>
                    <a:lnTo>
                      <a:pt x="282" y="88"/>
                    </a:lnTo>
                    <a:lnTo>
                      <a:pt x="286" y="95"/>
                    </a:lnTo>
                    <a:close/>
                    <a:moveTo>
                      <a:pt x="280" y="81"/>
                    </a:moveTo>
                    <a:lnTo>
                      <a:pt x="335" y="54"/>
                    </a:lnTo>
                    <a:lnTo>
                      <a:pt x="342" y="70"/>
                    </a:lnTo>
                    <a:lnTo>
                      <a:pt x="286" y="95"/>
                    </a:lnTo>
                    <a:lnTo>
                      <a:pt x="280" y="81"/>
                    </a:lnTo>
                    <a:close/>
                    <a:moveTo>
                      <a:pt x="342" y="70"/>
                    </a:moveTo>
                    <a:lnTo>
                      <a:pt x="343" y="70"/>
                    </a:lnTo>
                    <a:lnTo>
                      <a:pt x="342" y="70"/>
                    </a:lnTo>
                    <a:lnTo>
                      <a:pt x="339" y="62"/>
                    </a:lnTo>
                    <a:lnTo>
                      <a:pt x="342" y="70"/>
                    </a:lnTo>
                    <a:close/>
                    <a:moveTo>
                      <a:pt x="335" y="54"/>
                    </a:moveTo>
                    <a:lnTo>
                      <a:pt x="387" y="29"/>
                    </a:lnTo>
                    <a:lnTo>
                      <a:pt x="394" y="44"/>
                    </a:lnTo>
                    <a:lnTo>
                      <a:pt x="342" y="70"/>
                    </a:lnTo>
                    <a:lnTo>
                      <a:pt x="335" y="54"/>
                    </a:lnTo>
                    <a:close/>
                    <a:moveTo>
                      <a:pt x="387" y="29"/>
                    </a:moveTo>
                    <a:lnTo>
                      <a:pt x="439" y="3"/>
                    </a:lnTo>
                    <a:lnTo>
                      <a:pt x="447" y="17"/>
                    </a:lnTo>
                    <a:lnTo>
                      <a:pt x="394" y="44"/>
                    </a:lnTo>
                    <a:lnTo>
                      <a:pt x="387" y="29"/>
                    </a:lnTo>
                    <a:close/>
                    <a:moveTo>
                      <a:pt x="439" y="3"/>
                    </a:moveTo>
                    <a:lnTo>
                      <a:pt x="444" y="0"/>
                    </a:lnTo>
                    <a:lnTo>
                      <a:pt x="448" y="4"/>
                    </a:lnTo>
                    <a:lnTo>
                      <a:pt x="443" y="11"/>
                    </a:lnTo>
                    <a:lnTo>
                      <a:pt x="439" y="3"/>
                    </a:lnTo>
                    <a:close/>
                    <a:moveTo>
                      <a:pt x="448" y="4"/>
                    </a:moveTo>
                    <a:lnTo>
                      <a:pt x="857" y="455"/>
                    </a:lnTo>
                    <a:lnTo>
                      <a:pt x="844" y="466"/>
                    </a:lnTo>
                    <a:lnTo>
                      <a:pt x="437" y="16"/>
                    </a:lnTo>
                    <a:lnTo>
                      <a:pt x="448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4" name="Freeform 346"/>
              <p:cNvSpPr>
                <a:spLocks noEditPoints="1"/>
              </p:cNvSpPr>
              <p:nvPr/>
            </p:nvSpPr>
            <p:spPr bwMode="auto">
              <a:xfrm>
                <a:off x="2485" y="2884"/>
                <a:ext cx="209" cy="160"/>
              </a:xfrm>
              <a:custGeom>
                <a:avLst/>
                <a:gdLst/>
                <a:ahLst/>
                <a:cxnLst>
                  <a:cxn ang="0">
                    <a:pos x="831" y="621"/>
                  </a:cxn>
                  <a:cxn ang="0">
                    <a:pos x="782" y="633"/>
                  </a:cxn>
                  <a:cxn ang="0">
                    <a:pos x="729" y="625"/>
                  </a:cxn>
                  <a:cxn ang="0">
                    <a:pos x="678" y="641"/>
                  </a:cxn>
                  <a:cxn ang="0">
                    <a:pos x="678" y="641"/>
                  </a:cxn>
                  <a:cxn ang="0">
                    <a:pos x="677" y="641"/>
                  </a:cxn>
                  <a:cxn ang="0">
                    <a:pos x="677" y="641"/>
                  </a:cxn>
                  <a:cxn ang="0">
                    <a:pos x="629" y="621"/>
                  </a:cxn>
                  <a:cxn ang="0">
                    <a:pos x="629" y="621"/>
                  </a:cxn>
                  <a:cxn ang="0">
                    <a:pos x="576" y="629"/>
                  </a:cxn>
                  <a:cxn ang="0">
                    <a:pos x="525" y="619"/>
                  </a:cxn>
                  <a:cxn ang="0">
                    <a:pos x="522" y="634"/>
                  </a:cxn>
                  <a:cxn ang="0">
                    <a:pos x="524" y="634"/>
                  </a:cxn>
                  <a:cxn ang="0">
                    <a:pos x="524" y="634"/>
                  </a:cxn>
                  <a:cxn ang="0">
                    <a:pos x="475" y="623"/>
                  </a:cxn>
                  <a:cxn ang="0">
                    <a:pos x="423" y="612"/>
                  </a:cxn>
                  <a:cxn ang="0">
                    <a:pos x="423" y="628"/>
                  </a:cxn>
                  <a:cxn ang="0">
                    <a:pos x="422" y="628"/>
                  </a:cxn>
                  <a:cxn ang="0">
                    <a:pos x="422" y="628"/>
                  </a:cxn>
                  <a:cxn ang="0">
                    <a:pos x="371" y="614"/>
                  </a:cxn>
                  <a:cxn ang="0">
                    <a:pos x="323" y="598"/>
                  </a:cxn>
                  <a:cxn ang="0">
                    <a:pos x="321" y="598"/>
                  </a:cxn>
                  <a:cxn ang="0">
                    <a:pos x="321" y="615"/>
                  </a:cxn>
                  <a:cxn ang="0">
                    <a:pos x="321" y="615"/>
                  </a:cxn>
                  <a:cxn ang="0">
                    <a:pos x="270" y="592"/>
                  </a:cxn>
                  <a:cxn ang="0">
                    <a:pos x="166" y="579"/>
                  </a:cxn>
                  <a:cxn ang="0">
                    <a:pos x="164" y="596"/>
                  </a:cxn>
                  <a:cxn ang="0">
                    <a:pos x="164" y="596"/>
                  </a:cxn>
                  <a:cxn ang="0">
                    <a:pos x="164" y="596"/>
                  </a:cxn>
                  <a:cxn ang="0">
                    <a:pos x="116" y="578"/>
                  </a:cxn>
                  <a:cxn ang="0">
                    <a:pos x="66" y="560"/>
                  </a:cxn>
                  <a:cxn ang="0">
                    <a:pos x="62" y="575"/>
                  </a:cxn>
                  <a:cxn ang="0">
                    <a:pos x="62" y="575"/>
                  </a:cxn>
                  <a:cxn ang="0">
                    <a:pos x="62" y="575"/>
                  </a:cxn>
                  <a:cxn ang="0">
                    <a:pos x="12" y="554"/>
                  </a:cxn>
                  <a:cxn ang="0">
                    <a:pos x="255" y="13"/>
                  </a:cxn>
                  <a:cxn ang="0">
                    <a:pos x="242" y="0"/>
                  </a:cxn>
                  <a:cxn ang="0">
                    <a:pos x="249" y="1"/>
                  </a:cxn>
                  <a:cxn ang="0">
                    <a:pos x="249" y="1"/>
                  </a:cxn>
                  <a:cxn ang="0">
                    <a:pos x="304" y="27"/>
                  </a:cxn>
                  <a:cxn ang="0">
                    <a:pos x="363" y="37"/>
                  </a:cxn>
                  <a:cxn ang="0">
                    <a:pos x="427" y="27"/>
                  </a:cxn>
                  <a:cxn ang="0">
                    <a:pos x="427" y="27"/>
                  </a:cxn>
                  <a:cxn ang="0">
                    <a:pos x="427" y="27"/>
                  </a:cxn>
                  <a:cxn ang="0">
                    <a:pos x="426" y="44"/>
                  </a:cxn>
                  <a:cxn ang="0">
                    <a:pos x="484" y="50"/>
                  </a:cxn>
                  <a:cxn ang="0">
                    <a:pos x="544" y="37"/>
                  </a:cxn>
                  <a:cxn ang="0">
                    <a:pos x="544" y="37"/>
                  </a:cxn>
                  <a:cxn ang="0">
                    <a:pos x="544" y="37"/>
                  </a:cxn>
                  <a:cxn ang="0">
                    <a:pos x="602" y="57"/>
                  </a:cxn>
                  <a:cxn ang="0">
                    <a:pos x="661" y="52"/>
                  </a:cxn>
                  <a:cxn ang="0">
                    <a:pos x="720" y="61"/>
                  </a:cxn>
                  <a:cxn ang="0">
                    <a:pos x="727" y="44"/>
                  </a:cxn>
                  <a:cxn ang="0">
                    <a:pos x="728" y="50"/>
                  </a:cxn>
                  <a:cxn ang="0">
                    <a:pos x="728" y="50"/>
                  </a:cxn>
                </a:cxnLst>
                <a:rect l="0" t="0" r="r" b="b"/>
                <a:pathLst>
                  <a:path w="839" h="641">
                    <a:moveTo>
                      <a:pt x="832" y="638"/>
                    </a:moveTo>
                    <a:lnTo>
                      <a:pt x="783" y="641"/>
                    </a:lnTo>
                    <a:lnTo>
                      <a:pt x="782" y="625"/>
                    </a:lnTo>
                    <a:lnTo>
                      <a:pt x="831" y="621"/>
                    </a:lnTo>
                    <a:lnTo>
                      <a:pt x="832" y="638"/>
                    </a:lnTo>
                    <a:close/>
                    <a:moveTo>
                      <a:pt x="783" y="641"/>
                    </a:moveTo>
                    <a:lnTo>
                      <a:pt x="782" y="641"/>
                    </a:lnTo>
                    <a:lnTo>
                      <a:pt x="782" y="633"/>
                    </a:lnTo>
                    <a:lnTo>
                      <a:pt x="783" y="641"/>
                    </a:lnTo>
                    <a:close/>
                    <a:moveTo>
                      <a:pt x="782" y="641"/>
                    </a:moveTo>
                    <a:lnTo>
                      <a:pt x="729" y="641"/>
                    </a:lnTo>
                    <a:lnTo>
                      <a:pt x="729" y="625"/>
                    </a:lnTo>
                    <a:lnTo>
                      <a:pt x="782" y="625"/>
                    </a:lnTo>
                    <a:lnTo>
                      <a:pt x="782" y="641"/>
                    </a:lnTo>
                    <a:close/>
                    <a:moveTo>
                      <a:pt x="729" y="641"/>
                    </a:moveTo>
                    <a:lnTo>
                      <a:pt x="678" y="641"/>
                    </a:lnTo>
                    <a:lnTo>
                      <a:pt x="678" y="625"/>
                    </a:lnTo>
                    <a:lnTo>
                      <a:pt x="729" y="625"/>
                    </a:lnTo>
                    <a:lnTo>
                      <a:pt x="729" y="641"/>
                    </a:lnTo>
                    <a:close/>
                    <a:moveTo>
                      <a:pt x="678" y="641"/>
                    </a:moveTo>
                    <a:lnTo>
                      <a:pt x="677" y="641"/>
                    </a:lnTo>
                    <a:lnTo>
                      <a:pt x="678" y="633"/>
                    </a:lnTo>
                    <a:lnTo>
                      <a:pt x="678" y="641"/>
                    </a:lnTo>
                    <a:close/>
                    <a:moveTo>
                      <a:pt x="677" y="641"/>
                    </a:moveTo>
                    <a:lnTo>
                      <a:pt x="628" y="638"/>
                    </a:lnTo>
                    <a:lnTo>
                      <a:pt x="629" y="621"/>
                    </a:lnTo>
                    <a:lnTo>
                      <a:pt x="678" y="625"/>
                    </a:lnTo>
                    <a:lnTo>
                      <a:pt x="677" y="641"/>
                    </a:lnTo>
                    <a:close/>
                    <a:moveTo>
                      <a:pt x="629" y="621"/>
                    </a:moveTo>
                    <a:lnTo>
                      <a:pt x="629" y="621"/>
                    </a:lnTo>
                    <a:lnTo>
                      <a:pt x="629" y="629"/>
                    </a:lnTo>
                    <a:lnTo>
                      <a:pt x="629" y="621"/>
                    </a:lnTo>
                    <a:close/>
                    <a:moveTo>
                      <a:pt x="629" y="638"/>
                    </a:moveTo>
                    <a:lnTo>
                      <a:pt x="576" y="638"/>
                    </a:lnTo>
                    <a:lnTo>
                      <a:pt x="576" y="621"/>
                    </a:lnTo>
                    <a:lnTo>
                      <a:pt x="629" y="621"/>
                    </a:lnTo>
                    <a:lnTo>
                      <a:pt x="629" y="638"/>
                    </a:lnTo>
                    <a:close/>
                    <a:moveTo>
                      <a:pt x="576" y="638"/>
                    </a:moveTo>
                    <a:lnTo>
                      <a:pt x="576" y="638"/>
                    </a:lnTo>
                    <a:lnTo>
                      <a:pt x="576" y="629"/>
                    </a:lnTo>
                    <a:lnTo>
                      <a:pt x="576" y="638"/>
                    </a:lnTo>
                    <a:close/>
                    <a:moveTo>
                      <a:pt x="576" y="638"/>
                    </a:moveTo>
                    <a:lnTo>
                      <a:pt x="524" y="634"/>
                    </a:lnTo>
                    <a:lnTo>
                      <a:pt x="525" y="619"/>
                    </a:lnTo>
                    <a:lnTo>
                      <a:pt x="578" y="621"/>
                    </a:lnTo>
                    <a:lnTo>
                      <a:pt x="576" y="638"/>
                    </a:lnTo>
                    <a:close/>
                    <a:moveTo>
                      <a:pt x="524" y="634"/>
                    </a:moveTo>
                    <a:lnTo>
                      <a:pt x="522" y="634"/>
                    </a:lnTo>
                    <a:lnTo>
                      <a:pt x="524" y="634"/>
                    </a:lnTo>
                    <a:lnTo>
                      <a:pt x="525" y="626"/>
                    </a:lnTo>
                    <a:lnTo>
                      <a:pt x="524" y="634"/>
                    </a:lnTo>
                    <a:close/>
                    <a:moveTo>
                      <a:pt x="524" y="634"/>
                    </a:moveTo>
                    <a:lnTo>
                      <a:pt x="475" y="632"/>
                    </a:lnTo>
                    <a:lnTo>
                      <a:pt x="476" y="615"/>
                    </a:lnTo>
                    <a:lnTo>
                      <a:pt x="525" y="619"/>
                    </a:lnTo>
                    <a:lnTo>
                      <a:pt x="524" y="634"/>
                    </a:lnTo>
                    <a:close/>
                    <a:moveTo>
                      <a:pt x="476" y="615"/>
                    </a:moveTo>
                    <a:lnTo>
                      <a:pt x="477" y="615"/>
                    </a:lnTo>
                    <a:lnTo>
                      <a:pt x="476" y="615"/>
                    </a:lnTo>
                    <a:lnTo>
                      <a:pt x="475" y="623"/>
                    </a:lnTo>
                    <a:lnTo>
                      <a:pt x="476" y="615"/>
                    </a:lnTo>
                    <a:close/>
                    <a:moveTo>
                      <a:pt x="475" y="632"/>
                    </a:moveTo>
                    <a:lnTo>
                      <a:pt x="422" y="628"/>
                    </a:lnTo>
                    <a:lnTo>
                      <a:pt x="423" y="612"/>
                    </a:lnTo>
                    <a:lnTo>
                      <a:pt x="476" y="615"/>
                    </a:lnTo>
                    <a:lnTo>
                      <a:pt x="475" y="632"/>
                    </a:lnTo>
                    <a:close/>
                    <a:moveTo>
                      <a:pt x="422" y="628"/>
                    </a:moveTo>
                    <a:lnTo>
                      <a:pt x="423" y="628"/>
                    </a:lnTo>
                    <a:lnTo>
                      <a:pt x="422" y="628"/>
                    </a:lnTo>
                    <a:lnTo>
                      <a:pt x="423" y="620"/>
                    </a:lnTo>
                    <a:lnTo>
                      <a:pt x="422" y="628"/>
                    </a:lnTo>
                    <a:close/>
                    <a:moveTo>
                      <a:pt x="422" y="628"/>
                    </a:moveTo>
                    <a:lnTo>
                      <a:pt x="369" y="621"/>
                    </a:lnTo>
                    <a:lnTo>
                      <a:pt x="372" y="605"/>
                    </a:lnTo>
                    <a:lnTo>
                      <a:pt x="425" y="612"/>
                    </a:lnTo>
                    <a:lnTo>
                      <a:pt x="422" y="628"/>
                    </a:lnTo>
                    <a:close/>
                    <a:moveTo>
                      <a:pt x="369" y="621"/>
                    </a:moveTo>
                    <a:lnTo>
                      <a:pt x="373" y="621"/>
                    </a:lnTo>
                    <a:lnTo>
                      <a:pt x="369" y="621"/>
                    </a:lnTo>
                    <a:lnTo>
                      <a:pt x="371" y="614"/>
                    </a:lnTo>
                    <a:lnTo>
                      <a:pt x="369" y="621"/>
                    </a:lnTo>
                    <a:close/>
                    <a:moveTo>
                      <a:pt x="369" y="621"/>
                    </a:moveTo>
                    <a:lnTo>
                      <a:pt x="321" y="615"/>
                    </a:lnTo>
                    <a:lnTo>
                      <a:pt x="323" y="598"/>
                    </a:lnTo>
                    <a:lnTo>
                      <a:pt x="372" y="606"/>
                    </a:lnTo>
                    <a:lnTo>
                      <a:pt x="369" y="621"/>
                    </a:lnTo>
                    <a:close/>
                    <a:moveTo>
                      <a:pt x="323" y="598"/>
                    </a:moveTo>
                    <a:lnTo>
                      <a:pt x="321" y="598"/>
                    </a:lnTo>
                    <a:lnTo>
                      <a:pt x="323" y="598"/>
                    </a:lnTo>
                    <a:lnTo>
                      <a:pt x="322" y="607"/>
                    </a:lnTo>
                    <a:lnTo>
                      <a:pt x="323" y="598"/>
                    </a:lnTo>
                    <a:close/>
                    <a:moveTo>
                      <a:pt x="321" y="615"/>
                    </a:moveTo>
                    <a:lnTo>
                      <a:pt x="269" y="608"/>
                    </a:lnTo>
                    <a:lnTo>
                      <a:pt x="270" y="592"/>
                    </a:lnTo>
                    <a:lnTo>
                      <a:pt x="323" y="598"/>
                    </a:lnTo>
                    <a:lnTo>
                      <a:pt x="321" y="615"/>
                    </a:lnTo>
                    <a:close/>
                    <a:moveTo>
                      <a:pt x="269" y="608"/>
                    </a:moveTo>
                    <a:lnTo>
                      <a:pt x="216" y="602"/>
                    </a:lnTo>
                    <a:lnTo>
                      <a:pt x="219" y="585"/>
                    </a:lnTo>
                    <a:lnTo>
                      <a:pt x="270" y="592"/>
                    </a:lnTo>
                    <a:lnTo>
                      <a:pt x="269" y="608"/>
                    </a:lnTo>
                    <a:close/>
                    <a:moveTo>
                      <a:pt x="216" y="602"/>
                    </a:moveTo>
                    <a:lnTo>
                      <a:pt x="165" y="596"/>
                    </a:lnTo>
                    <a:lnTo>
                      <a:pt x="166" y="579"/>
                    </a:lnTo>
                    <a:lnTo>
                      <a:pt x="219" y="585"/>
                    </a:lnTo>
                    <a:lnTo>
                      <a:pt x="216" y="602"/>
                    </a:lnTo>
                    <a:close/>
                    <a:moveTo>
                      <a:pt x="165" y="596"/>
                    </a:moveTo>
                    <a:lnTo>
                      <a:pt x="164" y="596"/>
                    </a:lnTo>
                    <a:lnTo>
                      <a:pt x="164" y="596"/>
                    </a:lnTo>
                    <a:lnTo>
                      <a:pt x="165" y="587"/>
                    </a:lnTo>
                    <a:lnTo>
                      <a:pt x="165" y="596"/>
                    </a:lnTo>
                    <a:close/>
                    <a:moveTo>
                      <a:pt x="164" y="596"/>
                    </a:moveTo>
                    <a:lnTo>
                      <a:pt x="115" y="585"/>
                    </a:lnTo>
                    <a:lnTo>
                      <a:pt x="117" y="570"/>
                    </a:lnTo>
                    <a:lnTo>
                      <a:pt x="168" y="579"/>
                    </a:lnTo>
                    <a:lnTo>
                      <a:pt x="164" y="596"/>
                    </a:lnTo>
                    <a:close/>
                    <a:moveTo>
                      <a:pt x="117" y="570"/>
                    </a:moveTo>
                    <a:lnTo>
                      <a:pt x="120" y="570"/>
                    </a:lnTo>
                    <a:lnTo>
                      <a:pt x="117" y="570"/>
                    </a:lnTo>
                    <a:lnTo>
                      <a:pt x="116" y="578"/>
                    </a:lnTo>
                    <a:lnTo>
                      <a:pt x="117" y="570"/>
                    </a:lnTo>
                    <a:close/>
                    <a:moveTo>
                      <a:pt x="115" y="585"/>
                    </a:moveTo>
                    <a:lnTo>
                      <a:pt x="62" y="575"/>
                    </a:lnTo>
                    <a:lnTo>
                      <a:pt x="66" y="560"/>
                    </a:lnTo>
                    <a:lnTo>
                      <a:pt x="117" y="570"/>
                    </a:lnTo>
                    <a:lnTo>
                      <a:pt x="115" y="585"/>
                    </a:lnTo>
                    <a:close/>
                    <a:moveTo>
                      <a:pt x="62" y="575"/>
                    </a:moveTo>
                    <a:lnTo>
                      <a:pt x="62" y="575"/>
                    </a:lnTo>
                    <a:lnTo>
                      <a:pt x="62" y="575"/>
                    </a:lnTo>
                    <a:lnTo>
                      <a:pt x="65" y="567"/>
                    </a:lnTo>
                    <a:lnTo>
                      <a:pt x="62" y="575"/>
                    </a:lnTo>
                    <a:close/>
                    <a:moveTo>
                      <a:pt x="62" y="575"/>
                    </a:moveTo>
                    <a:lnTo>
                      <a:pt x="9" y="562"/>
                    </a:lnTo>
                    <a:lnTo>
                      <a:pt x="15" y="547"/>
                    </a:lnTo>
                    <a:lnTo>
                      <a:pt x="66" y="560"/>
                    </a:lnTo>
                    <a:lnTo>
                      <a:pt x="62" y="575"/>
                    </a:lnTo>
                    <a:close/>
                    <a:moveTo>
                      <a:pt x="9" y="562"/>
                    </a:moveTo>
                    <a:lnTo>
                      <a:pt x="0" y="560"/>
                    </a:lnTo>
                    <a:lnTo>
                      <a:pt x="4" y="552"/>
                    </a:lnTo>
                    <a:lnTo>
                      <a:pt x="12" y="554"/>
                    </a:lnTo>
                    <a:lnTo>
                      <a:pt x="9" y="562"/>
                    </a:lnTo>
                    <a:close/>
                    <a:moveTo>
                      <a:pt x="4" y="552"/>
                    </a:moveTo>
                    <a:lnTo>
                      <a:pt x="240" y="7"/>
                    </a:lnTo>
                    <a:lnTo>
                      <a:pt x="255" y="13"/>
                    </a:lnTo>
                    <a:lnTo>
                      <a:pt x="20" y="558"/>
                    </a:lnTo>
                    <a:lnTo>
                      <a:pt x="4" y="552"/>
                    </a:lnTo>
                    <a:close/>
                    <a:moveTo>
                      <a:pt x="240" y="7"/>
                    </a:moveTo>
                    <a:lnTo>
                      <a:pt x="242" y="0"/>
                    </a:lnTo>
                    <a:lnTo>
                      <a:pt x="249" y="1"/>
                    </a:lnTo>
                    <a:lnTo>
                      <a:pt x="247" y="9"/>
                    </a:lnTo>
                    <a:lnTo>
                      <a:pt x="240" y="7"/>
                    </a:lnTo>
                    <a:close/>
                    <a:moveTo>
                      <a:pt x="249" y="1"/>
                    </a:moveTo>
                    <a:lnTo>
                      <a:pt x="306" y="12"/>
                    </a:lnTo>
                    <a:lnTo>
                      <a:pt x="304" y="27"/>
                    </a:lnTo>
                    <a:lnTo>
                      <a:pt x="246" y="17"/>
                    </a:lnTo>
                    <a:lnTo>
                      <a:pt x="249" y="1"/>
                    </a:lnTo>
                    <a:close/>
                    <a:moveTo>
                      <a:pt x="306" y="12"/>
                    </a:moveTo>
                    <a:lnTo>
                      <a:pt x="366" y="21"/>
                    </a:lnTo>
                    <a:lnTo>
                      <a:pt x="363" y="37"/>
                    </a:lnTo>
                    <a:lnTo>
                      <a:pt x="304" y="27"/>
                    </a:lnTo>
                    <a:lnTo>
                      <a:pt x="306" y="12"/>
                    </a:lnTo>
                    <a:close/>
                    <a:moveTo>
                      <a:pt x="364" y="37"/>
                    </a:moveTo>
                    <a:lnTo>
                      <a:pt x="363" y="37"/>
                    </a:lnTo>
                    <a:lnTo>
                      <a:pt x="363" y="37"/>
                    </a:lnTo>
                    <a:lnTo>
                      <a:pt x="364" y="28"/>
                    </a:lnTo>
                    <a:lnTo>
                      <a:pt x="364" y="37"/>
                    </a:lnTo>
                    <a:close/>
                    <a:moveTo>
                      <a:pt x="366" y="21"/>
                    </a:moveTo>
                    <a:lnTo>
                      <a:pt x="427" y="27"/>
                    </a:lnTo>
                    <a:lnTo>
                      <a:pt x="426" y="44"/>
                    </a:lnTo>
                    <a:lnTo>
                      <a:pt x="364" y="37"/>
                    </a:lnTo>
                    <a:lnTo>
                      <a:pt x="366" y="21"/>
                    </a:lnTo>
                    <a:close/>
                    <a:moveTo>
                      <a:pt x="427" y="27"/>
                    </a:moveTo>
                    <a:lnTo>
                      <a:pt x="428" y="27"/>
                    </a:lnTo>
                    <a:lnTo>
                      <a:pt x="427" y="27"/>
                    </a:lnTo>
                    <a:lnTo>
                      <a:pt x="426" y="35"/>
                    </a:lnTo>
                    <a:lnTo>
                      <a:pt x="427" y="27"/>
                    </a:lnTo>
                    <a:close/>
                    <a:moveTo>
                      <a:pt x="427" y="27"/>
                    </a:moveTo>
                    <a:lnTo>
                      <a:pt x="486" y="34"/>
                    </a:lnTo>
                    <a:lnTo>
                      <a:pt x="484" y="50"/>
                    </a:lnTo>
                    <a:lnTo>
                      <a:pt x="426" y="44"/>
                    </a:lnTo>
                    <a:lnTo>
                      <a:pt x="427" y="27"/>
                    </a:lnTo>
                    <a:close/>
                    <a:moveTo>
                      <a:pt x="485" y="50"/>
                    </a:moveTo>
                    <a:lnTo>
                      <a:pt x="485" y="50"/>
                    </a:lnTo>
                    <a:lnTo>
                      <a:pt x="484" y="50"/>
                    </a:lnTo>
                    <a:lnTo>
                      <a:pt x="485" y="43"/>
                    </a:lnTo>
                    <a:lnTo>
                      <a:pt x="485" y="50"/>
                    </a:lnTo>
                    <a:close/>
                    <a:moveTo>
                      <a:pt x="485" y="34"/>
                    </a:moveTo>
                    <a:lnTo>
                      <a:pt x="544" y="37"/>
                    </a:lnTo>
                    <a:lnTo>
                      <a:pt x="543" y="53"/>
                    </a:lnTo>
                    <a:lnTo>
                      <a:pt x="485" y="50"/>
                    </a:lnTo>
                    <a:lnTo>
                      <a:pt x="485" y="34"/>
                    </a:lnTo>
                    <a:close/>
                    <a:moveTo>
                      <a:pt x="544" y="37"/>
                    </a:moveTo>
                    <a:lnTo>
                      <a:pt x="603" y="40"/>
                    </a:lnTo>
                    <a:lnTo>
                      <a:pt x="602" y="57"/>
                    </a:lnTo>
                    <a:lnTo>
                      <a:pt x="543" y="53"/>
                    </a:lnTo>
                    <a:lnTo>
                      <a:pt x="544" y="37"/>
                    </a:lnTo>
                    <a:close/>
                    <a:moveTo>
                      <a:pt x="603" y="40"/>
                    </a:moveTo>
                    <a:lnTo>
                      <a:pt x="662" y="44"/>
                    </a:lnTo>
                    <a:lnTo>
                      <a:pt x="661" y="61"/>
                    </a:lnTo>
                    <a:lnTo>
                      <a:pt x="602" y="57"/>
                    </a:lnTo>
                    <a:lnTo>
                      <a:pt x="603" y="40"/>
                    </a:lnTo>
                    <a:close/>
                    <a:moveTo>
                      <a:pt x="661" y="61"/>
                    </a:moveTo>
                    <a:lnTo>
                      <a:pt x="661" y="61"/>
                    </a:lnTo>
                    <a:lnTo>
                      <a:pt x="661" y="52"/>
                    </a:lnTo>
                    <a:lnTo>
                      <a:pt x="661" y="61"/>
                    </a:lnTo>
                    <a:close/>
                    <a:moveTo>
                      <a:pt x="661" y="44"/>
                    </a:moveTo>
                    <a:lnTo>
                      <a:pt x="720" y="44"/>
                    </a:lnTo>
                    <a:lnTo>
                      <a:pt x="720" y="61"/>
                    </a:lnTo>
                    <a:lnTo>
                      <a:pt x="661" y="61"/>
                    </a:lnTo>
                    <a:lnTo>
                      <a:pt x="661" y="44"/>
                    </a:lnTo>
                    <a:close/>
                    <a:moveTo>
                      <a:pt x="720" y="44"/>
                    </a:moveTo>
                    <a:lnTo>
                      <a:pt x="727" y="44"/>
                    </a:lnTo>
                    <a:lnTo>
                      <a:pt x="728" y="50"/>
                    </a:lnTo>
                    <a:lnTo>
                      <a:pt x="720" y="52"/>
                    </a:lnTo>
                    <a:lnTo>
                      <a:pt x="720" y="44"/>
                    </a:lnTo>
                    <a:close/>
                    <a:moveTo>
                      <a:pt x="728" y="50"/>
                    </a:moveTo>
                    <a:lnTo>
                      <a:pt x="839" y="628"/>
                    </a:lnTo>
                    <a:lnTo>
                      <a:pt x="823" y="632"/>
                    </a:lnTo>
                    <a:lnTo>
                      <a:pt x="713" y="53"/>
                    </a:lnTo>
                    <a:lnTo>
                      <a:pt x="728" y="5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5" name="Freeform 347"/>
              <p:cNvSpPr>
                <a:spLocks noEditPoints="1"/>
              </p:cNvSpPr>
              <p:nvPr/>
            </p:nvSpPr>
            <p:spPr bwMode="auto">
              <a:xfrm>
                <a:off x="2126" y="2707"/>
                <a:ext cx="227" cy="250"/>
              </a:xfrm>
              <a:custGeom>
                <a:avLst/>
                <a:gdLst/>
                <a:ahLst/>
                <a:cxnLst>
                  <a:cxn ang="0">
                    <a:pos x="682" y="985"/>
                  </a:cxn>
                  <a:cxn ang="0">
                    <a:pos x="640" y="963"/>
                  </a:cxn>
                  <a:cxn ang="0">
                    <a:pos x="587" y="954"/>
                  </a:cxn>
                  <a:cxn ang="0">
                    <a:pos x="587" y="954"/>
                  </a:cxn>
                  <a:cxn ang="0">
                    <a:pos x="587" y="954"/>
                  </a:cxn>
                  <a:cxn ang="0">
                    <a:pos x="595" y="940"/>
                  </a:cxn>
                  <a:cxn ang="0">
                    <a:pos x="549" y="914"/>
                  </a:cxn>
                  <a:cxn ang="0">
                    <a:pos x="496" y="905"/>
                  </a:cxn>
                  <a:cxn ang="0">
                    <a:pos x="496" y="905"/>
                  </a:cxn>
                  <a:cxn ang="0">
                    <a:pos x="496" y="905"/>
                  </a:cxn>
                  <a:cxn ang="0">
                    <a:pos x="504" y="891"/>
                  </a:cxn>
                  <a:cxn ang="0">
                    <a:pos x="419" y="839"/>
                  </a:cxn>
                  <a:cxn ang="0">
                    <a:pos x="411" y="853"/>
                  </a:cxn>
                  <a:cxn ang="0">
                    <a:pos x="410" y="853"/>
                  </a:cxn>
                  <a:cxn ang="0">
                    <a:pos x="410" y="853"/>
                  </a:cxn>
                  <a:cxn ang="0">
                    <a:pos x="373" y="817"/>
                  </a:cxn>
                  <a:cxn ang="0">
                    <a:pos x="330" y="783"/>
                  </a:cxn>
                  <a:cxn ang="0">
                    <a:pos x="322" y="797"/>
                  </a:cxn>
                  <a:cxn ang="0">
                    <a:pos x="322" y="797"/>
                  </a:cxn>
                  <a:cxn ang="0">
                    <a:pos x="322" y="797"/>
                  </a:cxn>
                  <a:cxn ang="0">
                    <a:pos x="288" y="764"/>
                  </a:cxn>
                  <a:cxn ang="0">
                    <a:pos x="249" y="728"/>
                  </a:cxn>
                  <a:cxn ang="0">
                    <a:pos x="240" y="742"/>
                  </a:cxn>
                  <a:cxn ang="0">
                    <a:pos x="240" y="741"/>
                  </a:cxn>
                  <a:cxn ang="0">
                    <a:pos x="240" y="741"/>
                  </a:cxn>
                  <a:cxn ang="0">
                    <a:pos x="211" y="698"/>
                  </a:cxn>
                  <a:cxn ang="0">
                    <a:pos x="162" y="683"/>
                  </a:cxn>
                  <a:cxn ang="0">
                    <a:pos x="122" y="650"/>
                  </a:cxn>
                  <a:cxn ang="0">
                    <a:pos x="132" y="637"/>
                  </a:cxn>
                  <a:cxn ang="0">
                    <a:pos x="132" y="637"/>
                  </a:cxn>
                  <a:cxn ang="0">
                    <a:pos x="132" y="637"/>
                  </a:cxn>
                  <a:cxn ang="0">
                    <a:pos x="83" y="620"/>
                  </a:cxn>
                  <a:cxn ang="0">
                    <a:pos x="47" y="588"/>
                  </a:cxn>
                  <a:cxn ang="0">
                    <a:pos x="58" y="575"/>
                  </a:cxn>
                  <a:cxn ang="0">
                    <a:pos x="58" y="575"/>
                  </a:cxn>
                  <a:cxn ang="0">
                    <a:pos x="58" y="575"/>
                  </a:cxn>
                  <a:cxn ang="0">
                    <a:pos x="9" y="543"/>
                  </a:cxn>
                  <a:cxn ang="0">
                    <a:pos x="508" y="176"/>
                  </a:cxn>
                  <a:cxn ang="0">
                    <a:pos x="508" y="176"/>
                  </a:cxn>
                  <a:cxn ang="0">
                    <a:pos x="508" y="176"/>
                  </a:cxn>
                  <a:cxn ang="0">
                    <a:pos x="508" y="189"/>
                  </a:cxn>
                  <a:cxn ang="0">
                    <a:pos x="599" y="261"/>
                  </a:cxn>
                  <a:cxn ang="0">
                    <a:pos x="599" y="261"/>
                  </a:cxn>
                  <a:cxn ang="0">
                    <a:pos x="609" y="248"/>
                  </a:cxn>
                  <a:cxn ang="0">
                    <a:pos x="609" y="248"/>
                  </a:cxn>
                  <a:cxn ang="0">
                    <a:pos x="650" y="288"/>
                  </a:cxn>
                  <a:cxn ang="0">
                    <a:pos x="694" y="327"/>
                  </a:cxn>
                  <a:cxn ang="0">
                    <a:pos x="204" y="0"/>
                  </a:cxn>
                  <a:cxn ang="0">
                    <a:pos x="703" y="314"/>
                  </a:cxn>
                  <a:cxn ang="0">
                    <a:pos x="703" y="314"/>
                  </a:cxn>
                  <a:cxn ang="0">
                    <a:pos x="748" y="353"/>
                  </a:cxn>
                  <a:cxn ang="0">
                    <a:pos x="793" y="390"/>
                  </a:cxn>
                  <a:cxn ang="0">
                    <a:pos x="850" y="405"/>
                  </a:cxn>
                  <a:cxn ang="0">
                    <a:pos x="842" y="419"/>
                  </a:cxn>
                  <a:cxn ang="0">
                    <a:pos x="842" y="419"/>
                  </a:cxn>
                  <a:cxn ang="0">
                    <a:pos x="842" y="419"/>
                  </a:cxn>
                  <a:cxn ang="0">
                    <a:pos x="905" y="444"/>
                  </a:cxn>
                  <a:cxn ang="0">
                    <a:pos x="686" y="995"/>
                  </a:cxn>
                </a:cxnLst>
                <a:rect l="0" t="0" r="r" b="b"/>
                <a:pathLst>
                  <a:path w="907" h="1001">
                    <a:moveTo>
                      <a:pt x="675" y="1001"/>
                    </a:moveTo>
                    <a:lnTo>
                      <a:pt x="632" y="977"/>
                    </a:lnTo>
                    <a:lnTo>
                      <a:pt x="640" y="963"/>
                    </a:lnTo>
                    <a:lnTo>
                      <a:pt x="682" y="985"/>
                    </a:lnTo>
                    <a:lnTo>
                      <a:pt x="675" y="1001"/>
                    </a:lnTo>
                    <a:close/>
                    <a:moveTo>
                      <a:pt x="640" y="962"/>
                    </a:moveTo>
                    <a:lnTo>
                      <a:pt x="640" y="962"/>
                    </a:lnTo>
                    <a:lnTo>
                      <a:pt x="640" y="963"/>
                    </a:lnTo>
                    <a:lnTo>
                      <a:pt x="636" y="970"/>
                    </a:lnTo>
                    <a:lnTo>
                      <a:pt x="640" y="962"/>
                    </a:lnTo>
                    <a:close/>
                    <a:moveTo>
                      <a:pt x="634" y="977"/>
                    </a:moveTo>
                    <a:lnTo>
                      <a:pt x="587" y="954"/>
                    </a:lnTo>
                    <a:lnTo>
                      <a:pt x="595" y="940"/>
                    </a:lnTo>
                    <a:lnTo>
                      <a:pt x="640" y="962"/>
                    </a:lnTo>
                    <a:lnTo>
                      <a:pt x="634" y="977"/>
                    </a:lnTo>
                    <a:close/>
                    <a:moveTo>
                      <a:pt x="587" y="954"/>
                    </a:moveTo>
                    <a:lnTo>
                      <a:pt x="587" y="954"/>
                    </a:lnTo>
                    <a:lnTo>
                      <a:pt x="587" y="954"/>
                    </a:lnTo>
                    <a:lnTo>
                      <a:pt x="591" y="947"/>
                    </a:lnTo>
                    <a:lnTo>
                      <a:pt x="587" y="954"/>
                    </a:lnTo>
                    <a:close/>
                    <a:moveTo>
                      <a:pt x="587" y="954"/>
                    </a:moveTo>
                    <a:lnTo>
                      <a:pt x="541" y="929"/>
                    </a:lnTo>
                    <a:lnTo>
                      <a:pt x="549" y="914"/>
                    </a:lnTo>
                    <a:lnTo>
                      <a:pt x="595" y="940"/>
                    </a:lnTo>
                    <a:lnTo>
                      <a:pt x="587" y="954"/>
                    </a:lnTo>
                    <a:close/>
                    <a:moveTo>
                      <a:pt x="549" y="913"/>
                    </a:moveTo>
                    <a:lnTo>
                      <a:pt x="549" y="913"/>
                    </a:lnTo>
                    <a:lnTo>
                      <a:pt x="549" y="914"/>
                    </a:lnTo>
                    <a:lnTo>
                      <a:pt x="545" y="921"/>
                    </a:lnTo>
                    <a:lnTo>
                      <a:pt x="549" y="913"/>
                    </a:lnTo>
                    <a:close/>
                    <a:moveTo>
                      <a:pt x="541" y="929"/>
                    </a:moveTo>
                    <a:lnTo>
                      <a:pt x="496" y="905"/>
                    </a:lnTo>
                    <a:lnTo>
                      <a:pt x="504" y="891"/>
                    </a:lnTo>
                    <a:lnTo>
                      <a:pt x="549" y="913"/>
                    </a:lnTo>
                    <a:lnTo>
                      <a:pt x="541" y="929"/>
                    </a:lnTo>
                    <a:close/>
                    <a:moveTo>
                      <a:pt x="496" y="905"/>
                    </a:moveTo>
                    <a:lnTo>
                      <a:pt x="496" y="905"/>
                    </a:lnTo>
                    <a:lnTo>
                      <a:pt x="495" y="905"/>
                    </a:lnTo>
                    <a:lnTo>
                      <a:pt x="500" y="898"/>
                    </a:lnTo>
                    <a:lnTo>
                      <a:pt x="496" y="905"/>
                    </a:lnTo>
                    <a:close/>
                    <a:moveTo>
                      <a:pt x="495" y="905"/>
                    </a:moveTo>
                    <a:lnTo>
                      <a:pt x="452" y="878"/>
                    </a:lnTo>
                    <a:lnTo>
                      <a:pt x="461" y="866"/>
                    </a:lnTo>
                    <a:lnTo>
                      <a:pt x="504" y="891"/>
                    </a:lnTo>
                    <a:lnTo>
                      <a:pt x="495" y="905"/>
                    </a:lnTo>
                    <a:close/>
                    <a:moveTo>
                      <a:pt x="452" y="878"/>
                    </a:moveTo>
                    <a:lnTo>
                      <a:pt x="410" y="853"/>
                    </a:lnTo>
                    <a:lnTo>
                      <a:pt x="419" y="839"/>
                    </a:lnTo>
                    <a:lnTo>
                      <a:pt x="461" y="866"/>
                    </a:lnTo>
                    <a:lnTo>
                      <a:pt x="452" y="878"/>
                    </a:lnTo>
                    <a:close/>
                    <a:moveTo>
                      <a:pt x="410" y="853"/>
                    </a:moveTo>
                    <a:lnTo>
                      <a:pt x="411" y="853"/>
                    </a:lnTo>
                    <a:lnTo>
                      <a:pt x="410" y="853"/>
                    </a:lnTo>
                    <a:lnTo>
                      <a:pt x="415" y="846"/>
                    </a:lnTo>
                    <a:lnTo>
                      <a:pt x="410" y="853"/>
                    </a:lnTo>
                    <a:close/>
                    <a:moveTo>
                      <a:pt x="410" y="853"/>
                    </a:moveTo>
                    <a:lnTo>
                      <a:pt x="367" y="823"/>
                    </a:lnTo>
                    <a:lnTo>
                      <a:pt x="376" y="810"/>
                    </a:lnTo>
                    <a:lnTo>
                      <a:pt x="419" y="839"/>
                    </a:lnTo>
                    <a:lnTo>
                      <a:pt x="410" y="853"/>
                    </a:lnTo>
                    <a:close/>
                    <a:moveTo>
                      <a:pt x="376" y="809"/>
                    </a:moveTo>
                    <a:lnTo>
                      <a:pt x="376" y="809"/>
                    </a:lnTo>
                    <a:lnTo>
                      <a:pt x="376" y="810"/>
                    </a:lnTo>
                    <a:lnTo>
                      <a:pt x="373" y="817"/>
                    </a:lnTo>
                    <a:lnTo>
                      <a:pt x="376" y="809"/>
                    </a:lnTo>
                    <a:close/>
                    <a:moveTo>
                      <a:pt x="369" y="823"/>
                    </a:moveTo>
                    <a:lnTo>
                      <a:pt x="322" y="797"/>
                    </a:lnTo>
                    <a:lnTo>
                      <a:pt x="330" y="783"/>
                    </a:lnTo>
                    <a:lnTo>
                      <a:pt x="376" y="809"/>
                    </a:lnTo>
                    <a:lnTo>
                      <a:pt x="369" y="823"/>
                    </a:lnTo>
                    <a:close/>
                    <a:moveTo>
                      <a:pt x="322" y="797"/>
                    </a:moveTo>
                    <a:lnTo>
                      <a:pt x="322" y="797"/>
                    </a:lnTo>
                    <a:lnTo>
                      <a:pt x="322" y="797"/>
                    </a:lnTo>
                    <a:lnTo>
                      <a:pt x="326" y="791"/>
                    </a:lnTo>
                    <a:lnTo>
                      <a:pt x="322" y="797"/>
                    </a:lnTo>
                    <a:close/>
                    <a:moveTo>
                      <a:pt x="322" y="797"/>
                    </a:moveTo>
                    <a:lnTo>
                      <a:pt x="283" y="772"/>
                    </a:lnTo>
                    <a:lnTo>
                      <a:pt x="292" y="758"/>
                    </a:lnTo>
                    <a:lnTo>
                      <a:pt x="331" y="783"/>
                    </a:lnTo>
                    <a:lnTo>
                      <a:pt x="322" y="797"/>
                    </a:lnTo>
                    <a:close/>
                    <a:moveTo>
                      <a:pt x="283" y="772"/>
                    </a:moveTo>
                    <a:lnTo>
                      <a:pt x="284" y="772"/>
                    </a:lnTo>
                    <a:lnTo>
                      <a:pt x="283" y="770"/>
                    </a:lnTo>
                    <a:lnTo>
                      <a:pt x="288" y="764"/>
                    </a:lnTo>
                    <a:lnTo>
                      <a:pt x="283" y="772"/>
                    </a:lnTo>
                    <a:close/>
                    <a:moveTo>
                      <a:pt x="283" y="770"/>
                    </a:moveTo>
                    <a:lnTo>
                      <a:pt x="240" y="742"/>
                    </a:lnTo>
                    <a:lnTo>
                      <a:pt x="249" y="728"/>
                    </a:lnTo>
                    <a:lnTo>
                      <a:pt x="292" y="758"/>
                    </a:lnTo>
                    <a:lnTo>
                      <a:pt x="283" y="770"/>
                    </a:lnTo>
                    <a:close/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1"/>
                    </a:lnTo>
                    <a:lnTo>
                      <a:pt x="245" y="734"/>
                    </a:lnTo>
                    <a:lnTo>
                      <a:pt x="240" y="742"/>
                    </a:lnTo>
                    <a:close/>
                    <a:moveTo>
                      <a:pt x="240" y="741"/>
                    </a:moveTo>
                    <a:lnTo>
                      <a:pt x="200" y="713"/>
                    </a:lnTo>
                    <a:lnTo>
                      <a:pt x="211" y="698"/>
                    </a:lnTo>
                    <a:lnTo>
                      <a:pt x="250" y="728"/>
                    </a:lnTo>
                    <a:lnTo>
                      <a:pt x="240" y="741"/>
                    </a:lnTo>
                    <a:close/>
                    <a:moveTo>
                      <a:pt x="200" y="713"/>
                    </a:moveTo>
                    <a:lnTo>
                      <a:pt x="162" y="683"/>
                    </a:lnTo>
                    <a:lnTo>
                      <a:pt x="172" y="670"/>
                    </a:lnTo>
                    <a:lnTo>
                      <a:pt x="211" y="698"/>
                    </a:lnTo>
                    <a:lnTo>
                      <a:pt x="200" y="713"/>
                    </a:lnTo>
                    <a:close/>
                    <a:moveTo>
                      <a:pt x="162" y="683"/>
                    </a:moveTo>
                    <a:lnTo>
                      <a:pt x="160" y="682"/>
                    </a:lnTo>
                    <a:lnTo>
                      <a:pt x="162" y="683"/>
                    </a:lnTo>
                    <a:lnTo>
                      <a:pt x="167" y="677"/>
                    </a:lnTo>
                    <a:lnTo>
                      <a:pt x="162" y="683"/>
                    </a:lnTo>
                    <a:close/>
                    <a:moveTo>
                      <a:pt x="162" y="683"/>
                    </a:moveTo>
                    <a:lnTo>
                      <a:pt x="122" y="650"/>
                    </a:lnTo>
                    <a:lnTo>
                      <a:pt x="132" y="637"/>
                    </a:lnTo>
                    <a:lnTo>
                      <a:pt x="172" y="670"/>
                    </a:lnTo>
                    <a:lnTo>
                      <a:pt x="162" y="683"/>
                    </a:lnTo>
                    <a:close/>
                    <a:moveTo>
                      <a:pt x="132" y="637"/>
                    </a:moveTo>
                    <a:lnTo>
                      <a:pt x="134" y="638"/>
                    </a:lnTo>
                    <a:lnTo>
                      <a:pt x="132" y="637"/>
                    </a:lnTo>
                    <a:lnTo>
                      <a:pt x="127" y="643"/>
                    </a:lnTo>
                    <a:lnTo>
                      <a:pt x="132" y="637"/>
                    </a:lnTo>
                    <a:close/>
                    <a:moveTo>
                      <a:pt x="123" y="650"/>
                    </a:moveTo>
                    <a:lnTo>
                      <a:pt x="83" y="621"/>
                    </a:lnTo>
                    <a:lnTo>
                      <a:pt x="94" y="607"/>
                    </a:lnTo>
                    <a:lnTo>
                      <a:pt x="132" y="637"/>
                    </a:lnTo>
                    <a:lnTo>
                      <a:pt x="123" y="650"/>
                    </a:lnTo>
                    <a:close/>
                    <a:moveTo>
                      <a:pt x="83" y="621"/>
                    </a:moveTo>
                    <a:lnTo>
                      <a:pt x="83" y="620"/>
                    </a:lnTo>
                    <a:lnTo>
                      <a:pt x="83" y="620"/>
                    </a:lnTo>
                    <a:lnTo>
                      <a:pt x="89" y="614"/>
                    </a:lnTo>
                    <a:lnTo>
                      <a:pt x="83" y="621"/>
                    </a:lnTo>
                    <a:close/>
                    <a:moveTo>
                      <a:pt x="83" y="620"/>
                    </a:moveTo>
                    <a:lnTo>
                      <a:pt x="47" y="588"/>
                    </a:lnTo>
                    <a:lnTo>
                      <a:pt x="58" y="575"/>
                    </a:lnTo>
                    <a:lnTo>
                      <a:pt x="94" y="608"/>
                    </a:lnTo>
                    <a:lnTo>
                      <a:pt x="83" y="620"/>
                    </a:lnTo>
                    <a:close/>
                    <a:moveTo>
                      <a:pt x="58" y="575"/>
                    </a:moveTo>
                    <a:lnTo>
                      <a:pt x="58" y="575"/>
                    </a:lnTo>
                    <a:lnTo>
                      <a:pt x="58" y="575"/>
                    </a:lnTo>
                    <a:lnTo>
                      <a:pt x="53" y="581"/>
                    </a:lnTo>
                    <a:lnTo>
                      <a:pt x="58" y="575"/>
                    </a:lnTo>
                    <a:close/>
                    <a:moveTo>
                      <a:pt x="47" y="588"/>
                    </a:moveTo>
                    <a:lnTo>
                      <a:pt x="8" y="556"/>
                    </a:lnTo>
                    <a:lnTo>
                      <a:pt x="19" y="543"/>
                    </a:lnTo>
                    <a:lnTo>
                      <a:pt x="58" y="575"/>
                    </a:lnTo>
                    <a:lnTo>
                      <a:pt x="47" y="588"/>
                    </a:lnTo>
                    <a:close/>
                    <a:moveTo>
                      <a:pt x="8" y="556"/>
                    </a:moveTo>
                    <a:lnTo>
                      <a:pt x="0" y="548"/>
                    </a:lnTo>
                    <a:lnTo>
                      <a:pt x="9" y="543"/>
                    </a:lnTo>
                    <a:lnTo>
                      <a:pt x="14" y="549"/>
                    </a:lnTo>
                    <a:lnTo>
                      <a:pt x="8" y="556"/>
                    </a:lnTo>
                    <a:close/>
                    <a:moveTo>
                      <a:pt x="9" y="543"/>
                    </a:moveTo>
                    <a:lnTo>
                      <a:pt x="508" y="176"/>
                    </a:lnTo>
                    <a:lnTo>
                      <a:pt x="518" y="189"/>
                    </a:lnTo>
                    <a:lnTo>
                      <a:pt x="18" y="556"/>
                    </a:lnTo>
                    <a:lnTo>
                      <a:pt x="9" y="543"/>
                    </a:lnTo>
                    <a:close/>
                    <a:moveTo>
                      <a:pt x="508" y="176"/>
                    </a:moveTo>
                    <a:lnTo>
                      <a:pt x="513" y="172"/>
                    </a:lnTo>
                    <a:lnTo>
                      <a:pt x="518" y="176"/>
                    </a:lnTo>
                    <a:lnTo>
                      <a:pt x="513" y="183"/>
                    </a:lnTo>
                    <a:lnTo>
                      <a:pt x="508" y="176"/>
                    </a:lnTo>
                    <a:close/>
                    <a:moveTo>
                      <a:pt x="518" y="176"/>
                    </a:moveTo>
                    <a:lnTo>
                      <a:pt x="563" y="212"/>
                    </a:lnTo>
                    <a:lnTo>
                      <a:pt x="554" y="225"/>
                    </a:lnTo>
                    <a:lnTo>
                      <a:pt x="508" y="189"/>
                    </a:lnTo>
                    <a:lnTo>
                      <a:pt x="518" y="176"/>
                    </a:lnTo>
                    <a:close/>
                    <a:moveTo>
                      <a:pt x="563" y="212"/>
                    </a:moveTo>
                    <a:lnTo>
                      <a:pt x="609" y="248"/>
                    </a:lnTo>
                    <a:lnTo>
                      <a:pt x="599" y="261"/>
                    </a:lnTo>
                    <a:lnTo>
                      <a:pt x="554" y="225"/>
                    </a:lnTo>
                    <a:lnTo>
                      <a:pt x="563" y="212"/>
                    </a:lnTo>
                    <a:close/>
                    <a:moveTo>
                      <a:pt x="599" y="261"/>
                    </a:moveTo>
                    <a:lnTo>
                      <a:pt x="599" y="261"/>
                    </a:lnTo>
                    <a:lnTo>
                      <a:pt x="599" y="261"/>
                    </a:lnTo>
                    <a:lnTo>
                      <a:pt x="604" y="255"/>
                    </a:lnTo>
                    <a:lnTo>
                      <a:pt x="599" y="261"/>
                    </a:lnTo>
                    <a:close/>
                    <a:moveTo>
                      <a:pt x="609" y="248"/>
                    </a:moveTo>
                    <a:lnTo>
                      <a:pt x="654" y="281"/>
                    </a:lnTo>
                    <a:lnTo>
                      <a:pt x="645" y="295"/>
                    </a:lnTo>
                    <a:lnTo>
                      <a:pt x="599" y="261"/>
                    </a:lnTo>
                    <a:lnTo>
                      <a:pt x="609" y="248"/>
                    </a:lnTo>
                    <a:close/>
                    <a:moveTo>
                      <a:pt x="645" y="295"/>
                    </a:moveTo>
                    <a:lnTo>
                      <a:pt x="646" y="295"/>
                    </a:lnTo>
                    <a:lnTo>
                      <a:pt x="645" y="295"/>
                    </a:lnTo>
                    <a:lnTo>
                      <a:pt x="650" y="288"/>
                    </a:lnTo>
                    <a:lnTo>
                      <a:pt x="645" y="295"/>
                    </a:lnTo>
                    <a:close/>
                    <a:moveTo>
                      <a:pt x="654" y="281"/>
                    </a:moveTo>
                    <a:lnTo>
                      <a:pt x="703" y="314"/>
                    </a:lnTo>
                    <a:lnTo>
                      <a:pt x="694" y="327"/>
                    </a:lnTo>
                    <a:lnTo>
                      <a:pt x="645" y="295"/>
                    </a:lnTo>
                    <a:lnTo>
                      <a:pt x="654" y="281"/>
                    </a:lnTo>
                    <a:close/>
                    <a:moveTo>
                      <a:pt x="694" y="327"/>
                    </a:moveTo>
                    <a:lnTo>
                      <a:pt x="204" y="0"/>
                    </a:lnTo>
                    <a:lnTo>
                      <a:pt x="694" y="327"/>
                    </a:lnTo>
                    <a:lnTo>
                      <a:pt x="699" y="320"/>
                    </a:lnTo>
                    <a:lnTo>
                      <a:pt x="694" y="327"/>
                    </a:lnTo>
                    <a:close/>
                    <a:moveTo>
                      <a:pt x="703" y="314"/>
                    </a:moveTo>
                    <a:lnTo>
                      <a:pt x="752" y="346"/>
                    </a:lnTo>
                    <a:lnTo>
                      <a:pt x="743" y="360"/>
                    </a:lnTo>
                    <a:lnTo>
                      <a:pt x="694" y="327"/>
                    </a:lnTo>
                    <a:lnTo>
                      <a:pt x="703" y="314"/>
                    </a:lnTo>
                    <a:close/>
                    <a:moveTo>
                      <a:pt x="743" y="360"/>
                    </a:moveTo>
                    <a:lnTo>
                      <a:pt x="743" y="360"/>
                    </a:lnTo>
                    <a:lnTo>
                      <a:pt x="743" y="360"/>
                    </a:lnTo>
                    <a:lnTo>
                      <a:pt x="748" y="353"/>
                    </a:lnTo>
                    <a:lnTo>
                      <a:pt x="743" y="360"/>
                    </a:lnTo>
                    <a:close/>
                    <a:moveTo>
                      <a:pt x="752" y="346"/>
                    </a:moveTo>
                    <a:lnTo>
                      <a:pt x="801" y="376"/>
                    </a:lnTo>
                    <a:lnTo>
                      <a:pt x="793" y="390"/>
                    </a:lnTo>
                    <a:lnTo>
                      <a:pt x="743" y="360"/>
                    </a:lnTo>
                    <a:lnTo>
                      <a:pt x="752" y="346"/>
                    </a:lnTo>
                    <a:close/>
                    <a:moveTo>
                      <a:pt x="801" y="376"/>
                    </a:moveTo>
                    <a:lnTo>
                      <a:pt x="850" y="405"/>
                    </a:lnTo>
                    <a:lnTo>
                      <a:pt x="842" y="419"/>
                    </a:lnTo>
                    <a:lnTo>
                      <a:pt x="793" y="390"/>
                    </a:lnTo>
                    <a:lnTo>
                      <a:pt x="801" y="376"/>
                    </a:lnTo>
                    <a:close/>
                    <a:moveTo>
                      <a:pt x="842" y="419"/>
                    </a:moveTo>
                    <a:lnTo>
                      <a:pt x="842" y="419"/>
                    </a:lnTo>
                    <a:lnTo>
                      <a:pt x="842" y="419"/>
                    </a:lnTo>
                    <a:lnTo>
                      <a:pt x="846" y="412"/>
                    </a:lnTo>
                    <a:lnTo>
                      <a:pt x="842" y="419"/>
                    </a:lnTo>
                    <a:close/>
                    <a:moveTo>
                      <a:pt x="850" y="405"/>
                    </a:moveTo>
                    <a:lnTo>
                      <a:pt x="902" y="434"/>
                    </a:lnTo>
                    <a:lnTo>
                      <a:pt x="893" y="448"/>
                    </a:lnTo>
                    <a:lnTo>
                      <a:pt x="842" y="419"/>
                    </a:lnTo>
                    <a:lnTo>
                      <a:pt x="850" y="405"/>
                    </a:lnTo>
                    <a:close/>
                    <a:moveTo>
                      <a:pt x="902" y="434"/>
                    </a:moveTo>
                    <a:lnTo>
                      <a:pt x="907" y="437"/>
                    </a:lnTo>
                    <a:lnTo>
                      <a:pt x="905" y="444"/>
                    </a:lnTo>
                    <a:lnTo>
                      <a:pt x="897" y="441"/>
                    </a:lnTo>
                    <a:lnTo>
                      <a:pt x="902" y="434"/>
                    </a:lnTo>
                    <a:close/>
                    <a:moveTo>
                      <a:pt x="905" y="444"/>
                    </a:moveTo>
                    <a:lnTo>
                      <a:pt x="686" y="995"/>
                    </a:lnTo>
                    <a:lnTo>
                      <a:pt x="671" y="990"/>
                    </a:lnTo>
                    <a:lnTo>
                      <a:pt x="891" y="439"/>
                    </a:lnTo>
                    <a:lnTo>
                      <a:pt x="905" y="44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6" name="Freeform 348"/>
              <p:cNvSpPr>
                <a:spLocks noEditPoints="1"/>
              </p:cNvSpPr>
              <p:nvPr/>
            </p:nvSpPr>
            <p:spPr bwMode="auto">
              <a:xfrm>
                <a:off x="1913" y="2502"/>
                <a:ext cx="212" cy="198"/>
              </a:xfrm>
              <a:custGeom>
                <a:avLst/>
                <a:gdLst/>
                <a:ahLst/>
                <a:cxnLst>
                  <a:cxn ang="0">
                    <a:pos x="353" y="782"/>
                  </a:cxn>
                  <a:cxn ang="0">
                    <a:pos x="327" y="740"/>
                  </a:cxn>
                  <a:cxn ang="0">
                    <a:pos x="287" y="709"/>
                  </a:cxn>
                  <a:cxn ang="0">
                    <a:pos x="287" y="709"/>
                  </a:cxn>
                  <a:cxn ang="0">
                    <a:pos x="287" y="709"/>
                  </a:cxn>
                  <a:cxn ang="0">
                    <a:pos x="302" y="701"/>
                  </a:cxn>
                  <a:cxn ang="0">
                    <a:pos x="260" y="667"/>
                  </a:cxn>
                  <a:cxn ang="0">
                    <a:pos x="239" y="624"/>
                  </a:cxn>
                  <a:cxn ang="0">
                    <a:pos x="239" y="624"/>
                  </a:cxn>
                  <a:cxn ang="0">
                    <a:pos x="239" y="624"/>
                  </a:cxn>
                  <a:cxn ang="0">
                    <a:pos x="230" y="574"/>
                  </a:cxn>
                  <a:cxn ang="0">
                    <a:pos x="183" y="489"/>
                  </a:cxn>
                  <a:cxn ang="0">
                    <a:pos x="147" y="454"/>
                  </a:cxn>
                  <a:cxn ang="0">
                    <a:pos x="147" y="454"/>
                  </a:cxn>
                  <a:cxn ang="0">
                    <a:pos x="147" y="454"/>
                  </a:cxn>
                  <a:cxn ang="0">
                    <a:pos x="161" y="447"/>
                  </a:cxn>
                  <a:cxn ang="0">
                    <a:pos x="127" y="411"/>
                  </a:cxn>
                  <a:cxn ang="0">
                    <a:pos x="108" y="366"/>
                  </a:cxn>
                  <a:cxn ang="0">
                    <a:pos x="122" y="359"/>
                  </a:cxn>
                  <a:cxn ang="0">
                    <a:pos x="122" y="359"/>
                  </a:cxn>
                  <a:cxn ang="0">
                    <a:pos x="122" y="359"/>
                  </a:cxn>
                  <a:cxn ang="0">
                    <a:pos x="88" y="323"/>
                  </a:cxn>
                  <a:cxn ang="0">
                    <a:pos x="68" y="277"/>
                  </a:cxn>
                  <a:cxn ang="0">
                    <a:pos x="68" y="277"/>
                  </a:cxn>
                  <a:cxn ang="0">
                    <a:pos x="68" y="277"/>
                  </a:cxn>
                  <a:cxn ang="0">
                    <a:pos x="83" y="270"/>
                  </a:cxn>
                  <a:cxn ang="0">
                    <a:pos x="51" y="234"/>
                  </a:cxn>
                  <a:cxn ang="0">
                    <a:pos x="36" y="188"/>
                  </a:cxn>
                  <a:cxn ang="0">
                    <a:pos x="36" y="188"/>
                  </a:cxn>
                  <a:cxn ang="0">
                    <a:pos x="36" y="188"/>
                  </a:cxn>
                  <a:cxn ang="0">
                    <a:pos x="34" y="138"/>
                  </a:cxn>
                  <a:cxn ang="0">
                    <a:pos x="10" y="87"/>
                  </a:cxn>
                  <a:cxn ang="0">
                    <a:pos x="640" y="2"/>
                  </a:cxn>
                  <a:cxn ang="0">
                    <a:pos x="640" y="2"/>
                  </a:cxn>
                  <a:cxn ang="0">
                    <a:pos x="640" y="2"/>
                  </a:cxn>
                  <a:cxn ang="0">
                    <a:pos x="632" y="12"/>
                  </a:cxn>
                  <a:cxn ang="0">
                    <a:pos x="653" y="62"/>
                  </a:cxn>
                  <a:cxn ang="0">
                    <a:pos x="690" y="107"/>
                  </a:cxn>
                  <a:cxn ang="0">
                    <a:pos x="690" y="107"/>
                  </a:cxn>
                  <a:cxn ang="0">
                    <a:pos x="690" y="107"/>
                  </a:cxn>
                  <a:cxn ang="0">
                    <a:pos x="705" y="162"/>
                  </a:cxn>
                  <a:cxn ang="0">
                    <a:pos x="721" y="215"/>
                  </a:cxn>
                  <a:cxn ang="0">
                    <a:pos x="721" y="215"/>
                  </a:cxn>
                  <a:cxn ang="0">
                    <a:pos x="735" y="209"/>
                  </a:cxn>
                  <a:cxn ang="0">
                    <a:pos x="735" y="209"/>
                  </a:cxn>
                  <a:cxn ang="0">
                    <a:pos x="748" y="265"/>
                  </a:cxn>
                  <a:cxn ang="0">
                    <a:pos x="799" y="363"/>
                  </a:cxn>
                  <a:cxn ang="0">
                    <a:pos x="799" y="363"/>
                  </a:cxn>
                  <a:cxn ang="0">
                    <a:pos x="813" y="355"/>
                  </a:cxn>
                  <a:cxn ang="0">
                    <a:pos x="813" y="355"/>
                  </a:cxn>
                  <a:cxn ang="0">
                    <a:pos x="836" y="408"/>
                  </a:cxn>
                  <a:cxn ang="0">
                    <a:pos x="341" y="780"/>
                  </a:cxn>
                </a:cxnLst>
                <a:rect l="0" t="0" r="r" b="b"/>
                <a:pathLst>
                  <a:path w="847" h="793">
                    <a:moveTo>
                      <a:pt x="339" y="791"/>
                    </a:moveTo>
                    <a:lnTo>
                      <a:pt x="313" y="749"/>
                    </a:lnTo>
                    <a:lnTo>
                      <a:pt x="327" y="740"/>
                    </a:lnTo>
                    <a:lnTo>
                      <a:pt x="353" y="782"/>
                    </a:lnTo>
                    <a:lnTo>
                      <a:pt x="339" y="791"/>
                    </a:lnTo>
                    <a:close/>
                    <a:moveTo>
                      <a:pt x="327" y="740"/>
                    </a:moveTo>
                    <a:lnTo>
                      <a:pt x="327" y="740"/>
                    </a:lnTo>
                    <a:lnTo>
                      <a:pt x="327" y="740"/>
                    </a:lnTo>
                    <a:lnTo>
                      <a:pt x="321" y="744"/>
                    </a:lnTo>
                    <a:lnTo>
                      <a:pt x="327" y="740"/>
                    </a:lnTo>
                    <a:close/>
                    <a:moveTo>
                      <a:pt x="313" y="749"/>
                    </a:moveTo>
                    <a:lnTo>
                      <a:pt x="287" y="709"/>
                    </a:lnTo>
                    <a:lnTo>
                      <a:pt x="302" y="700"/>
                    </a:lnTo>
                    <a:lnTo>
                      <a:pt x="327" y="740"/>
                    </a:lnTo>
                    <a:lnTo>
                      <a:pt x="313" y="749"/>
                    </a:lnTo>
                    <a:close/>
                    <a:moveTo>
                      <a:pt x="287" y="709"/>
                    </a:moveTo>
                    <a:lnTo>
                      <a:pt x="287" y="709"/>
                    </a:lnTo>
                    <a:lnTo>
                      <a:pt x="287" y="709"/>
                    </a:lnTo>
                    <a:lnTo>
                      <a:pt x="294" y="705"/>
                    </a:lnTo>
                    <a:lnTo>
                      <a:pt x="287" y="709"/>
                    </a:lnTo>
                    <a:close/>
                    <a:moveTo>
                      <a:pt x="287" y="709"/>
                    </a:moveTo>
                    <a:lnTo>
                      <a:pt x="262" y="667"/>
                    </a:lnTo>
                    <a:lnTo>
                      <a:pt x="275" y="659"/>
                    </a:lnTo>
                    <a:lnTo>
                      <a:pt x="302" y="701"/>
                    </a:lnTo>
                    <a:lnTo>
                      <a:pt x="287" y="709"/>
                    </a:lnTo>
                    <a:close/>
                    <a:moveTo>
                      <a:pt x="262" y="667"/>
                    </a:moveTo>
                    <a:lnTo>
                      <a:pt x="262" y="667"/>
                    </a:lnTo>
                    <a:lnTo>
                      <a:pt x="260" y="667"/>
                    </a:lnTo>
                    <a:lnTo>
                      <a:pt x="268" y="663"/>
                    </a:lnTo>
                    <a:lnTo>
                      <a:pt x="262" y="667"/>
                    </a:lnTo>
                    <a:close/>
                    <a:moveTo>
                      <a:pt x="260" y="667"/>
                    </a:moveTo>
                    <a:lnTo>
                      <a:pt x="239" y="624"/>
                    </a:lnTo>
                    <a:lnTo>
                      <a:pt x="253" y="616"/>
                    </a:lnTo>
                    <a:lnTo>
                      <a:pt x="276" y="659"/>
                    </a:lnTo>
                    <a:lnTo>
                      <a:pt x="260" y="667"/>
                    </a:lnTo>
                    <a:close/>
                    <a:moveTo>
                      <a:pt x="239" y="624"/>
                    </a:moveTo>
                    <a:lnTo>
                      <a:pt x="215" y="582"/>
                    </a:lnTo>
                    <a:lnTo>
                      <a:pt x="230" y="574"/>
                    </a:lnTo>
                    <a:lnTo>
                      <a:pt x="253" y="616"/>
                    </a:lnTo>
                    <a:lnTo>
                      <a:pt x="239" y="624"/>
                    </a:lnTo>
                    <a:close/>
                    <a:moveTo>
                      <a:pt x="215" y="582"/>
                    </a:moveTo>
                    <a:lnTo>
                      <a:pt x="192" y="539"/>
                    </a:lnTo>
                    <a:lnTo>
                      <a:pt x="206" y="532"/>
                    </a:lnTo>
                    <a:lnTo>
                      <a:pt x="230" y="574"/>
                    </a:lnTo>
                    <a:lnTo>
                      <a:pt x="215" y="582"/>
                    </a:lnTo>
                    <a:close/>
                    <a:moveTo>
                      <a:pt x="192" y="539"/>
                    </a:moveTo>
                    <a:lnTo>
                      <a:pt x="169" y="497"/>
                    </a:lnTo>
                    <a:lnTo>
                      <a:pt x="183" y="489"/>
                    </a:lnTo>
                    <a:lnTo>
                      <a:pt x="206" y="532"/>
                    </a:lnTo>
                    <a:lnTo>
                      <a:pt x="192" y="539"/>
                    </a:lnTo>
                    <a:close/>
                    <a:moveTo>
                      <a:pt x="169" y="497"/>
                    </a:moveTo>
                    <a:lnTo>
                      <a:pt x="147" y="454"/>
                    </a:lnTo>
                    <a:lnTo>
                      <a:pt x="161" y="447"/>
                    </a:lnTo>
                    <a:lnTo>
                      <a:pt x="183" y="489"/>
                    </a:lnTo>
                    <a:lnTo>
                      <a:pt x="169" y="497"/>
                    </a:lnTo>
                    <a:close/>
                    <a:moveTo>
                      <a:pt x="147" y="454"/>
                    </a:moveTo>
                    <a:lnTo>
                      <a:pt x="146" y="454"/>
                    </a:lnTo>
                    <a:lnTo>
                      <a:pt x="146" y="453"/>
                    </a:lnTo>
                    <a:lnTo>
                      <a:pt x="154" y="451"/>
                    </a:lnTo>
                    <a:lnTo>
                      <a:pt x="147" y="454"/>
                    </a:lnTo>
                    <a:close/>
                    <a:moveTo>
                      <a:pt x="146" y="453"/>
                    </a:moveTo>
                    <a:lnTo>
                      <a:pt x="127" y="411"/>
                    </a:lnTo>
                    <a:lnTo>
                      <a:pt x="142" y="404"/>
                    </a:lnTo>
                    <a:lnTo>
                      <a:pt x="161" y="447"/>
                    </a:lnTo>
                    <a:lnTo>
                      <a:pt x="146" y="453"/>
                    </a:lnTo>
                    <a:close/>
                    <a:moveTo>
                      <a:pt x="127" y="411"/>
                    </a:moveTo>
                    <a:lnTo>
                      <a:pt x="127" y="411"/>
                    </a:lnTo>
                    <a:lnTo>
                      <a:pt x="127" y="411"/>
                    </a:lnTo>
                    <a:lnTo>
                      <a:pt x="135" y="408"/>
                    </a:lnTo>
                    <a:lnTo>
                      <a:pt x="127" y="411"/>
                    </a:lnTo>
                    <a:close/>
                    <a:moveTo>
                      <a:pt x="127" y="411"/>
                    </a:moveTo>
                    <a:lnTo>
                      <a:pt x="108" y="366"/>
                    </a:lnTo>
                    <a:lnTo>
                      <a:pt x="122" y="359"/>
                    </a:lnTo>
                    <a:lnTo>
                      <a:pt x="142" y="404"/>
                    </a:lnTo>
                    <a:lnTo>
                      <a:pt x="127" y="411"/>
                    </a:lnTo>
                    <a:close/>
                    <a:moveTo>
                      <a:pt x="122" y="359"/>
                    </a:moveTo>
                    <a:lnTo>
                      <a:pt x="122" y="359"/>
                    </a:lnTo>
                    <a:lnTo>
                      <a:pt x="122" y="359"/>
                    </a:lnTo>
                    <a:lnTo>
                      <a:pt x="115" y="362"/>
                    </a:lnTo>
                    <a:lnTo>
                      <a:pt x="122" y="359"/>
                    </a:lnTo>
                    <a:close/>
                    <a:moveTo>
                      <a:pt x="108" y="366"/>
                    </a:moveTo>
                    <a:lnTo>
                      <a:pt x="88" y="323"/>
                    </a:lnTo>
                    <a:lnTo>
                      <a:pt x="102" y="317"/>
                    </a:lnTo>
                    <a:lnTo>
                      <a:pt x="122" y="359"/>
                    </a:lnTo>
                    <a:lnTo>
                      <a:pt x="108" y="366"/>
                    </a:lnTo>
                    <a:close/>
                    <a:moveTo>
                      <a:pt x="88" y="323"/>
                    </a:moveTo>
                    <a:lnTo>
                      <a:pt x="88" y="323"/>
                    </a:lnTo>
                    <a:lnTo>
                      <a:pt x="88" y="323"/>
                    </a:lnTo>
                    <a:lnTo>
                      <a:pt x="95" y="319"/>
                    </a:lnTo>
                    <a:lnTo>
                      <a:pt x="88" y="323"/>
                    </a:lnTo>
                    <a:close/>
                    <a:moveTo>
                      <a:pt x="88" y="323"/>
                    </a:moveTo>
                    <a:lnTo>
                      <a:pt x="68" y="277"/>
                    </a:lnTo>
                    <a:lnTo>
                      <a:pt x="83" y="270"/>
                    </a:lnTo>
                    <a:lnTo>
                      <a:pt x="102" y="317"/>
                    </a:lnTo>
                    <a:lnTo>
                      <a:pt x="88" y="323"/>
                    </a:lnTo>
                    <a:close/>
                    <a:moveTo>
                      <a:pt x="68" y="277"/>
                    </a:moveTo>
                    <a:lnTo>
                      <a:pt x="68" y="277"/>
                    </a:lnTo>
                    <a:lnTo>
                      <a:pt x="68" y="277"/>
                    </a:lnTo>
                    <a:lnTo>
                      <a:pt x="75" y="274"/>
                    </a:lnTo>
                    <a:lnTo>
                      <a:pt x="68" y="277"/>
                    </a:lnTo>
                    <a:close/>
                    <a:moveTo>
                      <a:pt x="68" y="277"/>
                    </a:moveTo>
                    <a:lnTo>
                      <a:pt x="52" y="234"/>
                    </a:lnTo>
                    <a:lnTo>
                      <a:pt x="66" y="228"/>
                    </a:lnTo>
                    <a:lnTo>
                      <a:pt x="83" y="270"/>
                    </a:lnTo>
                    <a:lnTo>
                      <a:pt x="68" y="277"/>
                    </a:lnTo>
                    <a:close/>
                    <a:moveTo>
                      <a:pt x="52" y="234"/>
                    </a:moveTo>
                    <a:lnTo>
                      <a:pt x="51" y="234"/>
                    </a:lnTo>
                    <a:lnTo>
                      <a:pt x="51" y="234"/>
                    </a:lnTo>
                    <a:lnTo>
                      <a:pt x="59" y="232"/>
                    </a:lnTo>
                    <a:lnTo>
                      <a:pt x="52" y="234"/>
                    </a:lnTo>
                    <a:close/>
                    <a:moveTo>
                      <a:pt x="51" y="234"/>
                    </a:moveTo>
                    <a:lnTo>
                      <a:pt x="36" y="188"/>
                    </a:lnTo>
                    <a:lnTo>
                      <a:pt x="51" y="183"/>
                    </a:lnTo>
                    <a:lnTo>
                      <a:pt x="66" y="229"/>
                    </a:lnTo>
                    <a:lnTo>
                      <a:pt x="51" y="234"/>
                    </a:lnTo>
                    <a:close/>
                    <a:moveTo>
                      <a:pt x="36" y="188"/>
                    </a:moveTo>
                    <a:lnTo>
                      <a:pt x="19" y="143"/>
                    </a:lnTo>
                    <a:lnTo>
                      <a:pt x="34" y="138"/>
                    </a:lnTo>
                    <a:lnTo>
                      <a:pt x="51" y="183"/>
                    </a:lnTo>
                    <a:lnTo>
                      <a:pt x="36" y="188"/>
                    </a:lnTo>
                    <a:close/>
                    <a:moveTo>
                      <a:pt x="19" y="143"/>
                    </a:moveTo>
                    <a:lnTo>
                      <a:pt x="2" y="97"/>
                    </a:lnTo>
                    <a:lnTo>
                      <a:pt x="18" y="92"/>
                    </a:lnTo>
                    <a:lnTo>
                      <a:pt x="34" y="138"/>
                    </a:lnTo>
                    <a:lnTo>
                      <a:pt x="19" y="143"/>
                    </a:lnTo>
                    <a:close/>
                    <a:moveTo>
                      <a:pt x="2" y="97"/>
                    </a:moveTo>
                    <a:lnTo>
                      <a:pt x="0" y="88"/>
                    </a:lnTo>
                    <a:lnTo>
                      <a:pt x="10" y="87"/>
                    </a:lnTo>
                    <a:lnTo>
                      <a:pt x="10" y="94"/>
                    </a:lnTo>
                    <a:lnTo>
                      <a:pt x="2" y="97"/>
                    </a:lnTo>
                    <a:close/>
                    <a:moveTo>
                      <a:pt x="10" y="87"/>
                    </a:moveTo>
                    <a:lnTo>
                      <a:pt x="640" y="2"/>
                    </a:lnTo>
                    <a:lnTo>
                      <a:pt x="641" y="17"/>
                    </a:lnTo>
                    <a:lnTo>
                      <a:pt x="11" y="102"/>
                    </a:lnTo>
                    <a:lnTo>
                      <a:pt x="10" y="87"/>
                    </a:lnTo>
                    <a:close/>
                    <a:moveTo>
                      <a:pt x="640" y="2"/>
                    </a:moveTo>
                    <a:lnTo>
                      <a:pt x="645" y="0"/>
                    </a:lnTo>
                    <a:lnTo>
                      <a:pt x="647" y="7"/>
                    </a:lnTo>
                    <a:lnTo>
                      <a:pt x="640" y="9"/>
                    </a:lnTo>
                    <a:lnTo>
                      <a:pt x="640" y="2"/>
                    </a:lnTo>
                    <a:close/>
                    <a:moveTo>
                      <a:pt x="647" y="7"/>
                    </a:moveTo>
                    <a:lnTo>
                      <a:pt x="667" y="56"/>
                    </a:lnTo>
                    <a:lnTo>
                      <a:pt x="653" y="62"/>
                    </a:lnTo>
                    <a:lnTo>
                      <a:pt x="632" y="12"/>
                    </a:lnTo>
                    <a:lnTo>
                      <a:pt x="647" y="7"/>
                    </a:lnTo>
                    <a:close/>
                    <a:moveTo>
                      <a:pt x="653" y="62"/>
                    </a:moveTo>
                    <a:lnTo>
                      <a:pt x="653" y="62"/>
                    </a:lnTo>
                    <a:lnTo>
                      <a:pt x="653" y="62"/>
                    </a:lnTo>
                    <a:lnTo>
                      <a:pt x="660" y="58"/>
                    </a:lnTo>
                    <a:lnTo>
                      <a:pt x="653" y="62"/>
                    </a:lnTo>
                    <a:close/>
                    <a:moveTo>
                      <a:pt x="667" y="56"/>
                    </a:moveTo>
                    <a:lnTo>
                      <a:pt x="690" y="107"/>
                    </a:lnTo>
                    <a:lnTo>
                      <a:pt x="676" y="114"/>
                    </a:lnTo>
                    <a:lnTo>
                      <a:pt x="653" y="62"/>
                    </a:lnTo>
                    <a:lnTo>
                      <a:pt x="667" y="56"/>
                    </a:lnTo>
                    <a:close/>
                    <a:moveTo>
                      <a:pt x="690" y="107"/>
                    </a:moveTo>
                    <a:lnTo>
                      <a:pt x="713" y="160"/>
                    </a:lnTo>
                    <a:lnTo>
                      <a:pt x="698" y="166"/>
                    </a:lnTo>
                    <a:lnTo>
                      <a:pt x="676" y="114"/>
                    </a:lnTo>
                    <a:lnTo>
                      <a:pt x="690" y="107"/>
                    </a:lnTo>
                    <a:close/>
                    <a:moveTo>
                      <a:pt x="698" y="166"/>
                    </a:moveTo>
                    <a:lnTo>
                      <a:pt x="698" y="166"/>
                    </a:lnTo>
                    <a:lnTo>
                      <a:pt x="698" y="166"/>
                    </a:lnTo>
                    <a:lnTo>
                      <a:pt x="705" y="162"/>
                    </a:lnTo>
                    <a:lnTo>
                      <a:pt x="698" y="166"/>
                    </a:lnTo>
                    <a:close/>
                    <a:moveTo>
                      <a:pt x="713" y="160"/>
                    </a:moveTo>
                    <a:lnTo>
                      <a:pt x="736" y="209"/>
                    </a:lnTo>
                    <a:lnTo>
                      <a:pt x="721" y="215"/>
                    </a:lnTo>
                    <a:lnTo>
                      <a:pt x="698" y="166"/>
                    </a:lnTo>
                    <a:lnTo>
                      <a:pt x="713" y="160"/>
                    </a:lnTo>
                    <a:close/>
                    <a:moveTo>
                      <a:pt x="721" y="215"/>
                    </a:moveTo>
                    <a:lnTo>
                      <a:pt x="721" y="215"/>
                    </a:lnTo>
                    <a:lnTo>
                      <a:pt x="721" y="215"/>
                    </a:lnTo>
                    <a:lnTo>
                      <a:pt x="728" y="213"/>
                    </a:lnTo>
                    <a:lnTo>
                      <a:pt x="721" y="215"/>
                    </a:lnTo>
                    <a:close/>
                    <a:moveTo>
                      <a:pt x="735" y="209"/>
                    </a:moveTo>
                    <a:lnTo>
                      <a:pt x="762" y="258"/>
                    </a:lnTo>
                    <a:lnTo>
                      <a:pt x="748" y="265"/>
                    </a:lnTo>
                    <a:lnTo>
                      <a:pt x="721" y="215"/>
                    </a:lnTo>
                    <a:lnTo>
                      <a:pt x="735" y="209"/>
                    </a:lnTo>
                    <a:close/>
                    <a:moveTo>
                      <a:pt x="762" y="258"/>
                    </a:moveTo>
                    <a:lnTo>
                      <a:pt x="788" y="306"/>
                    </a:lnTo>
                    <a:lnTo>
                      <a:pt x="773" y="314"/>
                    </a:lnTo>
                    <a:lnTo>
                      <a:pt x="748" y="265"/>
                    </a:lnTo>
                    <a:lnTo>
                      <a:pt x="762" y="258"/>
                    </a:lnTo>
                    <a:close/>
                    <a:moveTo>
                      <a:pt x="788" y="306"/>
                    </a:moveTo>
                    <a:lnTo>
                      <a:pt x="813" y="355"/>
                    </a:lnTo>
                    <a:lnTo>
                      <a:pt x="799" y="363"/>
                    </a:lnTo>
                    <a:lnTo>
                      <a:pt x="773" y="314"/>
                    </a:lnTo>
                    <a:lnTo>
                      <a:pt x="788" y="306"/>
                    </a:lnTo>
                    <a:close/>
                    <a:moveTo>
                      <a:pt x="799" y="363"/>
                    </a:moveTo>
                    <a:lnTo>
                      <a:pt x="799" y="363"/>
                    </a:lnTo>
                    <a:lnTo>
                      <a:pt x="799" y="363"/>
                    </a:lnTo>
                    <a:lnTo>
                      <a:pt x="807" y="359"/>
                    </a:lnTo>
                    <a:lnTo>
                      <a:pt x="799" y="363"/>
                    </a:lnTo>
                    <a:close/>
                    <a:moveTo>
                      <a:pt x="813" y="355"/>
                    </a:moveTo>
                    <a:lnTo>
                      <a:pt x="843" y="404"/>
                    </a:lnTo>
                    <a:lnTo>
                      <a:pt x="829" y="412"/>
                    </a:lnTo>
                    <a:lnTo>
                      <a:pt x="799" y="363"/>
                    </a:lnTo>
                    <a:lnTo>
                      <a:pt x="813" y="355"/>
                    </a:lnTo>
                    <a:close/>
                    <a:moveTo>
                      <a:pt x="843" y="404"/>
                    </a:moveTo>
                    <a:lnTo>
                      <a:pt x="847" y="409"/>
                    </a:lnTo>
                    <a:lnTo>
                      <a:pt x="842" y="415"/>
                    </a:lnTo>
                    <a:lnTo>
                      <a:pt x="836" y="408"/>
                    </a:lnTo>
                    <a:lnTo>
                      <a:pt x="843" y="404"/>
                    </a:lnTo>
                    <a:close/>
                    <a:moveTo>
                      <a:pt x="842" y="415"/>
                    </a:moveTo>
                    <a:lnTo>
                      <a:pt x="352" y="793"/>
                    </a:lnTo>
                    <a:lnTo>
                      <a:pt x="341" y="780"/>
                    </a:lnTo>
                    <a:lnTo>
                      <a:pt x="831" y="402"/>
                    </a:lnTo>
                    <a:lnTo>
                      <a:pt x="842" y="41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7" name="Freeform 349"/>
              <p:cNvSpPr>
                <a:spLocks noEditPoints="1"/>
              </p:cNvSpPr>
              <p:nvPr/>
            </p:nvSpPr>
            <p:spPr bwMode="auto">
              <a:xfrm>
                <a:off x="1880" y="2147"/>
                <a:ext cx="174" cy="193"/>
              </a:xfrm>
              <a:custGeom>
                <a:avLst/>
                <a:gdLst/>
                <a:ahLst/>
                <a:cxnLst>
                  <a:cxn ang="0">
                    <a:pos x="17" y="765"/>
                  </a:cxn>
                  <a:cxn ang="0">
                    <a:pos x="17" y="674"/>
                  </a:cxn>
                  <a:cxn ang="0">
                    <a:pos x="0" y="625"/>
                  </a:cxn>
                  <a:cxn ang="0">
                    <a:pos x="0" y="625"/>
                  </a:cxn>
                  <a:cxn ang="0">
                    <a:pos x="0" y="625"/>
                  </a:cxn>
                  <a:cxn ang="0">
                    <a:pos x="0" y="579"/>
                  </a:cxn>
                  <a:cxn ang="0">
                    <a:pos x="17" y="580"/>
                  </a:cxn>
                  <a:cxn ang="0">
                    <a:pos x="3" y="530"/>
                  </a:cxn>
                  <a:cxn ang="0">
                    <a:pos x="7" y="484"/>
                  </a:cxn>
                  <a:cxn ang="0">
                    <a:pos x="24" y="485"/>
                  </a:cxn>
                  <a:cxn ang="0">
                    <a:pos x="24" y="485"/>
                  </a:cxn>
                  <a:cxn ang="0">
                    <a:pos x="24" y="485"/>
                  </a:cxn>
                  <a:cxn ang="0">
                    <a:pos x="11" y="435"/>
                  </a:cxn>
                  <a:cxn ang="0">
                    <a:pos x="13" y="388"/>
                  </a:cxn>
                  <a:cxn ang="0">
                    <a:pos x="13" y="388"/>
                  </a:cxn>
                  <a:cxn ang="0">
                    <a:pos x="13" y="388"/>
                  </a:cxn>
                  <a:cxn ang="0">
                    <a:pos x="30" y="391"/>
                  </a:cxn>
                  <a:cxn ang="0">
                    <a:pos x="36" y="345"/>
                  </a:cxn>
                  <a:cxn ang="0">
                    <a:pos x="26" y="293"/>
                  </a:cxn>
                  <a:cxn ang="0">
                    <a:pos x="26" y="293"/>
                  </a:cxn>
                  <a:cxn ang="0">
                    <a:pos x="26" y="293"/>
                  </a:cxn>
                  <a:cxn ang="0">
                    <a:pos x="42" y="246"/>
                  </a:cxn>
                  <a:cxn ang="0">
                    <a:pos x="56" y="202"/>
                  </a:cxn>
                  <a:cxn ang="0">
                    <a:pos x="40" y="198"/>
                  </a:cxn>
                  <a:cxn ang="0">
                    <a:pos x="40" y="198"/>
                  </a:cxn>
                  <a:cxn ang="0">
                    <a:pos x="40" y="198"/>
                  </a:cxn>
                  <a:cxn ang="0">
                    <a:pos x="57" y="152"/>
                  </a:cxn>
                  <a:cxn ang="0">
                    <a:pos x="75" y="107"/>
                  </a:cxn>
                  <a:cxn ang="0">
                    <a:pos x="60" y="103"/>
                  </a:cxn>
                  <a:cxn ang="0">
                    <a:pos x="60" y="103"/>
                  </a:cxn>
                  <a:cxn ang="0">
                    <a:pos x="60" y="103"/>
                  </a:cxn>
                  <a:cxn ang="0">
                    <a:pos x="80" y="59"/>
                  </a:cxn>
                  <a:cxn ang="0">
                    <a:pos x="98" y="13"/>
                  </a:cxn>
                  <a:cxn ang="0">
                    <a:pos x="84" y="0"/>
                  </a:cxn>
                  <a:cxn ang="0">
                    <a:pos x="93" y="3"/>
                  </a:cxn>
                  <a:cxn ang="0">
                    <a:pos x="93" y="3"/>
                  </a:cxn>
                  <a:cxn ang="0">
                    <a:pos x="684" y="226"/>
                  </a:cxn>
                  <a:cxn ang="0">
                    <a:pos x="662" y="280"/>
                  </a:cxn>
                  <a:cxn ang="0">
                    <a:pos x="662" y="280"/>
                  </a:cxn>
                  <a:cxn ang="0">
                    <a:pos x="679" y="283"/>
                  </a:cxn>
                  <a:cxn ang="0">
                    <a:pos x="679" y="283"/>
                  </a:cxn>
                  <a:cxn ang="0">
                    <a:pos x="665" y="337"/>
                  </a:cxn>
                  <a:cxn ang="0">
                    <a:pos x="647" y="388"/>
                  </a:cxn>
                  <a:cxn ang="0">
                    <a:pos x="647" y="388"/>
                  </a:cxn>
                  <a:cxn ang="0">
                    <a:pos x="662" y="391"/>
                  </a:cxn>
                  <a:cxn ang="0">
                    <a:pos x="662" y="391"/>
                  </a:cxn>
                  <a:cxn ang="0">
                    <a:pos x="648" y="445"/>
                  </a:cxn>
                  <a:cxn ang="0">
                    <a:pos x="637" y="500"/>
                  </a:cxn>
                  <a:cxn ang="0">
                    <a:pos x="653" y="500"/>
                  </a:cxn>
                  <a:cxn ang="0">
                    <a:pos x="653" y="502"/>
                  </a:cxn>
                  <a:cxn ang="0">
                    <a:pos x="653" y="502"/>
                  </a:cxn>
                  <a:cxn ang="0">
                    <a:pos x="638" y="556"/>
                  </a:cxn>
                  <a:cxn ang="0">
                    <a:pos x="630" y="608"/>
                  </a:cxn>
                  <a:cxn ang="0">
                    <a:pos x="647" y="608"/>
                  </a:cxn>
                  <a:cxn ang="0">
                    <a:pos x="643" y="664"/>
                  </a:cxn>
                  <a:cxn ang="0">
                    <a:pos x="643" y="664"/>
                  </a:cxn>
                  <a:cxn ang="0">
                    <a:pos x="643" y="664"/>
                  </a:cxn>
                  <a:cxn ang="0">
                    <a:pos x="634" y="656"/>
                  </a:cxn>
                </a:cxnLst>
                <a:rect l="0" t="0" r="r" b="b"/>
                <a:pathLst>
                  <a:path w="693" h="773">
                    <a:moveTo>
                      <a:pt x="0" y="765"/>
                    </a:moveTo>
                    <a:lnTo>
                      <a:pt x="0" y="719"/>
                    </a:lnTo>
                    <a:lnTo>
                      <a:pt x="17" y="719"/>
                    </a:lnTo>
                    <a:lnTo>
                      <a:pt x="17" y="765"/>
                    </a:lnTo>
                    <a:lnTo>
                      <a:pt x="0" y="765"/>
                    </a:lnTo>
                    <a:close/>
                    <a:moveTo>
                      <a:pt x="0" y="719"/>
                    </a:moveTo>
                    <a:lnTo>
                      <a:pt x="0" y="674"/>
                    </a:lnTo>
                    <a:lnTo>
                      <a:pt x="17" y="674"/>
                    </a:lnTo>
                    <a:lnTo>
                      <a:pt x="17" y="719"/>
                    </a:lnTo>
                    <a:lnTo>
                      <a:pt x="0" y="719"/>
                    </a:lnTo>
                    <a:close/>
                    <a:moveTo>
                      <a:pt x="0" y="674"/>
                    </a:moveTo>
                    <a:lnTo>
                      <a:pt x="0" y="625"/>
                    </a:lnTo>
                    <a:lnTo>
                      <a:pt x="17" y="625"/>
                    </a:lnTo>
                    <a:lnTo>
                      <a:pt x="17" y="674"/>
                    </a:lnTo>
                    <a:lnTo>
                      <a:pt x="0" y="674"/>
                    </a:lnTo>
                    <a:close/>
                    <a:moveTo>
                      <a:pt x="0" y="625"/>
                    </a:moveTo>
                    <a:lnTo>
                      <a:pt x="0" y="579"/>
                    </a:lnTo>
                    <a:lnTo>
                      <a:pt x="17" y="579"/>
                    </a:lnTo>
                    <a:lnTo>
                      <a:pt x="17" y="625"/>
                    </a:lnTo>
                    <a:lnTo>
                      <a:pt x="0" y="625"/>
                    </a:lnTo>
                    <a:close/>
                    <a:moveTo>
                      <a:pt x="0" y="579"/>
                    </a:moveTo>
                    <a:lnTo>
                      <a:pt x="0" y="579"/>
                    </a:lnTo>
                    <a:lnTo>
                      <a:pt x="8" y="579"/>
                    </a:lnTo>
                    <a:lnTo>
                      <a:pt x="0" y="579"/>
                    </a:lnTo>
                    <a:close/>
                    <a:moveTo>
                      <a:pt x="0" y="579"/>
                    </a:moveTo>
                    <a:lnTo>
                      <a:pt x="3" y="530"/>
                    </a:lnTo>
                    <a:lnTo>
                      <a:pt x="20" y="530"/>
                    </a:lnTo>
                    <a:lnTo>
                      <a:pt x="17" y="580"/>
                    </a:lnTo>
                    <a:lnTo>
                      <a:pt x="0" y="579"/>
                    </a:lnTo>
                    <a:close/>
                    <a:moveTo>
                      <a:pt x="3" y="530"/>
                    </a:moveTo>
                    <a:lnTo>
                      <a:pt x="4" y="529"/>
                    </a:lnTo>
                    <a:lnTo>
                      <a:pt x="3" y="530"/>
                    </a:lnTo>
                    <a:lnTo>
                      <a:pt x="12" y="530"/>
                    </a:lnTo>
                    <a:lnTo>
                      <a:pt x="3" y="530"/>
                    </a:lnTo>
                    <a:close/>
                    <a:moveTo>
                      <a:pt x="3" y="530"/>
                    </a:moveTo>
                    <a:lnTo>
                      <a:pt x="7" y="484"/>
                    </a:lnTo>
                    <a:lnTo>
                      <a:pt x="24" y="485"/>
                    </a:lnTo>
                    <a:lnTo>
                      <a:pt x="20" y="530"/>
                    </a:lnTo>
                    <a:lnTo>
                      <a:pt x="3" y="530"/>
                    </a:lnTo>
                    <a:close/>
                    <a:moveTo>
                      <a:pt x="24" y="485"/>
                    </a:moveTo>
                    <a:lnTo>
                      <a:pt x="24" y="485"/>
                    </a:lnTo>
                    <a:lnTo>
                      <a:pt x="24" y="485"/>
                    </a:lnTo>
                    <a:lnTo>
                      <a:pt x="15" y="485"/>
                    </a:lnTo>
                    <a:lnTo>
                      <a:pt x="24" y="485"/>
                    </a:lnTo>
                    <a:close/>
                    <a:moveTo>
                      <a:pt x="7" y="484"/>
                    </a:moveTo>
                    <a:lnTo>
                      <a:pt x="11" y="435"/>
                    </a:lnTo>
                    <a:lnTo>
                      <a:pt x="26" y="436"/>
                    </a:lnTo>
                    <a:lnTo>
                      <a:pt x="24" y="485"/>
                    </a:lnTo>
                    <a:lnTo>
                      <a:pt x="7" y="484"/>
                    </a:lnTo>
                    <a:close/>
                    <a:moveTo>
                      <a:pt x="11" y="435"/>
                    </a:moveTo>
                    <a:lnTo>
                      <a:pt x="11" y="435"/>
                    </a:lnTo>
                    <a:lnTo>
                      <a:pt x="11" y="435"/>
                    </a:lnTo>
                    <a:lnTo>
                      <a:pt x="18" y="435"/>
                    </a:lnTo>
                    <a:lnTo>
                      <a:pt x="11" y="435"/>
                    </a:lnTo>
                    <a:close/>
                    <a:moveTo>
                      <a:pt x="11" y="435"/>
                    </a:moveTo>
                    <a:lnTo>
                      <a:pt x="13" y="388"/>
                    </a:lnTo>
                    <a:lnTo>
                      <a:pt x="30" y="390"/>
                    </a:lnTo>
                    <a:lnTo>
                      <a:pt x="26" y="436"/>
                    </a:lnTo>
                    <a:lnTo>
                      <a:pt x="11" y="435"/>
                    </a:lnTo>
                    <a:close/>
                    <a:moveTo>
                      <a:pt x="13" y="388"/>
                    </a:moveTo>
                    <a:lnTo>
                      <a:pt x="13" y="390"/>
                    </a:lnTo>
                    <a:lnTo>
                      <a:pt x="13" y="388"/>
                    </a:lnTo>
                    <a:lnTo>
                      <a:pt x="21" y="390"/>
                    </a:lnTo>
                    <a:lnTo>
                      <a:pt x="13" y="388"/>
                    </a:lnTo>
                    <a:close/>
                    <a:moveTo>
                      <a:pt x="13" y="388"/>
                    </a:moveTo>
                    <a:lnTo>
                      <a:pt x="20" y="342"/>
                    </a:lnTo>
                    <a:lnTo>
                      <a:pt x="36" y="345"/>
                    </a:lnTo>
                    <a:lnTo>
                      <a:pt x="30" y="391"/>
                    </a:lnTo>
                    <a:lnTo>
                      <a:pt x="13" y="388"/>
                    </a:lnTo>
                    <a:close/>
                    <a:moveTo>
                      <a:pt x="36" y="345"/>
                    </a:moveTo>
                    <a:lnTo>
                      <a:pt x="36" y="346"/>
                    </a:lnTo>
                    <a:lnTo>
                      <a:pt x="36" y="345"/>
                    </a:lnTo>
                    <a:lnTo>
                      <a:pt x="29" y="343"/>
                    </a:lnTo>
                    <a:lnTo>
                      <a:pt x="36" y="345"/>
                    </a:lnTo>
                    <a:close/>
                    <a:moveTo>
                      <a:pt x="20" y="343"/>
                    </a:moveTo>
                    <a:lnTo>
                      <a:pt x="26" y="293"/>
                    </a:lnTo>
                    <a:lnTo>
                      <a:pt x="43" y="296"/>
                    </a:lnTo>
                    <a:lnTo>
                      <a:pt x="36" y="345"/>
                    </a:lnTo>
                    <a:lnTo>
                      <a:pt x="20" y="343"/>
                    </a:lnTo>
                    <a:close/>
                    <a:moveTo>
                      <a:pt x="26" y="293"/>
                    </a:moveTo>
                    <a:lnTo>
                      <a:pt x="33" y="244"/>
                    </a:lnTo>
                    <a:lnTo>
                      <a:pt x="49" y="247"/>
                    </a:lnTo>
                    <a:lnTo>
                      <a:pt x="43" y="296"/>
                    </a:lnTo>
                    <a:lnTo>
                      <a:pt x="26" y="293"/>
                    </a:lnTo>
                    <a:close/>
                    <a:moveTo>
                      <a:pt x="33" y="244"/>
                    </a:moveTo>
                    <a:lnTo>
                      <a:pt x="34" y="243"/>
                    </a:lnTo>
                    <a:lnTo>
                      <a:pt x="33" y="244"/>
                    </a:lnTo>
                    <a:lnTo>
                      <a:pt x="42" y="246"/>
                    </a:lnTo>
                    <a:lnTo>
                      <a:pt x="33" y="244"/>
                    </a:lnTo>
                    <a:close/>
                    <a:moveTo>
                      <a:pt x="33" y="244"/>
                    </a:moveTo>
                    <a:lnTo>
                      <a:pt x="39" y="199"/>
                    </a:lnTo>
                    <a:lnTo>
                      <a:pt x="56" y="202"/>
                    </a:lnTo>
                    <a:lnTo>
                      <a:pt x="49" y="247"/>
                    </a:lnTo>
                    <a:lnTo>
                      <a:pt x="33" y="244"/>
                    </a:lnTo>
                    <a:close/>
                    <a:moveTo>
                      <a:pt x="39" y="199"/>
                    </a:moveTo>
                    <a:lnTo>
                      <a:pt x="40" y="198"/>
                    </a:lnTo>
                    <a:lnTo>
                      <a:pt x="40" y="198"/>
                    </a:lnTo>
                    <a:lnTo>
                      <a:pt x="48" y="201"/>
                    </a:lnTo>
                    <a:lnTo>
                      <a:pt x="39" y="199"/>
                    </a:lnTo>
                    <a:close/>
                    <a:moveTo>
                      <a:pt x="40" y="198"/>
                    </a:moveTo>
                    <a:lnTo>
                      <a:pt x="49" y="149"/>
                    </a:lnTo>
                    <a:lnTo>
                      <a:pt x="66" y="153"/>
                    </a:lnTo>
                    <a:lnTo>
                      <a:pt x="56" y="202"/>
                    </a:lnTo>
                    <a:lnTo>
                      <a:pt x="40" y="198"/>
                    </a:lnTo>
                    <a:close/>
                    <a:moveTo>
                      <a:pt x="49" y="149"/>
                    </a:moveTo>
                    <a:lnTo>
                      <a:pt x="49" y="150"/>
                    </a:lnTo>
                    <a:lnTo>
                      <a:pt x="49" y="149"/>
                    </a:lnTo>
                    <a:lnTo>
                      <a:pt x="57" y="152"/>
                    </a:lnTo>
                    <a:lnTo>
                      <a:pt x="49" y="149"/>
                    </a:lnTo>
                    <a:close/>
                    <a:moveTo>
                      <a:pt x="49" y="149"/>
                    </a:moveTo>
                    <a:lnTo>
                      <a:pt x="60" y="104"/>
                    </a:lnTo>
                    <a:lnTo>
                      <a:pt x="75" y="107"/>
                    </a:lnTo>
                    <a:lnTo>
                      <a:pt x="66" y="153"/>
                    </a:lnTo>
                    <a:lnTo>
                      <a:pt x="49" y="149"/>
                    </a:lnTo>
                    <a:close/>
                    <a:moveTo>
                      <a:pt x="60" y="104"/>
                    </a:moveTo>
                    <a:lnTo>
                      <a:pt x="60" y="103"/>
                    </a:lnTo>
                    <a:lnTo>
                      <a:pt x="60" y="103"/>
                    </a:lnTo>
                    <a:lnTo>
                      <a:pt x="67" y="105"/>
                    </a:lnTo>
                    <a:lnTo>
                      <a:pt x="60" y="104"/>
                    </a:lnTo>
                    <a:close/>
                    <a:moveTo>
                      <a:pt x="60" y="103"/>
                    </a:moveTo>
                    <a:lnTo>
                      <a:pt x="72" y="58"/>
                    </a:lnTo>
                    <a:lnTo>
                      <a:pt x="88" y="62"/>
                    </a:lnTo>
                    <a:lnTo>
                      <a:pt x="75" y="108"/>
                    </a:lnTo>
                    <a:lnTo>
                      <a:pt x="60" y="103"/>
                    </a:lnTo>
                    <a:close/>
                    <a:moveTo>
                      <a:pt x="88" y="62"/>
                    </a:moveTo>
                    <a:lnTo>
                      <a:pt x="88" y="62"/>
                    </a:lnTo>
                    <a:lnTo>
                      <a:pt x="88" y="62"/>
                    </a:lnTo>
                    <a:lnTo>
                      <a:pt x="80" y="59"/>
                    </a:lnTo>
                    <a:lnTo>
                      <a:pt x="88" y="62"/>
                    </a:lnTo>
                    <a:close/>
                    <a:moveTo>
                      <a:pt x="72" y="58"/>
                    </a:moveTo>
                    <a:lnTo>
                      <a:pt x="83" y="9"/>
                    </a:lnTo>
                    <a:lnTo>
                      <a:pt x="98" y="13"/>
                    </a:lnTo>
                    <a:lnTo>
                      <a:pt x="88" y="62"/>
                    </a:lnTo>
                    <a:lnTo>
                      <a:pt x="72" y="58"/>
                    </a:lnTo>
                    <a:close/>
                    <a:moveTo>
                      <a:pt x="83" y="9"/>
                    </a:moveTo>
                    <a:lnTo>
                      <a:pt x="84" y="0"/>
                    </a:lnTo>
                    <a:lnTo>
                      <a:pt x="93" y="3"/>
                    </a:lnTo>
                    <a:lnTo>
                      <a:pt x="90" y="10"/>
                    </a:lnTo>
                    <a:lnTo>
                      <a:pt x="83" y="9"/>
                    </a:lnTo>
                    <a:close/>
                    <a:moveTo>
                      <a:pt x="93" y="3"/>
                    </a:moveTo>
                    <a:lnTo>
                      <a:pt x="687" y="219"/>
                    </a:lnTo>
                    <a:lnTo>
                      <a:pt x="682" y="234"/>
                    </a:lnTo>
                    <a:lnTo>
                      <a:pt x="88" y="18"/>
                    </a:lnTo>
                    <a:lnTo>
                      <a:pt x="93" y="3"/>
                    </a:lnTo>
                    <a:close/>
                    <a:moveTo>
                      <a:pt x="687" y="219"/>
                    </a:moveTo>
                    <a:lnTo>
                      <a:pt x="693" y="221"/>
                    </a:lnTo>
                    <a:lnTo>
                      <a:pt x="692" y="228"/>
                    </a:lnTo>
                    <a:lnTo>
                      <a:pt x="684" y="226"/>
                    </a:lnTo>
                    <a:lnTo>
                      <a:pt x="687" y="219"/>
                    </a:lnTo>
                    <a:close/>
                    <a:moveTo>
                      <a:pt x="692" y="228"/>
                    </a:moveTo>
                    <a:lnTo>
                      <a:pt x="679" y="284"/>
                    </a:lnTo>
                    <a:lnTo>
                      <a:pt x="662" y="280"/>
                    </a:lnTo>
                    <a:lnTo>
                      <a:pt x="677" y="225"/>
                    </a:lnTo>
                    <a:lnTo>
                      <a:pt x="692" y="228"/>
                    </a:lnTo>
                    <a:close/>
                    <a:moveTo>
                      <a:pt x="662" y="280"/>
                    </a:moveTo>
                    <a:lnTo>
                      <a:pt x="662" y="280"/>
                    </a:lnTo>
                    <a:lnTo>
                      <a:pt x="662" y="280"/>
                    </a:lnTo>
                    <a:lnTo>
                      <a:pt x="671" y="282"/>
                    </a:lnTo>
                    <a:lnTo>
                      <a:pt x="662" y="280"/>
                    </a:lnTo>
                    <a:close/>
                    <a:moveTo>
                      <a:pt x="679" y="283"/>
                    </a:moveTo>
                    <a:lnTo>
                      <a:pt x="673" y="338"/>
                    </a:lnTo>
                    <a:lnTo>
                      <a:pt x="656" y="337"/>
                    </a:lnTo>
                    <a:lnTo>
                      <a:pt x="662" y="280"/>
                    </a:lnTo>
                    <a:lnTo>
                      <a:pt x="679" y="283"/>
                    </a:lnTo>
                    <a:close/>
                    <a:moveTo>
                      <a:pt x="673" y="338"/>
                    </a:moveTo>
                    <a:lnTo>
                      <a:pt x="673" y="338"/>
                    </a:lnTo>
                    <a:lnTo>
                      <a:pt x="673" y="338"/>
                    </a:lnTo>
                    <a:lnTo>
                      <a:pt x="665" y="337"/>
                    </a:lnTo>
                    <a:lnTo>
                      <a:pt x="673" y="338"/>
                    </a:lnTo>
                    <a:close/>
                    <a:moveTo>
                      <a:pt x="673" y="338"/>
                    </a:moveTo>
                    <a:lnTo>
                      <a:pt x="662" y="391"/>
                    </a:lnTo>
                    <a:lnTo>
                      <a:pt x="647" y="388"/>
                    </a:lnTo>
                    <a:lnTo>
                      <a:pt x="656" y="336"/>
                    </a:lnTo>
                    <a:lnTo>
                      <a:pt x="673" y="338"/>
                    </a:lnTo>
                    <a:close/>
                    <a:moveTo>
                      <a:pt x="647" y="388"/>
                    </a:moveTo>
                    <a:lnTo>
                      <a:pt x="647" y="388"/>
                    </a:lnTo>
                    <a:lnTo>
                      <a:pt x="647" y="388"/>
                    </a:lnTo>
                    <a:lnTo>
                      <a:pt x="655" y="390"/>
                    </a:lnTo>
                    <a:lnTo>
                      <a:pt x="647" y="388"/>
                    </a:lnTo>
                    <a:close/>
                    <a:moveTo>
                      <a:pt x="662" y="391"/>
                    </a:moveTo>
                    <a:lnTo>
                      <a:pt x="656" y="446"/>
                    </a:lnTo>
                    <a:lnTo>
                      <a:pt x="641" y="444"/>
                    </a:lnTo>
                    <a:lnTo>
                      <a:pt x="647" y="388"/>
                    </a:lnTo>
                    <a:lnTo>
                      <a:pt x="662" y="391"/>
                    </a:lnTo>
                    <a:close/>
                    <a:moveTo>
                      <a:pt x="641" y="445"/>
                    </a:moveTo>
                    <a:lnTo>
                      <a:pt x="641" y="445"/>
                    </a:lnTo>
                    <a:lnTo>
                      <a:pt x="641" y="444"/>
                    </a:lnTo>
                    <a:lnTo>
                      <a:pt x="648" y="445"/>
                    </a:lnTo>
                    <a:lnTo>
                      <a:pt x="641" y="445"/>
                    </a:lnTo>
                    <a:close/>
                    <a:moveTo>
                      <a:pt x="656" y="445"/>
                    </a:moveTo>
                    <a:lnTo>
                      <a:pt x="653" y="502"/>
                    </a:lnTo>
                    <a:lnTo>
                      <a:pt x="637" y="500"/>
                    </a:lnTo>
                    <a:lnTo>
                      <a:pt x="641" y="445"/>
                    </a:lnTo>
                    <a:lnTo>
                      <a:pt x="656" y="445"/>
                    </a:lnTo>
                    <a:close/>
                    <a:moveTo>
                      <a:pt x="653" y="502"/>
                    </a:moveTo>
                    <a:lnTo>
                      <a:pt x="653" y="500"/>
                    </a:lnTo>
                    <a:lnTo>
                      <a:pt x="653" y="502"/>
                    </a:lnTo>
                    <a:lnTo>
                      <a:pt x="644" y="500"/>
                    </a:lnTo>
                    <a:lnTo>
                      <a:pt x="653" y="502"/>
                    </a:lnTo>
                    <a:close/>
                    <a:moveTo>
                      <a:pt x="653" y="502"/>
                    </a:moveTo>
                    <a:lnTo>
                      <a:pt x="647" y="557"/>
                    </a:lnTo>
                    <a:lnTo>
                      <a:pt x="630" y="556"/>
                    </a:lnTo>
                    <a:lnTo>
                      <a:pt x="637" y="499"/>
                    </a:lnTo>
                    <a:lnTo>
                      <a:pt x="653" y="502"/>
                    </a:lnTo>
                    <a:close/>
                    <a:moveTo>
                      <a:pt x="630" y="556"/>
                    </a:moveTo>
                    <a:lnTo>
                      <a:pt x="630" y="556"/>
                    </a:lnTo>
                    <a:lnTo>
                      <a:pt x="630" y="556"/>
                    </a:lnTo>
                    <a:lnTo>
                      <a:pt x="638" y="556"/>
                    </a:lnTo>
                    <a:lnTo>
                      <a:pt x="630" y="556"/>
                    </a:lnTo>
                    <a:close/>
                    <a:moveTo>
                      <a:pt x="647" y="556"/>
                    </a:moveTo>
                    <a:lnTo>
                      <a:pt x="647" y="608"/>
                    </a:lnTo>
                    <a:lnTo>
                      <a:pt x="630" y="608"/>
                    </a:lnTo>
                    <a:lnTo>
                      <a:pt x="630" y="556"/>
                    </a:lnTo>
                    <a:lnTo>
                      <a:pt x="647" y="556"/>
                    </a:lnTo>
                    <a:close/>
                    <a:moveTo>
                      <a:pt x="647" y="608"/>
                    </a:moveTo>
                    <a:lnTo>
                      <a:pt x="647" y="608"/>
                    </a:lnTo>
                    <a:lnTo>
                      <a:pt x="638" y="608"/>
                    </a:lnTo>
                    <a:lnTo>
                      <a:pt x="647" y="608"/>
                    </a:lnTo>
                    <a:close/>
                    <a:moveTo>
                      <a:pt x="647" y="608"/>
                    </a:moveTo>
                    <a:lnTo>
                      <a:pt x="643" y="664"/>
                    </a:lnTo>
                    <a:lnTo>
                      <a:pt x="626" y="664"/>
                    </a:lnTo>
                    <a:lnTo>
                      <a:pt x="630" y="608"/>
                    </a:lnTo>
                    <a:lnTo>
                      <a:pt x="647" y="608"/>
                    </a:lnTo>
                    <a:close/>
                    <a:moveTo>
                      <a:pt x="643" y="664"/>
                    </a:moveTo>
                    <a:lnTo>
                      <a:pt x="643" y="671"/>
                    </a:lnTo>
                    <a:lnTo>
                      <a:pt x="637" y="671"/>
                    </a:lnTo>
                    <a:lnTo>
                      <a:pt x="635" y="664"/>
                    </a:lnTo>
                    <a:lnTo>
                      <a:pt x="643" y="664"/>
                    </a:lnTo>
                    <a:close/>
                    <a:moveTo>
                      <a:pt x="637" y="671"/>
                    </a:moveTo>
                    <a:lnTo>
                      <a:pt x="9" y="773"/>
                    </a:lnTo>
                    <a:lnTo>
                      <a:pt x="7" y="757"/>
                    </a:lnTo>
                    <a:lnTo>
                      <a:pt x="634" y="656"/>
                    </a:lnTo>
                    <a:lnTo>
                      <a:pt x="637" y="67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8" name="Freeform 350"/>
              <p:cNvSpPr>
                <a:spLocks noEditPoints="1"/>
              </p:cNvSpPr>
              <p:nvPr/>
            </p:nvSpPr>
            <p:spPr bwMode="auto">
              <a:xfrm>
                <a:off x="1974" y="1816"/>
                <a:ext cx="224" cy="210"/>
              </a:xfrm>
              <a:custGeom>
                <a:avLst/>
                <a:gdLst/>
                <a:ahLst/>
                <a:cxnLst>
                  <a:cxn ang="0">
                    <a:pos x="14" y="630"/>
                  </a:cxn>
                  <a:cxn ang="0">
                    <a:pos x="27" y="578"/>
                  </a:cxn>
                  <a:cxn ang="0">
                    <a:pos x="53" y="540"/>
                  </a:cxn>
                  <a:cxn ang="0">
                    <a:pos x="67" y="548"/>
                  </a:cxn>
                  <a:cxn ang="0">
                    <a:pos x="67" y="548"/>
                  </a:cxn>
                  <a:cxn ang="0">
                    <a:pos x="67" y="548"/>
                  </a:cxn>
                  <a:cxn ang="0">
                    <a:pos x="118" y="463"/>
                  </a:cxn>
                  <a:cxn ang="0">
                    <a:pos x="106" y="455"/>
                  </a:cxn>
                  <a:cxn ang="0">
                    <a:pos x="106" y="454"/>
                  </a:cxn>
                  <a:cxn ang="0">
                    <a:pos x="106" y="454"/>
                  </a:cxn>
                  <a:cxn ang="0">
                    <a:pos x="142" y="420"/>
                  </a:cxn>
                  <a:cxn ang="0">
                    <a:pos x="174" y="386"/>
                  </a:cxn>
                  <a:cxn ang="0">
                    <a:pos x="161" y="375"/>
                  </a:cxn>
                  <a:cxn ang="0">
                    <a:pos x="161" y="375"/>
                  </a:cxn>
                  <a:cxn ang="0">
                    <a:pos x="161" y="375"/>
                  </a:cxn>
                  <a:cxn ang="0">
                    <a:pos x="199" y="342"/>
                  </a:cxn>
                  <a:cxn ang="0">
                    <a:pos x="233" y="307"/>
                  </a:cxn>
                  <a:cxn ang="0">
                    <a:pos x="220" y="297"/>
                  </a:cxn>
                  <a:cxn ang="0">
                    <a:pos x="220" y="297"/>
                  </a:cxn>
                  <a:cxn ang="0">
                    <a:pos x="220" y="297"/>
                  </a:cxn>
                  <a:cxn ang="0">
                    <a:pos x="259" y="263"/>
                  </a:cxn>
                  <a:cxn ang="0">
                    <a:pos x="295" y="229"/>
                  </a:cxn>
                  <a:cxn ang="0">
                    <a:pos x="282" y="218"/>
                  </a:cxn>
                  <a:cxn ang="0">
                    <a:pos x="282" y="218"/>
                  </a:cxn>
                  <a:cxn ang="0">
                    <a:pos x="282" y="218"/>
                  </a:cxn>
                  <a:cxn ang="0">
                    <a:pos x="327" y="194"/>
                  </a:cxn>
                  <a:cxn ang="0">
                    <a:pos x="392" y="122"/>
                  </a:cxn>
                  <a:cxn ang="0">
                    <a:pos x="413" y="74"/>
                  </a:cxn>
                  <a:cxn ang="0">
                    <a:pos x="413" y="74"/>
                  </a:cxn>
                  <a:cxn ang="0">
                    <a:pos x="413" y="74"/>
                  </a:cxn>
                  <a:cxn ang="0">
                    <a:pos x="424" y="86"/>
                  </a:cxn>
                  <a:cxn ang="0">
                    <a:pos x="493" y="18"/>
                  </a:cxn>
                  <a:cxn ang="0">
                    <a:pos x="487" y="0"/>
                  </a:cxn>
                  <a:cxn ang="0">
                    <a:pos x="494" y="6"/>
                  </a:cxn>
                  <a:cxn ang="0">
                    <a:pos x="494" y="6"/>
                  </a:cxn>
                  <a:cxn ang="0">
                    <a:pos x="886" y="472"/>
                  </a:cxn>
                  <a:cxn ang="0">
                    <a:pos x="841" y="505"/>
                  </a:cxn>
                  <a:cxn ang="0">
                    <a:pos x="841" y="505"/>
                  </a:cxn>
                  <a:cxn ang="0">
                    <a:pos x="852" y="517"/>
                  </a:cxn>
                  <a:cxn ang="0">
                    <a:pos x="852" y="517"/>
                  </a:cxn>
                  <a:cxn ang="0">
                    <a:pos x="810" y="554"/>
                  </a:cxn>
                  <a:cxn ang="0">
                    <a:pos x="765" y="594"/>
                  </a:cxn>
                  <a:cxn ang="0">
                    <a:pos x="765" y="594"/>
                  </a:cxn>
                  <a:cxn ang="0">
                    <a:pos x="778" y="604"/>
                  </a:cxn>
                  <a:cxn ang="0">
                    <a:pos x="778" y="604"/>
                  </a:cxn>
                  <a:cxn ang="0">
                    <a:pos x="738" y="641"/>
                  </a:cxn>
                  <a:cxn ang="0">
                    <a:pos x="696" y="683"/>
                  </a:cxn>
                  <a:cxn ang="0">
                    <a:pos x="697" y="683"/>
                  </a:cxn>
                  <a:cxn ang="0">
                    <a:pos x="710" y="692"/>
                  </a:cxn>
                  <a:cxn ang="0">
                    <a:pos x="710" y="692"/>
                  </a:cxn>
                  <a:cxn ang="0">
                    <a:pos x="664" y="729"/>
                  </a:cxn>
                  <a:cxn ang="0">
                    <a:pos x="631" y="774"/>
                  </a:cxn>
                  <a:cxn ang="0">
                    <a:pos x="615" y="832"/>
                  </a:cxn>
                  <a:cxn ang="0">
                    <a:pos x="615" y="832"/>
                  </a:cxn>
                  <a:cxn ang="0">
                    <a:pos x="615" y="832"/>
                  </a:cxn>
                  <a:cxn ang="0">
                    <a:pos x="611" y="820"/>
                  </a:cxn>
                </a:cxnLst>
                <a:rect l="0" t="0" r="r" b="b"/>
                <a:pathLst>
                  <a:path w="896" h="838">
                    <a:moveTo>
                      <a:pt x="0" y="621"/>
                    </a:moveTo>
                    <a:lnTo>
                      <a:pt x="27" y="578"/>
                    </a:lnTo>
                    <a:lnTo>
                      <a:pt x="40" y="587"/>
                    </a:lnTo>
                    <a:lnTo>
                      <a:pt x="14" y="630"/>
                    </a:lnTo>
                    <a:lnTo>
                      <a:pt x="0" y="621"/>
                    </a:lnTo>
                    <a:close/>
                    <a:moveTo>
                      <a:pt x="27" y="578"/>
                    </a:moveTo>
                    <a:lnTo>
                      <a:pt x="26" y="580"/>
                    </a:lnTo>
                    <a:lnTo>
                      <a:pt x="27" y="578"/>
                    </a:lnTo>
                    <a:lnTo>
                      <a:pt x="34" y="584"/>
                    </a:lnTo>
                    <a:lnTo>
                      <a:pt x="27" y="578"/>
                    </a:lnTo>
                    <a:close/>
                    <a:moveTo>
                      <a:pt x="27" y="578"/>
                    </a:moveTo>
                    <a:lnTo>
                      <a:pt x="53" y="540"/>
                    </a:lnTo>
                    <a:lnTo>
                      <a:pt x="67" y="549"/>
                    </a:lnTo>
                    <a:lnTo>
                      <a:pt x="40" y="587"/>
                    </a:lnTo>
                    <a:lnTo>
                      <a:pt x="27" y="578"/>
                    </a:lnTo>
                    <a:close/>
                    <a:moveTo>
                      <a:pt x="67" y="548"/>
                    </a:moveTo>
                    <a:lnTo>
                      <a:pt x="67" y="548"/>
                    </a:lnTo>
                    <a:lnTo>
                      <a:pt x="67" y="549"/>
                    </a:lnTo>
                    <a:lnTo>
                      <a:pt x="59" y="544"/>
                    </a:lnTo>
                    <a:lnTo>
                      <a:pt x="67" y="548"/>
                    </a:lnTo>
                    <a:close/>
                    <a:moveTo>
                      <a:pt x="53" y="540"/>
                    </a:moveTo>
                    <a:lnTo>
                      <a:pt x="79" y="497"/>
                    </a:lnTo>
                    <a:lnTo>
                      <a:pt x="93" y="505"/>
                    </a:lnTo>
                    <a:lnTo>
                      <a:pt x="67" y="548"/>
                    </a:lnTo>
                    <a:lnTo>
                      <a:pt x="53" y="540"/>
                    </a:lnTo>
                    <a:close/>
                    <a:moveTo>
                      <a:pt x="79" y="497"/>
                    </a:moveTo>
                    <a:lnTo>
                      <a:pt x="106" y="455"/>
                    </a:lnTo>
                    <a:lnTo>
                      <a:pt x="118" y="463"/>
                    </a:lnTo>
                    <a:lnTo>
                      <a:pt x="93" y="505"/>
                    </a:lnTo>
                    <a:lnTo>
                      <a:pt x="79" y="497"/>
                    </a:lnTo>
                    <a:close/>
                    <a:moveTo>
                      <a:pt x="106" y="455"/>
                    </a:moveTo>
                    <a:lnTo>
                      <a:pt x="106" y="455"/>
                    </a:lnTo>
                    <a:lnTo>
                      <a:pt x="106" y="454"/>
                    </a:lnTo>
                    <a:lnTo>
                      <a:pt x="112" y="459"/>
                    </a:lnTo>
                    <a:lnTo>
                      <a:pt x="106" y="455"/>
                    </a:lnTo>
                    <a:close/>
                    <a:moveTo>
                      <a:pt x="106" y="454"/>
                    </a:moveTo>
                    <a:lnTo>
                      <a:pt x="135" y="415"/>
                    </a:lnTo>
                    <a:lnTo>
                      <a:pt x="148" y="424"/>
                    </a:lnTo>
                    <a:lnTo>
                      <a:pt x="118" y="464"/>
                    </a:lnTo>
                    <a:lnTo>
                      <a:pt x="106" y="454"/>
                    </a:lnTo>
                    <a:close/>
                    <a:moveTo>
                      <a:pt x="148" y="424"/>
                    </a:moveTo>
                    <a:lnTo>
                      <a:pt x="148" y="424"/>
                    </a:lnTo>
                    <a:lnTo>
                      <a:pt x="148" y="424"/>
                    </a:lnTo>
                    <a:lnTo>
                      <a:pt x="142" y="420"/>
                    </a:lnTo>
                    <a:lnTo>
                      <a:pt x="148" y="424"/>
                    </a:lnTo>
                    <a:close/>
                    <a:moveTo>
                      <a:pt x="135" y="415"/>
                    </a:moveTo>
                    <a:lnTo>
                      <a:pt x="161" y="377"/>
                    </a:lnTo>
                    <a:lnTo>
                      <a:pt x="174" y="386"/>
                    </a:lnTo>
                    <a:lnTo>
                      <a:pt x="148" y="424"/>
                    </a:lnTo>
                    <a:lnTo>
                      <a:pt x="135" y="415"/>
                    </a:lnTo>
                    <a:close/>
                    <a:moveTo>
                      <a:pt x="161" y="377"/>
                    </a:moveTo>
                    <a:lnTo>
                      <a:pt x="161" y="375"/>
                    </a:lnTo>
                    <a:lnTo>
                      <a:pt x="161" y="375"/>
                    </a:lnTo>
                    <a:lnTo>
                      <a:pt x="167" y="380"/>
                    </a:lnTo>
                    <a:lnTo>
                      <a:pt x="161" y="377"/>
                    </a:lnTo>
                    <a:close/>
                    <a:moveTo>
                      <a:pt x="161" y="375"/>
                    </a:moveTo>
                    <a:lnTo>
                      <a:pt x="194" y="337"/>
                    </a:lnTo>
                    <a:lnTo>
                      <a:pt x="206" y="347"/>
                    </a:lnTo>
                    <a:lnTo>
                      <a:pt x="174" y="386"/>
                    </a:lnTo>
                    <a:lnTo>
                      <a:pt x="161" y="375"/>
                    </a:lnTo>
                    <a:close/>
                    <a:moveTo>
                      <a:pt x="207" y="346"/>
                    </a:moveTo>
                    <a:lnTo>
                      <a:pt x="206" y="347"/>
                    </a:lnTo>
                    <a:lnTo>
                      <a:pt x="206" y="347"/>
                    </a:lnTo>
                    <a:lnTo>
                      <a:pt x="199" y="342"/>
                    </a:lnTo>
                    <a:lnTo>
                      <a:pt x="207" y="346"/>
                    </a:lnTo>
                    <a:close/>
                    <a:moveTo>
                      <a:pt x="193" y="337"/>
                    </a:moveTo>
                    <a:lnTo>
                      <a:pt x="220" y="298"/>
                    </a:lnTo>
                    <a:lnTo>
                      <a:pt x="233" y="307"/>
                    </a:lnTo>
                    <a:lnTo>
                      <a:pt x="207" y="346"/>
                    </a:lnTo>
                    <a:lnTo>
                      <a:pt x="193" y="337"/>
                    </a:lnTo>
                    <a:close/>
                    <a:moveTo>
                      <a:pt x="220" y="298"/>
                    </a:moveTo>
                    <a:lnTo>
                      <a:pt x="220" y="297"/>
                    </a:lnTo>
                    <a:lnTo>
                      <a:pt x="220" y="297"/>
                    </a:lnTo>
                    <a:lnTo>
                      <a:pt x="226" y="302"/>
                    </a:lnTo>
                    <a:lnTo>
                      <a:pt x="220" y="298"/>
                    </a:lnTo>
                    <a:close/>
                    <a:moveTo>
                      <a:pt x="220" y="297"/>
                    </a:moveTo>
                    <a:lnTo>
                      <a:pt x="252" y="258"/>
                    </a:lnTo>
                    <a:lnTo>
                      <a:pt x="265" y="269"/>
                    </a:lnTo>
                    <a:lnTo>
                      <a:pt x="233" y="307"/>
                    </a:lnTo>
                    <a:lnTo>
                      <a:pt x="220" y="297"/>
                    </a:lnTo>
                    <a:close/>
                    <a:moveTo>
                      <a:pt x="265" y="269"/>
                    </a:moveTo>
                    <a:lnTo>
                      <a:pt x="265" y="269"/>
                    </a:lnTo>
                    <a:lnTo>
                      <a:pt x="265" y="269"/>
                    </a:lnTo>
                    <a:lnTo>
                      <a:pt x="259" y="263"/>
                    </a:lnTo>
                    <a:lnTo>
                      <a:pt x="265" y="269"/>
                    </a:lnTo>
                    <a:close/>
                    <a:moveTo>
                      <a:pt x="252" y="258"/>
                    </a:moveTo>
                    <a:lnTo>
                      <a:pt x="282" y="220"/>
                    </a:lnTo>
                    <a:lnTo>
                      <a:pt x="295" y="229"/>
                    </a:lnTo>
                    <a:lnTo>
                      <a:pt x="265" y="269"/>
                    </a:lnTo>
                    <a:lnTo>
                      <a:pt x="252" y="258"/>
                    </a:lnTo>
                    <a:close/>
                    <a:moveTo>
                      <a:pt x="282" y="220"/>
                    </a:moveTo>
                    <a:lnTo>
                      <a:pt x="282" y="218"/>
                    </a:lnTo>
                    <a:lnTo>
                      <a:pt x="282" y="218"/>
                    </a:lnTo>
                    <a:lnTo>
                      <a:pt x="288" y="224"/>
                    </a:lnTo>
                    <a:lnTo>
                      <a:pt x="282" y="220"/>
                    </a:lnTo>
                    <a:close/>
                    <a:moveTo>
                      <a:pt x="282" y="218"/>
                    </a:moveTo>
                    <a:lnTo>
                      <a:pt x="315" y="182"/>
                    </a:lnTo>
                    <a:lnTo>
                      <a:pt x="327" y="194"/>
                    </a:lnTo>
                    <a:lnTo>
                      <a:pt x="295" y="230"/>
                    </a:lnTo>
                    <a:lnTo>
                      <a:pt x="282" y="218"/>
                    </a:lnTo>
                    <a:close/>
                    <a:moveTo>
                      <a:pt x="315" y="182"/>
                    </a:moveTo>
                    <a:lnTo>
                      <a:pt x="347" y="146"/>
                    </a:lnTo>
                    <a:lnTo>
                      <a:pt x="359" y="158"/>
                    </a:lnTo>
                    <a:lnTo>
                      <a:pt x="327" y="194"/>
                    </a:lnTo>
                    <a:lnTo>
                      <a:pt x="315" y="182"/>
                    </a:lnTo>
                    <a:close/>
                    <a:moveTo>
                      <a:pt x="347" y="146"/>
                    </a:moveTo>
                    <a:lnTo>
                      <a:pt x="381" y="110"/>
                    </a:lnTo>
                    <a:lnTo>
                      <a:pt x="392" y="122"/>
                    </a:lnTo>
                    <a:lnTo>
                      <a:pt x="359" y="158"/>
                    </a:lnTo>
                    <a:lnTo>
                      <a:pt x="347" y="146"/>
                    </a:lnTo>
                    <a:close/>
                    <a:moveTo>
                      <a:pt x="381" y="110"/>
                    </a:moveTo>
                    <a:lnTo>
                      <a:pt x="413" y="74"/>
                    </a:lnTo>
                    <a:lnTo>
                      <a:pt x="424" y="86"/>
                    </a:lnTo>
                    <a:lnTo>
                      <a:pt x="392" y="122"/>
                    </a:lnTo>
                    <a:lnTo>
                      <a:pt x="381" y="110"/>
                    </a:lnTo>
                    <a:close/>
                    <a:moveTo>
                      <a:pt x="413" y="74"/>
                    </a:moveTo>
                    <a:lnTo>
                      <a:pt x="413" y="74"/>
                    </a:lnTo>
                    <a:lnTo>
                      <a:pt x="413" y="74"/>
                    </a:lnTo>
                    <a:lnTo>
                      <a:pt x="419" y="81"/>
                    </a:lnTo>
                    <a:lnTo>
                      <a:pt x="413" y="74"/>
                    </a:lnTo>
                    <a:close/>
                    <a:moveTo>
                      <a:pt x="413" y="74"/>
                    </a:moveTo>
                    <a:lnTo>
                      <a:pt x="449" y="38"/>
                    </a:lnTo>
                    <a:lnTo>
                      <a:pt x="460" y="50"/>
                    </a:lnTo>
                    <a:lnTo>
                      <a:pt x="424" y="86"/>
                    </a:lnTo>
                    <a:lnTo>
                      <a:pt x="413" y="74"/>
                    </a:lnTo>
                    <a:close/>
                    <a:moveTo>
                      <a:pt x="449" y="38"/>
                    </a:moveTo>
                    <a:lnTo>
                      <a:pt x="481" y="6"/>
                    </a:lnTo>
                    <a:lnTo>
                      <a:pt x="493" y="18"/>
                    </a:lnTo>
                    <a:lnTo>
                      <a:pt x="460" y="50"/>
                    </a:lnTo>
                    <a:lnTo>
                      <a:pt x="449" y="38"/>
                    </a:lnTo>
                    <a:close/>
                    <a:moveTo>
                      <a:pt x="481" y="6"/>
                    </a:moveTo>
                    <a:lnTo>
                      <a:pt x="487" y="0"/>
                    </a:lnTo>
                    <a:lnTo>
                      <a:pt x="494" y="6"/>
                    </a:lnTo>
                    <a:lnTo>
                      <a:pt x="487" y="11"/>
                    </a:lnTo>
                    <a:lnTo>
                      <a:pt x="481" y="6"/>
                    </a:lnTo>
                    <a:close/>
                    <a:moveTo>
                      <a:pt x="494" y="6"/>
                    </a:moveTo>
                    <a:lnTo>
                      <a:pt x="891" y="467"/>
                    </a:lnTo>
                    <a:lnTo>
                      <a:pt x="879" y="477"/>
                    </a:lnTo>
                    <a:lnTo>
                      <a:pt x="481" y="16"/>
                    </a:lnTo>
                    <a:lnTo>
                      <a:pt x="494" y="6"/>
                    </a:lnTo>
                    <a:close/>
                    <a:moveTo>
                      <a:pt x="891" y="467"/>
                    </a:moveTo>
                    <a:lnTo>
                      <a:pt x="896" y="473"/>
                    </a:lnTo>
                    <a:lnTo>
                      <a:pt x="891" y="478"/>
                    </a:lnTo>
                    <a:lnTo>
                      <a:pt x="886" y="472"/>
                    </a:lnTo>
                    <a:lnTo>
                      <a:pt x="891" y="467"/>
                    </a:lnTo>
                    <a:close/>
                    <a:moveTo>
                      <a:pt x="891" y="478"/>
                    </a:moveTo>
                    <a:lnTo>
                      <a:pt x="852" y="517"/>
                    </a:lnTo>
                    <a:lnTo>
                      <a:pt x="841" y="505"/>
                    </a:lnTo>
                    <a:lnTo>
                      <a:pt x="879" y="467"/>
                    </a:lnTo>
                    <a:lnTo>
                      <a:pt x="891" y="478"/>
                    </a:lnTo>
                    <a:close/>
                    <a:moveTo>
                      <a:pt x="840" y="506"/>
                    </a:moveTo>
                    <a:lnTo>
                      <a:pt x="841" y="505"/>
                    </a:lnTo>
                    <a:lnTo>
                      <a:pt x="841" y="505"/>
                    </a:lnTo>
                    <a:lnTo>
                      <a:pt x="846" y="512"/>
                    </a:lnTo>
                    <a:lnTo>
                      <a:pt x="840" y="506"/>
                    </a:lnTo>
                    <a:close/>
                    <a:moveTo>
                      <a:pt x="852" y="517"/>
                    </a:moveTo>
                    <a:lnTo>
                      <a:pt x="816" y="559"/>
                    </a:lnTo>
                    <a:lnTo>
                      <a:pt x="804" y="549"/>
                    </a:lnTo>
                    <a:lnTo>
                      <a:pt x="840" y="506"/>
                    </a:lnTo>
                    <a:lnTo>
                      <a:pt x="852" y="517"/>
                    </a:lnTo>
                    <a:close/>
                    <a:moveTo>
                      <a:pt x="816" y="559"/>
                    </a:moveTo>
                    <a:lnTo>
                      <a:pt x="818" y="558"/>
                    </a:lnTo>
                    <a:lnTo>
                      <a:pt x="816" y="559"/>
                    </a:lnTo>
                    <a:lnTo>
                      <a:pt x="810" y="554"/>
                    </a:lnTo>
                    <a:lnTo>
                      <a:pt x="816" y="559"/>
                    </a:lnTo>
                    <a:close/>
                    <a:moveTo>
                      <a:pt x="816" y="559"/>
                    </a:moveTo>
                    <a:lnTo>
                      <a:pt x="778" y="604"/>
                    </a:lnTo>
                    <a:lnTo>
                      <a:pt x="765" y="594"/>
                    </a:lnTo>
                    <a:lnTo>
                      <a:pt x="804" y="549"/>
                    </a:lnTo>
                    <a:lnTo>
                      <a:pt x="816" y="559"/>
                    </a:lnTo>
                    <a:close/>
                    <a:moveTo>
                      <a:pt x="765" y="594"/>
                    </a:moveTo>
                    <a:lnTo>
                      <a:pt x="765" y="594"/>
                    </a:lnTo>
                    <a:lnTo>
                      <a:pt x="765" y="594"/>
                    </a:lnTo>
                    <a:lnTo>
                      <a:pt x="771" y="599"/>
                    </a:lnTo>
                    <a:lnTo>
                      <a:pt x="765" y="594"/>
                    </a:lnTo>
                    <a:close/>
                    <a:moveTo>
                      <a:pt x="778" y="604"/>
                    </a:moveTo>
                    <a:lnTo>
                      <a:pt x="745" y="647"/>
                    </a:lnTo>
                    <a:lnTo>
                      <a:pt x="732" y="636"/>
                    </a:lnTo>
                    <a:lnTo>
                      <a:pt x="765" y="594"/>
                    </a:lnTo>
                    <a:lnTo>
                      <a:pt x="778" y="604"/>
                    </a:lnTo>
                    <a:close/>
                    <a:moveTo>
                      <a:pt x="745" y="647"/>
                    </a:moveTo>
                    <a:lnTo>
                      <a:pt x="745" y="648"/>
                    </a:lnTo>
                    <a:lnTo>
                      <a:pt x="745" y="647"/>
                    </a:lnTo>
                    <a:lnTo>
                      <a:pt x="738" y="641"/>
                    </a:lnTo>
                    <a:lnTo>
                      <a:pt x="745" y="647"/>
                    </a:lnTo>
                    <a:close/>
                    <a:moveTo>
                      <a:pt x="745" y="647"/>
                    </a:moveTo>
                    <a:lnTo>
                      <a:pt x="709" y="693"/>
                    </a:lnTo>
                    <a:lnTo>
                      <a:pt x="696" y="683"/>
                    </a:lnTo>
                    <a:lnTo>
                      <a:pt x="732" y="636"/>
                    </a:lnTo>
                    <a:lnTo>
                      <a:pt x="745" y="647"/>
                    </a:lnTo>
                    <a:close/>
                    <a:moveTo>
                      <a:pt x="696" y="683"/>
                    </a:moveTo>
                    <a:lnTo>
                      <a:pt x="697" y="683"/>
                    </a:lnTo>
                    <a:lnTo>
                      <a:pt x="696" y="683"/>
                    </a:lnTo>
                    <a:lnTo>
                      <a:pt x="702" y="688"/>
                    </a:lnTo>
                    <a:lnTo>
                      <a:pt x="696" y="683"/>
                    </a:lnTo>
                    <a:close/>
                    <a:moveTo>
                      <a:pt x="710" y="692"/>
                    </a:moveTo>
                    <a:lnTo>
                      <a:pt x="676" y="738"/>
                    </a:lnTo>
                    <a:lnTo>
                      <a:pt x="664" y="729"/>
                    </a:lnTo>
                    <a:lnTo>
                      <a:pt x="696" y="683"/>
                    </a:lnTo>
                    <a:lnTo>
                      <a:pt x="710" y="692"/>
                    </a:lnTo>
                    <a:close/>
                    <a:moveTo>
                      <a:pt x="676" y="738"/>
                    </a:moveTo>
                    <a:lnTo>
                      <a:pt x="644" y="784"/>
                    </a:lnTo>
                    <a:lnTo>
                      <a:pt x="631" y="774"/>
                    </a:lnTo>
                    <a:lnTo>
                      <a:pt x="664" y="729"/>
                    </a:lnTo>
                    <a:lnTo>
                      <a:pt x="676" y="738"/>
                    </a:lnTo>
                    <a:close/>
                    <a:moveTo>
                      <a:pt x="630" y="775"/>
                    </a:moveTo>
                    <a:lnTo>
                      <a:pt x="630" y="774"/>
                    </a:lnTo>
                    <a:lnTo>
                      <a:pt x="631" y="774"/>
                    </a:lnTo>
                    <a:lnTo>
                      <a:pt x="638" y="779"/>
                    </a:lnTo>
                    <a:lnTo>
                      <a:pt x="630" y="775"/>
                    </a:lnTo>
                    <a:close/>
                    <a:moveTo>
                      <a:pt x="644" y="783"/>
                    </a:moveTo>
                    <a:lnTo>
                      <a:pt x="615" y="832"/>
                    </a:lnTo>
                    <a:lnTo>
                      <a:pt x="601" y="824"/>
                    </a:lnTo>
                    <a:lnTo>
                      <a:pt x="630" y="775"/>
                    </a:lnTo>
                    <a:lnTo>
                      <a:pt x="644" y="783"/>
                    </a:lnTo>
                    <a:close/>
                    <a:moveTo>
                      <a:pt x="615" y="832"/>
                    </a:moveTo>
                    <a:lnTo>
                      <a:pt x="612" y="838"/>
                    </a:lnTo>
                    <a:lnTo>
                      <a:pt x="606" y="836"/>
                    </a:lnTo>
                    <a:lnTo>
                      <a:pt x="608" y="828"/>
                    </a:lnTo>
                    <a:lnTo>
                      <a:pt x="615" y="832"/>
                    </a:lnTo>
                    <a:close/>
                    <a:moveTo>
                      <a:pt x="606" y="836"/>
                    </a:moveTo>
                    <a:lnTo>
                      <a:pt x="5" y="634"/>
                    </a:lnTo>
                    <a:lnTo>
                      <a:pt x="10" y="618"/>
                    </a:lnTo>
                    <a:lnTo>
                      <a:pt x="611" y="820"/>
                    </a:lnTo>
                    <a:lnTo>
                      <a:pt x="606" y="8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9" name="Freeform 351"/>
              <p:cNvSpPr>
                <a:spLocks noEditPoints="1"/>
              </p:cNvSpPr>
              <p:nvPr/>
            </p:nvSpPr>
            <p:spPr bwMode="auto">
              <a:xfrm>
                <a:off x="2253" y="1619"/>
                <a:ext cx="215" cy="195"/>
              </a:xfrm>
              <a:custGeom>
                <a:avLst/>
                <a:gdLst/>
                <a:ahLst/>
                <a:cxnLst>
                  <a:cxn ang="0">
                    <a:pos x="11" y="328"/>
                  </a:cxn>
                  <a:cxn ang="0">
                    <a:pos x="56" y="305"/>
                  </a:cxn>
                  <a:cxn ang="0">
                    <a:pos x="90" y="265"/>
                  </a:cxn>
                  <a:cxn ang="0">
                    <a:pos x="90" y="265"/>
                  </a:cxn>
                  <a:cxn ang="0">
                    <a:pos x="90" y="265"/>
                  </a:cxn>
                  <a:cxn ang="0">
                    <a:pos x="98" y="280"/>
                  </a:cxn>
                  <a:cxn ang="0">
                    <a:pos x="189" y="233"/>
                  </a:cxn>
                  <a:cxn ang="0">
                    <a:pos x="183" y="219"/>
                  </a:cxn>
                  <a:cxn ang="0">
                    <a:pos x="183" y="219"/>
                  </a:cxn>
                  <a:cxn ang="0">
                    <a:pos x="183" y="219"/>
                  </a:cxn>
                  <a:cxn ang="0">
                    <a:pos x="232" y="206"/>
                  </a:cxn>
                  <a:cxn ang="0">
                    <a:pos x="281" y="191"/>
                  </a:cxn>
                  <a:cxn ang="0">
                    <a:pos x="274" y="177"/>
                  </a:cxn>
                  <a:cxn ang="0">
                    <a:pos x="274" y="177"/>
                  </a:cxn>
                  <a:cxn ang="0">
                    <a:pos x="274" y="177"/>
                  </a:cxn>
                  <a:cxn ang="0">
                    <a:pos x="323" y="164"/>
                  </a:cxn>
                  <a:cxn ang="0">
                    <a:pos x="376" y="152"/>
                  </a:cxn>
                  <a:cxn ang="0">
                    <a:pos x="376" y="152"/>
                  </a:cxn>
                  <a:cxn ang="0">
                    <a:pos x="369" y="137"/>
                  </a:cxn>
                  <a:cxn ang="0">
                    <a:pos x="369" y="137"/>
                  </a:cxn>
                  <a:cxn ang="0">
                    <a:pos x="418" y="125"/>
                  </a:cxn>
                  <a:cxn ang="0">
                    <a:pos x="470" y="112"/>
                  </a:cxn>
                  <a:cxn ang="0">
                    <a:pos x="464" y="98"/>
                  </a:cxn>
                  <a:cxn ang="0">
                    <a:pos x="464" y="98"/>
                  </a:cxn>
                  <a:cxn ang="0">
                    <a:pos x="464" y="98"/>
                  </a:cxn>
                  <a:cxn ang="0">
                    <a:pos x="512" y="89"/>
                  </a:cxn>
                  <a:cxn ang="0">
                    <a:pos x="563" y="80"/>
                  </a:cxn>
                  <a:cxn ang="0">
                    <a:pos x="608" y="49"/>
                  </a:cxn>
                  <a:cxn ang="0">
                    <a:pos x="608" y="49"/>
                  </a:cxn>
                  <a:cxn ang="0">
                    <a:pos x="608" y="49"/>
                  </a:cxn>
                  <a:cxn ang="0">
                    <a:pos x="662" y="48"/>
                  </a:cxn>
                  <a:cxn ang="0">
                    <a:pos x="706" y="16"/>
                  </a:cxn>
                  <a:cxn ang="0">
                    <a:pos x="755" y="3"/>
                  </a:cxn>
                  <a:cxn ang="0">
                    <a:pos x="755" y="3"/>
                  </a:cxn>
                  <a:cxn ang="0">
                    <a:pos x="755" y="3"/>
                  </a:cxn>
                  <a:cxn ang="0">
                    <a:pos x="750" y="12"/>
                  </a:cxn>
                  <a:cxn ang="0">
                    <a:pos x="854" y="600"/>
                  </a:cxn>
                  <a:cxn ang="0">
                    <a:pos x="796" y="619"/>
                  </a:cxn>
                  <a:cxn ang="0">
                    <a:pos x="791" y="604"/>
                  </a:cxn>
                  <a:cxn ang="0">
                    <a:pos x="791" y="604"/>
                  </a:cxn>
                  <a:cxn ang="0">
                    <a:pos x="791" y="604"/>
                  </a:cxn>
                  <a:cxn ang="0">
                    <a:pos x="679" y="643"/>
                  </a:cxn>
                  <a:cxn ang="0">
                    <a:pos x="679" y="643"/>
                  </a:cxn>
                  <a:cxn ang="0">
                    <a:pos x="685" y="658"/>
                  </a:cxn>
                  <a:cxn ang="0">
                    <a:pos x="685" y="658"/>
                  </a:cxn>
                  <a:cxn ang="0">
                    <a:pos x="630" y="673"/>
                  </a:cxn>
                  <a:cxn ang="0">
                    <a:pos x="571" y="688"/>
                  </a:cxn>
                  <a:cxn ang="0">
                    <a:pos x="571" y="688"/>
                  </a:cxn>
                  <a:cxn ang="0">
                    <a:pos x="577" y="704"/>
                  </a:cxn>
                  <a:cxn ang="0">
                    <a:pos x="577" y="704"/>
                  </a:cxn>
                  <a:cxn ang="0">
                    <a:pos x="522" y="719"/>
                  </a:cxn>
                  <a:cxn ang="0">
                    <a:pos x="467" y="737"/>
                  </a:cxn>
                  <a:cxn ang="0">
                    <a:pos x="422" y="778"/>
                  </a:cxn>
                  <a:cxn ang="0">
                    <a:pos x="422" y="778"/>
                  </a:cxn>
                  <a:cxn ang="0">
                    <a:pos x="422" y="778"/>
                  </a:cxn>
                  <a:cxn ang="0">
                    <a:pos x="423" y="766"/>
                  </a:cxn>
                </a:cxnLst>
                <a:rect l="0" t="0" r="r" b="b"/>
                <a:pathLst>
                  <a:path w="862" h="781">
                    <a:moveTo>
                      <a:pt x="3" y="313"/>
                    </a:moveTo>
                    <a:lnTo>
                      <a:pt x="49" y="291"/>
                    </a:lnTo>
                    <a:lnTo>
                      <a:pt x="56" y="305"/>
                    </a:lnTo>
                    <a:lnTo>
                      <a:pt x="11" y="328"/>
                    </a:lnTo>
                    <a:lnTo>
                      <a:pt x="3" y="313"/>
                    </a:lnTo>
                    <a:close/>
                    <a:moveTo>
                      <a:pt x="57" y="305"/>
                    </a:moveTo>
                    <a:lnTo>
                      <a:pt x="57" y="305"/>
                    </a:lnTo>
                    <a:lnTo>
                      <a:pt x="56" y="305"/>
                    </a:lnTo>
                    <a:lnTo>
                      <a:pt x="52" y="298"/>
                    </a:lnTo>
                    <a:lnTo>
                      <a:pt x="57" y="305"/>
                    </a:lnTo>
                    <a:close/>
                    <a:moveTo>
                      <a:pt x="48" y="291"/>
                    </a:moveTo>
                    <a:lnTo>
                      <a:pt x="90" y="265"/>
                    </a:lnTo>
                    <a:lnTo>
                      <a:pt x="99" y="278"/>
                    </a:lnTo>
                    <a:lnTo>
                      <a:pt x="57" y="305"/>
                    </a:lnTo>
                    <a:lnTo>
                      <a:pt x="48" y="291"/>
                    </a:lnTo>
                    <a:close/>
                    <a:moveTo>
                      <a:pt x="90" y="265"/>
                    </a:moveTo>
                    <a:lnTo>
                      <a:pt x="90" y="265"/>
                    </a:lnTo>
                    <a:lnTo>
                      <a:pt x="92" y="264"/>
                    </a:lnTo>
                    <a:lnTo>
                      <a:pt x="94" y="272"/>
                    </a:lnTo>
                    <a:lnTo>
                      <a:pt x="90" y="265"/>
                    </a:lnTo>
                    <a:close/>
                    <a:moveTo>
                      <a:pt x="92" y="264"/>
                    </a:moveTo>
                    <a:lnTo>
                      <a:pt x="137" y="242"/>
                    </a:lnTo>
                    <a:lnTo>
                      <a:pt x="144" y="256"/>
                    </a:lnTo>
                    <a:lnTo>
                      <a:pt x="98" y="280"/>
                    </a:lnTo>
                    <a:lnTo>
                      <a:pt x="92" y="264"/>
                    </a:lnTo>
                    <a:close/>
                    <a:moveTo>
                      <a:pt x="137" y="242"/>
                    </a:moveTo>
                    <a:lnTo>
                      <a:pt x="183" y="219"/>
                    </a:lnTo>
                    <a:lnTo>
                      <a:pt x="189" y="233"/>
                    </a:lnTo>
                    <a:lnTo>
                      <a:pt x="144" y="256"/>
                    </a:lnTo>
                    <a:lnTo>
                      <a:pt x="137" y="242"/>
                    </a:lnTo>
                    <a:close/>
                    <a:moveTo>
                      <a:pt x="183" y="219"/>
                    </a:moveTo>
                    <a:lnTo>
                      <a:pt x="183" y="219"/>
                    </a:lnTo>
                    <a:lnTo>
                      <a:pt x="183" y="219"/>
                    </a:lnTo>
                    <a:lnTo>
                      <a:pt x="187" y="227"/>
                    </a:lnTo>
                    <a:lnTo>
                      <a:pt x="183" y="219"/>
                    </a:lnTo>
                    <a:close/>
                    <a:moveTo>
                      <a:pt x="183" y="219"/>
                    </a:moveTo>
                    <a:lnTo>
                      <a:pt x="229" y="199"/>
                    </a:lnTo>
                    <a:lnTo>
                      <a:pt x="236" y="214"/>
                    </a:lnTo>
                    <a:lnTo>
                      <a:pt x="189" y="233"/>
                    </a:lnTo>
                    <a:lnTo>
                      <a:pt x="183" y="219"/>
                    </a:lnTo>
                    <a:close/>
                    <a:moveTo>
                      <a:pt x="236" y="214"/>
                    </a:moveTo>
                    <a:lnTo>
                      <a:pt x="236" y="214"/>
                    </a:lnTo>
                    <a:lnTo>
                      <a:pt x="236" y="214"/>
                    </a:lnTo>
                    <a:lnTo>
                      <a:pt x="232" y="206"/>
                    </a:lnTo>
                    <a:lnTo>
                      <a:pt x="236" y="214"/>
                    </a:lnTo>
                    <a:close/>
                    <a:moveTo>
                      <a:pt x="228" y="200"/>
                    </a:moveTo>
                    <a:lnTo>
                      <a:pt x="274" y="177"/>
                    </a:lnTo>
                    <a:lnTo>
                      <a:pt x="281" y="191"/>
                    </a:lnTo>
                    <a:lnTo>
                      <a:pt x="236" y="214"/>
                    </a:lnTo>
                    <a:lnTo>
                      <a:pt x="228" y="200"/>
                    </a:lnTo>
                    <a:close/>
                    <a:moveTo>
                      <a:pt x="274" y="177"/>
                    </a:moveTo>
                    <a:lnTo>
                      <a:pt x="274" y="177"/>
                    </a:lnTo>
                    <a:lnTo>
                      <a:pt x="274" y="177"/>
                    </a:lnTo>
                    <a:lnTo>
                      <a:pt x="278" y="184"/>
                    </a:lnTo>
                    <a:lnTo>
                      <a:pt x="274" y="177"/>
                    </a:lnTo>
                    <a:close/>
                    <a:moveTo>
                      <a:pt x="274" y="177"/>
                    </a:moveTo>
                    <a:lnTo>
                      <a:pt x="320" y="156"/>
                    </a:lnTo>
                    <a:lnTo>
                      <a:pt x="327" y="172"/>
                    </a:lnTo>
                    <a:lnTo>
                      <a:pt x="281" y="191"/>
                    </a:lnTo>
                    <a:lnTo>
                      <a:pt x="274" y="177"/>
                    </a:lnTo>
                    <a:close/>
                    <a:moveTo>
                      <a:pt x="320" y="156"/>
                    </a:moveTo>
                    <a:lnTo>
                      <a:pt x="320" y="157"/>
                    </a:lnTo>
                    <a:lnTo>
                      <a:pt x="320" y="156"/>
                    </a:lnTo>
                    <a:lnTo>
                      <a:pt x="323" y="164"/>
                    </a:lnTo>
                    <a:lnTo>
                      <a:pt x="320" y="156"/>
                    </a:lnTo>
                    <a:close/>
                    <a:moveTo>
                      <a:pt x="320" y="156"/>
                    </a:moveTo>
                    <a:lnTo>
                      <a:pt x="369" y="137"/>
                    </a:lnTo>
                    <a:lnTo>
                      <a:pt x="376" y="152"/>
                    </a:lnTo>
                    <a:lnTo>
                      <a:pt x="327" y="172"/>
                    </a:lnTo>
                    <a:lnTo>
                      <a:pt x="320" y="156"/>
                    </a:lnTo>
                    <a:close/>
                    <a:moveTo>
                      <a:pt x="376" y="152"/>
                    </a:moveTo>
                    <a:lnTo>
                      <a:pt x="376" y="152"/>
                    </a:lnTo>
                    <a:lnTo>
                      <a:pt x="376" y="152"/>
                    </a:lnTo>
                    <a:lnTo>
                      <a:pt x="372" y="145"/>
                    </a:lnTo>
                    <a:lnTo>
                      <a:pt x="376" y="152"/>
                    </a:lnTo>
                    <a:close/>
                    <a:moveTo>
                      <a:pt x="369" y="137"/>
                    </a:moveTo>
                    <a:lnTo>
                      <a:pt x="414" y="118"/>
                    </a:lnTo>
                    <a:lnTo>
                      <a:pt x="421" y="133"/>
                    </a:lnTo>
                    <a:lnTo>
                      <a:pt x="376" y="152"/>
                    </a:lnTo>
                    <a:lnTo>
                      <a:pt x="369" y="137"/>
                    </a:lnTo>
                    <a:close/>
                    <a:moveTo>
                      <a:pt x="414" y="118"/>
                    </a:moveTo>
                    <a:lnTo>
                      <a:pt x="414" y="118"/>
                    </a:lnTo>
                    <a:lnTo>
                      <a:pt x="414" y="118"/>
                    </a:lnTo>
                    <a:lnTo>
                      <a:pt x="418" y="125"/>
                    </a:lnTo>
                    <a:lnTo>
                      <a:pt x="414" y="118"/>
                    </a:lnTo>
                    <a:close/>
                    <a:moveTo>
                      <a:pt x="414" y="118"/>
                    </a:moveTo>
                    <a:lnTo>
                      <a:pt x="464" y="98"/>
                    </a:lnTo>
                    <a:lnTo>
                      <a:pt x="470" y="112"/>
                    </a:lnTo>
                    <a:lnTo>
                      <a:pt x="421" y="133"/>
                    </a:lnTo>
                    <a:lnTo>
                      <a:pt x="414" y="118"/>
                    </a:lnTo>
                    <a:close/>
                    <a:moveTo>
                      <a:pt x="464" y="98"/>
                    </a:moveTo>
                    <a:lnTo>
                      <a:pt x="464" y="98"/>
                    </a:lnTo>
                    <a:lnTo>
                      <a:pt x="464" y="98"/>
                    </a:lnTo>
                    <a:lnTo>
                      <a:pt x="467" y="106"/>
                    </a:lnTo>
                    <a:lnTo>
                      <a:pt x="464" y="98"/>
                    </a:lnTo>
                    <a:close/>
                    <a:moveTo>
                      <a:pt x="464" y="98"/>
                    </a:moveTo>
                    <a:lnTo>
                      <a:pt x="509" y="81"/>
                    </a:lnTo>
                    <a:lnTo>
                      <a:pt x="516" y="97"/>
                    </a:lnTo>
                    <a:lnTo>
                      <a:pt x="470" y="114"/>
                    </a:lnTo>
                    <a:lnTo>
                      <a:pt x="464" y="98"/>
                    </a:lnTo>
                    <a:close/>
                    <a:moveTo>
                      <a:pt x="509" y="81"/>
                    </a:moveTo>
                    <a:lnTo>
                      <a:pt x="509" y="81"/>
                    </a:lnTo>
                    <a:lnTo>
                      <a:pt x="509" y="81"/>
                    </a:lnTo>
                    <a:lnTo>
                      <a:pt x="512" y="89"/>
                    </a:lnTo>
                    <a:lnTo>
                      <a:pt x="509" y="81"/>
                    </a:lnTo>
                    <a:close/>
                    <a:moveTo>
                      <a:pt x="509" y="81"/>
                    </a:moveTo>
                    <a:lnTo>
                      <a:pt x="559" y="65"/>
                    </a:lnTo>
                    <a:lnTo>
                      <a:pt x="563" y="80"/>
                    </a:lnTo>
                    <a:lnTo>
                      <a:pt x="514" y="97"/>
                    </a:lnTo>
                    <a:lnTo>
                      <a:pt x="509" y="81"/>
                    </a:lnTo>
                    <a:close/>
                    <a:moveTo>
                      <a:pt x="559" y="65"/>
                    </a:moveTo>
                    <a:lnTo>
                      <a:pt x="608" y="49"/>
                    </a:lnTo>
                    <a:lnTo>
                      <a:pt x="613" y="65"/>
                    </a:lnTo>
                    <a:lnTo>
                      <a:pt x="563" y="80"/>
                    </a:lnTo>
                    <a:lnTo>
                      <a:pt x="559" y="65"/>
                    </a:lnTo>
                    <a:close/>
                    <a:moveTo>
                      <a:pt x="608" y="49"/>
                    </a:moveTo>
                    <a:lnTo>
                      <a:pt x="657" y="33"/>
                    </a:lnTo>
                    <a:lnTo>
                      <a:pt x="662" y="48"/>
                    </a:lnTo>
                    <a:lnTo>
                      <a:pt x="613" y="65"/>
                    </a:lnTo>
                    <a:lnTo>
                      <a:pt x="608" y="49"/>
                    </a:lnTo>
                    <a:close/>
                    <a:moveTo>
                      <a:pt x="657" y="33"/>
                    </a:moveTo>
                    <a:lnTo>
                      <a:pt x="706" y="16"/>
                    </a:lnTo>
                    <a:lnTo>
                      <a:pt x="711" y="31"/>
                    </a:lnTo>
                    <a:lnTo>
                      <a:pt x="662" y="48"/>
                    </a:lnTo>
                    <a:lnTo>
                      <a:pt x="657" y="33"/>
                    </a:lnTo>
                    <a:close/>
                    <a:moveTo>
                      <a:pt x="706" y="16"/>
                    </a:moveTo>
                    <a:lnTo>
                      <a:pt x="706" y="16"/>
                    </a:lnTo>
                    <a:lnTo>
                      <a:pt x="706" y="16"/>
                    </a:lnTo>
                    <a:lnTo>
                      <a:pt x="709" y="24"/>
                    </a:lnTo>
                    <a:lnTo>
                      <a:pt x="706" y="16"/>
                    </a:lnTo>
                    <a:close/>
                    <a:moveTo>
                      <a:pt x="706" y="16"/>
                    </a:moveTo>
                    <a:lnTo>
                      <a:pt x="755" y="3"/>
                    </a:lnTo>
                    <a:lnTo>
                      <a:pt x="759" y="18"/>
                    </a:lnTo>
                    <a:lnTo>
                      <a:pt x="710" y="31"/>
                    </a:lnTo>
                    <a:lnTo>
                      <a:pt x="706" y="16"/>
                    </a:lnTo>
                    <a:close/>
                    <a:moveTo>
                      <a:pt x="755" y="3"/>
                    </a:moveTo>
                    <a:lnTo>
                      <a:pt x="764" y="0"/>
                    </a:lnTo>
                    <a:lnTo>
                      <a:pt x="765" y="9"/>
                    </a:lnTo>
                    <a:lnTo>
                      <a:pt x="757" y="11"/>
                    </a:lnTo>
                    <a:lnTo>
                      <a:pt x="755" y="3"/>
                    </a:lnTo>
                    <a:close/>
                    <a:moveTo>
                      <a:pt x="765" y="9"/>
                    </a:moveTo>
                    <a:lnTo>
                      <a:pt x="860" y="591"/>
                    </a:lnTo>
                    <a:lnTo>
                      <a:pt x="844" y="593"/>
                    </a:lnTo>
                    <a:lnTo>
                      <a:pt x="750" y="12"/>
                    </a:lnTo>
                    <a:lnTo>
                      <a:pt x="765" y="9"/>
                    </a:lnTo>
                    <a:close/>
                    <a:moveTo>
                      <a:pt x="860" y="591"/>
                    </a:moveTo>
                    <a:lnTo>
                      <a:pt x="862" y="597"/>
                    </a:lnTo>
                    <a:lnTo>
                      <a:pt x="854" y="600"/>
                    </a:lnTo>
                    <a:lnTo>
                      <a:pt x="851" y="592"/>
                    </a:lnTo>
                    <a:lnTo>
                      <a:pt x="860" y="591"/>
                    </a:lnTo>
                    <a:close/>
                    <a:moveTo>
                      <a:pt x="854" y="600"/>
                    </a:moveTo>
                    <a:lnTo>
                      <a:pt x="796" y="619"/>
                    </a:lnTo>
                    <a:lnTo>
                      <a:pt x="791" y="604"/>
                    </a:lnTo>
                    <a:lnTo>
                      <a:pt x="849" y="584"/>
                    </a:lnTo>
                    <a:lnTo>
                      <a:pt x="854" y="600"/>
                    </a:lnTo>
                    <a:close/>
                    <a:moveTo>
                      <a:pt x="791" y="604"/>
                    </a:moveTo>
                    <a:lnTo>
                      <a:pt x="791" y="604"/>
                    </a:lnTo>
                    <a:lnTo>
                      <a:pt x="791" y="604"/>
                    </a:lnTo>
                    <a:lnTo>
                      <a:pt x="793" y="611"/>
                    </a:lnTo>
                    <a:lnTo>
                      <a:pt x="791" y="604"/>
                    </a:lnTo>
                    <a:close/>
                    <a:moveTo>
                      <a:pt x="796" y="619"/>
                    </a:moveTo>
                    <a:lnTo>
                      <a:pt x="741" y="638"/>
                    </a:lnTo>
                    <a:lnTo>
                      <a:pt x="734" y="623"/>
                    </a:lnTo>
                    <a:lnTo>
                      <a:pt x="791" y="604"/>
                    </a:lnTo>
                    <a:lnTo>
                      <a:pt x="796" y="619"/>
                    </a:lnTo>
                    <a:close/>
                    <a:moveTo>
                      <a:pt x="741" y="638"/>
                    </a:moveTo>
                    <a:lnTo>
                      <a:pt x="685" y="659"/>
                    </a:lnTo>
                    <a:lnTo>
                      <a:pt x="679" y="643"/>
                    </a:lnTo>
                    <a:lnTo>
                      <a:pt x="734" y="623"/>
                    </a:lnTo>
                    <a:lnTo>
                      <a:pt x="741" y="638"/>
                    </a:lnTo>
                    <a:close/>
                    <a:moveTo>
                      <a:pt x="679" y="643"/>
                    </a:moveTo>
                    <a:lnTo>
                      <a:pt x="679" y="643"/>
                    </a:lnTo>
                    <a:lnTo>
                      <a:pt x="679" y="643"/>
                    </a:lnTo>
                    <a:lnTo>
                      <a:pt x="682" y="651"/>
                    </a:lnTo>
                    <a:lnTo>
                      <a:pt x="679" y="643"/>
                    </a:lnTo>
                    <a:close/>
                    <a:moveTo>
                      <a:pt x="685" y="658"/>
                    </a:moveTo>
                    <a:lnTo>
                      <a:pt x="633" y="681"/>
                    </a:lnTo>
                    <a:lnTo>
                      <a:pt x="626" y="667"/>
                    </a:lnTo>
                    <a:lnTo>
                      <a:pt x="679" y="643"/>
                    </a:lnTo>
                    <a:lnTo>
                      <a:pt x="685" y="658"/>
                    </a:lnTo>
                    <a:close/>
                    <a:moveTo>
                      <a:pt x="633" y="681"/>
                    </a:moveTo>
                    <a:lnTo>
                      <a:pt x="633" y="681"/>
                    </a:lnTo>
                    <a:lnTo>
                      <a:pt x="633" y="681"/>
                    </a:lnTo>
                    <a:lnTo>
                      <a:pt x="630" y="673"/>
                    </a:lnTo>
                    <a:lnTo>
                      <a:pt x="633" y="681"/>
                    </a:lnTo>
                    <a:close/>
                    <a:moveTo>
                      <a:pt x="633" y="681"/>
                    </a:moveTo>
                    <a:lnTo>
                      <a:pt x="577" y="704"/>
                    </a:lnTo>
                    <a:lnTo>
                      <a:pt x="571" y="688"/>
                    </a:lnTo>
                    <a:lnTo>
                      <a:pt x="626" y="665"/>
                    </a:lnTo>
                    <a:lnTo>
                      <a:pt x="633" y="681"/>
                    </a:lnTo>
                    <a:close/>
                    <a:moveTo>
                      <a:pt x="571" y="688"/>
                    </a:moveTo>
                    <a:lnTo>
                      <a:pt x="571" y="688"/>
                    </a:lnTo>
                    <a:lnTo>
                      <a:pt x="571" y="688"/>
                    </a:lnTo>
                    <a:lnTo>
                      <a:pt x="575" y="696"/>
                    </a:lnTo>
                    <a:lnTo>
                      <a:pt x="571" y="688"/>
                    </a:lnTo>
                    <a:close/>
                    <a:moveTo>
                      <a:pt x="577" y="704"/>
                    </a:moveTo>
                    <a:lnTo>
                      <a:pt x="526" y="727"/>
                    </a:lnTo>
                    <a:lnTo>
                      <a:pt x="518" y="712"/>
                    </a:lnTo>
                    <a:lnTo>
                      <a:pt x="571" y="688"/>
                    </a:lnTo>
                    <a:lnTo>
                      <a:pt x="577" y="704"/>
                    </a:lnTo>
                    <a:close/>
                    <a:moveTo>
                      <a:pt x="518" y="712"/>
                    </a:moveTo>
                    <a:lnTo>
                      <a:pt x="518" y="712"/>
                    </a:lnTo>
                    <a:lnTo>
                      <a:pt x="518" y="712"/>
                    </a:lnTo>
                    <a:lnTo>
                      <a:pt x="522" y="719"/>
                    </a:lnTo>
                    <a:lnTo>
                      <a:pt x="518" y="712"/>
                    </a:lnTo>
                    <a:close/>
                    <a:moveTo>
                      <a:pt x="526" y="727"/>
                    </a:moveTo>
                    <a:lnTo>
                      <a:pt x="473" y="753"/>
                    </a:lnTo>
                    <a:lnTo>
                      <a:pt x="467" y="737"/>
                    </a:lnTo>
                    <a:lnTo>
                      <a:pt x="518" y="712"/>
                    </a:lnTo>
                    <a:lnTo>
                      <a:pt x="526" y="727"/>
                    </a:lnTo>
                    <a:close/>
                    <a:moveTo>
                      <a:pt x="473" y="753"/>
                    </a:moveTo>
                    <a:lnTo>
                      <a:pt x="422" y="778"/>
                    </a:lnTo>
                    <a:lnTo>
                      <a:pt x="414" y="764"/>
                    </a:lnTo>
                    <a:lnTo>
                      <a:pt x="467" y="737"/>
                    </a:lnTo>
                    <a:lnTo>
                      <a:pt x="473" y="753"/>
                    </a:lnTo>
                    <a:close/>
                    <a:moveTo>
                      <a:pt x="422" y="778"/>
                    </a:moveTo>
                    <a:lnTo>
                      <a:pt x="416" y="781"/>
                    </a:lnTo>
                    <a:lnTo>
                      <a:pt x="412" y="777"/>
                    </a:lnTo>
                    <a:lnTo>
                      <a:pt x="418" y="771"/>
                    </a:lnTo>
                    <a:lnTo>
                      <a:pt x="422" y="778"/>
                    </a:lnTo>
                    <a:close/>
                    <a:moveTo>
                      <a:pt x="412" y="777"/>
                    </a:moveTo>
                    <a:lnTo>
                      <a:pt x="0" y="326"/>
                    </a:lnTo>
                    <a:lnTo>
                      <a:pt x="13" y="316"/>
                    </a:lnTo>
                    <a:lnTo>
                      <a:pt x="423" y="766"/>
                    </a:lnTo>
                    <a:lnTo>
                      <a:pt x="412" y="77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0" name="Freeform 352"/>
              <p:cNvSpPr>
                <a:spLocks noEditPoints="1"/>
              </p:cNvSpPr>
              <p:nvPr/>
            </p:nvSpPr>
            <p:spPr bwMode="auto">
              <a:xfrm>
                <a:off x="2642" y="1589"/>
                <a:ext cx="209" cy="160"/>
              </a:xfrm>
              <a:custGeom>
                <a:avLst/>
                <a:gdLst/>
                <a:ahLst/>
                <a:cxnLst>
                  <a:cxn ang="0">
                    <a:pos x="7" y="17"/>
                  </a:cxn>
                  <a:cxn ang="0">
                    <a:pos x="112" y="17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213" y="0"/>
                  </a:cxn>
                  <a:cxn ang="0">
                    <a:pos x="212" y="17"/>
                  </a:cxn>
                  <a:cxn ang="0">
                    <a:pos x="266" y="4"/>
                  </a:cxn>
                  <a:cxn ang="0">
                    <a:pos x="315" y="7"/>
                  </a:cxn>
                  <a:cxn ang="0">
                    <a:pos x="313" y="23"/>
                  </a:cxn>
                  <a:cxn ang="0">
                    <a:pos x="313" y="23"/>
                  </a:cxn>
                  <a:cxn ang="0">
                    <a:pos x="313" y="23"/>
                  </a:cxn>
                  <a:cxn ang="0">
                    <a:pos x="418" y="30"/>
                  </a:cxn>
                  <a:cxn ang="0">
                    <a:pos x="419" y="13"/>
                  </a:cxn>
                  <a:cxn ang="0">
                    <a:pos x="420" y="13"/>
                  </a:cxn>
                  <a:cxn ang="0">
                    <a:pos x="420" y="13"/>
                  </a:cxn>
                  <a:cxn ang="0">
                    <a:pos x="468" y="29"/>
                  </a:cxn>
                  <a:cxn ang="0">
                    <a:pos x="519" y="40"/>
                  </a:cxn>
                  <a:cxn ang="0">
                    <a:pos x="520" y="23"/>
                  </a:cxn>
                  <a:cxn ang="0">
                    <a:pos x="520" y="23"/>
                  </a:cxn>
                  <a:cxn ang="0">
                    <a:pos x="520" y="23"/>
                  </a:cxn>
                  <a:cxn ang="0">
                    <a:pos x="572" y="38"/>
                  </a:cxn>
                  <a:cxn ang="0">
                    <a:pos x="622" y="56"/>
                  </a:cxn>
                  <a:cxn ang="0">
                    <a:pos x="623" y="56"/>
                  </a:cxn>
                  <a:cxn ang="0">
                    <a:pos x="625" y="40"/>
                  </a:cxn>
                  <a:cxn ang="0">
                    <a:pos x="625" y="40"/>
                  </a:cxn>
                  <a:cxn ang="0">
                    <a:pos x="673" y="54"/>
                  </a:cxn>
                  <a:cxn ang="0">
                    <a:pos x="723" y="72"/>
                  </a:cxn>
                  <a:cxn ang="0">
                    <a:pos x="729" y="57"/>
                  </a:cxn>
                  <a:cxn ang="0">
                    <a:pos x="727" y="56"/>
                  </a:cxn>
                  <a:cxn ang="0">
                    <a:pos x="727" y="56"/>
                  </a:cxn>
                  <a:cxn ang="0">
                    <a:pos x="774" y="74"/>
                  </a:cxn>
                  <a:cxn ang="0">
                    <a:pos x="825" y="92"/>
                  </a:cxn>
                  <a:cxn ang="0">
                    <a:pos x="838" y="77"/>
                  </a:cxn>
                  <a:cxn ang="0">
                    <a:pos x="834" y="86"/>
                  </a:cxn>
                  <a:cxn ang="0">
                    <a:pos x="834" y="86"/>
                  </a:cxn>
                  <a:cxn ang="0">
                    <a:pos x="595" y="632"/>
                  </a:cxn>
                  <a:cxn ang="0">
                    <a:pos x="537" y="615"/>
                  </a:cxn>
                  <a:cxn ang="0">
                    <a:pos x="475" y="620"/>
                  </a:cxn>
                  <a:cxn ang="0">
                    <a:pos x="478" y="605"/>
                  </a:cxn>
                  <a:cxn ang="0">
                    <a:pos x="478" y="605"/>
                  </a:cxn>
                  <a:cxn ang="0">
                    <a:pos x="478" y="605"/>
                  </a:cxn>
                  <a:cxn ang="0">
                    <a:pos x="414" y="614"/>
                  </a:cxn>
                  <a:cxn ang="0">
                    <a:pos x="356" y="607"/>
                  </a:cxn>
                  <a:cxn ang="0">
                    <a:pos x="357" y="592"/>
                  </a:cxn>
                  <a:cxn ang="0">
                    <a:pos x="357" y="592"/>
                  </a:cxn>
                  <a:cxn ang="0">
                    <a:pos x="357" y="592"/>
                  </a:cxn>
                  <a:cxn ang="0">
                    <a:pos x="239" y="585"/>
                  </a:cxn>
                  <a:cxn ang="0">
                    <a:pos x="240" y="585"/>
                  </a:cxn>
                  <a:cxn ang="0">
                    <a:pos x="239" y="601"/>
                  </a:cxn>
                  <a:cxn ang="0">
                    <a:pos x="239" y="601"/>
                  </a:cxn>
                  <a:cxn ang="0">
                    <a:pos x="177" y="589"/>
                  </a:cxn>
                  <a:cxn ang="0">
                    <a:pos x="119" y="579"/>
                  </a:cxn>
                  <a:cxn ang="0">
                    <a:pos x="112" y="594"/>
                  </a:cxn>
                  <a:cxn ang="0">
                    <a:pos x="110" y="588"/>
                  </a:cxn>
                  <a:cxn ang="0">
                    <a:pos x="110" y="588"/>
                  </a:cxn>
                </a:cxnLst>
                <a:rect l="0" t="0" r="r" b="b"/>
                <a:pathLst>
                  <a:path w="838" h="641">
                    <a:moveTo>
                      <a:pt x="7" y="0"/>
                    </a:moveTo>
                    <a:lnTo>
                      <a:pt x="59" y="0"/>
                    </a:lnTo>
                    <a:lnTo>
                      <a:pt x="59" y="17"/>
                    </a:lnTo>
                    <a:lnTo>
                      <a:pt x="7" y="17"/>
                    </a:lnTo>
                    <a:lnTo>
                      <a:pt x="7" y="0"/>
                    </a:lnTo>
                    <a:close/>
                    <a:moveTo>
                      <a:pt x="59" y="0"/>
                    </a:moveTo>
                    <a:lnTo>
                      <a:pt x="112" y="0"/>
                    </a:lnTo>
                    <a:lnTo>
                      <a:pt x="112" y="17"/>
                    </a:lnTo>
                    <a:lnTo>
                      <a:pt x="59" y="17"/>
                    </a:lnTo>
                    <a:lnTo>
                      <a:pt x="59" y="0"/>
                    </a:lnTo>
                    <a:close/>
                    <a:moveTo>
                      <a:pt x="112" y="0"/>
                    </a:moveTo>
                    <a:lnTo>
                      <a:pt x="160" y="0"/>
                    </a:lnTo>
                    <a:lnTo>
                      <a:pt x="160" y="17"/>
                    </a:lnTo>
                    <a:lnTo>
                      <a:pt x="112" y="17"/>
                    </a:lnTo>
                    <a:lnTo>
                      <a:pt x="112" y="0"/>
                    </a:lnTo>
                    <a:close/>
                    <a:moveTo>
                      <a:pt x="160" y="0"/>
                    </a:moveTo>
                    <a:lnTo>
                      <a:pt x="213" y="0"/>
                    </a:lnTo>
                    <a:lnTo>
                      <a:pt x="213" y="17"/>
                    </a:lnTo>
                    <a:lnTo>
                      <a:pt x="160" y="17"/>
                    </a:lnTo>
                    <a:lnTo>
                      <a:pt x="160" y="0"/>
                    </a:lnTo>
                    <a:close/>
                    <a:moveTo>
                      <a:pt x="213" y="0"/>
                    </a:moveTo>
                    <a:lnTo>
                      <a:pt x="213" y="0"/>
                    </a:lnTo>
                    <a:lnTo>
                      <a:pt x="213" y="9"/>
                    </a:lnTo>
                    <a:lnTo>
                      <a:pt x="213" y="0"/>
                    </a:lnTo>
                    <a:close/>
                    <a:moveTo>
                      <a:pt x="213" y="0"/>
                    </a:moveTo>
                    <a:lnTo>
                      <a:pt x="266" y="4"/>
                    </a:lnTo>
                    <a:lnTo>
                      <a:pt x="265" y="20"/>
                    </a:lnTo>
                    <a:lnTo>
                      <a:pt x="212" y="17"/>
                    </a:lnTo>
                    <a:lnTo>
                      <a:pt x="213" y="0"/>
                    </a:lnTo>
                    <a:close/>
                    <a:moveTo>
                      <a:pt x="266" y="4"/>
                    </a:moveTo>
                    <a:lnTo>
                      <a:pt x="267" y="4"/>
                    </a:lnTo>
                    <a:lnTo>
                      <a:pt x="266" y="4"/>
                    </a:lnTo>
                    <a:lnTo>
                      <a:pt x="265" y="12"/>
                    </a:lnTo>
                    <a:lnTo>
                      <a:pt x="266" y="4"/>
                    </a:lnTo>
                    <a:close/>
                    <a:moveTo>
                      <a:pt x="266" y="4"/>
                    </a:moveTo>
                    <a:lnTo>
                      <a:pt x="315" y="7"/>
                    </a:lnTo>
                    <a:lnTo>
                      <a:pt x="313" y="23"/>
                    </a:lnTo>
                    <a:lnTo>
                      <a:pt x="265" y="20"/>
                    </a:lnTo>
                    <a:lnTo>
                      <a:pt x="266" y="4"/>
                    </a:lnTo>
                    <a:close/>
                    <a:moveTo>
                      <a:pt x="313" y="23"/>
                    </a:moveTo>
                    <a:lnTo>
                      <a:pt x="312" y="23"/>
                    </a:lnTo>
                    <a:lnTo>
                      <a:pt x="313" y="23"/>
                    </a:lnTo>
                    <a:lnTo>
                      <a:pt x="313" y="16"/>
                    </a:lnTo>
                    <a:lnTo>
                      <a:pt x="313" y="23"/>
                    </a:lnTo>
                    <a:close/>
                    <a:moveTo>
                      <a:pt x="315" y="7"/>
                    </a:moveTo>
                    <a:lnTo>
                      <a:pt x="366" y="11"/>
                    </a:lnTo>
                    <a:lnTo>
                      <a:pt x="366" y="27"/>
                    </a:lnTo>
                    <a:lnTo>
                      <a:pt x="313" y="23"/>
                    </a:lnTo>
                    <a:lnTo>
                      <a:pt x="315" y="7"/>
                    </a:lnTo>
                    <a:close/>
                    <a:moveTo>
                      <a:pt x="366" y="11"/>
                    </a:moveTo>
                    <a:lnTo>
                      <a:pt x="419" y="13"/>
                    </a:lnTo>
                    <a:lnTo>
                      <a:pt x="418" y="30"/>
                    </a:lnTo>
                    <a:lnTo>
                      <a:pt x="366" y="27"/>
                    </a:lnTo>
                    <a:lnTo>
                      <a:pt x="366" y="11"/>
                    </a:lnTo>
                    <a:close/>
                    <a:moveTo>
                      <a:pt x="419" y="13"/>
                    </a:moveTo>
                    <a:lnTo>
                      <a:pt x="419" y="13"/>
                    </a:lnTo>
                    <a:lnTo>
                      <a:pt x="420" y="13"/>
                    </a:lnTo>
                    <a:lnTo>
                      <a:pt x="419" y="22"/>
                    </a:lnTo>
                    <a:lnTo>
                      <a:pt x="419" y="13"/>
                    </a:lnTo>
                    <a:close/>
                    <a:moveTo>
                      <a:pt x="420" y="13"/>
                    </a:moveTo>
                    <a:lnTo>
                      <a:pt x="469" y="21"/>
                    </a:lnTo>
                    <a:lnTo>
                      <a:pt x="466" y="36"/>
                    </a:lnTo>
                    <a:lnTo>
                      <a:pt x="418" y="30"/>
                    </a:lnTo>
                    <a:lnTo>
                      <a:pt x="420" y="13"/>
                    </a:lnTo>
                    <a:close/>
                    <a:moveTo>
                      <a:pt x="466" y="36"/>
                    </a:moveTo>
                    <a:lnTo>
                      <a:pt x="468" y="36"/>
                    </a:lnTo>
                    <a:lnTo>
                      <a:pt x="466" y="36"/>
                    </a:lnTo>
                    <a:lnTo>
                      <a:pt x="468" y="29"/>
                    </a:lnTo>
                    <a:lnTo>
                      <a:pt x="466" y="36"/>
                    </a:lnTo>
                    <a:close/>
                    <a:moveTo>
                      <a:pt x="468" y="20"/>
                    </a:moveTo>
                    <a:lnTo>
                      <a:pt x="520" y="23"/>
                    </a:lnTo>
                    <a:lnTo>
                      <a:pt x="519" y="40"/>
                    </a:lnTo>
                    <a:lnTo>
                      <a:pt x="466" y="36"/>
                    </a:lnTo>
                    <a:lnTo>
                      <a:pt x="468" y="20"/>
                    </a:lnTo>
                    <a:close/>
                    <a:moveTo>
                      <a:pt x="520" y="23"/>
                    </a:moveTo>
                    <a:lnTo>
                      <a:pt x="520" y="23"/>
                    </a:lnTo>
                    <a:lnTo>
                      <a:pt x="520" y="23"/>
                    </a:lnTo>
                    <a:lnTo>
                      <a:pt x="519" y="31"/>
                    </a:lnTo>
                    <a:lnTo>
                      <a:pt x="520" y="23"/>
                    </a:lnTo>
                    <a:close/>
                    <a:moveTo>
                      <a:pt x="520" y="23"/>
                    </a:moveTo>
                    <a:lnTo>
                      <a:pt x="573" y="30"/>
                    </a:lnTo>
                    <a:lnTo>
                      <a:pt x="571" y="47"/>
                    </a:lnTo>
                    <a:lnTo>
                      <a:pt x="519" y="40"/>
                    </a:lnTo>
                    <a:lnTo>
                      <a:pt x="520" y="23"/>
                    </a:lnTo>
                    <a:close/>
                    <a:moveTo>
                      <a:pt x="573" y="30"/>
                    </a:moveTo>
                    <a:lnTo>
                      <a:pt x="573" y="30"/>
                    </a:lnTo>
                    <a:lnTo>
                      <a:pt x="573" y="30"/>
                    </a:lnTo>
                    <a:lnTo>
                      <a:pt x="572" y="38"/>
                    </a:lnTo>
                    <a:lnTo>
                      <a:pt x="573" y="30"/>
                    </a:lnTo>
                    <a:close/>
                    <a:moveTo>
                      <a:pt x="573" y="30"/>
                    </a:moveTo>
                    <a:lnTo>
                      <a:pt x="626" y="40"/>
                    </a:lnTo>
                    <a:lnTo>
                      <a:pt x="622" y="56"/>
                    </a:lnTo>
                    <a:lnTo>
                      <a:pt x="571" y="47"/>
                    </a:lnTo>
                    <a:lnTo>
                      <a:pt x="573" y="30"/>
                    </a:lnTo>
                    <a:close/>
                    <a:moveTo>
                      <a:pt x="623" y="56"/>
                    </a:moveTo>
                    <a:lnTo>
                      <a:pt x="623" y="56"/>
                    </a:lnTo>
                    <a:lnTo>
                      <a:pt x="622" y="56"/>
                    </a:lnTo>
                    <a:lnTo>
                      <a:pt x="625" y="48"/>
                    </a:lnTo>
                    <a:lnTo>
                      <a:pt x="623" y="56"/>
                    </a:lnTo>
                    <a:close/>
                    <a:moveTo>
                      <a:pt x="625" y="40"/>
                    </a:moveTo>
                    <a:lnTo>
                      <a:pt x="675" y="47"/>
                    </a:lnTo>
                    <a:lnTo>
                      <a:pt x="672" y="62"/>
                    </a:lnTo>
                    <a:lnTo>
                      <a:pt x="623" y="56"/>
                    </a:lnTo>
                    <a:lnTo>
                      <a:pt x="625" y="40"/>
                    </a:lnTo>
                    <a:close/>
                    <a:moveTo>
                      <a:pt x="675" y="47"/>
                    </a:moveTo>
                    <a:lnTo>
                      <a:pt x="675" y="47"/>
                    </a:lnTo>
                    <a:lnTo>
                      <a:pt x="675" y="47"/>
                    </a:lnTo>
                    <a:lnTo>
                      <a:pt x="673" y="54"/>
                    </a:lnTo>
                    <a:lnTo>
                      <a:pt x="675" y="47"/>
                    </a:lnTo>
                    <a:close/>
                    <a:moveTo>
                      <a:pt x="675" y="47"/>
                    </a:moveTo>
                    <a:lnTo>
                      <a:pt x="727" y="56"/>
                    </a:lnTo>
                    <a:lnTo>
                      <a:pt x="723" y="72"/>
                    </a:lnTo>
                    <a:lnTo>
                      <a:pt x="672" y="62"/>
                    </a:lnTo>
                    <a:lnTo>
                      <a:pt x="675" y="47"/>
                    </a:lnTo>
                    <a:close/>
                    <a:moveTo>
                      <a:pt x="727" y="56"/>
                    </a:moveTo>
                    <a:lnTo>
                      <a:pt x="729" y="57"/>
                    </a:lnTo>
                    <a:lnTo>
                      <a:pt x="727" y="56"/>
                    </a:lnTo>
                    <a:lnTo>
                      <a:pt x="725" y="65"/>
                    </a:lnTo>
                    <a:lnTo>
                      <a:pt x="727" y="56"/>
                    </a:lnTo>
                    <a:close/>
                    <a:moveTo>
                      <a:pt x="727" y="56"/>
                    </a:moveTo>
                    <a:lnTo>
                      <a:pt x="776" y="66"/>
                    </a:lnTo>
                    <a:lnTo>
                      <a:pt x="772" y="83"/>
                    </a:lnTo>
                    <a:lnTo>
                      <a:pt x="723" y="72"/>
                    </a:lnTo>
                    <a:lnTo>
                      <a:pt x="727" y="56"/>
                    </a:lnTo>
                    <a:close/>
                    <a:moveTo>
                      <a:pt x="772" y="83"/>
                    </a:moveTo>
                    <a:lnTo>
                      <a:pt x="771" y="81"/>
                    </a:lnTo>
                    <a:lnTo>
                      <a:pt x="772" y="83"/>
                    </a:lnTo>
                    <a:lnTo>
                      <a:pt x="774" y="74"/>
                    </a:lnTo>
                    <a:lnTo>
                      <a:pt x="772" y="83"/>
                    </a:lnTo>
                    <a:close/>
                    <a:moveTo>
                      <a:pt x="776" y="66"/>
                    </a:moveTo>
                    <a:lnTo>
                      <a:pt x="828" y="76"/>
                    </a:lnTo>
                    <a:lnTo>
                      <a:pt x="825" y="92"/>
                    </a:lnTo>
                    <a:lnTo>
                      <a:pt x="772" y="83"/>
                    </a:lnTo>
                    <a:lnTo>
                      <a:pt x="776" y="66"/>
                    </a:lnTo>
                    <a:close/>
                    <a:moveTo>
                      <a:pt x="828" y="76"/>
                    </a:moveTo>
                    <a:lnTo>
                      <a:pt x="838" y="77"/>
                    </a:lnTo>
                    <a:lnTo>
                      <a:pt x="834" y="86"/>
                    </a:lnTo>
                    <a:lnTo>
                      <a:pt x="826" y="84"/>
                    </a:lnTo>
                    <a:lnTo>
                      <a:pt x="828" y="76"/>
                    </a:lnTo>
                    <a:close/>
                    <a:moveTo>
                      <a:pt x="834" y="86"/>
                    </a:moveTo>
                    <a:lnTo>
                      <a:pt x="603" y="636"/>
                    </a:lnTo>
                    <a:lnTo>
                      <a:pt x="587" y="629"/>
                    </a:lnTo>
                    <a:lnTo>
                      <a:pt x="819" y="80"/>
                    </a:lnTo>
                    <a:lnTo>
                      <a:pt x="834" y="86"/>
                    </a:lnTo>
                    <a:close/>
                    <a:moveTo>
                      <a:pt x="603" y="636"/>
                    </a:moveTo>
                    <a:lnTo>
                      <a:pt x="600" y="641"/>
                    </a:lnTo>
                    <a:lnTo>
                      <a:pt x="594" y="641"/>
                    </a:lnTo>
                    <a:lnTo>
                      <a:pt x="595" y="632"/>
                    </a:lnTo>
                    <a:lnTo>
                      <a:pt x="603" y="636"/>
                    </a:lnTo>
                    <a:close/>
                    <a:moveTo>
                      <a:pt x="594" y="641"/>
                    </a:moveTo>
                    <a:lnTo>
                      <a:pt x="535" y="630"/>
                    </a:lnTo>
                    <a:lnTo>
                      <a:pt x="537" y="615"/>
                    </a:lnTo>
                    <a:lnTo>
                      <a:pt x="596" y="624"/>
                    </a:lnTo>
                    <a:lnTo>
                      <a:pt x="594" y="641"/>
                    </a:lnTo>
                    <a:close/>
                    <a:moveTo>
                      <a:pt x="535" y="630"/>
                    </a:moveTo>
                    <a:lnTo>
                      <a:pt x="475" y="620"/>
                    </a:lnTo>
                    <a:lnTo>
                      <a:pt x="478" y="605"/>
                    </a:lnTo>
                    <a:lnTo>
                      <a:pt x="537" y="615"/>
                    </a:lnTo>
                    <a:lnTo>
                      <a:pt x="535" y="630"/>
                    </a:lnTo>
                    <a:close/>
                    <a:moveTo>
                      <a:pt x="478" y="605"/>
                    </a:moveTo>
                    <a:lnTo>
                      <a:pt x="478" y="605"/>
                    </a:lnTo>
                    <a:lnTo>
                      <a:pt x="478" y="605"/>
                    </a:lnTo>
                    <a:lnTo>
                      <a:pt x="477" y="612"/>
                    </a:lnTo>
                    <a:lnTo>
                      <a:pt x="478" y="605"/>
                    </a:lnTo>
                    <a:close/>
                    <a:moveTo>
                      <a:pt x="477" y="620"/>
                    </a:moveTo>
                    <a:lnTo>
                      <a:pt x="415" y="614"/>
                    </a:lnTo>
                    <a:lnTo>
                      <a:pt x="416" y="598"/>
                    </a:lnTo>
                    <a:lnTo>
                      <a:pt x="478" y="605"/>
                    </a:lnTo>
                    <a:lnTo>
                      <a:pt x="477" y="620"/>
                    </a:lnTo>
                    <a:close/>
                    <a:moveTo>
                      <a:pt x="415" y="614"/>
                    </a:moveTo>
                    <a:lnTo>
                      <a:pt x="412" y="614"/>
                    </a:lnTo>
                    <a:lnTo>
                      <a:pt x="414" y="614"/>
                    </a:lnTo>
                    <a:lnTo>
                      <a:pt x="415" y="606"/>
                    </a:lnTo>
                    <a:lnTo>
                      <a:pt x="415" y="614"/>
                    </a:lnTo>
                    <a:close/>
                    <a:moveTo>
                      <a:pt x="414" y="614"/>
                    </a:moveTo>
                    <a:lnTo>
                      <a:pt x="356" y="607"/>
                    </a:lnTo>
                    <a:lnTo>
                      <a:pt x="357" y="592"/>
                    </a:lnTo>
                    <a:lnTo>
                      <a:pt x="416" y="598"/>
                    </a:lnTo>
                    <a:lnTo>
                      <a:pt x="414" y="614"/>
                    </a:lnTo>
                    <a:close/>
                    <a:moveTo>
                      <a:pt x="357" y="592"/>
                    </a:moveTo>
                    <a:lnTo>
                      <a:pt x="357" y="592"/>
                    </a:lnTo>
                    <a:lnTo>
                      <a:pt x="357" y="592"/>
                    </a:lnTo>
                    <a:lnTo>
                      <a:pt x="356" y="600"/>
                    </a:lnTo>
                    <a:lnTo>
                      <a:pt x="357" y="592"/>
                    </a:lnTo>
                    <a:close/>
                    <a:moveTo>
                      <a:pt x="356" y="607"/>
                    </a:moveTo>
                    <a:lnTo>
                      <a:pt x="297" y="605"/>
                    </a:lnTo>
                    <a:lnTo>
                      <a:pt x="298" y="588"/>
                    </a:lnTo>
                    <a:lnTo>
                      <a:pt x="357" y="592"/>
                    </a:lnTo>
                    <a:lnTo>
                      <a:pt x="356" y="607"/>
                    </a:lnTo>
                    <a:close/>
                    <a:moveTo>
                      <a:pt x="297" y="605"/>
                    </a:moveTo>
                    <a:lnTo>
                      <a:pt x="239" y="601"/>
                    </a:lnTo>
                    <a:lnTo>
                      <a:pt x="239" y="585"/>
                    </a:lnTo>
                    <a:lnTo>
                      <a:pt x="298" y="588"/>
                    </a:lnTo>
                    <a:lnTo>
                      <a:pt x="297" y="605"/>
                    </a:lnTo>
                    <a:close/>
                    <a:moveTo>
                      <a:pt x="239" y="585"/>
                    </a:moveTo>
                    <a:lnTo>
                      <a:pt x="240" y="585"/>
                    </a:lnTo>
                    <a:lnTo>
                      <a:pt x="239" y="585"/>
                    </a:lnTo>
                    <a:lnTo>
                      <a:pt x="239" y="593"/>
                    </a:lnTo>
                    <a:lnTo>
                      <a:pt x="239" y="585"/>
                    </a:lnTo>
                    <a:close/>
                    <a:moveTo>
                      <a:pt x="239" y="601"/>
                    </a:moveTo>
                    <a:lnTo>
                      <a:pt x="177" y="598"/>
                    </a:lnTo>
                    <a:lnTo>
                      <a:pt x="177" y="582"/>
                    </a:lnTo>
                    <a:lnTo>
                      <a:pt x="239" y="585"/>
                    </a:lnTo>
                    <a:lnTo>
                      <a:pt x="239" y="601"/>
                    </a:lnTo>
                    <a:close/>
                    <a:moveTo>
                      <a:pt x="177" y="598"/>
                    </a:moveTo>
                    <a:lnTo>
                      <a:pt x="176" y="598"/>
                    </a:lnTo>
                    <a:lnTo>
                      <a:pt x="177" y="598"/>
                    </a:lnTo>
                    <a:lnTo>
                      <a:pt x="177" y="589"/>
                    </a:lnTo>
                    <a:lnTo>
                      <a:pt x="177" y="598"/>
                    </a:lnTo>
                    <a:close/>
                    <a:moveTo>
                      <a:pt x="177" y="598"/>
                    </a:moveTo>
                    <a:lnTo>
                      <a:pt x="118" y="594"/>
                    </a:lnTo>
                    <a:lnTo>
                      <a:pt x="119" y="579"/>
                    </a:lnTo>
                    <a:lnTo>
                      <a:pt x="177" y="582"/>
                    </a:lnTo>
                    <a:lnTo>
                      <a:pt x="177" y="598"/>
                    </a:lnTo>
                    <a:close/>
                    <a:moveTo>
                      <a:pt x="118" y="594"/>
                    </a:moveTo>
                    <a:lnTo>
                      <a:pt x="112" y="594"/>
                    </a:lnTo>
                    <a:lnTo>
                      <a:pt x="110" y="588"/>
                    </a:lnTo>
                    <a:lnTo>
                      <a:pt x="118" y="587"/>
                    </a:lnTo>
                    <a:lnTo>
                      <a:pt x="118" y="594"/>
                    </a:lnTo>
                    <a:close/>
                    <a:moveTo>
                      <a:pt x="110" y="588"/>
                    </a:moveTo>
                    <a:lnTo>
                      <a:pt x="0" y="11"/>
                    </a:lnTo>
                    <a:lnTo>
                      <a:pt x="15" y="7"/>
                    </a:lnTo>
                    <a:lnTo>
                      <a:pt x="126" y="585"/>
                    </a:lnTo>
                    <a:lnTo>
                      <a:pt x="110" y="58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1" name="Freeform 353"/>
              <p:cNvSpPr>
                <a:spLocks noEditPoints="1"/>
              </p:cNvSpPr>
              <p:nvPr/>
            </p:nvSpPr>
            <p:spPr bwMode="auto">
              <a:xfrm>
                <a:off x="2560" y="1605"/>
                <a:ext cx="216" cy="1422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0" y="0"/>
                  </a:cxn>
                  <a:cxn ang="0">
                    <a:pos x="182" y="458"/>
                  </a:cxn>
                  <a:cxn ang="0">
                    <a:pos x="165" y="458"/>
                  </a:cxn>
                  <a:cxn ang="0">
                    <a:pos x="150" y="461"/>
                  </a:cxn>
                  <a:cxn ang="0">
                    <a:pos x="137" y="461"/>
                  </a:cxn>
                  <a:cxn ang="0">
                    <a:pos x="120" y="464"/>
                  </a:cxn>
                  <a:cxn ang="0">
                    <a:pos x="108" y="464"/>
                  </a:cxn>
                  <a:cxn ang="0">
                    <a:pos x="91" y="467"/>
                  </a:cxn>
                  <a:cxn ang="0">
                    <a:pos x="74" y="467"/>
                  </a:cxn>
                  <a:cxn ang="0">
                    <a:pos x="61" y="471"/>
                  </a:cxn>
                  <a:cxn ang="0">
                    <a:pos x="0" y="13"/>
                  </a:cxn>
                  <a:cxn ang="0">
                    <a:pos x="802" y="5217"/>
                  </a:cxn>
                  <a:cxn ang="0">
                    <a:pos x="861" y="5671"/>
                  </a:cxn>
                  <a:cxn ang="0">
                    <a:pos x="740" y="5687"/>
                  </a:cxn>
                  <a:cxn ang="0">
                    <a:pos x="681" y="5230"/>
                  </a:cxn>
                  <a:cxn ang="0">
                    <a:pos x="698" y="5226"/>
                  </a:cxn>
                  <a:cxn ang="0">
                    <a:pos x="714" y="5226"/>
                  </a:cxn>
                  <a:cxn ang="0">
                    <a:pos x="727" y="5224"/>
                  </a:cxn>
                  <a:cxn ang="0">
                    <a:pos x="744" y="5224"/>
                  </a:cxn>
                  <a:cxn ang="0">
                    <a:pos x="757" y="5220"/>
                  </a:cxn>
                  <a:cxn ang="0">
                    <a:pos x="773" y="5220"/>
                  </a:cxn>
                  <a:cxn ang="0">
                    <a:pos x="789" y="5217"/>
                  </a:cxn>
                  <a:cxn ang="0">
                    <a:pos x="802" y="5217"/>
                  </a:cxn>
                </a:cxnLst>
                <a:rect l="0" t="0" r="r" b="b"/>
                <a:pathLst>
                  <a:path w="861" h="5687">
                    <a:moveTo>
                      <a:pt x="0" y="13"/>
                    </a:moveTo>
                    <a:lnTo>
                      <a:pt x="120" y="0"/>
                    </a:lnTo>
                    <a:lnTo>
                      <a:pt x="182" y="458"/>
                    </a:lnTo>
                    <a:lnTo>
                      <a:pt x="165" y="458"/>
                    </a:lnTo>
                    <a:lnTo>
                      <a:pt x="150" y="461"/>
                    </a:lnTo>
                    <a:lnTo>
                      <a:pt x="137" y="461"/>
                    </a:lnTo>
                    <a:lnTo>
                      <a:pt x="120" y="464"/>
                    </a:lnTo>
                    <a:lnTo>
                      <a:pt x="108" y="464"/>
                    </a:lnTo>
                    <a:lnTo>
                      <a:pt x="91" y="467"/>
                    </a:lnTo>
                    <a:lnTo>
                      <a:pt x="74" y="467"/>
                    </a:lnTo>
                    <a:lnTo>
                      <a:pt x="61" y="471"/>
                    </a:lnTo>
                    <a:lnTo>
                      <a:pt x="0" y="13"/>
                    </a:lnTo>
                    <a:close/>
                    <a:moveTo>
                      <a:pt x="802" y="5217"/>
                    </a:moveTo>
                    <a:lnTo>
                      <a:pt x="861" y="5671"/>
                    </a:lnTo>
                    <a:lnTo>
                      <a:pt x="740" y="5687"/>
                    </a:lnTo>
                    <a:lnTo>
                      <a:pt x="681" y="5230"/>
                    </a:lnTo>
                    <a:lnTo>
                      <a:pt x="698" y="5226"/>
                    </a:lnTo>
                    <a:lnTo>
                      <a:pt x="714" y="5226"/>
                    </a:lnTo>
                    <a:lnTo>
                      <a:pt x="727" y="5224"/>
                    </a:lnTo>
                    <a:lnTo>
                      <a:pt x="744" y="5224"/>
                    </a:lnTo>
                    <a:lnTo>
                      <a:pt x="757" y="5220"/>
                    </a:lnTo>
                    <a:lnTo>
                      <a:pt x="773" y="5220"/>
                    </a:lnTo>
                    <a:lnTo>
                      <a:pt x="789" y="5217"/>
                    </a:lnTo>
                    <a:lnTo>
                      <a:pt x="802" y="52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2" name="Freeform 354"/>
              <p:cNvSpPr>
                <a:spLocks noEditPoints="1"/>
              </p:cNvSpPr>
              <p:nvPr/>
            </p:nvSpPr>
            <p:spPr bwMode="auto">
              <a:xfrm>
                <a:off x="2558" y="1603"/>
                <a:ext cx="50" cy="123"/>
              </a:xfrm>
              <a:custGeom>
                <a:avLst/>
                <a:gdLst/>
                <a:ahLst/>
                <a:cxnLst>
                  <a:cxn ang="0">
                    <a:pos x="127" y="1"/>
                  </a:cxn>
                  <a:cxn ang="0">
                    <a:pos x="9" y="31"/>
                  </a:cxn>
                  <a:cxn ang="0">
                    <a:pos x="127" y="1"/>
                  </a:cxn>
                  <a:cxn ang="0">
                    <a:pos x="136" y="8"/>
                  </a:cxn>
                  <a:cxn ang="0">
                    <a:pos x="127" y="1"/>
                  </a:cxn>
                  <a:cxn ang="0">
                    <a:pos x="198" y="466"/>
                  </a:cxn>
                  <a:cxn ang="0">
                    <a:pos x="121" y="10"/>
                  </a:cxn>
                  <a:cxn ang="0">
                    <a:pos x="198" y="466"/>
                  </a:cxn>
                  <a:cxn ang="0">
                    <a:pos x="190" y="475"/>
                  </a:cxn>
                  <a:cxn ang="0">
                    <a:pos x="198" y="466"/>
                  </a:cxn>
                  <a:cxn ang="0">
                    <a:pos x="173" y="475"/>
                  </a:cxn>
                  <a:cxn ang="0">
                    <a:pos x="190" y="458"/>
                  </a:cxn>
                  <a:cxn ang="0">
                    <a:pos x="172" y="458"/>
                  </a:cxn>
                  <a:cxn ang="0">
                    <a:pos x="173" y="458"/>
                  </a:cxn>
                  <a:cxn ang="0">
                    <a:pos x="172" y="458"/>
                  </a:cxn>
                  <a:cxn ang="0">
                    <a:pos x="159" y="477"/>
                  </a:cxn>
                  <a:cxn ang="0">
                    <a:pos x="172" y="458"/>
                  </a:cxn>
                  <a:cxn ang="0">
                    <a:pos x="159" y="477"/>
                  </a:cxn>
                  <a:cxn ang="0">
                    <a:pos x="158" y="479"/>
                  </a:cxn>
                  <a:cxn ang="0">
                    <a:pos x="159" y="477"/>
                  </a:cxn>
                  <a:cxn ang="0">
                    <a:pos x="145" y="479"/>
                  </a:cxn>
                  <a:cxn ang="0">
                    <a:pos x="158" y="462"/>
                  </a:cxn>
                  <a:cxn ang="0">
                    <a:pos x="142" y="462"/>
                  </a:cxn>
                  <a:cxn ang="0">
                    <a:pos x="145" y="462"/>
                  </a:cxn>
                  <a:cxn ang="0">
                    <a:pos x="142" y="462"/>
                  </a:cxn>
                  <a:cxn ang="0">
                    <a:pos x="130" y="481"/>
                  </a:cxn>
                  <a:cxn ang="0">
                    <a:pos x="142" y="462"/>
                  </a:cxn>
                  <a:cxn ang="0">
                    <a:pos x="130" y="481"/>
                  </a:cxn>
                  <a:cxn ang="0">
                    <a:pos x="128" y="481"/>
                  </a:cxn>
                  <a:cxn ang="0">
                    <a:pos x="130" y="481"/>
                  </a:cxn>
                  <a:cxn ang="0">
                    <a:pos x="116" y="481"/>
                  </a:cxn>
                  <a:cxn ang="0">
                    <a:pos x="128" y="464"/>
                  </a:cxn>
                  <a:cxn ang="0">
                    <a:pos x="113" y="464"/>
                  </a:cxn>
                  <a:cxn ang="0">
                    <a:pos x="116" y="464"/>
                  </a:cxn>
                  <a:cxn ang="0">
                    <a:pos x="113" y="464"/>
                  </a:cxn>
                  <a:cxn ang="0">
                    <a:pos x="100" y="484"/>
                  </a:cxn>
                  <a:cxn ang="0">
                    <a:pos x="113" y="464"/>
                  </a:cxn>
                  <a:cxn ang="0">
                    <a:pos x="100" y="484"/>
                  </a:cxn>
                  <a:cxn ang="0">
                    <a:pos x="99" y="485"/>
                  </a:cxn>
                  <a:cxn ang="0">
                    <a:pos x="100" y="484"/>
                  </a:cxn>
                  <a:cxn ang="0">
                    <a:pos x="82" y="485"/>
                  </a:cxn>
                  <a:cxn ang="0">
                    <a:pos x="99" y="468"/>
                  </a:cxn>
                  <a:cxn ang="0">
                    <a:pos x="81" y="468"/>
                  </a:cxn>
                  <a:cxn ang="0">
                    <a:pos x="82" y="468"/>
                  </a:cxn>
                  <a:cxn ang="0">
                    <a:pos x="81" y="468"/>
                  </a:cxn>
                  <a:cxn ang="0">
                    <a:pos x="72" y="488"/>
                  </a:cxn>
                  <a:cxn ang="0">
                    <a:pos x="81" y="468"/>
                  </a:cxn>
                  <a:cxn ang="0">
                    <a:pos x="72" y="488"/>
                  </a:cxn>
                  <a:cxn ang="0">
                    <a:pos x="62" y="481"/>
                  </a:cxn>
                  <a:cxn ang="0">
                    <a:pos x="72" y="488"/>
                  </a:cxn>
                  <a:cxn ang="0">
                    <a:pos x="0" y="23"/>
                  </a:cxn>
                  <a:cxn ang="0">
                    <a:pos x="77" y="479"/>
                  </a:cxn>
                </a:cxnLst>
                <a:rect l="0" t="0" r="r" b="b"/>
                <a:pathLst>
                  <a:path w="199" h="490">
                    <a:moveTo>
                      <a:pt x="6" y="14"/>
                    </a:moveTo>
                    <a:lnTo>
                      <a:pt x="127" y="1"/>
                    </a:lnTo>
                    <a:lnTo>
                      <a:pt x="130" y="18"/>
                    </a:lnTo>
                    <a:lnTo>
                      <a:pt x="9" y="31"/>
                    </a:lnTo>
                    <a:lnTo>
                      <a:pt x="6" y="14"/>
                    </a:lnTo>
                    <a:close/>
                    <a:moveTo>
                      <a:pt x="127" y="1"/>
                    </a:moveTo>
                    <a:lnTo>
                      <a:pt x="135" y="0"/>
                    </a:lnTo>
                    <a:lnTo>
                      <a:pt x="136" y="8"/>
                    </a:lnTo>
                    <a:lnTo>
                      <a:pt x="128" y="9"/>
                    </a:lnTo>
                    <a:lnTo>
                      <a:pt x="127" y="1"/>
                    </a:lnTo>
                    <a:close/>
                    <a:moveTo>
                      <a:pt x="136" y="8"/>
                    </a:moveTo>
                    <a:lnTo>
                      <a:pt x="198" y="466"/>
                    </a:lnTo>
                    <a:lnTo>
                      <a:pt x="182" y="467"/>
                    </a:lnTo>
                    <a:lnTo>
                      <a:pt x="121" y="10"/>
                    </a:lnTo>
                    <a:lnTo>
                      <a:pt x="136" y="8"/>
                    </a:lnTo>
                    <a:close/>
                    <a:moveTo>
                      <a:pt x="198" y="466"/>
                    </a:moveTo>
                    <a:lnTo>
                      <a:pt x="199" y="475"/>
                    </a:lnTo>
                    <a:lnTo>
                      <a:pt x="190" y="475"/>
                    </a:lnTo>
                    <a:lnTo>
                      <a:pt x="190" y="467"/>
                    </a:lnTo>
                    <a:lnTo>
                      <a:pt x="198" y="466"/>
                    </a:lnTo>
                    <a:close/>
                    <a:moveTo>
                      <a:pt x="190" y="475"/>
                    </a:moveTo>
                    <a:lnTo>
                      <a:pt x="173" y="475"/>
                    </a:lnTo>
                    <a:lnTo>
                      <a:pt x="173" y="458"/>
                    </a:lnTo>
                    <a:lnTo>
                      <a:pt x="190" y="458"/>
                    </a:lnTo>
                    <a:lnTo>
                      <a:pt x="190" y="475"/>
                    </a:lnTo>
                    <a:close/>
                    <a:moveTo>
                      <a:pt x="172" y="458"/>
                    </a:moveTo>
                    <a:lnTo>
                      <a:pt x="173" y="458"/>
                    </a:lnTo>
                    <a:lnTo>
                      <a:pt x="173" y="458"/>
                    </a:lnTo>
                    <a:lnTo>
                      <a:pt x="173" y="467"/>
                    </a:lnTo>
                    <a:lnTo>
                      <a:pt x="172" y="458"/>
                    </a:lnTo>
                    <a:close/>
                    <a:moveTo>
                      <a:pt x="176" y="475"/>
                    </a:moveTo>
                    <a:lnTo>
                      <a:pt x="159" y="477"/>
                    </a:lnTo>
                    <a:lnTo>
                      <a:pt x="155" y="462"/>
                    </a:lnTo>
                    <a:lnTo>
                      <a:pt x="172" y="458"/>
                    </a:lnTo>
                    <a:lnTo>
                      <a:pt x="176" y="475"/>
                    </a:lnTo>
                    <a:close/>
                    <a:moveTo>
                      <a:pt x="159" y="477"/>
                    </a:moveTo>
                    <a:lnTo>
                      <a:pt x="158" y="479"/>
                    </a:lnTo>
                    <a:lnTo>
                      <a:pt x="158" y="479"/>
                    </a:lnTo>
                    <a:lnTo>
                      <a:pt x="158" y="470"/>
                    </a:lnTo>
                    <a:lnTo>
                      <a:pt x="159" y="477"/>
                    </a:lnTo>
                    <a:close/>
                    <a:moveTo>
                      <a:pt x="158" y="479"/>
                    </a:moveTo>
                    <a:lnTo>
                      <a:pt x="145" y="479"/>
                    </a:lnTo>
                    <a:lnTo>
                      <a:pt x="145" y="462"/>
                    </a:lnTo>
                    <a:lnTo>
                      <a:pt x="158" y="462"/>
                    </a:lnTo>
                    <a:lnTo>
                      <a:pt x="158" y="479"/>
                    </a:lnTo>
                    <a:close/>
                    <a:moveTo>
                      <a:pt x="142" y="462"/>
                    </a:moveTo>
                    <a:lnTo>
                      <a:pt x="144" y="462"/>
                    </a:lnTo>
                    <a:lnTo>
                      <a:pt x="145" y="462"/>
                    </a:lnTo>
                    <a:lnTo>
                      <a:pt x="145" y="470"/>
                    </a:lnTo>
                    <a:lnTo>
                      <a:pt x="142" y="462"/>
                    </a:lnTo>
                    <a:close/>
                    <a:moveTo>
                      <a:pt x="146" y="477"/>
                    </a:moveTo>
                    <a:lnTo>
                      <a:pt x="130" y="481"/>
                    </a:lnTo>
                    <a:lnTo>
                      <a:pt x="127" y="464"/>
                    </a:lnTo>
                    <a:lnTo>
                      <a:pt x="142" y="462"/>
                    </a:lnTo>
                    <a:lnTo>
                      <a:pt x="146" y="477"/>
                    </a:lnTo>
                    <a:close/>
                    <a:moveTo>
                      <a:pt x="130" y="481"/>
                    </a:moveTo>
                    <a:lnTo>
                      <a:pt x="128" y="481"/>
                    </a:lnTo>
                    <a:lnTo>
                      <a:pt x="128" y="481"/>
                    </a:lnTo>
                    <a:lnTo>
                      <a:pt x="128" y="473"/>
                    </a:lnTo>
                    <a:lnTo>
                      <a:pt x="130" y="481"/>
                    </a:lnTo>
                    <a:close/>
                    <a:moveTo>
                      <a:pt x="128" y="481"/>
                    </a:moveTo>
                    <a:lnTo>
                      <a:pt x="116" y="481"/>
                    </a:lnTo>
                    <a:lnTo>
                      <a:pt x="116" y="464"/>
                    </a:lnTo>
                    <a:lnTo>
                      <a:pt x="128" y="464"/>
                    </a:lnTo>
                    <a:lnTo>
                      <a:pt x="128" y="481"/>
                    </a:lnTo>
                    <a:close/>
                    <a:moveTo>
                      <a:pt x="113" y="464"/>
                    </a:moveTo>
                    <a:lnTo>
                      <a:pt x="114" y="464"/>
                    </a:lnTo>
                    <a:lnTo>
                      <a:pt x="116" y="464"/>
                    </a:lnTo>
                    <a:lnTo>
                      <a:pt x="116" y="473"/>
                    </a:lnTo>
                    <a:lnTo>
                      <a:pt x="113" y="464"/>
                    </a:lnTo>
                    <a:close/>
                    <a:moveTo>
                      <a:pt x="117" y="481"/>
                    </a:moveTo>
                    <a:lnTo>
                      <a:pt x="100" y="484"/>
                    </a:lnTo>
                    <a:lnTo>
                      <a:pt x="98" y="468"/>
                    </a:lnTo>
                    <a:lnTo>
                      <a:pt x="113" y="464"/>
                    </a:lnTo>
                    <a:lnTo>
                      <a:pt x="117" y="481"/>
                    </a:lnTo>
                    <a:close/>
                    <a:moveTo>
                      <a:pt x="100" y="484"/>
                    </a:moveTo>
                    <a:lnTo>
                      <a:pt x="100" y="485"/>
                    </a:lnTo>
                    <a:lnTo>
                      <a:pt x="99" y="485"/>
                    </a:lnTo>
                    <a:lnTo>
                      <a:pt x="99" y="476"/>
                    </a:lnTo>
                    <a:lnTo>
                      <a:pt x="100" y="484"/>
                    </a:lnTo>
                    <a:close/>
                    <a:moveTo>
                      <a:pt x="99" y="485"/>
                    </a:moveTo>
                    <a:lnTo>
                      <a:pt x="82" y="485"/>
                    </a:lnTo>
                    <a:lnTo>
                      <a:pt x="82" y="468"/>
                    </a:lnTo>
                    <a:lnTo>
                      <a:pt x="99" y="468"/>
                    </a:lnTo>
                    <a:lnTo>
                      <a:pt x="99" y="485"/>
                    </a:lnTo>
                    <a:close/>
                    <a:moveTo>
                      <a:pt x="81" y="468"/>
                    </a:moveTo>
                    <a:lnTo>
                      <a:pt x="82" y="468"/>
                    </a:lnTo>
                    <a:lnTo>
                      <a:pt x="82" y="468"/>
                    </a:lnTo>
                    <a:lnTo>
                      <a:pt x="82" y="476"/>
                    </a:lnTo>
                    <a:lnTo>
                      <a:pt x="81" y="468"/>
                    </a:lnTo>
                    <a:close/>
                    <a:moveTo>
                      <a:pt x="85" y="484"/>
                    </a:moveTo>
                    <a:lnTo>
                      <a:pt x="72" y="488"/>
                    </a:lnTo>
                    <a:lnTo>
                      <a:pt x="68" y="472"/>
                    </a:lnTo>
                    <a:lnTo>
                      <a:pt x="81" y="468"/>
                    </a:lnTo>
                    <a:lnTo>
                      <a:pt x="85" y="484"/>
                    </a:lnTo>
                    <a:close/>
                    <a:moveTo>
                      <a:pt x="72" y="488"/>
                    </a:moveTo>
                    <a:lnTo>
                      <a:pt x="63" y="490"/>
                    </a:lnTo>
                    <a:lnTo>
                      <a:pt x="62" y="481"/>
                    </a:lnTo>
                    <a:lnTo>
                      <a:pt x="69" y="480"/>
                    </a:lnTo>
                    <a:lnTo>
                      <a:pt x="72" y="488"/>
                    </a:lnTo>
                    <a:close/>
                    <a:moveTo>
                      <a:pt x="62" y="481"/>
                    </a:moveTo>
                    <a:lnTo>
                      <a:pt x="0" y="23"/>
                    </a:lnTo>
                    <a:lnTo>
                      <a:pt x="15" y="22"/>
                    </a:lnTo>
                    <a:lnTo>
                      <a:pt x="77" y="479"/>
                    </a:lnTo>
                    <a:lnTo>
                      <a:pt x="62" y="48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3" name="Freeform 355"/>
              <p:cNvSpPr>
                <a:spLocks noEditPoints="1"/>
              </p:cNvSpPr>
              <p:nvPr/>
            </p:nvSpPr>
            <p:spPr bwMode="auto">
              <a:xfrm>
                <a:off x="2728" y="2907"/>
                <a:ext cx="50" cy="122"/>
              </a:xfrm>
              <a:custGeom>
                <a:avLst/>
                <a:gdLst/>
                <a:ahLst/>
                <a:cxnLst>
                  <a:cxn ang="0">
                    <a:pos x="197" y="462"/>
                  </a:cxn>
                  <a:cxn ang="0">
                    <a:pos x="122" y="11"/>
                  </a:cxn>
                  <a:cxn ang="0">
                    <a:pos x="197" y="462"/>
                  </a:cxn>
                  <a:cxn ang="0">
                    <a:pos x="190" y="471"/>
                  </a:cxn>
                  <a:cxn ang="0">
                    <a:pos x="197" y="462"/>
                  </a:cxn>
                  <a:cxn ang="0">
                    <a:pos x="69" y="488"/>
                  </a:cxn>
                  <a:cxn ang="0">
                    <a:pos x="188" y="454"/>
                  </a:cxn>
                  <a:cxn ang="0">
                    <a:pos x="69" y="488"/>
                  </a:cxn>
                  <a:cxn ang="0">
                    <a:pos x="60" y="480"/>
                  </a:cxn>
                  <a:cxn ang="0">
                    <a:pos x="69" y="488"/>
                  </a:cxn>
                  <a:cxn ang="0">
                    <a:pos x="1" y="23"/>
                  </a:cxn>
                  <a:cxn ang="0">
                    <a:pos x="76" y="479"/>
                  </a:cxn>
                  <a:cxn ang="0">
                    <a:pos x="1" y="23"/>
                  </a:cxn>
                  <a:cxn ang="0">
                    <a:pos x="8" y="14"/>
                  </a:cxn>
                  <a:cxn ang="0">
                    <a:pos x="1" y="23"/>
                  </a:cxn>
                  <a:cxn ang="0">
                    <a:pos x="24" y="11"/>
                  </a:cxn>
                  <a:cxn ang="0">
                    <a:pos x="11" y="30"/>
                  </a:cxn>
                  <a:cxn ang="0">
                    <a:pos x="24" y="11"/>
                  </a:cxn>
                  <a:cxn ang="0">
                    <a:pos x="26" y="11"/>
                  </a:cxn>
                  <a:cxn ang="0">
                    <a:pos x="24" y="11"/>
                  </a:cxn>
                  <a:cxn ang="0">
                    <a:pos x="42" y="11"/>
                  </a:cxn>
                  <a:cxn ang="0">
                    <a:pos x="26" y="27"/>
                  </a:cxn>
                  <a:cxn ang="0">
                    <a:pos x="44" y="27"/>
                  </a:cxn>
                  <a:cxn ang="0">
                    <a:pos x="42" y="27"/>
                  </a:cxn>
                  <a:cxn ang="0">
                    <a:pos x="44" y="27"/>
                  </a:cxn>
                  <a:cxn ang="0">
                    <a:pos x="53" y="8"/>
                  </a:cxn>
                  <a:cxn ang="0">
                    <a:pos x="44" y="27"/>
                  </a:cxn>
                  <a:cxn ang="0">
                    <a:pos x="53" y="8"/>
                  </a:cxn>
                  <a:cxn ang="0">
                    <a:pos x="55" y="7"/>
                  </a:cxn>
                  <a:cxn ang="0">
                    <a:pos x="53" y="8"/>
                  </a:cxn>
                  <a:cxn ang="0">
                    <a:pos x="72" y="7"/>
                  </a:cxn>
                  <a:cxn ang="0">
                    <a:pos x="55" y="23"/>
                  </a:cxn>
                  <a:cxn ang="0">
                    <a:pos x="73" y="23"/>
                  </a:cxn>
                  <a:cxn ang="0">
                    <a:pos x="72" y="23"/>
                  </a:cxn>
                  <a:cxn ang="0">
                    <a:pos x="73" y="23"/>
                  </a:cxn>
                  <a:cxn ang="0">
                    <a:pos x="82" y="4"/>
                  </a:cxn>
                  <a:cxn ang="0">
                    <a:pos x="73" y="23"/>
                  </a:cxn>
                  <a:cxn ang="0">
                    <a:pos x="82" y="4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101" y="4"/>
                  </a:cxn>
                  <a:cxn ang="0">
                    <a:pos x="85" y="21"/>
                  </a:cxn>
                  <a:cxn ang="0">
                    <a:pos x="103" y="21"/>
                  </a:cxn>
                  <a:cxn ang="0">
                    <a:pos x="101" y="21"/>
                  </a:cxn>
                  <a:cxn ang="0">
                    <a:pos x="103" y="21"/>
                  </a:cxn>
                  <a:cxn ang="0">
                    <a:pos x="116" y="2"/>
                  </a:cxn>
                  <a:cxn ang="0">
                    <a:pos x="103" y="21"/>
                  </a:cxn>
                  <a:cxn ang="0">
                    <a:pos x="116" y="2"/>
                  </a:cxn>
                  <a:cxn ang="0">
                    <a:pos x="117" y="0"/>
                  </a:cxn>
                  <a:cxn ang="0">
                    <a:pos x="116" y="2"/>
                  </a:cxn>
                  <a:cxn ang="0">
                    <a:pos x="130" y="0"/>
                  </a:cxn>
                  <a:cxn ang="0">
                    <a:pos x="117" y="17"/>
                  </a:cxn>
                </a:cxnLst>
                <a:rect l="0" t="0" r="r" b="b"/>
                <a:pathLst>
                  <a:path w="198" h="488">
                    <a:moveTo>
                      <a:pt x="139" y="8"/>
                    </a:moveTo>
                    <a:lnTo>
                      <a:pt x="197" y="462"/>
                    </a:lnTo>
                    <a:lnTo>
                      <a:pt x="181" y="463"/>
                    </a:lnTo>
                    <a:lnTo>
                      <a:pt x="122" y="11"/>
                    </a:lnTo>
                    <a:lnTo>
                      <a:pt x="139" y="8"/>
                    </a:lnTo>
                    <a:close/>
                    <a:moveTo>
                      <a:pt x="197" y="462"/>
                    </a:moveTo>
                    <a:lnTo>
                      <a:pt x="198" y="470"/>
                    </a:lnTo>
                    <a:lnTo>
                      <a:pt x="190" y="471"/>
                    </a:lnTo>
                    <a:lnTo>
                      <a:pt x="189" y="463"/>
                    </a:lnTo>
                    <a:lnTo>
                      <a:pt x="197" y="462"/>
                    </a:lnTo>
                    <a:close/>
                    <a:moveTo>
                      <a:pt x="190" y="471"/>
                    </a:moveTo>
                    <a:lnTo>
                      <a:pt x="69" y="488"/>
                    </a:lnTo>
                    <a:lnTo>
                      <a:pt x="67" y="471"/>
                    </a:lnTo>
                    <a:lnTo>
                      <a:pt x="188" y="454"/>
                    </a:lnTo>
                    <a:lnTo>
                      <a:pt x="190" y="471"/>
                    </a:lnTo>
                    <a:close/>
                    <a:moveTo>
                      <a:pt x="69" y="488"/>
                    </a:moveTo>
                    <a:lnTo>
                      <a:pt x="62" y="488"/>
                    </a:lnTo>
                    <a:lnTo>
                      <a:pt x="60" y="480"/>
                    </a:lnTo>
                    <a:lnTo>
                      <a:pt x="68" y="479"/>
                    </a:lnTo>
                    <a:lnTo>
                      <a:pt x="69" y="488"/>
                    </a:lnTo>
                    <a:close/>
                    <a:moveTo>
                      <a:pt x="60" y="480"/>
                    </a:moveTo>
                    <a:lnTo>
                      <a:pt x="1" y="23"/>
                    </a:lnTo>
                    <a:lnTo>
                      <a:pt x="18" y="21"/>
                    </a:lnTo>
                    <a:lnTo>
                      <a:pt x="76" y="479"/>
                    </a:lnTo>
                    <a:lnTo>
                      <a:pt x="60" y="480"/>
                    </a:lnTo>
                    <a:close/>
                    <a:moveTo>
                      <a:pt x="1" y="23"/>
                    </a:moveTo>
                    <a:lnTo>
                      <a:pt x="0" y="16"/>
                    </a:lnTo>
                    <a:lnTo>
                      <a:pt x="8" y="14"/>
                    </a:lnTo>
                    <a:lnTo>
                      <a:pt x="9" y="22"/>
                    </a:lnTo>
                    <a:lnTo>
                      <a:pt x="1" y="23"/>
                    </a:lnTo>
                    <a:close/>
                    <a:moveTo>
                      <a:pt x="8" y="14"/>
                    </a:moveTo>
                    <a:lnTo>
                      <a:pt x="24" y="11"/>
                    </a:lnTo>
                    <a:lnTo>
                      <a:pt x="27" y="27"/>
                    </a:lnTo>
                    <a:lnTo>
                      <a:pt x="11" y="30"/>
                    </a:lnTo>
                    <a:lnTo>
                      <a:pt x="8" y="14"/>
                    </a:lnTo>
                    <a:close/>
                    <a:moveTo>
                      <a:pt x="24" y="11"/>
                    </a:moveTo>
                    <a:lnTo>
                      <a:pt x="26" y="11"/>
                    </a:lnTo>
                    <a:lnTo>
                      <a:pt x="26" y="11"/>
                    </a:lnTo>
                    <a:lnTo>
                      <a:pt x="26" y="18"/>
                    </a:lnTo>
                    <a:lnTo>
                      <a:pt x="24" y="11"/>
                    </a:lnTo>
                    <a:close/>
                    <a:moveTo>
                      <a:pt x="26" y="11"/>
                    </a:moveTo>
                    <a:lnTo>
                      <a:pt x="42" y="11"/>
                    </a:lnTo>
                    <a:lnTo>
                      <a:pt x="42" y="27"/>
                    </a:lnTo>
                    <a:lnTo>
                      <a:pt x="26" y="27"/>
                    </a:lnTo>
                    <a:lnTo>
                      <a:pt x="26" y="11"/>
                    </a:lnTo>
                    <a:close/>
                    <a:moveTo>
                      <a:pt x="44" y="27"/>
                    </a:moveTo>
                    <a:lnTo>
                      <a:pt x="44" y="27"/>
                    </a:lnTo>
                    <a:lnTo>
                      <a:pt x="42" y="27"/>
                    </a:lnTo>
                    <a:lnTo>
                      <a:pt x="42" y="18"/>
                    </a:lnTo>
                    <a:lnTo>
                      <a:pt x="44" y="27"/>
                    </a:lnTo>
                    <a:close/>
                    <a:moveTo>
                      <a:pt x="40" y="11"/>
                    </a:moveTo>
                    <a:lnTo>
                      <a:pt x="53" y="8"/>
                    </a:lnTo>
                    <a:lnTo>
                      <a:pt x="58" y="23"/>
                    </a:lnTo>
                    <a:lnTo>
                      <a:pt x="44" y="27"/>
                    </a:lnTo>
                    <a:lnTo>
                      <a:pt x="40" y="11"/>
                    </a:lnTo>
                    <a:close/>
                    <a:moveTo>
                      <a:pt x="53" y="8"/>
                    </a:moveTo>
                    <a:lnTo>
                      <a:pt x="54" y="7"/>
                    </a:lnTo>
                    <a:lnTo>
                      <a:pt x="55" y="7"/>
                    </a:lnTo>
                    <a:lnTo>
                      <a:pt x="55" y="16"/>
                    </a:lnTo>
                    <a:lnTo>
                      <a:pt x="53" y="8"/>
                    </a:lnTo>
                    <a:close/>
                    <a:moveTo>
                      <a:pt x="55" y="7"/>
                    </a:moveTo>
                    <a:lnTo>
                      <a:pt x="72" y="7"/>
                    </a:lnTo>
                    <a:lnTo>
                      <a:pt x="72" y="23"/>
                    </a:lnTo>
                    <a:lnTo>
                      <a:pt x="55" y="23"/>
                    </a:lnTo>
                    <a:lnTo>
                      <a:pt x="55" y="7"/>
                    </a:lnTo>
                    <a:close/>
                    <a:moveTo>
                      <a:pt x="73" y="23"/>
                    </a:moveTo>
                    <a:lnTo>
                      <a:pt x="72" y="23"/>
                    </a:lnTo>
                    <a:lnTo>
                      <a:pt x="72" y="23"/>
                    </a:lnTo>
                    <a:lnTo>
                      <a:pt x="72" y="16"/>
                    </a:lnTo>
                    <a:lnTo>
                      <a:pt x="73" y="23"/>
                    </a:lnTo>
                    <a:close/>
                    <a:moveTo>
                      <a:pt x="69" y="8"/>
                    </a:moveTo>
                    <a:lnTo>
                      <a:pt x="82" y="4"/>
                    </a:lnTo>
                    <a:lnTo>
                      <a:pt x="86" y="20"/>
                    </a:lnTo>
                    <a:lnTo>
                      <a:pt x="73" y="23"/>
                    </a:lnTo>
                    <a:lnTo>
                      <a:pt x="69" y="8"/>
                    </a:lnTo>
                    <a:close/>
                    <a:moveTo>
                      <a:pt x="82" y="4"/>
                    </a:moveTo>
                    <a:lnTo>
                      <a:pt x="83" y="4"/>
                    </a:lnTo>
                    <a:lnTo>
                      <a:pt x="85" y="4"/>
                    </a:lnTo>
                    <a:lnTo>
                      <a:pt x="85" y="12"/>
                    </a:lnTo>
                    <a:lnTo>
                      <a:pt x="82" y="4"/>
                    </a:lnTo>
                    <a:close/>
                    <a:moveTo>
                      <a:pt x="85" y="4"/>
                    </a:moveTo>
                    <a:lnTo>
                      <a:pt x="101" y="4"/>
                    </a:lnTo>
                    <a:lnTo>
                      <a:pt x="101" y="21"/>
                    </a:lnTo>
                    <a:lnTo>
                      <a:pt x="85" y="21"/>
                    </a:lnTo>
                    <a:lnTo>
                      <a:pt x="85" y="4"/>
                    </a:lnTo>
                    <a:close/>
                    <a:moveTo>
                      <a:pt x="103" y="21"/>
                    </a:moveTo>
                    <a:lnTo>
                      <a:pt x="101" y="21"/>
                    </a:lnTo>
                    <a:lnTo>
                      <a:pt x="101" y="21"/>
                    </a:lnTo>
                    <a:lnTo>
                      <a:pt x="101" y="12"/>
                    </a:lnTo>
                    <a:lnTo>
                      <a:pt x="103" y="21"/>
                    </a:lnTo>
                    <a:close/>
                    <a:moveTo>
                      <a:pt x="99" y="4"/>
                    </a:moveTo>
                    <a:lnTo>
                      <a:pt x="116" y="2"/>
                    </a:lnTo>
                    <a:lnTo>
                      <a:pt x="119" y="17"/>
                    </a:lnTo>
                    <a:lnTo>
                      <a:pt x="103" y="21"/>
                    </a:lnTo>
                    <a:lnTo>
                      <a:pt x="99" y="4"/>
                    </a:lnTo>
                    <a:close/>
                    <a:moveTo>
                      <a:pt x="116" y="2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6" y="2"/>
                    </a:lnTo>
                    <a:close/>
                    <a:moveTo>
                      <a:pt x="117" y="0"/>
                    </a:moveTo>
                    <a:lnTo>
                      <a:pt x="130" y="0"/>
                    </a:lnTo>
                    <a:lnTo>
                      <a:pt x="130" y="17"/>
                    </a:lnTo>
                    <a:lnTo>
                      <a:pt x="117" y="17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4" name="Freeform 356"/>
              <p:cNvSpPr>
                <a:spLocks noEditPoints="1"/>
              </p:cNvSpPr>
              <p:nvPr/>
            </p:nvSpPr>
            <p:spPr bwMode="auto">
              <a:xfrm>
                <a:off x="2191" y="1737"/>
                <a:ext cx="954" cy="1159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99" y="0"/>
                  </a:cxn>
                  <a:cxn ang="0">
                    <a:pos x="398" y="365"/>
                  </a:cxn>
                  <a:cxn ang="0">
                    <a:pos x="385" y="376"/>
                  </a:cxn>
                  <a:cxn ang="0">
                    <a:pos x="373" y="382"/>
                  </a:cxn>
                  <a:cxn ang="0">
                    <a:pos x="360" y="392"/>
                  </a:cxn>
                  <a:cxn ang="0">
                    <a:pos x="347" y="399"/>
                  </a:cxn>
                  <a:cxn ang="0">
                    <a:pos x="337" y="408"/>
                  </a:cxn>
                  <a:cxn ang="0">
                    <a:pos x="324" y="418"/>
                  </a:cxn>
                  <a:cxn ang="0">
                    <a:pos x="313" y="425"/>
                  </a:cxn>
                  <a:cxn ang="0">
                    <a:pos x="301" y="435"/>
                  </a:cxn>
                  <a:cxn ang="0">
                    <a:pos x="0" y="66"/>
                  </a:cxn>
                  <a:cxn ang="0">
                    <a:pos x="3516" y="4201"/>
                  </a:cxn>
                  <a:cxn ang="0">
                    <a:pos x="3813" y="4570"/>
                  </a:cxn>
                  <a:cxn ang="0">
                    <a:pos x="3714" y="4636"/>
                  </a:cxn>
                  <a:cxn ang="0">
                    <a:pos x="3417" y="4267"/>
                  </a:cxn>
                  <a:cxn ang="0">
                    <a:pos x="3431" y="4261"/>
                  </a:cxn>
                  <a:cxn ang="0">
                    <a:pos x="3440" y="4250"/>
                  </a:cxn>
                  <a:cxn ang="0">
                    <a:pos x="3453" y="4244"/>
                  </a:cxn>
                  <a:cxn ang="0">
                    <a:pos x="3465" y="4234"/>
                  </a:cxn>
                  <a:cxn ang="0">
                    <a:pos x="3480" y="4225"/>
                  </a:cxn>
                  <a:cxn ang="0">
                    <a:pos x="3489" y="4218"/>
                  </a:cxn>
                  <a:cxn ang="0">
                    <a:pos x="3501" y="4212"/>
                  </a:cxn>
                  <a:cxn ang="0">
                    <a:pos x="3516" y="4201"/>
                  </a:cxn>
                </a:cxnLst>
                <a:rect l="0" t="0" r="r" b="b"/>
                <a:pathLst>
                  <a:path w="3813" h="4636">
                    <a:moveTo>
                      <a:pt x="0" y="66"/>
                    </a:moveTo>
                    <a:lnTo>
                      <a:pt x="99" y="0"/>
                    </a:lnTo>
                    <a:lnTo>
                      <a:pt x="398" y="365"/>
                    </a:lnTo>
                    <a:lnTo>
                      <a:pt x="385" y="376"/>
                    </a:lnTo>
                    <a:lnTo>
                      <a:pt x="373" y="382"/>
                    </a:lnTo>
                    <a:lnTo>
                      <a:pt x="360" y="392"/>
                    </a:lnTo>
                    <a:lnTo>
                      <a:pt x="347" y="399"/>
                    </a:lnTo>
                    <a:lnTo>
                      <a:pt x="337" y="408"/>
                    </a:lnTo>
                    <a:lnTo>
                      <a:pt x="324" y="418"/>
                    </a:lnTo>
                    <a:lnTo>
                      <a:pt x="313" y="425"/>
                    </a:lnTo>
                    <a:lnTo>
                      <a:pt x="301" y="435"/>
                    </a:lnTo>
                    <a:lnTo>
                      <a:pt x="0" y="66"/>
                    </a:lnTo>
                    <a:close/>
                    <a:moveTo>
                      <a:pt x="3516" y="4201"/>
                    </a:moveTo>
                    <a:lnTo>
                      <a:pt x="3813" y="4570"/>
                    </a:lnTo>
                    <a:lnTo>
                      <a:pt x="3714" y="4636"/>
                    </a:lnTo>
                    <a:lnTo>
                      <a:pt x="3417" y="4267"/>
                    </a:lnTo>
                    <a:lnTo>
                      <a:pt x="3431" y="4261"/>
                    </a:lnTo>
                    <a:lnTo>
                      <a:pt x="3440" y="4250"/>
                    </a:lnTo>
                    <a:lnTo>
                      <a:pt x="3453" y="4244"/>
                    </a:lnTo>
                    <a:lnTo>
                      <a:pt x="3465" y="4234"/>
                    </a:lnTo>
                    <a:lnTo>
                      <a:pt x="3480" y="4225"/>
                    </a:lnTo>
                    <a:lnTo>
                      <a:pt x="3489" y="4218"/>
                    </a:lnTo>
                    <a:lnTo>
                      <a:pt x="3501" y="4212"/>
                    </a:lnTo>
                    <a:lnTo>
                      <a:pt x="3516" y="4201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5" name="Freeform 357"/>
              <p:cNvSpPr>
                <a:spLocks noEditPoints="1"/>
              </p:cNvSpPr>
              <p:nvPr/>
            </p:nvSpPr>
            <p:spPr bwMode="auto">
              <a:xfrm>
                <a:off x="2190" y="1734"/>
                <a:ext cx="104" cy="114"/>
              </a:xfrm>
              <a:custGeom>
                <a:avLst/>
                <a:gdLst/>
                <a:ahLst/>
                <a:cxnLst>
                  <a:cxn ang="0">
                    <a:pos x="99" y="5"/>
                  </a:cxn>
                  <a:cxn ang="0">
                    <a:pos x="10" y="83"/>
                  </a:cxn>
                  <a:cxn ang="0">
                    <a:pos x="99" y="5"/>
                  </a:cxn>
                  <a:cxn ang="0">
                    <a:pos x="109" y="6"/>
                  </a:cxn>
                  <a:cxn ang="0">
                    <a:pos x="99" y="5"/>
                  </a:cxn>
                  <a:cxn ang="0">
                    <a:pos x="410" y="371"/>
                  </a:cxn>
                  <a:cxn ang="0">
                    <a:pos x="97" y="16"/>
                  </a:cxn>
                  <a:cxn ang="0">
                    <a:pos x="410" y="371"/>
                  </a:cxn>
                  <a:cxn ang="0">
                    <a:pos x="408" y="383"/>
                  </a:cxn>
                  <a:cxn ang="0">
                    <a:pos x="410" y="371"/>
                  </a:cxn>
                  <a:cxn ang="0">
                    <a:pos x="396" y="393"/>
                  </a:cxn>
                  <a:cxn ang="0">
                    <a:pos x="398" y="370"/>
                  </a:cxn>
                  <a:cxn ang="0">
                    <a:pos x="396" y="393"/>
                  </a:cxn>
                  <a:cxn ang="0">
                    <a:pos x="394" y="394"/>
                  </a:cxn>
                  <a:cxn ang="0">
                    <a:pos x="396" y="393"/>
                  </a:cxn>
                  <a:cxn ang="0">
                    <a:pos x="381" y="401"/>
                  </a:cxn>
                  <a:cxn ang="0">
                    <a:pos x="387" y="379"/>
                  </a:cxn>
                  <a:cxn ang="0">
                    <a:pos x="372" y="387"/>
                  </a:cxn>
                  <a:cxn ang="0">
                    <a:pos x="374" y="385"/>
                  </a:cxn>
                  <a:cxn ang="0">
                    <a:pos x="372" y="387"/>
                  </a:cxn>
                  <a:cxn ang="0">
                    <a:pos x="369" y="410"/>
                  </a:cxn>
                  <a:cxn ang="0">
                    <a:pos x="372" y="387"/>
                  </a:cxn>
                  <a:cxn ang="0">
                    <a:pos x="369" y="410"/>
                  </a:cxn>
                  <a:cxn ang="0">
                    <a:pos x="369" y="410"/>
                  </a:cxn>
                  <a:cxn ang="0">
                    <a:pos x="369" y="410"/>
                  </a:cxn>
                  <a:cxn ang="0">
                    <a:pos x="354" y="416"/>
                  </a:cxn>
                  <a:cxn ang="0">
                    <a:pos x="361" y="396"/>
                  </a:cxn>
                  <a:cxn ang="0">
                    <a:pos x="345" y="403"/>
                  </a:cxn>
                  <a:cxn ang="0">
                    <a:pos x="348" y="402"/>
                  </a:cxn>
                  <a:cxn ang="0">
                    <a:pos x="345" y="403"/>
                  </a:cxn>
                  <a:cxn ang="0">
                    <a:pos x="347" y="425"/>
                  </a:cxn>
                  <a:cxn ang="0">
                    <a:pos x="345" y="403"/>
                  </a:cxn>
                  <a:cxn ang="0">
                    <a:pos x="347" y="425"/>
                  </a:cxn>
                  <a:cxn ang="0">
                    <a:pos x="347" y="425"/>
                  </a:cxn>
                  <a:cxn ang="0">
                    <a:pos x="347" y="425"/>
                  </a:cxn>
                  <a:cxn ang="0">
                    <a:pos x="334" y="436"/>
                  </a:cxn>
                  <a:cxn ang="0">
                    <a:pos x="336" y="412"/>
                  </a:cxn>
                  <a:cxn ang="0">
                    <a:pos x="334" y="436"/>
                  </a:cxn>
                  <a:cxn ang="0">
                    <a:pos x="333" y="436"/>
                  </a:cxn>
                  <a:cxn ang="0">
                    <a:pos x="334" y="436"/>
                  </a:cxn>
                  <a:cxn ang="0">
                    <a:pos x="324" y="442"/>
                  </a:cxn>
                  <a:cxn ang="0">
                    <a:pos x="324" y="423"/>
                  </a:cxn>
                  <a:cxn ang="0">
                    <a:pos x="313" y="429"/>
                  </a:cxn>
                  <a:cxn ang="0">
                    <a:pos x="315" y="429"/>
                  </a:cxn>
                  <a:cxn ang="0">
                    <a:pos x="313" y="429"/>
                  </a:cxn>
                  <a:cxn ang="0">
                    <a:pos x="311" y="452"/>
                  </a:cxn>
                  <a:cxn ang="0">
                    <a:pos x="313" y="429"/>
                  </a:cxn>
                  <a:cxn ang="0">
                    <a:pos x="311" y="452"/>
                  </a:cxn>
                  <a:cxn ang="0">
                    <a:pos x="299" y="451"/>
                  </a:cxn>
                  <a:cxn ang="0">
                    <a:pos x="311" y="452"/>
                  </a:cxn>
                  <a:cxn ang="0">
                    <a:pos x="0" y="82"/>
                  </a:cxn>
                  <a:cxn ang="0">
                    <a:pos x="312" y="441"/>
                  </a:cxn>
                </a:cxnLst>
                <a:rect l="0" t="0" r="r" b="b"/>
                <a:pathLst>
                  <a:path w="415" h="456">
                    <a:moveTo>
                      <a:pt x="1" y="69"/>
                    </a:moveTo>
                    <a:lnTo>
                      <a:pt x="99" y="5"/>
                    </a:lnTo>
                    <a:lnTo>
                      <a:pt x="108" y="18"/>
                    </a:lnTo>
                    <a:lnTo>
                      <a:pt x="10" y="83"/>
                    </a:lnTo>
                    <a:lnTo>
                      <a:pt x="1" y="69"/>
                    </a:lnTo>
                    <a:close/>
                    <a:moveTo>
                      <a:pt x="99" y="5"/>
                    </a:moveTo>
                    <a:lnTo>
                      <a:pt x="105" y="0"/>
                    </a:lnTo>
                    <a:lnTo>
                      <a:pt x="109" y="6"/>
                    </a:lnTo>
                    <a:lnTo>
                      <a:pt x="104" y="11"/>
                    </a:lnTo>
                    <a:lnTo>
                      <a:pt x="99" y="5"/>
                    </a:lnTo>
                    <a:close/>
                    <a:moveTo>
                      <a:pt x="109" y="6"/>
                    </a:moveTo>
                    <a:lnTo>
                      <a:pt x="410" y="371"/>
                    </a:lnTo>
                    <a:lnTo>
                      <a:pt x="397" y="381"/>
                    </a:lnTo>
                    <a:lnTo>
                      <a:pt x="97" y="16"/>
                    </a:lnTo>
                    <a:lnTo>
                      <a:pt x="109" y="6"/>
                    </a:lnTo>
                    <a:close/>
                    <a:moveTo>
                      <a:pt x="410" y="371"/>
                    </a:moveTo>
                    <a:lnTo>
                      <a:pt x="415" y="378"/>
                    </a:lnTo>
                    <a:lnTo>
                      <a:pt x="408" y="383"/>
                    </a:lnTo>
                    <a:lnTo>
                      <a:pt x="403" y="376"/>
                    </a:lnTo>
                    <a:lnTo>
                      <a:pt x="410" y="371"/>
                    </a:lnTo>
                    <a:close/>
                    <a:moveTo>
                      <a:pt x="408" y="383"/>
                    </a:moveTo>
                    <a:lnTo>
                      <a:pt x="396" y="393"/>
                    </a:lnTo>
                    <a:lnTo>
                      <a:pt x="385" y="380"/>
                    </a:lnTo>
                    <a:lnTo>
                      <a:pt x="398" y="370"/>
                    </a:lnTo>
                    <a:lnTo>
                      <a:pt x="408" y="383"/>
                    </a:lnTo>
                    <a:close/>
                    <a:moveTo>
                      <a:pt x="396" y="393"/>
                    </a:moveTo>
                    <a:lnTo>
                      <a:pt x="394" y="393"/>
                    </a:lnTo>
                    <a:lnTo>
                      <a:pt x="394" y="394"/>
                    </a:lnTo>
                    <a:lnTo>
                      <a:pt x="390" y="387"/>
                    </a:lnTo>
                    <a:lnTo>
                      <a:pt x="396" y="393"/>
                    </a:lnTo>
                    <a:close/>
                    <a:moveTo>
                      <a:pt x="394" y="394"/>
                    </a:moveTo>
                    <a:lnTo>
                      <a:pt x="381" y="401"/>
                    </a:lnTo>
                    <a:lnTo>
                      <a:pt x="374" y="385"/>
                    </a:lnTo>
                    <a:lnTo>
                      <a:pt x="387" y="379"/>
                    </a:lnTo>
                    <a:lnTo>
                      <a:pt x="394" y="394"/>
                    </a:lnTo>
                    <a:close/>
                    <a:moveTo>
                      <a:pt x="372" y="387"/>
                    </a:moveTo>
                    <a:lnTo>
                      <a:pt x="374" y="385"/>
                    </a:lnTo>
                    <a:lnTo>
                      <a:pt x="374" y="385"/>
                    </a:lnTo>
                    <a:lnTo>
                      <a:pt x="378" y="393"/>
                    </a:lnTo>
                    <a:lnTo>
                      <a:pt x="372" y="387"/>
                    </a:lnTo>
                    <a:close/>
                    <a:moveTo>
                      <a:pt x="383" y="399"/>
                    </a:moveTo>
                    <a:lnTo>
                      <a:pt x="369" y="410"/>
                    </a:lnTo>
                    <a:lnTo>
                      <a:pt x="360" y="396"/>
                    </a:lnTo>
                    <a:lnTo>
                      <a:pt x="372" y="387"/>
                    </a:lnTo>
                    <a:lnTo>
                      <a:pt x="383" y="399"/>
                    </a:lnTo>
                    <a:close/>
                    <a:moveTo>
                      <a:pt x="369" y="410"/>
                    </a:moveTo>
                    <a:lnTo>
                      <a:pt x="369" y="410"/>
                    </a:lnTo>
                    <a:lnTo>
                      <a:pt x="369" y="410"/>
                    </a:lnTo>
                    <a:lnTo>
                      <a:pt x="365" y="403"/>
                    </a:lnTo>
                    <a:lnTo>
                      <a:pt x="369" y="410"/>
                    </a:lnTo>
                    <a:close/>
                    <a:moveTo>
                      <a:pt x="369" y="410"/>
                    </a:moveTo>
                    <a:lnTo>
                      <a:pt x="354" y="416"/>
                    </a:lnTo>
                    <a:lnTo>
                      <a:pt x="348" y="402"/>
                    </a:lnTo>
                    <a:lnTo>
                      <a:pt x="361" y="396"/>
                    </a:lnTo>
                    <a:lnTo>
                      <a:pt x="369" y="410"/>
                    </a:lnTo>
                    <a:close/>
                    <a:moveTo>
                      <a:pt x="345" y="403"/>
                    </a:moveTo>
                    <a:lnTo>
                      <a:pt x="347" y="402"/>
                    </a:lnTo>
                    <a:lnTo>
                      <a:pt x="348" y="402"/>
                    </a:lnTo>
                    <a:lnTo>
                      <a:pt x="352" y="410"/>
                    </a:lnTo>
                    <a:lnTo>
                      <a:pt x="345" y="403"/>
                    </a:lnTo>
                    <a:close/>
                    <a:moveTo>
                      <a:pt x="357" y="415"/>
                    </a:moveTo>
                    <a:lnTo>
                      <a:pt x="347" y="425"/>
                    </a:lnTo>
                    <a:lnTo>
                      <a:pt x="335" y="414"/>
                    </a:lnTo>
                    <a:lnTo>
                      <a:pt x="345" y="403"/>
                    </a:lnTo>
                    <a:lnTo>
                      <a:pt x="357" y="415"/>
                    </a:lnTo>
                    <a:close/>
                    <a:moveTo>
                      <a:pt x="347" y="425"/>
                    </a:moveTo>
                    <a:lnTo>
                      <a:pt x="347" y="425"/>
                    </a:lnTo>
                    <a:lnTo>
                      <a:pt x="347" y="425"/>
                    </a:lnTo>
                    <a:lnTo>
                      <a:pt x="342" y="419"/>
                    </a:lnTo>
                    <a:lnTo>
                      <a:pt x="347" y="425"/>
                    </a:lnTo>
                    <a:close/>
                    <a:moveTo>
                      <a:pt x="347" y="425"/>
                    </a:moveTo>
                    <a:lnTo>
                      <a:pt x="334" y="436"/>
                    </a:lnTo>
                    <a:lnTo>
                      <a:pt x="324" y="423"/>
                    </a:lnTo>
                    <a:lnTo>
                      <a:pt x="336" y="412"/>
                    </a:lnTo>
                    <a:lnTo>
                      <a:pt x="347" y="425"/>
                    </a:lnTo>
                    <a:close/>
                    <a:moveTo>
                      <a:pt x="334" y="436"/>
                    </a:moveTo>
                    <a:lnTo>
                      <a:pt x="333" y="436"/>
                    </a:lnTo>
                    <a:lnTo>
                      <a:pt x="333" y="436"/>
                    </a:lnTo>
                    <a:lnTo>
                      <a:pt x="329" y="429"/>
                    </a:lnTo>
                    <a:lnTo>
                      <a:pt x="334" y="436"/>
                    </a:lnTo>
                    <a:close/>
                    <a:moveTo>
                      <a:pt x="333" y="436"/>
                    </a:moveTo>
                    <a:lnTo>
                      <a:pt x="324" y="442"/>
                    </a:lnTo>
                    <a:lnTo>
                      <a:pt x="315" y="429"/>
                    </a:lnTo>
                    <a:lnTo>
                      <a:pt x="324" y="423"/>
                    </a:lnTo>
                    <a:lnTo>
                      <a:pt x="333" y="436"/>
                    </a:lnTo>
                    <a:close/>
                    <a:moveTo>
                      <a:pt x="313" y="429"/>
                    </a:moveTo>
                    <a:lnTo>
                      <a:pt x="315" y="429"/>
                    </a:lnTo>
                    <a:lnTo>
                      <a:pt x="315" y="429"/>
                    </a:lnTo>
                    <a:lnTo>
                      <a:pt x="318" y="436"/>
                    </a:lnTo>
                    <a:lnTo>
                      <a:pt x="313" y="429"/>
                    </a:lnTo>
                    <a:close/>
                    <a:moveTo>
                      <a:pt x="324" y="442"/>
                    </a:moveTo>
                    <a:lnTo>
                      <a:pt x="311" y="452"/>
                    </a:lnTo>
                    <a:lnTo>
                      <a:pt x="300" y="439"/>
                    </a:lnTo>
                    <a:lnTo>
                      <a:pt x="313" y="429"/>
                    </a:lnTo>
                    <a:lnTo>
                      <a:pt x="324" y="442"/>
                    </a:lnTo>
                    <a:close/>
                    <a:moveTo>
                      <a:pt x="311" y="452"/>
                    </a:moveTo>
                    <a:lnTo>
                      <a:pt x="304" y="456"/>
                    </a:lnTo>
                    <a:lnTo>
                      <a:pt x="299" y="451"/>
                    </a:lnTo>
                    <a:lnTo>
                      <a:pt x="306" y="446"/>
                    </a:lnTo>
                    <a:lnTo>
                      <a:pt x="311" y="452"/>
                    </a:lnTo>
                    <a:close/>
                    <a:moveTo>
                      <a:pt x="299" y="451"/>
                    </a:moveTo>
                    <a:lnTo>
                      <a:pt x="0" y="82"/>
                    </a:lnTo>
                    <a:lnTo>
                      <a:pt x="11" y="72"/>
                    </a:lnTo>
                    <a:lnTo>
                      <a:pt x="312" y="441"/>
                    </a:lnTo>
                    <a:lnTo>
                      <a:pt x="299" y="4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6" name="Freeform 358"/>
              <p:cNvSpPr>
                <a:spLocks noEditPoints="1"/>
              </p:cNvSpPr>
              <p:nvPr/>
            </p:nvSpPr>
            <p:spPr bwMode="auto">
              <a:xfrm>
                <a:off x="3043" y="2785"/>
                <a:ext cx="105" cy="113"/>
              </a:xfrm>
              <a:custGeom>
                <a:avLst/>
                <a:gdLst/>
                <a:ahLst/>
                <a:cxnLst>
                  <a:cxn ang="0">
                    <a:pos x="414" y="370"/>
                  </a:cxn>
                  <a:cxn ang="0">
                    <a:pos x="104" y="12"/>
                  </a:cxn>
                  <a:cxn ang="0">
                    <a:pos x="414" y="370"/>
                  </a:cxn>
                  <a:cxn ang="0">
                    <a:pos x="411" y="382"/>
                  </a:cxn>
                  <a:cxn ang="0">
                    <a:pos x="414" y="370"/>
                  </a:cxn>
                  <a:cxn ang="0">
                    <a:pos x="314" y="447"/>
                  </a:cxn>
                  <a:cxn ang="0">
                    <a:pos x="402" y="369"/>
                  </a:cxn>
                  <a:cxn ang="0">
                    <a:pos x="314" y="447"/>
                  </a:cxn>
                  <a:cxn ang="0">
                    <a:pos x="302" y="446"/>
                  </a:cxn>
                  <a:cxn ang="0">
                    <a:pos x="314" y="447"/>
                  </a:cxn>
                  <a:cxn ang="0">
                    <a:pos x="5" y="77"/>
                  </a:cxn>
                  <a:cxn ang="0">
                    <a:pos x="315" y="436"/>
                  </a:cxn>
                  <a:cxn ang="0">
                    <a:pos x="5" y="77"/>
                  </a:cxn>
                  <a:cxn ang="0">
                    <a:pos x="9" y="64"/>
                  </a:cxn>
                  <a:cxn ang="0">
                    <a:pos x="5" y="77"/>
                  </a:cxn>
                  <a:cxn ang="0">
                    <a:pos x="22" y="58"/>
                  </a:cxn>
                  <a:cxn ang="0">
                    <a:pos x="15" y="78"/>
                  </a:cxn>
                  <a:cxn ang="0">
                    <a:pos x="31" y="71"/>
                  </a:cxn>
                  <a:cxn ang="0">
                    <a:pos x="28" y="72"/>
                  </a:cxn>
                  <a:cxn ang="0">
                    <a:pos x="31" y="71"/>
                  </a:cxn>
                  <a:cxn ang="0">
                    <a:pos x="30" y="50"/>
                  </a:cxn>
                  <a:cxn ang="0">
                    <a:pos x="31" y="71"/>
                  </a:cxn>
                  <a:cxn ang="0">
                    <a:pos x="30" y="50"/>
                  </a:cxn>
                  <a:cxn ang="0">
                    <a:pos x="31" y="48"/>
                  </a:cxn>
                  <a:cxn ang="0">
                    <a:pos x="30" y="50"/>
                  </a:cxn>
                  <a:cxn ang="0">
                    <a:pos x="45" y="41"/>
                  </a:cxn>
                  <a:cxn ang="0">
                    <a:pos x="39" y="63"/>
                  </a:cxn>
                  <a:cxn ang="0">
                    <a:pos x="53" y="55"/>
                  </a:cxn>
                  <a:cxn ang="0">
                    <a:pos x="51" y="57"/>
                  </a:cxn>
                  <a:cxn ang="0">
                    <a:pos x="53" y="55"/>
                  </a:cxn>
                  <a:cxn ang="0">
                    <a:pos x="57" y="32"/>
                  </a:cxn>
                  <a:cxn ang="0">
                    <a:pos x="53" y="55"/>
                  </a:cxn>
                  <a:cxn ang="0">
                    <a:pos x="57" y="32"/>
                  </a:cxn>
                  <a:cxn ang="0">
                    <a:pos x="78" y="36"/>
                  </a:cxn>
                  <a:cxn ang="0">
                    <a:pos x="57" y="32"/>
                  </a:cxn>
                  <a:cxn ang="0">
                    <a:pos x="69" y="23"/>
                  </a:cxn>
                  <a:cxn ang="0">
                    <a:pos x="75" y="30"/>
                  </a:cxn>
                  <a:cxn ang="0">
                    <a:pos x="69" y="23"/>
                  </a:cxn>
                  <a:cxn ang="0">
                    <a:pos x="89" y="30"/>
                  </a:cxn>
                  <a:cxn ang="0">
                    <a:pos x="69" y="23"/>
                  </a:cxn>
                  <a:cxn ang="0">
                    <a:pos x="80" y="15"/>
                  </a:cxn>
                  <a:cxn ang="0">
                    <a:pos x="84" y="23"/>
                  </a:cxn>
                  <a:cxn ang="0">
                    <a:pos x="80" y="15"/>
                  </a:cxn>
                  <a:cxn ang="0">
                    <a:pos x="100" y="23"/>
                  </a:cxn>
                  <a:cxn ang="0">
                    <a:pos x="80" y="15"/>
                  </a:cxn>
                  <a:cxn ang="0">
                    <a:pos x="102" y="23"/>
                  </a:cxn>
                  <a:cxn ang="0">
                    <a:pos x="96" y="17"/>
                  </a:cxn>
                  <a:cxn ang="0">
                    <a:pos x="93" y="10"/>
                  </a:cxn>
                  <a:cxn ang="0">
                    <a:pos x="114" y="13"/>
                  </a:cxn>
                  <a:cxn ang="0">
                    <a:pos x="93" y="10"/>
                  </a:cxn>
                </a:cxnLst>
                <a:rect l="0" t="0" r="r" b="b"/>
                <a:pathLst>
                  <a:path w="419" h="451">
                    <a:moveTo>
                      <a:pt x="116" y="1"/>
                    </a:moveTo>
                    <a:lnTo>
                      <a:pt x="414" y="370"/>
                    </a:lnTo>
                    <a:lnTo>
                      <a:pt x="401" y="381"/>
                    </a:lnTo>
                    <a:lnTo>
                      <a:pt x="104" y="12"/>
                    </a:lnTo>
                    <a:lnTo>
                      <a:pt x="116" y="1"/>
                    </a:lnTo>
                    <a:close/>
                    <a:moveTo>
                      <a:pt x="414" y="370"/>
                    </a:moveTo>
                    <a:lnTo>
                      <a:pt x="419" y="377"/>
                    </a:lnTo>
                    <a:lnTo>
                      <a:pt x="411" y="382"/>
                    </a:lnTo>
                    <a:lnTo>
                      <a:pt x="408" y="375"/>
                    </a:lnTo>
                    <a:lnTo>
                      <a:pt x="414" y="370"/>
                    </a:lnTo>
                    <a:close/>
                    <a:moveTo>
                      <a:pt x="411" y="382"/>
                    </a:moveTo>
                    <a:lnTo>
                      <a:pt x="314" y="447"/>
                    </a:lnTo>
                    <a:lnTo>
                      <a:pt x="305" y="433"/>
                    </a:lnTo>
                    <a:lnTo>
                      <a:pt x="402" y="369"/>
                    </a:lnTo>
                    <a:lnTo>
                      <a:pt x="411" y="382"/>
                    </a:lnTo>
                    <a:close/>
                    <a:moveTo>
                      <a:pt x="314" y="447"/>
                    </a:moveTo>
                    <a:lnTo>
                      <a:pt x="307" y="451"/>
                    </a:lnTo>
                    <a:lnTo>
                      <a:pt x="302" y="446"/>
                    </a:lnTo>
                    <a:lnTo>
                      <a:pt x="309" y="441"/>
                    </a:lnTo>
                    <a:lnTo>
                      <a:pt x="314" y="447"/>
                    </a:lnTo>
                    <a:close/>
                    <a:moveTo>
                      <a:pt x="302" y="446"/>
                    </a:moveTo>
                    <a:lnTo>
                      <a:pt x="5" y="77"/>
                    </a:lnTo>
                    <a:lnTo>
                      <a:pt x="18" y="67"/>
                    </a:lnTo>
                    <a:lnTo>
                      <a:pt x="315" y="436"/>
                    </a:lnTo>
                    <a:lnTo>
                      <a:pt x="302" y="446"/>
                    </a:lnTo>
                    <a:close/>
                    <a:moveTo>
                      <a:pt x="5" y="77"/>
                    </a:moveTo>
                    <a:lnTo>
                      <a:pt x="0" y="69"/>
                    </a:lnTo>
                    <a:lnTo>
                      <a:pt x="9" y="64"/>
                    </a:lnTo>
                    <a:lnTo>
                      <a:pt x="12" y="72"/>
                    </a:lnTo>
                    <a:lnTo>
                      <a:pt x="5" y="77"/>
                    </a:lnTo>
                    <a:close/>
                    <a:moveTo>
                      <a:pt x="9" y="64"/>
                    </a:moveTo>
                    <a:lnTo>
                      <a:pt x="22" y="58"/>
                    </a:lnTo>
                    <a:lnTo>
                      <a:pt x="28" y="72"/>
                    </a:lnTo>
                    <a:lnTo>
                      <a:pt x="15" y="78"/>
                    </a:lnTo>
                    <a:lnTo>
                      <a:pt x="9" y="64"/>
                    </a:lnTo>
                    <a:close/>
                    <a:moveTo>
                      <a:pt x="31" y="71"/>
                    </a:moveTo>
                    <a:lnTo>
                      <a:pt x="30" y="72"/>
                    </a:lnTo>
                    <a:lnTo>
                      <a:pt x="28" y="72"/>
                    </a:lnTo>
                    <a:lnTo>
                      <a:pt x="26" y="66"/>
                    </a:lnTo>
                    <a:lnTo>
                      <a:pt x="31" y="71"/>
                    </a:lnTo>
                    <a:close/>
                    <a:moveTo>
                      <a:pt x="19" y="59"/>
                    </a:moveTo>
                    <a:lnTo>
                      <a:pt x="30" y="50"/>
                    </a:lnTo>
                    <a:lnTo>
                      <a:pt x="41" y="62"/>
                    </a:lnTo>
                    <a:lnTo>
                      <a:pt x="31" y="71"/>
                    </a:lnTo>
                    <a:lnTo>
                      <a:pt x="19" y="59"/>
                    </a:lnTo>
                    <a:close/>
                    <a:moveTo>
                      <a:pt x="30" y="50"/>
                    </a:moveTo>
                    <a:lnTo>
                      <a:pt x="30" y="49"/>
                    </a:lnTo>
                    <a:lnTo>
                      <a:pt x="31" y="48"/>
                    </a:lnTo>
                    <a:lnTo>
                      <a:pt x="35" y="55"/>
                    </a:lnTo>
                    <a:lnTo>
                      <a:pt x="30" y="50"/>
                    </a:lnTo>
                    <a:close/>
                    <a:moveTo>
                      <a:pt x="31" y="48"/>
                    </a:moveTo>
                    <a:lnTo>
                      <a:pt x="45" y="41"/>
                    </a:lnTo>
                    <a:lnTo>
                      <a:pt x="51" y="57"/>
                    </a:lnTo>
                    <a:lnTo>
                      <a:pt x="39" y="63"/>
                    </a:lnTo>
                    <a:lnTo>
                      <a:pt x="31" y="48"/>
                    </a:lnTo>
                    <a:close/>
                    <a:moveTo>
                      <a:pt x="53" y="55"/>
                    </a:moveTo>
                    <a:lnTo>
                      <a:pt x="53" y="55"/>
                    </a:lnTo>
                    <a:lnTo>
                      <a:pt x="51" y="57"/>
                    </a:lnTo>
                    <a:lnTo>
                      <a:pt x="48" y="49"/>
                    </a:lnTo>
                    <a:lnTo>
                      <a:pt x="53" y="55"/>
                    </a:lnTo>
                    <a:close/>
                    <a:moveTo>
                      <a:pt x="44" y="42"/>
                    </a:moveTo>
                    <a:lnTo>
                      <a:pt x="57" y="32"/>
                    </a:lnTo>
                    <a:lnTo>
                      <a:pt x="66" y="45"/>
                    </a:lnTo>
                    <a:lnTo>
                      <a:pt x="53" y="55"/>
                    </a:lnTo>
                    <a:lnTo>
                      <a:pt x="44" y="42"/>
                    </a:lnTo>
                    <a:close/>
                    <a:moveTo>
                      <a:pt x="57" y="32"/>
                    </a:moveTo>
                    <a:lnTo>
                      <a:pt x="69" y="23"/>
                    </a:lnTo>
                    <a:lnTo>
                      <a:pt x="78" y="36"/>
                    </a:lnTo>
                    <a:lnTo>
                      <a:pt x="66" y="45"/>
                    </a:lnTo>
                    <a:lnTo>
                      <a:pt x="57" y="32"/>
                    </a:lnTo>
                    <a:close/>
                    <a:moveTo>
                      <a:pt x="69" y="23"/>
                    </a:moveTo>
                    <a:lnTo>
                      <a:pt x="69" y="23"/>
                    </a:lnTo>
                    <a:lnTo>
                      <a:pt x="69" y="23"/>
                    </a:lnTo>
                    <a:lnTo>
                      <a:pt x="75" y="30"/>
                    </a:lnTo>
                    <a:lnTo>
                      <a:pt x="69" y="23"/>
                    </a:lnTo>
                    <a:close/>
                    <a:moveTo>
                      <a:pt x="69" y="23"/>
                    </a:moveTo>
                    <a:lnTo>
                      <a:pt x="80" y="15"/>
                    </a:lnTo>
                    <a:lnTo>
                      <a:pt x="89" y="30"/>
                    </a:lnTo>
                    <a:lnTo>
                      <a:pt x="78" y="36"/>
                    </a:lnTo>
                    <a:lnTo>
                      <a:pt x="69" y="23"/>
                    </a:lnTo>
                    <a:close/>
                    <a:moveTo>
                      <a:pt x="80" y="15"/>
                    </a:moveTo>
                    <a:lnTo>
                      <a:pt x="80" y="15"/>
                    </a:lnTo>
                    <a:lnTo>
                      <a:pt x="80" y="15"/>
                    </a:lnTo>
                    <a:lnTo>
                      <a:pt x="84" y="23"/>
                    </a:lnTo>
                    <a:lnTo>
                      <a:pt x="80" y="15"/>
                    </a:lnTo>
                    <a:close/>
                    <a:moveTo>
                      <a:pt x="80" y="15"/>
                    </a:moveTo>
                    <a:lnTo>
                      <a:pt x="94" y="9"/>
                    </a:lnTo>
                    <a:lnTo>
                      <a:pt x="100" y="23"/>
                    </a:lnTo>
                    <a:lnTo>
                      <a:pt x="87" y="30"/>
                    </a:lnTo>
                    <a:lnTo>
                      <a:pt x="80" y="15"/>
                    </a:lnTo>
                    <a:close/>
                    <a:moveTo>
                      <a:pt x="102" y="23"/>
                    </a:moveTo>
                    <a:lnTo>
                      <a:pt x="102" y="23"/>
                    </a:lnTo>
                    <a:lnTo>
                      <a:pt x="100" y="23"/>
                    </a:lnTo>
                    <a:lnTo>
                      <a:pt x="96" y="17"/>
                    </a:lnTo>
                    <a:lnTo>
                      <a:pt x="102" y="23"/>
                    </a:lnTo>
                    <a:close/>
                    <a:moveTo>
                      <a:pt x="93" y="10"/>
                    </a:moveTo>
                    <a:lnTo>
                      <a:pt x="105" y="0"/>
                    </a:lnTo>
                    <a:lnTo>
                      <a:pt x="114" y="13"/>
                    </a:lnTo>
                    <a:lnTo>
                      <a:pt x="102" y="23"/>
                    </a:lnTo>
                    <a:lnTo>
                      <a:pt x="93" y="1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7" name="Freeform 359"/>
              <p:cNvSpPr>
                <a:spLocks noEditPoints="1"/>
              </p:cNvSpPr>
              <p:nvPr/>
            </p:nvSpPr>
            <p:spPr bwMode="auto">
              <a:xfrm>
                <a:off x="1951" y="2023"/>
                <a:ext cx="1435" cy="586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45" y="0"/>
                  </a:cxn>
                  <a:cxn ang="0">
                    <a:pos x="505" y="180"/>
                  </a:cxn>
                  <a:cxn ang="0">
                    <a:pos x="499" y="193"/>
                  </a:cxn>
                  <a:cxn ang="0">
                    <a:pos x="493" y="206"/>
                  </a:cxn>
                  <a:cxn ang="0">
                    <a:pos x="486" y="215"/>
                  </a:cxn>
                  <a:cxn ang="0">
                    <a:pos x="480" y="231"/>
                  </a:cxn>
                  <a:cxn ang="0">
                    <a:pos x="476" y="244"/>
                  </a:cxn>
                  <a:cxn ang="0">
                    <a:pos x="469" y="257"/>
                  </a:cxn>
                  <a:cxn ang="0">
                    <a:pos x="463" y="267"/>
                  </a:cxn>
                  <a:cxn ang="0">
                    <a:pos x="457" y="280"/>
                  </a:cxn>
                  <a:cxn ang="0">
                    <a:pos x="0" y="102"/>
                  </a:cxn>
                  <a:cxn ang="0">
                    <a:pos x="5284" y="2060"/>
                  </a:cxn>
                  <a:cxn ang="0">
                    <a:pos x="5740" y="2239"/>
                  </a:cxn>
                  <a:cxn ang="0">
                    <a:pos x="5691" y="2344"/>
                  </a:cxn>
                  <a:cxn ang="0">
                    <a:pos x="5235" y="2164"/>
                  </a:cxn>
                  <a:cxn ang="0">
                    <a:pos x="5241" y="2151"/>
                  </a:cxn>
                  <a:cxn ang="0">
                    <a:pos x="5244" y="2138"/>
                  </a:cxn>
                  <a:cxn ang="0">
                    <a:pos x="5250" y="2126"/>
                  </a:cxn>
                  <a:cxn ang="0">
                    <a:pos x="5257" y="2111"/>
                  </a:cxn>
                  <a:cxn ang="0">
                    <a:pos x="5263" y="2099"/>
                  </a:cxn>
                  <a:cxn ang="0">
                    <a:pos x="5269" y="2086"/>
                  </a:cxn>
                  <a:cxn ang="0">
                    <a:pos x="5277" y="2073"/>
                  </a:cxn>
                  <a:cxn ang="0">
                    <a:pos x="5284" y="2060"/>
                  </a:cxn>
                </a:cxnLst>
                <a:rect l="0" t="0" r="r" b="b"/>
                <a:pathLst>
                  <a:path w="5740" h="2344">
                    <a:moveTo>
                      <a:pt x="0" y="102"/>
                    </a:moveTo>
                    <a:lnTo>
                      <a:pt x="45" y="0"/>
                    </a:lnTo>
                    <a:lnTo>
                      <a:pt x="505" y="180"/>
                    </a:lnTo>
                    <a:lnTo>
                      <a:pt x="499" y="193"/>
                    </a:lnTo>
                    <a:lnTo>
                      <a:pt x="493" y="206"/>
                    </a:lnTo>
                    <a:lnTo>
                      <a:pt x="486" y="215"/>
                    </a:lnTo>
                    <a:lnTo>
                      <a:pt x="480" y="231"/>
                    </a:lnTo>
                    <a:lnTo>
                      <a:pt x="476" y="244"/>
                    </a:lnTo>
                    <a:lnTo>
                      <a:pt x="469" y="257"/>
                    </a:lnTo>
                    <a:lnTo>
                      <a:pt x="463" y="267"/>
                    </a:lnTo>
                    <a:lnTo>
                      <a:pt x="457" y="280"/>
                    </a:lnTo>
                    <a:lnTo>
                      <a:pt x="0" y="102"/>
                    </a:lnTo>
                    <a:close/>
                    <a:moveTo>
                      <a:pt x="5284" y="2060"/>
                    </a:moveTo>
                    <a:lnTo>
                      <a:pt x="5740" y="2239"/>
                    </a:lnTo>
                    <a:lnTo>
                      <a:pt x="5691" y="2344"/>
                    </a:lnTo>
                    <a:lnTo>
                      <a:pt x="5235" y="2164"/>
                    </a:lnTo>
                    <a:lnTo>
                      <a:pt x="5241" y="2151"/>
                    </a:lnTo>
                    <a:lnTo>
                      <a:pt x="5244" y="2138"/>
                    </a:lnTo>
                    <a:lnTo>
                      <a:pt x="5250" y="2126"/>
                    </a:lnTo>
                    <a:lnTo>
                      <a:pt x="5257" y="2111"/>
                    </a:lnTo>
                    <a:lnTo>
                      <a:pt x="5263" y="2099"/>
                    </a:lnTo>
                    <a:lnTo>
                      <a:pt x="5269" y="2086"/>
                    </a:lnTo>
                    <a:lnTo>
                      <a:pt x="5277" y="2073"/>
                    </a:lnTo>
                    <a:lnTo>
                      <a:pt x="5284" y="206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8" name="Freeform 360"/>
              <p:cNvSpPr>
                <a:spLocks noEditPoints="1"/>
              </p:cNvSpPr>
              <p:nvPr/>
            </p:nvSpPr>
            <p:spPr bwMode="auto">
              <a:xfrm>
                <a:off x="1949" y="2021"/>
                <a:ext cx="131" cy="75"/>
              </a:xfrm>
              <a:custGeom>
                <a:avLst/>
                <a:gdLst/>
                <a:ahLst/>
                <a:cxnLst>
                  <a:cxn ang="0">
                    <a:pos x="45" y="6"/>
                  </a:cxn>
                  <a:cxn ang="0">
                    <a:pos x="15" y="114"/>
                  </a:cxn>
                  <a:cxn ang="0">
                    <a:pos x="45" y="6"/>
                  </a:cxn>
                  <a:cxn ang="0">
                    <a:pos x="56" y="2"/>
                  </a:cxn>
                  <a:cxn ang="0">
                    <a:pos x="45" y="6"/>
                  </a:cxn>
                  <a:cxn ang="0">
                    <a:pos x="516" y="182"/>
                  </a:cxn>
                  <a:cxn ang="0">
                    <a:pos x="51" y="18"/>
                  </a:cxn>
                  <a:cxn ang="0">
                    <a:pos x="516" y="182"/>
                  </a:cxn>
                  <a:cxn ang="0">
                    <a:pos x="521" y="193"/>
                  </a:cxn>
                  <a:cxn ang="0">
                    <a:pos x="516" y="182"/>
                  </a:cxn>
                  <a:cxn ang="0">
                    <a:pos x="515" y="207"/>
                  </a:cxn>
                  <a:cxn ang="0">
                    <a:pos x="506" y="186"/>
                  </a:cxn>
                  <a:cxn ang="0">
                    <a:pos x="515" y="207"/>
                  </a:cxn>
                  <a:cxn ang="0">
                    <a:pos x="493" y="212"/>
                  </a:cxn>
                  <a:cxn ang="0">
                    <a:pos x="515" y="207"/>
                  </a:cxn>
                  <a:cxn ang="0">
                    <a:pos x="507" y="220"/>
                  </a:cxn>
                  <a:cxn ang="0">
                    <a:pos x="501" y="216"/>
                  </a:cxn>
                  <a:cxn ang="0">
                    <a:pos x="507" y="220"/>
                  </a:cxn>
                  <a:cxn ang="0">
                    <a:pos x="488" y="221"/>
                  </a:cxn>
                  <a:cxn ang="0">
                    <a:pos x="507" y="220"/>
                  </a:cxn>
                  <a:cxn ang="0">
                    <a:pos x="486" y="221"/>
                  </a:cxn>
                  <a:cxn ang="0">
                    <a:pos x="494" y="225"/>
                  </a:cxn>
                  <a:cxn ang="0">
                    <a:pos x="502" y="229"/>
                  </a:cxn>
                  <a:cxn ang="0">
                    <a:pos x="480" y="239"/>
                  </a:cxn>
                  <a:cxn ang="0">
                    <a:pos x="502" y="229"/>
                  </a:cxn>
                  <a:cxn ang="0">
                    <a:pos x="480" y="239"/>
                  </a:cxn>
                  <a:cxn ang="0">
                    <a:pos x="488" y="241"/>
                  </a:cxn>
                  <a:cxn ang="0">
                    <a:pos x="495" y="244"/>
                  </a:cxn>
                  <a:cxn ang="0">
                    <a:pos x="476" y="253"/>
                  </a:cxn>
                  <a:cxn ang="0">
                    <a:pos x="495" y="244"/>
                  </a:cxn>
                  <a:cxn ang="0">
                    <a:pos x="492" y="258"/>
                  </a:cxn>
                  <a:cxn ang="0">
                    <a:pos x="484" y="254"/>
                  </a:cxn>
                  <a:cxn ang="0">
                    <a:pos x="492" y="258"/>
                  </a:cxn>
                  <a:cxn ang="0">
                    <a:pos x="470" y="265"/>
                  </a:cxn>
                  <a:cxn ang="0">
                    <a:pos x="492" y="258"/>
                  </a:cxn>
                  <a:cxn ang="0">
                    <a:pos x="485" y="272"/>
                  </a:cxn>
                  <a:cxn ang="0">
                    <a:pos x="477" y="267"/>
                  </a:cxn>
                  <a:cxn ang="0">
                    <a:pos x="484" y="272"/>
                  </a:cxn>
                  <a:cxn ang="0">
                    <a:pos x="465" y="274"/>
                  </a:cxn>
                  <a:cxn ang="0">
                    <a:pos x="484" y="272"/>
                  </a:cxn>
                  <a:cxn ang="0">
                    <a:pos x="465" y="274"/>
                  </a:cxn>
                  <a:cxn ang="0">
                    <a:pos x="471" y="277"/>
                  </a:cxn>
                  <a:cxn ang="0">
                    <a:pos x="479" y="281"/>
                  </a:cxn>
                  <a:cxn ang="0">
                    <a:pos x="457" y="286"/>
                  </a:cxn>
                  <a:cxn ang="0">
                    <a:pos x="479" y="281"/>
                  </a:cxn>
                  <a:cxn ang="0">
                    <a:pos x="468" y="301"/>
                  </a:cxn>
                  <a:cxn ang="0">
                    <a:pos x="465" y="290"/>
                  </a:cxn>
                  <a:cxn ang="0">
                    <a:pos x="462" y="298"/>
                  </a:cxn>
                  <a:cxn ang="0">
                    <a:pos x="11" y="104"/>
                  </a:cxn>
                  <a:cxn ang="0">
                    <a:pos x="462" y="298"/>
                  </a:cxn>
                </a:cxnLst>
                <a:rect l="0" t="0" r="r" b="b"/>
                <a:pathLst>
                  <a:path w="525" h="301">
                    <a:moveTo>
                      <a:pt x="0" y="108"/>
                    </a:moveTo>
                    <a:lnTo>
                      <a:pt x="45" y="6"/>
                    </a:lnTo>
                    <a:lnTo>
                      <a:pt x="61" y="14"/>
                    </a:lnTo>
                    <a:lnTo>
                      <a:pt x="15" y="114"/>
                    </a:lnTo>
                    <a:lnTo>
                      <a:pt x="0" y="108"/>
                    </a:lnTo>
                    <a:close/>
                    <a:moveTo>
                      <a:pt x="45" y="6"/>
                    </a:moveTo>
                    <a:lnTo>
                      <a:pt x="49" y="0"/>
                    </a:lnTo>
                    <a:lnTo>
                      <a:pt x="56" y="2"/>
                    </a:lnTo>
                    <a:lnTo>
                      <a:pt x="53" y="10"/>
                    </a:lnTo>
                    <a:lnTo>
                      <a:pt x="45" y="6"/>
                    </a:lnTo>
                    <a:close/>
                    <a:moveTo>
                      <a:pt x="56" y="2"/>
                    </a:moveTo>
                    <a:lnTo>
                      <a:pt x="516" y="182"/>
                    </a:lnTo>
                    <a:lnTo>
                      <a:pt x="511" y="196"/>
                    </a:lnTo>
                    <a:lnTo>
                      <a:pt x="51" y="18"/>
                    </a:lnTo>
                    <a:lnTo>
                      <a:pt x="56" y="2"/>
                    </a:lnTo>
                    <a:close/>
                    <a:moveTo>
                      <a:pt x="516" y="182"/>
                    </a:moveTo>
                    <a:lnTo>
                      <a:pt x="525" y="185"/>
                    </a:lnTo>
                    <a:lnTo>
                      <a:pt x="521" y="193"/>
                    </a:lnTo>
                    <a:lnTo>
                      <a:pt x="513" y="190"/>
                    </a:lnTo>
                    <a:lnTo>
                      <a:pt x="516" y="182"/>
                    </a:lnTo>
                    <a:close/>
                    <a:moveTo>
                      <a:pt x="521" y="193"/>
                    </a:moveTo>
                    <a:lnTo>
                      <a:pt x="515" y="207"/>
                    </a:lnTo>
                    <a:lnTo>
                      <a:pt x="499" y="199"/>
                    </a:lnTo>
                    <a:lnTo>
                      <a:pt x="506" y="186"/>
                    </a:lnTo>
                    <a:lnTo>
                      <a:pt x="521" y="193"/>
                    </a:lnTo>
                    <a:close/>
                    <a:moveTo>
                      <a:pt x="515" y="207"/>
                    </a:moveTo>
                    <a:lnTo>
                      <a:pt x="508" y="220"/>
                    </a:lnTo>
                    <a:lnTo>
                      <a:pt x="493" y="212"/>
                    </a:lnTo>
                    <a:lnTo>
                      <a:pt x="499" y="199"/>
                    </a:lnTo>
                    <a:lnTo>
                      <a:pt x="515" y="207"/>
                    </a:lnTo>
                    <a:close/>
                    <a:moveTo>
                      <a:pt x="508" y="220"/>
                    </a:moveTo>
                    <a:lnTo>
                      <a:pt x="507" y="220"/>
                    </a:lnTo>
                    <a:lnTo>
                      <a:pt x="507" y="220"/>
                    </a:lnTo>
                    <a:lnTo>
                      <a:pt x="501" y="216"/>
                    </a:lnTo>
                    <a:lnTo>
                      <a:pt x="508" y="220"/>
                    </a:lnTo>
                    <a:close/>
                    <a:moveTo>
                      <a:pt x="507" y="220"/>
                    </a:moveTo>
                    <a:lnTo>
                      <a:pt x="501" y="230"/>
                    </a:lnTo>
                    <a:lnTo>
                      <a:pt x="488" y="221"/>
                    </a:lnTo>
                    <a:lnTo>
                      <a:pt x="494" y="211"/>
                    </a:lnTo>
                    <a:lnTo>
                      <a:pt x="507" y="220"/>
                    </a:lnTo>
                    <a:close/>
                    <a:moveTo>
                      <a:pt x="486" y="222"/>
                    </a:moveTo>
                    <a:lnTo>
                      <a:pt x="486" y="221"/>
                    </a:lnTo>
                    <a:lnTo>
                      <a:pt x="488" y="221"/>
                    </a:lnTo>
                    <a:lnTo>
                      <a:pt x="494" y="225"/>
                    </a:lnTo>
                    <a:lnTo>
                      <a:pt x="486" y="222"/>
                    </a:lnTo>
                    <a:close/>
                    <a:moveTo>
                      <a:pt x="502" y="229"/>
                    </a:moveTo>
                    <a:lnTo>
                      <a:pt x="495" y="245"/>
                    </a:lnTo>
                    <a:lnTo>
                      <a:pt x="480" y="239"/>
                    </a:lnTo>
                    <a:lnTo>
                      <a:pt x="486" y="222"/>
                    </a:lnTo>
                    <a:lnTo>
                      <a:pt x="502" y="229"/>
                    </a:lnTo>
                    <a:close/>
                    <a:moveTo>
                      <a:pt x="480" y="240"/>
                    </a:moveTo>
                    <a:lnTo>
                      <a:pt x="480" y="239"/>
                    </a:lnTo>
                    <a:lnTo>
                      <a:pt x="480" y="239"/>
                    </a:lnTo>
                    <a:lnTo>
                      <a:pt x="488" y="241"/>
                    </a:lnTo>
                    <a:lnTo>
                      <a:pt x="480" y="240"/>
                    </a:lnTo>
                    <a:close/>
                    <a:moveTo>
                      <a:pt x="495" y="244"/>
                    </a:moveTo>
                    <a:lnTo>
                      <a:pt x="492" y="257"/>
                    </a:lnTo>
                    <a:lnTo>
                      <a:pt x="476" y="253"/>
                    </a:lnTo>
                    <a:lnTo>
                      <a:pt x="480" y="240"/>
                    </a:lnTo>
                    <a:lnTo>
                      <a:pt x="495" y="244"/>
                    </a:lnTo>
                    <a:close/>
                    <a:moveTo>
                      <a:pt x="492" y="257"/>
                    </a:moveTo>
                    <a:lnTo>
                      <a:pt x="492" y="258"/>
                    </a:lnTo>
                    <a:lnTo>
                      <a:pt x="492" y="258"/>
                    </a:lnTo>
                    <a:lnTo>
                      <a:pt x="484" y="254"/>
                    </a:lnTo>
                    <a:lnTo>
                      <a:pt x="492" y="257"/>
                    </a:lnTo>
                    <a:close/>
                    <a:moveTo>
                      <a:pt x="492" y="258"/>
                    </a:moveTo>
                    <a:lnTo>
                      <a:pt x="485" y="271"/>
                    </a:lnTo>
                    <a:lnTo>
                      <a:pt x="470" y="265"/>
                    </a:lnTo>
                    <a:lnTo>
                      <a:pt x="477" y="252"/>
                    </a:lnTo>
                    <a:lnTo>
                      <a:pt x="492" y="258"/>
                    </a:lnTo>
                    <a:close/>
                    <a:moveTo>
                      <a:pt x="485" y="271"/>
                    </a:moveTo>
                    <a:lnTo>
                      <a:pt x="485" y="272"/>
                    </a:lnTo>
                    <a:lnTo>
                      <a:pt x="484" y="272"/>
                    </a:lnTo>
                    <a:lnTo>
                      <a:pt x="477" y="267"/>
                    </a:lnTo>
                    <a:lnTo>
                      <a:pt x="485" y="271"/>
                    </a:lnTo>
                    <a:close/>
                    <a:moveTo>
                      <a:pt x="484" y="272"/>
                    </a:moveTo>
                    <a:lnTo>
                      <a:pt x="477" y="283"/>
                    </a:lnTo>
                    <a:lnTo>
                      <a:pt x="465" y="274"/>
                    </a:lnTo>
                    <a:lnTo>
                      <a:pt x="471" y="263"/>
                    </a:lnTo>
                    <a:lnTo>
                      <a:pt x="484" y="272"/>
                    </a:lnTo>
                    <a:close/>
                    <a:moveTo>
                      <a:pt x="463" y="274"/>
                    </a:moveTo>
                    <a:lnTo>
                      <a:pt x="465" y="274"/>
                    </a:lnTo>
                    <a:lnTo>
                      <a:pt x="465" y="274"/>
                    </a:lnTo>
                    <a:lnTo>
                      <a:pt x="471" y="277"/>
                    </a:lnTo>
                    <a:lnTo>
                      <a:pt x="463" y="274"/>
                    </a:lnTo>
                    <a:close/>
                    <a:moveTo>
                      <a:pt x="479" y="281"/>
                    </a:moveTo>
                    <a:lnTo>
                      <a:pt x="472" y="294"/>
                    </a:lnTo>
                    <a:lnTo>
                      <a:pt x="457" y="286"/>
                    </a:lnTo>
                    <a:lnTo>
                      <a:pt x="463" y="274"/>
                    </a:lnTo>
                    <a:lnTo>
                      <a:pt x="479" y="281"/>
                    </a:lnTo>
                    <a:close/>
                    <a:moveTo>
                      <a:pt x="472" y="294"/>
                    </a:moveTo>
                    <a:lnTo>
                      <a:pt x="468" y="301"/>
                    </a:lnTo>
                    <a:lnTo>
                      <a:pt x="462" y="298"/>
                    </a:lnTo>
                    <a:lnTo>
                      <a:pt x="465" y="290"/>
                    </a:lnTo>
                    <a:lnTo>
                      <a:pt x="472" y="294"/>
                    </a:lnTo>
                    <a:close/>
                    <a:moveTo>
                      <a:pt x="462" y="298"/>
                    </a:moveTo>
                    <a:lnTo>
                      <a:pt x="4" y="119"/>
                    </a:lnTo>
                    <a:lnTo>
                      <a:pt x="11" y="104"/>
                    </a:lnTo>
                    <a:lnTo>
                      <a:pt x="467" y="283"/>
                    </a:lnTo>
                    <a:lnTo>
                      <a:pt x="462" y="29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9" name="Freeform 361"/>
              <p:cNvSpPr>
                <a:spLocks noEditPoints="1"/>
              </p:cNvSpPr>
              <p:nvPr/>
            </p:nvSpPr>
            <p:spPr bwMode="auto">
              <a:xfrm>
                <a:off x="3257" y="2536"/>
                <a:ext cx="132" cy="76"/>
              </a:xfrm>
              <a:custGeom>
                <a:avLst/>
                <a:gdLst/>
                <a:ahLst/>
                <a:cxnLst>
                  <a:cxn ang="0">
                    <a:pos x="520" y="179"/>
                  </a:cxn>
                  <a:cxn ang="0">
                    <a:pos x="57" y="16"/>
                  </a:cxn>
                  <a:cxn ang="0">
                    <a:pos x="520" y="179"/>
                  </a:cxn>
                  <a:cxn ang="0">
                    <a:pos x="525" y="191"/>
                  </a:cxn>
                  <a:cxn ang="0">
                    <a:pos x="520" y="179"/>
                  </a:cxn>
                  <a:cxn ang="0">
                    <a:pos x="476" y="295"/>
                  </a:cxn>
                  <a:cxn ang="0">
                    <a:pos x="509" y="184"/>
                  </a:cxn>
                  <a:cxn ang="0">
                    <a:pos x="476" y="295"/>
                  </a:cxn>
                  <a:cxn ang="0">
                    <a:pos x="466" y="299"/>
                  </a:cxn>
                  <a:cxn ang="0">
                    <a:pos x="476" y="295"/>
                  </a:cxn>
                  <a:cxn ang="0">
                    <a:pos x="8" y="120"/>
                  </a:cxn>
                  <a:cxn ang="0">
                    <a:pos x="471" y="285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8" y="120"/>
                  </a:cxn>
                  <a:cxn ang="0">
                    <a:pos x="10" y="95"/>
                  </a:cxn>
                  <a:cxn ang="0">
                    <a:pos x="18" y="116"/>
                  </a:cxn>
                  <a:cxn ang="0">
                    <a:pos x="26" y="101"/>
                  </a:cxn>
                  <a:cxn ang="0">
                    <a:pos x="25" y="103"/>
                  </a:cxn>
                  <a:cxn ang="0">
                    <a:pos x="26" y="101"/>
                  </a:cxn>
                  <a:cxn ang="0">
                    <a:pos x="13" y="84"/>
                  </a:cxn>
                  <a:cxn ang="0">
                    <a:pos x="26" y="101"/>
                  </a:cxn>
                  <a:cxn ang="0">
                    <a:pos x="13" y="84"/>
                  </a:cxn>
                  <a:cxn ang="0">
                    <a:pos x="13" y="83"/>
                  </a:cxn>
                  <a:cxn ang="0">
                    <a:pos x="13" y="84"/>
                  </a:cxn>
                  <a:cxn ang="0">
                    <a:pos x="21" y="70"/>
                  </a:cxn>
                  <a:cxn ang="0">
                    <a:pos x="28" y="90"/>
                  </a:cxn>
                  <a:cxn ang="0">
                    <a:pos x="21" y="70"/>
                  </a:cxn>
                  <a:cxn ang="0">
                    <a:pos x="41" y="63"/>
                  </a:cxn>
                  <a:cxn ang="0">
                    <a:pos x="21" y="70"/>
                  </a:cxn>
                  <a:cxn ang="0">
                    <a:pos x="34" y="43"/>
                  </a:cxn>
                  <a:cxn ang="0">
                    <a:pos x="41" y="63"/>
                  </a:cxn>
                  <a:cxn ang="0">
                    <a:pos x="34" y="43"/>
                  </a:cxn>
                  <a:cxn ang="0">
                    <a:pos x="54" y="38"/>
                  </a:cxn>
                  <a:cxn ang="0">
                    <a:pos x="34" y="43"/>
                  </a:cxn>
                  <a:cxn ang="0">
                    <a:pos x="46" y="17"/>
                  </a:cxn>
                  <a:cxn ang="0">
                    <a:pos x="54" y="38"/>
                  </a:cxn>
                  <a:cxn ang="0">
                    <a:pos x="46" y="17"/>
                  </a:cxn>
                  <a:cxn ang="0">
                    <a:pos x="67" y="12"/>
                  </a:cxn>
                  <a:cxn ang="0">
                    <a:pos x="46" y="17"/>
                  </a:cxn>
                </a:cxnLst>
                <a:rect l="0" t="0" r="r" b="b"/>
                <a:pathLst>
                  <a:path w="529" h="303">
                    <a:moveTo>
                      <a:pt x="63" y="0"/>
                    </a:moveTo>
                    <a:lnTo>
                      <a:pt x="520" y="179"/>
                    </a:lnTo>
                    <a:lnTo>
                      <a:pt x="514" y="194"/>
                    </a:lnTo>
                    <a:lnTo>
                      <a:pt x="57" y="16"/>
                    </a:lnTo>
                    <a:lnTo>
                      <a:pt x="63" y="0"/>
                    </a:lnTo>
                    <a:close/>
                    <a:moveTo>
                      <a:pt x="520" y="179"/>
                    </a:moveTo>
                    <a:lnTo>
                      <a:pt x="529" y="183"/>
                    </a:lnTo>
                    <a:lnTo>
                      <a:pt x="525" y="191"/>
                    </a:lnTo>
                    <a:lnTo>
                      <a:pt x="517" y="187"/>
                    </a:lnTo>
                    <a:lnTo>
                      <a:pt x="520" y="179"/>
                    </a:lnTo>
                    <a:close/>
                    <a:moveTo>
                      <a:pt x="525" y="191"/>
                    </a:moveTo>
                    <a:lnTo>
                      <a:pt x="476" y="295"/>
                    </a:lnTo>
                    <a:lnTo>
                      <a:pt x="460" y="288"/>
                    </a:lnTo>
                    <a:lnTo>
                      <a:pt x="509" y="184"/>
                    </a:lnTo>
                    <a:lnTo>
                      <a:pt x="525" y="191"/>
                    </a:lnTo>
                    <a:close/>
                    <a:moveTo>
                      <a:pt x="476" y="295"/>
                    </a:moveTo>
                    <a:lnTo>
                      <a:pt x="472" y="303"/>
                    </a:lnTo>
                    <a:lnTo>
                      <a:pt x="466" y="299"/>
                    </a:lnTo>
                    <a:lnTo>
                      <a:pt x="468" y="292"/>
                    </a:lnTo>
                    <a:lnTo>
                      <a:pt x="476" y="295"/>
                    </a:lnTo>
                    <a:close/>
                    <a:moveTo>
                      <a:pt x="466" y="299"/>
                    </a:moveTo>
                    <a:lnTo>
                      <a:pt x="8" y="120"/>
                    </a:lnTo>
                    <a:lnTo>
                      <a:pt x="14" y="104"/>
                    </a:lnTo>
                    <a:lnTo>
                      <a:pt x="471" y="285"/>
                    </a:lnTo>
                    <a:lnTo>
                      <a:pt x="466" y="299"/>
                    </a:lnTo>
                    <a:close/>
                    <a:moveTo>
                      <a:pt x="8" y="120"/>
                    </a:moveTo>
                    <a:lnTo>
                      <a:pt x="0" y="116"/>
                    </a:lnTo>
                    <a:lnTo>
                      <a:pt x="4" y="108"/>
                    </a:lnTo>
                    <a:lnTo>
                      <a:pt x="12" y="112"/>
                    </a:lnTo>
                    <a:lnTo>
                      <a:pt x="8" y="120"/>
                    </a:lnTo>
                    <a:close/>
                    <a:moveTo>
                      <a:pt x="4" y="108"/>
                    </a:moveTo>
                    <a:lnTo>
                      <a:pt x="10" y="95"/>
                    </a:lnTo>
                    <a:lnTo>
                      <a:pt x="25" y="103"/>
                    </a:lnTo>
                    <a:lnTo>
                      <a:pt x="18" y="116"/>
                    </a:lnTo>
                    <a:lnTo>
                      <a:pt x="4" y="108"/>
                    </a:lnTo>
                    <a:close/>
                    <a:moveTo>
                      <a:pt x="26" y="101"/>
                    </a:moveTo>
                    <a:lnTo>
                      <a:pt x="26" y="102"/>
                    </a:lnTo>
                    <a:lnTo>
                      <a:pt x="25" y="103"/>
                    </a:lnTo>
                    <a:lnTo>
                      <a:pt x="18" y="99"/>
                    </a:lnTo>
                    <a:lnTo>
                      <a:pt x="26" y="101"/>
                    </a:lnTo>
                    <a:close/>
                    <a:moveTo>
                      <a:pt x="9" y="97"/>
                    </a:moveTo>
                    <a:lnTo>
                      <a:pt x="13" y="84"/>
                    </a:lnTo>
                    <a:lnTo>
                      <a:pt x="28" y="88"/>
                    </a:lnTo>
                    <a:lnTo>
                      <a:pt x="26" y="101"/>
                    </a:lnTo>
                    <a:lnTo>
                      <a:pt x="9" y="97"/>
                    </a:lnTo>
                    <a:close/>
                    <a:moveTo>
                      <a:pt x="13" y="84"/>
                    </a:moveTo>
                    <a:lnTo>
                      <a:pt x="13" y="83"/>
                    </a:lnTo>
                    <a:lnTo>
                      <a:pt x="13" y="83"/>
                    </a:lnTo>
                    <a:lnTo>
                      <a:pt x="21" y="86"/>
                    </a:lnTo>
                    <a:lnTo>
                      <a:pt x="13" y="84"/>
                    </a:lnTo>
                    <a:close/>
                    <a:moveTo>
                      <a:pt x="13" y="83"/>
                    </a:moveTo>
                    <a:lnTo>
                      <a:pt x="21" y="70"/>
                    </a:lnTo>
                    <a:lnTo>
                      <a:pt x="35" y="76"/>
                    </a:lnTo>
                    <a:lnTo>
                      <a:pt x="28" y="90"/>
                    </a:lnTo>
                    <a:lnTo>
                      <a:pt x="13" y="83"/>
                    </a:lnTo>
                    <a:close/>
                    <a:moveTo>
                      <a:pt x="21" y="70"/>
                    </a:moveTo>
                    <a:lnTo>
                      <a:pt x="27" y="57"/>
                    </a:lnTo>
                    <a:lnTo>
                      <a:pt x="41" y="63"/>
                    </a:lnTo>
                    <a:lnTo>
                      <a:pt x="35" y="76"/>
                    </a:lnTo>
                    <a:lnTo>
                      <a:pt x="21" y="70"/>
                    </a:lnTo>
                    <a:close/>
                    <a:moveTo>
                      <a:pt x="27" y="57"/>
                    </a:moveTo>
                    <a:lnTo>
                      <a:pt x="34" y="43"/>
                    </a:lnTo>
                    <a:lnTo>
                      <a:pt x="48" y="50"/>
                    </a:lnTo>
                    <a:lnTo>
                      <a:pt x="41" y="63"/>
                    </a:lnTo>
                    <a:lnTo>
                      <a:pt x="27" y="57"/>
                    </a:lnTo>
                    <a:close/>
                    <a:moveTo>
                      <a:pt x="34" y="43"/>
                    </a:moveTo>
                    <a:lnTo>
                      <a:pt x="40" y="30"/>
                    </a:lnTo>
                    <a:lnTo>
                      <a:pt x="54" y="38"/>
                    </a:lnTo>
                    <a:lnTo>
                      <a:pt x="48" y="50"/>
                    </a:lnTo>
                    <a:lnTo>
                      <a:pt x="34" y="43"/>
                    </a:lnTo>
                    <a:close/>
                    <a:moveTo>
                      <a:pt x="40" y="30"/>
                    </a:moveTo>
                    <a:lnTo>
                      <a:pt x="46" y="17"/>
                    </a:lnTo>
                    <a:lnTo>
                      <a:pt x="61" y="25"/>
                    </a:lnTo>
                    <a:lnTo>
                      <a:pt x="54" y="38"/>
                    </a:lnTo>
                    <a:lnTo>
                      <a:pt x="40" y="30"/>
                    </a:lnTo>
                    <a:close/>
                    <a:moveTo>
                      <a:pt x="46" y="17"/>
                    </a:moveTo>
                    <a:lnTo>
                      <a:pt x="53" y="4"/>
                    </a:lnTo>
                    <a:lnTo>
                      <a:pt x="67" y="12"/>
                    </a:lnTo>
                    <a:lnTo>
                      <a:pt x="61" y="25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0" name="Freeform 362"/>
              <p:cNvSpPr>
                <a:spLocks noEditPoints="1"/>
              </p:cNvSpPr>
              <p:nvPr/>
            </p:nvSpPr>
            <p:spPr bwMode="auto">
              <a:xfrm>
                <a:off x="1899" y="2217"/>
                <a:ext cx="1539" cy="199"/>
              </a:xfrm>
              <a:custGeom>
                <a:avLst/>
                <a:gdLst/>
                <a:ahLst/>
                <a:cxnLst>
                  <a:cxn ang="0">
                    <a:pos x="13" y="796"/>
                  </a:cxn>
                  <a:cxn ang="0">
                    <a:pos x="0" y="685"/>
                  </a:cxn>
                  <a:cxn ang="0">
                    <a:pos x="492" y="630"/>
                  </a:cxn>
                  <a:cxn ang="0">
                    <a:pos x="492" y="643"/>
                  </a:cxn>
                  <a:cxn ang="0">
                    <a:pos x="496" y="656"/>
                  </a:cxn>
                  <a:cxn ang="0">
                    <a:pos x="498" y="673"/>
                  </a:cxn>
                  <a:cxn ang="0">
                    <a:pos x="498" y="685"/>
                  </a:cxn>
                  <a:cxn ang="0">
                    <a:pos x="502" y="698"/>
                  </a:cxn>
                  <a:cxn ang="0">
                    <a:pos x="502" y="711"/>
                  </a:cxn>
                  <a:cxn ang="0">
                    <a:pos x="506" y="728"/>
                  </a:cxn>
                  <a:cxn ang="0">
                    <a:pos x="509" y="741"/>
                  </a:cxn>
                  <a:cxn ang="0">
                    <a:pos x="13" y="796"/>
                  </a:cxn>
                  <a:cxn ang="0">
                    <a:pos x="5648" y="55"/>
                  </a:cxn>
                  <a:cxn ang="0">
                    <a:pos x="6144" y="0"/>
                  </a:cxn>
                  <a:cxn ang="0">
                    <a:pos x="6157" y="111"/>
                  </a:cxn>
                  <a:cxn ang="0">
                    <a:pos x="5665" y="166"/>
                  </a:cxn>
                  <a:cxn ang="0">
                    <a:pos x="5662" y="153"/>
                  </a:cxn>
                  <a:cxn ang="0">
                    <a:pos x="5662" y="136"/>
                  </a:cxn>
                  <a:cxn ang="0">
                    <a:pos x="5658" y="124"/>
                  </a:cxn>
                  <a:cxn ang="0">
                    <a:pos x="5658" y="111"/>
                  </a:cxn>
                  <a:cxn ang="0">
                    <a:pos x="5656" y="94"/>
                  </a:cxn>
                  <a:cxn ang="0">
                    <a:pos x="5652" y="81"/>
                  </a:cxn>
                  <a:cxn ang="0">
                    <a:pos x="5652" y="68"/>
                  </a:cxn>
                  <a:cxn ang="0">
                    <a:pos x="5648" y="55"/>
                  </a:cxn>
                </a:cxnLst>
                <a:rect l="0" t="0" r="r" b="b"/>
                <a:pathLst>
                  <a:path w="6157" h="796">
                    <a:moveTo>
                      <a:pt x="13" y="796"/>
                    </a:moveTo>
                    <a:lnTo>
                      <a:pt x="0" y="685"/>
                    </a:lnTo>
                    <a:lnTo>
                      <a:pt x="492" y="630"/>
                    </a:lnTo>
                    <a:lnTo>
                      <a:pt x="492" y="643"/>
                    </a:lnTo>
                    <a:lnTo>
                      <a:pt x="496" y="656"/>
                    </a:lnTo>
                    <a:lnTo>
                      <a:pt x="498" y="673"/>
                    </a:lnTo>
                    <a:lnTo>
                      <a:pt x="498" y="685"/>
                    </a:lnTo>
                    <a:lnTo>
                      <a:pt x="502" y="698"/>
                    </a:lnTo>
                    <a:lnTo>
                      <a:pt x="502" y="711"/>
                    </a:lnTo>
                    <a:lnTo>
                      <a:pt x="506" y="728"/>
                    </a:lnTo>
                    <a:lnTo>
                      <a:pt x="509" y="741"/>
                    </a:lnTo>
                    <a:lnTo>
                      <a:pt x="13" y="796"/>
                    </a:lnTo>
                    <a:close/>
                    <a:moveTo>
                      <a:pt x="5648" y="55"/>
                    </a:moveTo>
                    <a:lnTo>
                      <a:pt x="6144" y="0"/>
                    </a:lnTo>
                    <a:lnTo>
                      <a:pt x="6157" y="111"/>
                    </a:lnTo>
                    <a:lnTo>
                      <a:pt x="5665" y="166"/>
                    </a:lnTo>
                    <a:lnTo>
                      <a:pt x="5662" y="153"/>
                    </a:lnTo>
                    <a:lnTo>
                      <a:pt x="5662" y="136"/>
                    </a:lnTo>
                    <a:lnTo>
                      <a:pt x="5658" y="124"/>
                    </a:lnTo>
                    <a:lnTo>
                      <a:pt x="5658" y="111"/>
                    </a:lnTo>
                    <a:lnTo>
                      <a:pt x="5656" y="94"/>
                    </a:lnTo>
                    <a:lnTo>
                      <a:pt x="5652" y="81"/>
                    </a:lnTo>
                    <a:lnTo>
                      <a:pt x="5652" y="68"/>
                    </a:lnTo>
                    <a:lnTo>
                      <a:pt x="5648" y="55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1" name="Freeform 363"/>
              <p:cNvSpPr>
                <a:spLocks noEditPoints="1"/>
              </p:cNvSpPr>
              <p:nvPr/>
            </p:nvSpPr>
            <p:spPr bwMode="auto">
              <a:xfrm>
                <a:off x="1896" y="2372"/>
                <a:ext cx="133" cy="46"/>
              </a:xfrm>
              <a:custGeom>
                <a:avLst/>
                <a:gdLst/>
                <a:ahLst/>
                <a:cxnLst>
                  <a:cxn ang="0">
                    <a:pos x="1" y="65"/>
                  </a:cxn>
                  <a:cxn ang="0">
                    <a:pos x="31" y="175"/>
                  </a:cxn>
                  <a:cxn ang="0">
                    <a:pos x="1" y="65"/>
                  </a:cxn>
                  <a:cxn ang="0">
                    <a:pos x="7" y="56"/>
                  </a:cxn>
                  <a:cxn ang="0">
                    <a:pos x="1" y="65"/>
                  </a:cxn>
                  <a:cxn ang="0">
                    <a:pos x="501" y="1"/>
                  </a:cxn>
                  <a:cxn ang="0">
                    <a:pos x="10" y="73"/>
                  </a:cxn>
                  <a:cxn ang="0">
                    <a:pos x="501" y="1"/>
                  </a:cxn>
                  <a:cxn ang="0">
                    <a:pos x="510" y="10"/>
                  </a:cxn>
                  <a:cxn ang="0">
                    <a:pos x="501" y="1"/>
                  </a:cxn>
                  <a:cxn ang="0">
                    <a:pos x="510" y="23"/>
                  </a:cxn>
                  <a:cxn ang="0">
                    <a:pos x="493" y="10"/>
                  </a:cxn>
                  <a:cxn ang="0">
                    <a:pos x="493" y="24"/>
                  </a:cxn>
                  <a:cxn ang="0">
                    <a:pos x="493" y="23"/>
                  </a:cxn>
                  <a:cxn ang="0">
                    <a:pos x="493" y="24"/>
                  </a:cxn>
                  <a:cxn ang="0">
                    <a:pos x="513" y="33"/>
                  </a:cxn>
                  <a:cxn ang="0">
                    <a:pos x="493" y="24"/>
                  </a:cxn>
                  <a:cxn ang="0">
                    <a:pos x="513" y="33"/>
                  </a:cxn>
                  <a:cxn ang="0">
                    <a:pos x="513" y="35"/>
                  </a:cxn>
                  <a:cxn ang="0">
                    <a:pos x="513" y="33"/>
                  </a:cxn>
                  <a:cxn ang="0">
                    <a:pos x="516" y="50"/>
                  </a:cxn>
                  <a:cxn ang="0">
                    <a:pos x="497" y="37"/>
                  </a:cxn>
                  <a:cxn ang="0">
                    <a:pos x="516" y="50"/>
                  </a:cxn>
                  <a:cxn ang="0">
                    <a:pos x="516" y="53"/>
                  </a:cxn>
                  <a:cxn ang="0">
                    <a:pos x="516" y="50"/>
                  </a:cxn>
                  <a:cxn ang="0">
                    <a:pos x="516" y="65"/>
                  </a:cxn>
                  <a:cxn ang="0">
                    <a:pos x="500" y="53"/>
                  </a:cxn>
                  <a:cxn ang="0">
                    <a:pos x="500" y="67"/>
                  </a:cxn>
                  <a:cxn ang="0">
                    <a:pos x="500" y="65"/>
                  </a:cxn>
                  <a:cxn ang="0">
                    <a:pos x="500" y="67"/>
                  </a:cxn>
                  <a:cxn ang="0">
                    <a:pos x="519" y="76"/>
                  </a:cxn>
                  <a:cxn ang="0">
                    <a:pos x="500" y="67"/>
                  </a:cxn>
                  <a:cxn ang="0">
                    <a:pos x="519" y="76"/>
                  </a:cxn>
                  <a:cxn ang="0">
                    <a:pos x="519" y="78"/>
                  </a:cxn>
                  <a:cxn ang="0">
                    <a:pos x="519" y="76"/>
                  </a:cxn>
                  <a:cxn ang="0">
                    <a:pos x="519" y="91"/>
                  </a:cxn>
                  <a:cxn ang="0">
                    <a:pos x="504" y="78"/>
                  </a:cxn>
                  <a:cxn ang="0">
                    <a:pos x="504" y="92"/>
                  </a:cxn>
                  <a:cxn ang="0">
                    <a:pos x="504" y="91"/>
                  </a:cxn>
                  <a:cxn ang="0">
                    <a:pos x="504" y="92"/>
                  </a:cxn>
                  <a:cxn ang="0">
                    <a:pos x="523" y="105"/>
                  </a:cxn>
                  <a:cxn ang="0">
                    <a:pos x="504" y="92"/>
                  </a:cxn>
                  <a:cxn ang="0">
                    <a:pos x="506" y="109"/>
                  </a:cxn>
                  <a:cxn ang="0">
                    <a:pos x="506" y="109"/>
                  </a:cxn>
                  <a:cxn ang="0">
                    <a:pos x="506" y="109"/>
                  </a:cxn>
                  <a:cxn ang="0">
                    <a:pos x="525" y="118"/>
                  </a:cxn>
                  <a:cxn ang="0">
                    <a:pos x="506" y="109"/>
                  </a:cxn>
                  <a:cxn ang="0">
                    <a:pos x="525" y="118"/>
                  </a:cxn>
                  <a:cxn ang="0">
                    <a:pos x="519" y="129"/>
                  </a:cxn>
                  <a:cxn ang="0">
                    <a:pos x="525" y="118"/>
                  </a:cxn>
                  <a:cxn ang="0">
                    <a:pos x="23" y="184"/>
                  </a:cxn>
                  <a:cxn ang="0">
                    <a:pos x="516" y="113"/>
                  </a:cxn>
                </a:cxnLst>
                <a:rect l="0" t="0" r="r" b="b"/>
                <a:pathLst>
                  <a:path w="528" h="184">
                    <a:moveTo>
                      <a:pt x="14" y="177"/>
                    </a:moveTo>
                    <a:lnTo>
                      <a:pt x="1" y="65"/>
                    </a:lnTo>
                    <a:lnTo>
                      <a:pt x="16" y="64"/>
                    </a:lnTo>
                    <a:lnTo>
                      <a:pt x="31" y="175"/>
                    </a:lnTo>
                    <a:lnTo>
                      <a:pt x="14" y="177"/>
                    </a:lnTo>
                    <a:close/>
                    <a:moveTo>
                      <a:pt x="1" y="65"/>
                    </a:moveTo>
                    <a:lnTo>
                      <a:pt x="0" y="58"/>
                    </a:lnTo>
                    <a:lnTo>
                      <a:pt x="7" y="56"/>
                    </a:lnTo>
                    <a:lnTo>
                      <a:pt x="9" y="65"/>
                    </a:lnTo>
                    <a:lnTo>
                      <a:pt x="1" y="65"/>
                    </a:lnTo>
                    <a:close/>
                    <a:moveTo>
                      <a:pt x="7" y="56"/>
                    </a:moveTo>
                    <a:lnTo>
                      <a:pt x="501" y="1"/>
                    </a:lnTo>
                    <a:lnTo>
                      <a:pt x="502" y="18"/>
                    </a:lnTo>
                    <a:lnTo>
                      <a:pt x="10" y="73"/>
                    </a:lnTo>
                    <a:lnTo>
                      <a:pt x="7" y="56"/>
                    </a:lnTo>
                    <a:close/>
                    <a:moveTo>
                      <a:pt x="501" y="1"/>
                    </a:moveTo>
                    <a:lnTo>
                      <a:pt x="510" y="0"/>
                    </a:lnTo>
                    <a:lnTo>
                      <a:pt x="510" y="10"/>
                    </a:lnTo>
                    <a:lnTo>
                      <a:pt x="501" y="10"/>
                    </a:lnTo>
                    <a:lnTo>
                      <a:pt x="501" y="1"/>
                    </a:lnTo>
                    <a:close/>
                    <a:moveTo>
                      <a:pt x="510" y="10"/>
                    </a:moveTo>
                    <a:lnTo>
                      <a:pt x="510" y="23"/>
                    </a:lnTo>
                    <a:lnTo>
                      <a:pt x="493" y="23"/>
                    </a:lnTo>
                    <a:lnTo>
                      <a:pt x="493" y="10"/>
                    </a:lnTo>
                    <a:lnTo>
                      <a:pt x="510" y="10"/>
                    </a:lnTo>
                    <a:close/>
                    <a:moveTo>
                      <a:pt x="493" y="24"/>
                    </a:moveTo>
                    <a:lnTo>
                      <a:pt x="493" y="23"/>
                    </a:lnTo>
                    <a:lnTo>
                      <a:pt x="493" y="23"/>
                    </a:lnTo>
                    <a:lnTo>
                      <a:pt x="501" y="23"/>
                    </a:lnTo>
                    <a:lnTo>
                      <a:pt x="493" y="24"/>
                    </a:lnTo>
                    <a:close/>
                    <a:moveTo>
                      <a:pt x="510" y="20"/>
                    </a:moveTo>
                    <a:lnTo>
                      <a:pt x="513" y="33"/>
                    </a:lnTo>
                    <a:lnTo>
                      <a:pt x="497" y="37"/>
                    </a:lnTo>
                    <a:lnTo>
                      <a:pt x="493" y="24"/>
                    </a:lnTo>
                    <a:lnTo>
                      <a:pt x="510" y="20"/>
                    </a:lnTo>
                    <a:close/>
                    <a:moveTo>
                      <a:pt x="513" y="33"/>
                    </a:moveTo>
                    <a:lnTo>
                      <a:pt x="513" y="35"/>
                    </a:lnTo>
                    <a:lnTo>
                      <a:pt x="513" y="35"/>
                    </a:lnTo>
                    <a:lnTo>
                      <a:pt x="505" y="36"/>
                    </a:lnTo>
                    <a:lnTo>
                      <a:pt x="513" y="33"/>
                    </a:lnTo>
                    <a:close/>
                    <a:moveTo>
                      <a:pt x="513" y="35"/>
                    </a:moveTo>
                    <a:lnTo>
                      <a:pt x="516" y="50"/>
                    </a:lnTo>
                    <a:lnTo>
                      <a:pt x="500" y="54"/>
                    </a:lnTo>
                    <a:lnTo>
                      <a:pt x="497" y="37"/>
                    </a:lnTo>
                    <a:lnTo>
                      <a:pt x="513" y="35"/>
                    </a:lnTo>
                    <a:close/>
                    <a:moveTo>
                      <a:pt x="516" y="50"/>
                    </a:moveTo>
                    <a:lnTo>
                      <a:pt x="516" y="51"/>
                    </a:lnTo>
                    <a:lnTo>
                      <a:pt x="516" y="53"/>
                    </a:lnTo>
                    <a:lnTo>
                      <a:pt x="507" y="53"/>
                    </a:lnTo>
                    <a:lnTo>
                      <a:pt x="516" y="50"/>
                    </a:lnTo>
                    <a:close/>
                    <a:moveTo>
                      <a:pt x="516" y="53"/>
                    </a:moveTo>
                    <a:lnTo>
                      <a:pt x="516" y="65"/>
                    </a:lnTo>
                    <a:lnTo>
                      <a:pt x="500" y="65"/>
                    </a:lnTo>
                    <a:lnTo>
                      <a:pt x="500" y="53"/>
                    </a:lnTo>
                    <a:lnTo>
                      <a:pt x="516" y="53"/>
                    </a:lnTo>
                    <a:close/>
                    <a:moveTo>
                      <a:pt x="500" y="67"/>
                    </a:moveTo>
                    <a:lnTo>
                      <a:pt x="500" y="65"/>
                    </a:lnTo>
                    <a:lnTo>
                      <a:pt x="500" y="65"/>
                    </a:lnTo>
                    <a:lnTo>
                      <a:pt x="507" y="65"/>
                    </a:lnTo>
                    <a:lnTo>
                      <a:pt x="500" y="67"/>
                    </a:lnTo>
                    <a:close/>
                    <a:moveTo>
                      <a:pt x="516" y="63"/>
                    </a:moveTo>
                    <a:lnTo>
                      <a:pt x="519" y="76"/>
                    </a:lnTo>
                    <a:lnTo>
                      <a:pt x="504" y="80"/>
                    </a:lnTo>
                    <a:lnTo>
                      <a:pt x="500" y="67"/>
                    </a:lnTo>
                    <a:lnTo>
                      <a:pt x="516" y="63"/>
                    </a:lnTo>
                    <a:close/>
                    <a:moveTo>
                      <a:pt x="519" y="76"/>
                    </a:moveTo>
                    <a:lnTo>
                      <a:pt x="519" y="77"/>
                    </a:lnTo>
                    <a:lnTo>
                      <a:pt x="519" y="78"/>
                    </a:lnTo>
                    <a:lnTo>
                      <a:pt x="511" y="78"/>
                    </a:lnTo>
                    <a:lnTo>
                      <a:pt x="519" y="76"/>
                    </a:lnTo>
                    <a:close/>
                    <a:moveTo>
                      <a:pt x="519" y="78"/>
                    </a:moveTo>
                    <a:lnTo>
                      <a:pt x="519" y="91"/>
                    </a:lnTo>
                    <a:lnTo>
                      <a:pt x="504" y="91"/>
                    </a:lnTo>
                    <a:lnTo>
                      <a:pt x="504" y="78"/>
                    </a:lnTo>
                    <a:lnTo>
                      <a:pt x="519" y="78"/>
                    </a:lnTo>
                    <a:close/>
                    <a:moveTo>
                      <a:pt x="504" y="92"/>
                    </a:moveTo>
                    <a:lnTo>
                      <a:pt x="504" y="92"/>
                    </a:lnTo>
                    <a:lnTo>
                      <a:pt x="504" y="91"/>
                    </a:lnTo>
                    <a:lnTo>
                      <a:pt x="511" y="91"/>
                    </a:lnTo>
                    <a:lnTo>
                      <a:pt x="504" y="92"/>
                    </a:lnTo>
                    <a:close/>
                    <a:moveTo>
                      <a:pt x="519" y="90"/>
                    </a:moveTo>
                    <a:lnTo>
                      <a:pt x="523" y="105"/>
                    </a:lnTo>
                    <a:lnTo>
                      <a:pt x="506" y="109"/>
                    </a:lnTo>
                    <a:lnTo>
                      <a:pt x="504" y="92"/>
                    </a:lnTo>
                    <a:lnTo>
                      <a:pt x="519" y="90"/>
                    </a:lnTo>
                    <a:close/>
                    <a:moveTo>
                      <a:pt x="506" y="109"/>
                    </a:moveTo>
                    <a:lnTo>
                      <a:pt x="506" y="109"/>
                    </a:lnTo>
                    <a:lnTo>
                      <a:pt x="506" y="109"/>
                    </a:lnTo>
                    <a:lnTo>
                      <a:pt x="515" y="108"/>
                    </a:lnTo>
                    <a:lnTo>
                      <a:pt x="506" y="109"/>
                    </a:lnTo>
                    <a:close/>
                    <a:moveTo>
                      <a:pt x="523" y="105"/>
                    </a:moveTo>
                    <a:lnTo>
                      <a:pt x="525" y="118"/>
                    </a:lnTo>
                    <a:lnTo>
                      <a:pt x="510" y="122"/>
                    </a:lnTo>
                    <a:lnTo>
                      <a:pt x="506" y="109"/>
                    </a:lnTo>
                    <a:lnTo>
                      <a:pt x="523" y="105"/>
                    </a:lnTo>
                    <a:close/>
                    <a:moveTo>
                      <a:pt x="525" y="118"/>
                    </a:moveTo>
                    <a:lnTo>
                      <a:pt x="528" y="127"/>
                    </a:lnTo>
                    <a:lnTo>
                      <a:pt x="519" y="129"/>
                    </a:lnTo>
                    <a:lnTo>
                      <a:pt x="518" y="121"/>
                    </a:lnTo>
                    <a:lnTo>
                      <a:pt x="525" y="118"/>
                    </a:lnTo>
                    <a:close/>
                    <a:moveTo>
                      <a:pt x="519" y="129"/>
                    </a:moveTo>
                    <a:lnTo>
                      <a:pt x="23" y="184"/>
                    </a:lnTo>
                    <a:lnTo>
                      <a:pt x="22" y="168"/>
                    </a:lnTo>
                    <a:lnTo>
                      <a:pt x="516" y="113"/>
                    </a:lnTo>
                    <a:lnTo>
                      <a:pt x="519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2" name="Freeform 364"/>
              <p:cNvSpPr>
                <a:spLocks noEditPoints="1"/>
              </p:cNvSpPr>
              <p:nvPr/>
            </p:nvSpPr>
            <p:spPr bwMode="auto">
              <a:xfrm>
                <a:off x="3309" y="2215"/>
                <a:ext cx="132" cy="45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9" y="72"/>
                  </a:cxn>
                  <a:cxn ang="0">
                    <a:pos x="504" y="0"/>
                  </a:cxn>
                  <a:cxn ang="0">
                    <a:pos x="513" y="8"/>
                  </a:cxn>
                  <a:cxn ang="0">
                    <a:pos x="504" y="0"/>
                  </a:cxn>
                  <a:cxn ang="0">
                    <a:pos x="526" y="118"/>
                  </a:cxn>
                  <a:cxn ang="0">
                    <a:pos x="497" y="9"/>
                  </a:cxn>
                  <a:cxn ang="0">
                    <a:pos x="526" y="118"/>
                  </a:cxn>
                  <a:cxn ang="0">
                    <a:pos x="519" y="127"/>
                  </a:cxn>
                  <a:cxn ang="0">
                    <a:pos x="526" y="118"/>
                  </a:cxn>
                  <a:cxn ang="0">
                    <a:pos x="26" y="183"/>
                  </a:cxn>
                  <a:cxn ang="0">
                    <a:pos x="517" y="112"/>
                  </a:cxn>
                  <a:cxn ang="0">
                    <a:pos x="26" y="183"/>
                  </a:cxn>
                  <a:cxn ang="0">
                    <a:pos x="17" y="178"/>
                  </a:cxn>
                  <a:cxn ang="0">
                    <a:pos x="26" y="183"/>
                  </a:cxn>
                  <a:cxn ang="0">
                    <a:pos x="13" y="163"/>
                  </a:cxn>
                  <a:cxn ang="0">
                    <a:pos x="33" y="174"/>
                  </a:cxn>
                  <a:cxn ang="0">
                    <a:pos x="13" y="163"/>
                  </a:cxn>
                  <a:cxn ang="0">
                    <a:pos x="13" y="162"/>
                  </a:cxn>
                  <a:cxn ang="0">
                    <a:pos x="13" y="163"/>
                  </a:cxn>
                  <a:cxn ang="0">
                    <a:pos x="13" y="145"/>
                  </a:cxn>
                  <a:cxn ang="0">
                    <a:pos x="30" y="162"/>
                  </a:cxn>
                  <a:cxn ang="0">
                    <a:pos x="30" y="144"/>
                  </a:cxn>
                  <a:cxn ang="0">
                    <a:pos x="30" y="145"/>
                  </a:cxn>
                  <a:cxn ang="0">
                    <a:pos x="30" y="144"/>
                  </a:cxn>
                  <a:cxn ang="0">
                    <a:pos x="11" y="135"/>
                  </a:cxn>
                  <a:cxn ang="0">
                    <a:pos x="30" y="144"/>
                  </a:cxn>
                  <a:cxn ang="0">
                    <a:pos x="11" y="135"/>
                  </a:cxn>
                  <a:cxn ang="0">
                    <a:pos x="11" y="133"/>
                  </a:cxn>
                  <a:cxn ang="0">
                    <a:pos x="11" y="135"/>
                  </a:cxn>
                  <a:cxn ang="0">
                    <a:pos x="11" y="120"/>
                  </a:cxn>
                  <a:cxn ang="0">
                    <a:pos x="26" y="133"/>
                  </a:cxn>
                  <a:cxn ang="0">
                    <a:pos x="26" y="118"/>
                  </a:cxn>
                  <a:cxn ang="0">
                    <a:pos x="26" y="120"/>
                  </a:cxn>
                  <a:cxn ang="0">
                    <a:pos x="26" y="118"/>
                  </a:cxn>
                  <a:cxn ang="0">
                    <a:pos x="7" y="104"/>
                  </a:cxn>
                  <a:cxn ang="0">
                    <a:pos x="26" y="118"/>
                  </a:cxn>
                  <a:cxn ang="0">
                    <a:pos x="24" y="102"/>
                  </a:cxn>
                  <a:cxn ang="0">
                    <a:pos x="24" y="102"/>
                  </a:cxn>
                  <a:cxn ang="0">
                    <a:pos x="24" y="102"/>
                  </a:cxn>
                  <a:cxn ang="0">
                    <a:pos x="4" y="93"/>
                  </a:cxn>
                  <a:cxn ang="0">
                    <a:pos x="24" y="102"/>
                  </a:cxn>
                  <a:cxn ang="0">
                    <a:pos x="4" y="93"/>
                  </a:cxn>
                  <a:cxn ang="0">
                    <a:pos x="4" y="90"/>
                  </a:cxn>
                  <a:cxn ang="0">
                    <a:pos x="4" y="93"/>
                  </a:cxn>
                  <a:cxn ang="0">
                    <a:pos x="4" y="77"/>
                  </a:cxn>
                  <a:cxn ang="0">
                    <a:pos x="20" y="90"/>
                  </a:cxn>
                  <a:cxn ang="0">
                    <a:pos x="20" y="75"/>
                  </a:cxn>
                  <a:cxn ang="0">
                    <a:pos x="20" y="77"/>
                  </a:cxn>
                  <a:cxn ang="0">
                    <a:pos x="20" y="75"/>
                  </a:cxn>
                  <a:cxn ang="0">
                    <a:pos x="0" y="66"/>
                  </a:cxn>
                  <a:cxn ang="0">
                    <a:pos x="20" y="75"/>
                  </a:cxn>
                </a:cxnLst>
                <a:rect l="0" t="0" r="r" b="b"/>
                <a:pathLst>
                  <a:path w="528" h="184">
                    <a:moveTo>
                      <a:pt x="8" y="55"/>
                    </a:moveTo>
                    <a:lnTo>
                      <a:pt x="504" y="0"/>
                    </a:lnTo>
                    <a:lnTo>
                      <a:pt x="506" y="17"/>
                    </a:lnTo>
                    <a:lnTo>
                      <a:pt x="9" y="72"/>
                    </a:lnTo>
                    <a:lnTo>
                      <a:pt x="8" y="55"/>
                    </a:lnTo>
                    <a:close/>
                    <a:moveTo>
                      <a:pt x="504" y="0"/>
                    </a:moveTo>
                    <a:lnTo>
                      <a:pt x="512" y="0"/>
                    </a:lnTo>
                    <a:lnTo>
                      <a:pt x="513" y="8"/>
                    </a:lnTo>
                    <a:lnTo>
                      <a:pt x="504" y="9"/>
                    </a:lnTo>
                    <a:lnTo>
                      <a:pt x="504" y="0"/>
                    </a:lnTo>
                    <a:close/>
                    <a:moveTo>
                      <a:pt x="513" y="8"/>
                    </a:moveTo>
                    <a:lnTo>
                      <a:pt x="526" y="118"/>
                    </a:lnTo>
                    <a:lnTo>
                      <a:pt x="510" y="121"/>
                    </a:lnTo>
                    <a:lnTo>
                      <a:pt x="497" y="9"/>
                    </a:lnTo>
                    <a:lnTo>
                      <a:pt x="513" y="8"/>
                    </a:lnTo>
                    <a:close/>
                    <a:moveTo>
                      <a:pt x="526" y="118"/>
                    </a:moveTo>
                    <a:lnTo>
                      <a:pt x="528" y="126"/>
                    </a:lnTo>
                    <a:lnTo>
                      <a:pt x="519" y="127"/>
                    </a:lnTo>
                    <a:lnTo>
                      <a:pt x="517" y="120"/>
                    </a:lnTo>
                    <a:lnTo>
                      <a:pt x="526" y="118"/>
                    </a:lnTo>
                    <a:close/>
                    <a:moveTo>
                      <a:pt x="519" y="127"/>
                    </a:moveTo>
                    <a:lnTo>
                      <a:pt x="26" y="183"/>
                    </a:lnTo>
                    <a:lnTo>
                      <a:pt x="24" y="167"/>
                    </a:lnTo>
                    <a:lnTo>
                      <a:pt x="517" y="112"/>
                    </a:lnTo>
                    <a:lnTo>
                      <a:pt x="519" y="127"/>
                    </a:lnTo>
                    <a:close/>
                    <a:moveTo>
                      <a:pt x="26" y="183"/>
                    </a:moveTo>
                    <a:lnTo>
                      <a:pt x="18" y="184"/>
                    </a:lnTo>
                    <a:lnTo>
                      <a:pt x="17" y="178"/>
                    </a:lnTo>
                    <a:lnTo>
                      <a:pt x="25" y="175"/>
                    </a:lnTo>
                    <a:lnTo>
                      <a:pt x="26" y="183"/>
                    </a:lnTo>
                    <a:close/>
                    <a:moveTo>
                      <a:pt x="17" y="178"/>
                    </a:moveTo>
                    <a:lnTo>
                      <a:pt x="13" y="163"/>
                    </a:lnTo>
                    <a:lnTo>
                      <a:pt x="30" y="160"/>
                    </a:lnTo>
                    <a:lnTo>
                      <a:pt x="33" y="174"/>
                    </a:lnTo>
                    <a:lnTo>
                      <a:pt x="17" y="178"/>
                    </a:lnTo>
                    <a:close/>
                    <a:moveTo>
                      <a:pt x="13" y="163"/>
                    </a:moveTo>
                    <a:lnTo>
                      <a:pt x="13" y="163"/>
                    </a:lnTo>
                    <a:lnTo>
                      <a:pt x="13" y="162"/>
                    </a:lnTo>
                    <a:lnTo>
                      <a:pt x="22" y="162"/>
                    </a:lnTo>
                    <a:lnTo>
                      <a:pt x="13" y="163"/>
                    </a:lnTo>
                    <a:close/>
                    <a:moveTo>
                      <a:pt x="13" y="162"/>
                    </a:moveTo>
                    <a:lnTo>
                      <a:pt x="13" y="145"/>
                    </a:lnTo>
                    <a:lnTo>
                      <a:pt x="30" y="145"/>
                    </a:lnTo>
                    <a:lnTo>
                      <a:pt x="30" y="162"/>
                    </a:lnTo>
                    <a:lnTo>
                      <a:pt x="13" y="162"/>
                    </a:lnTo>
                    <a:close/>
                    <a:moveTo>
                      <a:pt x="30" y="144"/>
                    </a:moveTo>
                    <a:lnTo>
                      <a:pt x="30" y="144"/>
                    </a:lnTo>
                    <a:lnTo>
                      <a:pt x="30" y="145"/>
                    </a:lnTo>
                    <a:lnTo>
                      <a:pt x="22" y="145"/>
                    </a:lnTo>
                    <a:lnTo>
                      <a:pt x="30" y="144"/>
                    </a:lnTo>
                    <a:close/>
                    <a:moveTo>
                      <a:pt x="13" y="148"/>
                    </a:moveTo>
                    <a:lnTo>
                      <a:pt x="11" y="135"/>
                    </a:lnTo>
                    <a:lnTo>
                      <a:pt x="26" y="131"/>
                    </a:lnTo>
                    <a:lnTo>
                      <a:pt x="30" y="144"/>
                    </a:lnTo>
                    <a:lnTo>
                      <a:pt x="13" y="148"/>
                    </a:lnTo>
                    <a:close/>
                    <a:moveTo>
                      <a:pt x="11" y="135"/>
                    </a:moveTo>
                    <a:lnTo>
                      <a:pt x="11" y="134"/>
                    </a:lnTo>
                    <a:lnTo>
                      <a:pt x="11" y="133"/>
                    </a:lnTo>
                    <a:lnTo>
                      <a:pt x="18" y="133"/>
                    </a:lnTo>
                    <a:lnTo>
                      <a:pt x="11" y="135"/>
                    </a:lnTo>
                    <a:close/>
                    <a:moveTo>
                      <a:pt x="11" y="133"/>
                    </a:moveTo>
                    <a:lnTo>
                      <a:pt x="11" y="120"/>
                    </a:lnTo>
                    <a:lnTo>
                      <a:pt x="26" y="120"/>
                    </a:lnTo>
                    <a:lnTo>
                      <a:pt x="26" y="133"/>
                    </a:lnTo>
                    <a:lnTo>
                      <a:pt x="11" y="133"/>
                    </a:lnTo>
                    <a:close/>
                    <a:moveTo>
                      <a:pt x="26" y="118"/>
                    </a:moveTo>
                    <a:lnTo>
                      <a:pt x="26" y="118"/>
                    </a:lnTo>
                    <a:lnTo>
                      <a:pt x="26" y="120"/>
                    </a:lnTo>
                    <a:lnTo>
                      <a:pt x="18" y="120"/>
                    </a:lnTo>
                    <a:lnTo>
                      <a:pt x="26" y="118"/>
                    </a:lnTo>
                    <a:close/>
                    <a:moveTo>
                      <a:pt x="11" y="121"/>
                    </a:moveTo>
                    <a:lnTo>
                      <a:pt x="7" y="104"/>
                    </a:lnTo>
                    <a:lnTo>
                      <a:pt x="24" y="102"/>
                    </a:lnTo>
                    <a:lnTo>
                      <a:pt x="26" y="118"/>
                    </a:lnTo>
                    <a:lnTo>
                      <a:pt x="11" y="121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102"/>
                    </a:lnTo>
                    <a:lnTo>
                      <a:pt x="16" y="103"/>
                    </a:lnTo>
                    <a:lnTo>
                      <a:pt x="24" y="102"/>
                    </a:lnTo>
                    <a:close/>
                    <a:moveTo>
                      <a:pt x="7" y="106"/>
                    </a:moveTo>
                    <a:lnTo>
                      <a:pt x="4" y="93"/>
                    </a:lnTo>
                    <a:lnTo>
                      <a:pt x="20" y="89"/>
                    </a:lnTo>
                    <a:lnTo>
                      <a:pt x="24" y="102"/>
                    </a:lnTo>
                    <a:lnTo>
                      <a:pt x="7" y="106"/>
                    </a:lnTo>
                    <a:close/>
                    <a:moveTo>
                      <a:pt x="4" y="93"/>
                    </a:moveTo>
                    <a:lnTo>
                      <a:pt x="4" y="91"/>
                    </a:lnTo>
                    <a:lnTo>
                      <a:pt x="4" y="90"/>
                    </a:lnTo>
                    <a:lnTo>
                      <a:pt x="12" y="90"/>
                    </a:lnTo>
                    <a:lnTo>
                      <a:pt x="4" y="93"/>
                    </a:lnTo>
                    <a:close/>
                    <a:moveTo>
                      <a:pt x="4" y="90"/>
                    </a:moveTo>
                    <a:lnTo>
                      <a:pt x="4" y="77"/>
                    </a:lnTo>
                    <a:lnTo>
                      <a:pt x="20" y="77"/>
                    </a:lnTo>
                    <a:lnTo>
                      <a:pt x="20" y="90"/>
                    </a:lnTo>
                    <a:lnTo>
                      <a:pt x="4" y="90"/>
                    </a:lnTo>
                    <a:close/>
                    <a:moveTo>
                      <a:pt x="20" y="75"/>
                    </a:moveTo>
                    <a:lnTo>
                      <a:pt x="20" y="76"/>
                    </a:lnTo>
                    <a:lnTo>
                      <a:pt x="20" y="77"/>
                    </a:lnTo>
                    <a:lnTo>
                      <a:pt x="12" y="77"/>
                    </a:lnTo>
                    <a:lnTo>
                      <a:pt x="20" y="75"/>
                    </a:lnTo>
                    <a:close/>
                    <a:moveTo>
                      <a:pt x="4" y="79"/>
                    </a:moveTo>
                    <a:lnTo>
                      <a:pt x="0" y="66"/>
                    </a:lnTo>
                    <a:lnTo>
                      <a:pt x="17" y="62"/>
                    </a:lnTo>
                    <a:lnTo>
                      <a:pt x="20" y="75"/>
                    </a:lnTo>
                    <a:lnTo>
                      <a:pt x="4" y="7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3" name="Freeform 365"/>
              <p:cNvSpPr>
                <a:spLocks noEditPoints="1"/>
              </p:cNvSpPr>
              <p:nvPr/>
            </p:nvSpPr>
            <p:spPr bwMode="auto">
              <a:xfrm>
                <a:off x="2040" y="1876"/>
                <a:ext cx="1256" cy="880"/>
              </a:xfrm>
              <a:custGeom>
                <a:avLst/>
                <a:gdLst/>
                <a:ahLst/>
                <a:cxnLst>
                  <a:cxn ang="0">
                    <a:pos x="76" y="3520"/>
                  </a:cxn>
                  <a:cxn ang="0">
                    <a:pos x="0" y="3427"/>
                  </a:cxn>
                  <a:cxn ang="0">
                    <a:pos x="402" y="3153"/>
                  </a:cxn>
                  <a:cxn ang="0">
                    <a:pos x="409" y="3164"/>
                  </a:cxn>
                  <a:cxn ang="0">
                    <a:pos x="418" y="3177"/>
                  </a:cxn>
                  <a:cxn ang="0">
                    <a:pos x="428" y="3187"/>
                  </a:cxn>
                  <a:cxn ang="0">
                    <a:pos x="435" y="3200"/>
                  </a:cxn>
                  <a:cxn ang="0">
                    <a:pos x="447" y="3209"/>
                  </a:cxn>
                  <a:cxn ang="0">
                    <a:pos x="454" y="3219"/>
                  </a:cxn>
                  <a:cxn ang="0">
                    <a:pos x="464" y="3232"/>
                  </a:cxn>
                  <a:cxn ang="0">
                    <a:pos x="473" y="3242"/>
                  </a:cxn>
                  <a:cxn ang="0">
                    <a:pos x="76" y="3520"/>
                  </a:cxn>
                  <a:cxn ang="0">
                    <a:pos x="4556" y="274"/>
                  </a:cxn>
                  <a:cxn ang="0">
                    <a:pos x="4954" y="0"/>
                  </a:cxn>
                  <a:cxn ang="0">
                    <a:pos x="5026" y="92"/>
                  </a:cxn>
                  <a:cxn ang="0">
                    <a:pos x="4628" y="365"/>
                  </a:cxn>
                  <a:cxn ang="0">
                    <a:pos x="4618" y="356"/>
                  </a:cxn>
                  <a:cxn ang="0">
                    <a:pos x="4609" y="344"/>
                  </a:cxn>
                  <a:cxn ang="0">
                    <a:pos x="4602" y="333"/>
                  </a:cxn>
                  <a:cxn ang="0">
                    <a:pos x="4592" y="320"/>
                  </a:cxn>
                  <a:cxn ang="0">
                    <a:pos x="4583" y="310"/>
                  </a:cxn>
                  <a:cxn ang="0">
                    <a:pos x="4573" y="297"/>
                  </a:cxn>
                  <a:cxn ang="0">
                    <a:pos x="4566" y="287"/>
                  </a:cxn>
                  <a:cxn ang="0">
                    <a:pos x="4556" y="274"/>
                  </a:cxn>
                </a:cxnLst>
                <a:rect l="0" t="0" r="r" b="b"/>
                <a:pathLst>
                  <a:path w="5026" h="3520">
                    <a:moveTo>
                      <a:pt x="76" y="3520"/>
                    </a:moveTo>
                    <a:lnTo>
                      <a:pt x="0" y="3427"/>
                    </a:lnTo>
                    <a:lnTo>
                      <a:pt x="402" y="3153"/>
                    </a:lnTo>
                    <a:lnTo>
                      <a:pt x="409" y="3164"/>
                    </a:lnTo>
                    <a:lnTo>
                      <a:pt x="418" y="3177"/>
                    </a:lnTo>
                    <a:lnTo>
                      <a:pt x="428" y="3187"/>
                    </a:lnTo>
                    <a:lnTo>
                      <a:pt x="435" y="3200"/>
                    </a:lnTo>
                    <a:lnTo>
                      <a:pt x="447" y="3209"/>
                    </a:lnTo>
                    <a:lnTo>
                      <a:pt x="454" y="3219"/>
                    </a:lnTo>
                    <a:lnTo>
                      <a:pt x="464" y="3232"/>
                    </a:lnTo>
                    <a:lnTo>
                      <a:pt x="473" y="3242"/>
                    </a:lnTo>
                    <a:lnTo>
                      <a:pt x="76" y="3520"/>
                    </a:lnTo>
                    <a:close/>
                    <a:moveTo>
                      <a:pt x="4556" y="274"/>
                    </a:moveTo>
                    <a:lnTo>
                      <a:pt x="4954" y="0"/>
                    </a:lnTo>
                    <a:lnTo>
                      <a:pt x="5026" y="92"/>
                    </a:lnTo>
                    <a:lnTo>
                      <a:pt x="4628" y="365"/>
                    </a:lnTo>
                    <a:lnTo>
                      <a:pt x="4618" y="356"/>
                    </a:lnTo>
                    <a:lnTo>
                      <a:pt x="4609" y="344"/>
                    </a:lnTo>
                    <a:lnTo>
                      <a:pt x="4602" y="333"/>
                    </a:lnTo>
                    <a:lnTo>
                      <a:pt x="4592" y="320"/>
                    </a:lnTo>
                    <a:lnTo>
                      <a:pt x="4583" y="310"/>
                    </a:lnTo>
                    <a:lnTo>
                      <a:pt x="4573" y="297"/>
                    </a:lnTo>
                    <a:lnTo>
                      <a:pt x="4566" y="287"/>
                    </a:lnTo>
                    <a:lnTo>
                      <a:pt x="4556" y="27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4" name="Freeform 366"/>
              <p:cNvSpPr>
                <a:spLocks noEditPoints="1"/>
              </p:cNvSpPr>
              <p:nvPr/>
            </p:nvSpPr>
            <p:spPr bwMode="auto">
              <a:xfrm>
                <a:off x="2037" y="2662"/>
                <a:ext cx="124" cy="96"/>
              </a:xfrm>
              <a:custGeom>
                <a:avLst/>
                <a:gdLst/>
                <a:ahLst/>
                <a:cxnLst>
                  <a:cxn ang="0">
                    <a:pos x="6" y="290"/>
                  </a:cxn>
                  <a:cxn ang="0">
                    <a:pos x="94" y="373"/>
                  </a:cxn>
                  <a:cxn ang="0">
                    <a:pos x="6" y="290"/>
                  </a:cxn>
                  <a:cxn ang="0">
                    <a:pos x="8" y="279"/>
                  </a:cxn>
                  <a:cxn ang="0">
                    <a:pos x="6" y="290"/>
                  </a:cxn>
                  <a:cxn ang="0">
                    <a:pos x="409" y="5"/>
                  </a:cxn>
                  <a:cxn ang="0">
                    <a:pos x="17" y="293"/>
                  </a:cxn>
                  <a:cxn ang="0">
                    <a:pos x="409" y="5"/>
                  </a:cxn>
                  <a:cxn ang="0">
                    <a:pos x="421" y="8"/>
                  </a:cxn>
                  <a:cxn ang="0">
                    <a:pos x="409" y="5"/>
                  </a:cxn>
                  <a:cxn ang="0">
                    <a:pos x="427" y="17"/>
                  </a:cxn>
                  <a:cxn ang="0">
                    <a:pos x="407" y="17"/>
                  </a:cxn>
                  <a:cxn ang="0">
                    <a:pos x="414" y="27"/>
                  </a:cxn>
                  <a:cxn ang="0">
                    <a:pos x="413" y="26"/>
                  </a:cxn>
                  <a:cxn ang="0">
                    <a:pos x="414" y="27"/>
                  </a:cxn>
                  <a:cxn ang="0">
                    <a:pos x="436" y="29"/>
                  </a:cxn>
                  <a:cxn ang="0">
                    <a:pos x="414" y="27"/>
                  </a:cxn>
                  <a:cxn ang="0">
                    <a:pos x="425" y="40"/>
                  </a:cxn>
                  <a:cxn ang="0">
                    <a:pos x="423" y="40"/>
                  </a:cxn>
                  <a:cxn ang="0">
                    <a:pos x="425" y="40"/>
                  </a:cxn>
                  <a:cxn ang="0">
                    <a:pos x="445" y="38"/>
                  </a:cxn>
                  <a:cxn ang="0">
                    <a:pos x="425" y="40"/>
                  </a:cxn>
                  <a:cxn ang="0">
                    <a:pos x="445" y="38"/>
                  </a:cxn>
                  <a:cxn ang="0">
                    <a:pos x="447" y="41"/>
                  </a:cxn>
                  <a:cxn ang="0">
                    <a:pos x="445" y="38"/>
                  </a:cxn>
                  <a:cxn ang="0">
                    <a:pos x="454" y="54"/>
                  </a:cxn>
                  <a:cxn ang="0">
                    <a:pos x="432" y="47"/>
                  </a:cxn>
                  <a:cxn ang="0">
                    <a:pos x="441" y="64"/>
                  </a:cxn>
                  <a:cxn ang="0">
                    <a:pos x="439" y="62"/>
                  </a:cxn>
                  <a:cxn ang="0">
                    <a:pos x="441" y="64"/>
                  </a:cxn>
                  <a:cxn ang="0">
                    <a:pos x="465" y="60"/>
                  </a:cxn>
                  <a:cxn ang="0">
                    <a:pos x="441" y="64"/>
                  </a:cxn>
                  <a:cxn ang="0">
                    <a:pos x="465" y="60"/>
                  </a:cxn>
                  <a:cxn ang="0">
                    <a:pos x="466" y="63"/>
                  </a:cxn>
                  <a:cxn ang="0">
                    <a:pos x="465" y="60"/>
                  </a:cxn>
                  <a:cxn ang="0">
                    <a:pos x="472" y="72"/>
                  </a:cxn>
                  <a:cxn ang="0">
                    <a:pos x="453" y="72"/>
                  </a:cxn>
                  <a:cxn ang="0">
                    <a:pos x="459" y="82"/>
                  </a:cxn>
                  <a:cxn ang="0">
                    <a:pos x="459" y="82"/>
                  </a:cxn>
                  <a:cxn ang="0">
                    <a:pos x="459" y="82"/>
                  </a:cxn>
                  <a:cxn ang="0">
                    <a:pos x="483" y="85"/>
                  </a:cxn>
                  <a:cxn ang="0">
                    <a:pos x="459" y="82"/>
                  </a:cxn>
                  <a:cxn ang="0">
                    <a:pos x="470" y="96"/>
                  </a:cxn>
                  <a:cxn ang="0">
                    <a:pos x="470" y="95"/>
                  </a:cxn>
                  <a:cxn ang="0">
                    <a:pos x="470" y="96"/>
                  </a:cxn>
                  <a:cxn ang="0">
                    <a:pos x="492" y="94"/>
                  </a:cxn>
                  <a:cxn ang="0">
                    <a:pos x="470" y="96"/>
                  </a:cxn>
                  <a:cxn ang="0">
                    <a:pos x="492" y="94"/>
                  </a:cxn>
                  <a:cxn ang="0">
                    <a:pos x="490" y="107"/>
                  </a:cxn>
                  <a:cxn ang="0">
                    <a:pos x="492" y="94"/>
                  </a:cxn>
                  <a:cxn ang="0">
                    <a:pos x="92" y="384"/>
                  </a:cxn>
                  <a:cxn ang="0">
                    <a:pos x="481" y="94"/>
                  </a:cxn>
                </a:cxnLst>
                <a:rect l="0" t="0" r="r" b="b"/>
                <a:pathLst>
                  <a:path w="498" h="384">
                    <a:moveTo>
                      <a:pt x="81" y="383"/>
                    </a:moveTo>
                    <a:lnTo>
                      <a:pt x="6" y="290"/>
                    </a:lnTo>
                    <a:lnTo>
                      <a:pt x="18" y="280"/>
                    </a:lnTo>
                    <a:lnTo>
                      <a:pt x="94" y="373"/>
                    </a:lnTo>
                    <a:lnTo>
                      <a:pt x="81" y="383"/>
                    </a:lnTo>
                    <a:close/>
                    <a:moveTo>
                      <a:pt x="6" y="290"/>
                    </a:moveTo>
                    <a:lnTo>
                      <a:pt x="0" y="284"/>
                    </a:lnTo>
                    <a:lnTo>
                      <a:pt x="8" y="279"/>
                    </a:lnTo>
                    <a:lnTo>
                      <a:pt x="12" y="285"/>
                    </a:lnTo>
                    <a:lnTo>
                      <a:pt x="6" y="290"/>
                    </a:lnTo>
                    <a:close/>
                    <a:moveTo>
                      <a:pt x="8" y="279"/>
                    </a:moveTo>
                    <a:lnTo>
                      <a:pt x="409" y="5"/>
                    </a:lnTo>
                    <a:lnTo>
                      <a:pt x="418" y="18"/>
                    </a:lnTo>
                    <a:lnTo>
                      <a:pt x="17" y="293"/>
                    </a:lnTo>
                    <a:lnTo>
                      <a:pt x="8" y="279"/>
                    </a:lnTo>
                    <a:close/>
                    <a:moveTo>
                      <a:pt x="409" y="5"/>
                    </a:moveTo>
                    <a:lnTo>
                      <a:pt x="416" y="0"/>
                    </a:lnTo>
                    <a:lnTo>
                      <a:pt x="421" y="8"/>
                    </a:lnTo>
                    <a:lnTo>
                      <a:pt x="414" y="11"/>
                    </a:lnTo>
                    <a:lnTo>
                      <a:pt x="409" y="5"/>
                    </a:lnTo>
                    <a:close/>
                    <a:moveTo>
                      <a:pt x="421" y="8"/>
                    </a:moveTo>
                    <a:lnTo>
                      <a:pt x="427" y="17"/>
                    </a:lnTo>
                    <a:lnTo>
                      <a:pt x="413" y="26"/>
                    </a:lnTo>
                    <a:lnTo>
                      <a:pt x="407" y="17"/>
                    </a:lnTo>
                    <a:lnTo>
                      <a:pt x="421" y="8"/>
                    </a:lnTo>
                    <a:close/>
                    <a:moveTo>
                      <a:pt x="414" y="27"/>
                    </a:moveTo>
                    <a:lnTo>
                      <a:pt x="413" y="26"/>
                    </a:lnTo>
                    <a:lnTo>
                      <a:pt x="413" y="26"/>
                    </a:lnTo>
                    <a:lnTo>
                      <a:pt x="421" y="22"/>
                    </a:lnTo>
                    <a:lnTo>
                      <a:pt x="414" y="27"/>
                    </a:lnTo>
                    <a:close/>
                    <a:moveTo>
                      <a:pt x="427" y="17"/>
                    </a:moveTo>
                    <a:lnTo>
                      <a:pt x="436" y="29"/>
                    </a:lnTo>
                    <a:lnTo>
                      <a:pt x="423" y="40"/>
                    </a:lnTo>
                    <a:lnTo>
                      <a:pt x="414" y="27"/>
                    </a:lnTo>
                    <a:lnTo>
                      <a:pt x="427" y="17"/>
                    </a:lnTo>
                    <a:close/>
                    <a:moveTo>
                      <a:pt x="425" y="40"/>
                    </a:moveTo>
                    <a:lnTo>
                      <a:pt x="423" y="40"/>
                    </a:lnTo>
                    <a:lnTo>
                      <a:pt x="423" y="40"/>
                    </a:lnTo>
                    <a:lnTo>
                      <a:pt x="430" y="35"/>
                    </a:lnTo>
                    <a:lnTo>
                      <a:pt x="425" y="40"/>
                    </a:lnTo>
                    <a:close/>
                    <a:moveTo>
                      <a:pt x="436" y="29"/>
                    </a:moveTo>
                    <a:lnTo>
                      <a:pt x="445" y="38"/>
                    </a:lnTo>
                    <a:lnTo>
                      <a:pt x="434" y="50"/>
                    </a:lnTo>
                    <a:lnTo>
                      <a:pt x="425" y="40"/>
                    </a:lnTo>
                    <a:lnTo>
                      <a:pt x="436" y="29"/>
                    </a:lnTo>
                    <a:close/>
                    <a:moveTo>
                      <a:pt x="445" y="38"/>
                    </a:moveTo>
                    <a:lnTo>
                      <a:pt x="447" y="40"/>
                    </a:lnTo>
                    <a:lnTo>
                      <a:pt x="447" y="41"/>
                    </a:lnTo>
                    <a:lnTo>
                      <a:pt x="440" y="45"/>
                    </a:lnTo>
                    <a:lnTo>
                      <a:pt x="445" y="38"/>
                    </a:lnTo>
                    <a:close/>
                    <a:moveTo>
                      <a:pt x="447" y="41"/>
                    </a:moveTo>
                    <a:lnTo>
                      <a:pt x="454" y="54"/>
                    </a:lnTo>
                    <a:lnTo>
                      <a:pt x="439" y="62"/>
                    </a:lnTo>
                    <a:lnTo>
                      <a:pt x="432" y="47"/>
                    </a:lnTo>
                    <a:lnTo>
                      <a:pt x="447" y="41"/>
                    </a:lnTo>
                    <a:close/>
                    <a:moveTo>
                      <a:pt x="441" y="64"/>
                    </a:moveTo>
                    <a:lnTo>
                      <a:pt x="440" y="63"/>
                    </a:lnTo>
                    <a:lnTo>
                      <a:pt x="439" y="62"/>
                    </a:lnTo>
                    <a:lnTo>
                      <a:pt x="447" y="58"/>
                    </a:lnTo>
                    <a:lnTo>
                      <a:pt x="441" y="64"/>
                    </a:lnTo>
                    <a:close/>
                    <a:moveTo>
                      <a:pt x="452" y="51"/>
                    </a:moveTo>
                    <a:lnTo>
                      <a:pt x="465" y="60"/>
                    </a:lnTo>
                    <a:lnTo>
                      <a:pt x="454" y="73"/>
                    </a:lnTo>
                    <a:lnTo>
                      <a:pt x="441" y="64"/>
                    </a:lnTo>
                    <a:lnTo>
                      <a:pt x="452" y="51"/>
                    </a:lnTo>
                    <a:close/>
                    <a:moveTo>
                      <a:pt x="465" y="60"/>
                    </a:moveTo>
                    <a:lnTo>
                      <a:pt x="466" y="62"/>
                    </a:lnTo>
                    <a:lnTo>
                      <a:pt x="466" y="63"/>
                    </a:lnTo>
                    <a:lnTo>
                      <a:pt x="459" y="67"/>
                    </a:lnTo>
                    <a:lnTo>
                      <a:pt x="465" y="60"/>
                    </a:lnTo>
                    <a:close/>
                    <a:moveTo>
                      <a:pt x="466" y="63"/>
                    </a:moveTo>
                    <a:lnTo>
                      <a:pt x="472" y="72"/>
                    </a:lnTo>
                    <a:lnTo>
                      <a:pt x="459" y="82"/>
                    </a:lnTo>
                    <a:lnTo>
                      <a:pt x="453" y="72"/>
                    </a:lnTo>
                    <a:lnTo>
                      <a:pt x="466" y="63"/>
                    </a:lnTo>
                    <a:close/>
                    <a:moveTo>
                      <a:pt x="459" y="82"/>
                    </a:moveTo>
                    <a:lnTo>
                      <a:pt x="459" y="81"/>
                    </a:lnTo>
                    <a:lnTo>
                      <a:pt x="459" y="82"/>
                    </a:lnTo>
                    <a:lnTo>
                      <a:pt x="466" y="77"/>
                    </a:lnTo>
                    <a:lnTo>
                      <a:pt x="459" y="82"/>
                    </a:lnTo>
                    <a:close/>
                    <a:moveTo>
                      <a:pt x="472" y="72"/>
                    </a:moveTo>
                    <a:lnTo>
                      <a:pt x="483" y="85"/>
                    </a:lnTo>
                    <a:lnTo>
                      <a:pt x="470" y="95"/>
                    </a:lnTo>
                    <a:lnTo>
                      <a:pt x="459" y="82"/>
                    </a:lnTo>
                    <a:lnTo>
                      <a:pt x="472" y="72"/>
                    </a:lnTo>
                    <a:close/>
                    <a:moveTo>
                      <a:pt x="470" y="96"/>
                    </a:moveTo>
                    <a:lnTo>
                      <a:pt x="470" y="95"/>
                    </a:lnTo>
                    <a:lnTo>
                      <a:pt x="470" y="95"/>
                    </a:lnTo>
                    <a:lnTo>
                      <a:pt x="476" y="90"/>
                    </a:lnTo>
                    <a:lnTo>
                      <a:pt x="470" y="96"/>
                    </a:lnTo>
                    <a:close/>
                    <a:moveTo>
                      <a:pt x="481" y="85"/>
                    </a:moveTo>
                    <a:lnTo>
                      <a:pt x="492" y="94"/>
                    </a:lnTo>
                    <a:lnTo>
                      <a:pt x="480" y="105"/>
                    </a:lnTo>
                    <a:lnTo>
                      <a:pt x="470" y="96"/>
                    </a:lnTo>
                    <a:lnTo>
                      <a:pt x="481" y="85"/>
                    </a:lnTo>
                    <a:close/>
                    <a:moveTo>
                      <a:pt x="492" y="94"/>
                    </a:moveTo>
                    <a:lnTo>
                      <a:pt x="498" y="101"/>
                    </a:lnTo>
                    <a:lnTo>
                      <a:pt x="490" y="107"/>
                    </a:lnTo>
                    <a:lnTo>
                      <a:pt x="485" y="100"/>
                    </a:lnTo>
                    <a:lnTo>
                      <a:pt x="492" y="94"/>
                    </a:lnTo>
                    <a:close/>
                    <a:moveTo>
                      <a:pt x="490" y="107"/>
                    </a:moveTo>
                    <a:lnTo>
                      <a:pt x="92" y="384"/>
                    </a:lnTo>
                    <a:lnTo>
                      <a:pt x="83" y="370"/>
                    </a:lnTo>
                    <a:lnTo>
                      <a:pt x="481" y="94"/>
                    </a:lnTo>
                    <a:lnTo>
                      <a:pt x="490" y="1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5" name="Freeform 367"/>
              <p:cNvSpPr>
                <a:spLocks noEditPoints="1"/>
              </p:cNvSpPr>
              <p:nvPr/>
            </p:nvSpPr>
            <p:spPr bwMode="auto">
              <a:xfrm>
                <a:off x="3177" y="1873"/>
                <a:ext cx="122" cy="98"/>
              </a:xfrm>
              <a:custGeom>
                <a:avLst/>
                <a:gdLst/>
                <a:ahLst/>
                <a:cxnLst>
                  <a:cxn ang="0">
                    <a:pos x="400" y="5"/>
                  </a:cxn>
                  <a:cxn ang="0">
                    <a:pos x="12" y="292"/>
                  </a:cxn>
                  <a:cxn ang="0">
                    <a:pos x="400" y="5"/>
                  </a:cxn>
                  <a:cxn ang="0">
                    <a:pos x="412" y="6"/>
                  </a:cxn>
                  <a:cxn ang="0">
                    <a:pos x="400" y="5"/>
                  </a:cxn>
                  <a:cxn ang="0">
                    <a:pos x="484" y="97"/>
                  </a:cxn>
                  <a:cxn ang="0">
                    <a:pos x="399" y="16"/>
                  </a:cxn>
                  <a:cxn ang="0">
                    <a:pos x="484" y="97"/>
                  </a:cxn>
                  <a:cxn ang="0">
                    <a:pos x="481" y="109"/>
                  </a:cxn>
                  <a:cxn ang="0">
                    <a:pos x="484" y="97"/>
                  </a:cxn>
                  <a:cxn ang="0">
                    <a:pos x="84" y="384"/>
                  </a:cxn>
                  <a:cxn ang="0">
                    <a:pos x="472" y="96"/>
                  </a:cxn>
                  <a:cxn ang="0">
                    <a:pos x="84" y="384"/>
                  </a:cxn>
                  <a:cxn ang="0">
                    <a:pos x="74" y="383"/>
                  </a:cxn>
                  <a:cxn ang="0">
                    <a:pos x="84" y="384"/>
                  </a:cxn>
                  <a:cxn ang="0">
                    <a:pos x="63" y="373"/>
                  </a:cxn>
                  <a:cxn ang="0">
                    <a:pos x="85" y="371"/>
                  </a:cxn>
                  <a:cxn ang="0">
                    <a:pos x="63" y="373"/>
                  </a:cxn>
                  <a:cxn ang="0">
                    <a:pos x="62" y="373"/>
                  </a:cxn>
                  <a:cxn ang="0">
                    <a:pos x="63" y="373"/>
                  </a:cxn>
                  <a:cxn ang="0">
                    <a:pos x="53" y="358"/>
                  </a:cxn>
                  <a:cxn ang="0">
                    <a:pos x="75" y="362"/>
                  </a:cxn>
                  <a:cxn ang="0">
                    <a:pos x="53" y="358"/>
                  </a:cxn>
                  <a:cxn ang="0">
                    <a:pos x="53" y="358"/>
                  </a:cxn>
                  <a:cxn ang="0">
                    <a:pos x="53" y="358"/>
                  </a:cxn>
                  <a:cxn ang="0">
                    <a:pos x="45" y="348"/>
                  </a:cxn>
                  <a:cxn ang="0">
                    <a:pos x="66" y="349"/>
                  </a:cxn>
                  <a:cxn ang="0">
                    <a:pos x="60" y="339"/>
                  </a:cxn>
                  <a:cxn ang="0">
                    <a:pos x="60" y="339"/>
                  </a:cxn>
                  <a:cxn ang="0">
                    <a:pos x="60" y="339"/>
                  </a:cxn>
                  <a:cxn ang="0">
                    <a:pos x="36" y="337"/>
                  </a:cxn>
                  <a:cxn ang="0">
                    <a:pos x="60" y="339"/>
                  </a:cxn>
                  <a:cxn ang="0">
                    <a:pos x="49" y="325"/>
                  </a:cxn>
                  <a:cxn ang="0">
                    <a:pos x="49" y="326"/>
                  </a:cxn>
                  <a:cxn ang="0">
                    <a:pos x="49" y="325"/>
                  </a:cxn>
                  <a:cxn ang="0">
                    <a:pos x="27" y="328"/>
                  </a:cxn>
                  <a:cxn ang="0">
                    <a:pos x="49" y="325"/>
                  </a:cxn>
                  <a:cxn ang="0">
                    <a:pos x="27" y="328"/>
                  </a:cxn>
                  <a:cxn ang="0">
                    <a:pos x="26" y="326"/>
                  </a:cxn>
                  <a:cxn ang="0">
                    <a:pos x="27" y="328"/>
                  </a:cxn>
                  <a:cxn ang="0">
                    <a:pos x="17" y="313"/>
                  </a:cxn>
                  <a:cxn ang="0">
                    <a:pos x="40" y="316"/>
                  </a:cxn>
                  <a:cxn ang="0">
                    <a:pos x="17" y="313"/>
                  </a:cxn>
                  <a:cxn ang="0">
                    <a:pos x="17" y="313"/>
                  </a:cxn>
                  <a:cxn ang="0">
                    <a:pos x="17" y="313"/>
                  </a:cxn>
                  <a:cxn ang="0">
                    <a:pos x="11" y="303"/>
                  </a:cxn>
                  <a:cxn ang="0">
                    <a:pos x="30" y="304"/>
                  </a:cxn>
                  <a:cxn ang="0">
                    <a:pos x="24" y="294"/>
                  </a:cxn>
                  <a:cxn ang="0">
                    <a:pos x="24" y="294"/>
                  </a:cxn>
                  <a:cxn ang="0">
                    <a:pos x="24" y="294"/>
                  </a:cxn>
                  <a:cxn ang="0">
                    <a:pos x="0" y="290"/>
                  </a:cxn>
                  <a:cxn ang="0">
                    <a:pos x="24" y="294"/>
                  </a:cxn>
                </a:cxnLst>
                <a:rect l="0" t="0" r="r" b="b"/>
                <a:pathLst>
                  <a:path w="489" h="388">
                    <a:moveTo>
                      <a:pt x="3" y="279"/>
                    </a:moveTo>
                    <a:lnTo>
                      <a:pt x="400" y="5"/>
                    </a:lnTo>
                    <a:lnTo>
                      <a:pt x="410" y="18"/>
                    </a:lnTo>
                    <a:lnTo>
                      <a:pt x="12" y="292"/>
                    </a:lnTo>
                    <a:lnTo>
                      <a:pt x="3" y="279"/>
                    </a:lnTo>
                    <a:close/>
                    <a:moveTo>
                      <a:pt x="400" y="5"/>
                    </a:moveTo>
                    <a:lnTo>
                      <a:pt x="407" y="0"/>
                    </a:lnTo>
                    <a:lnTo>
                      <a:pt x="412" y="6"/>
                    </a:lnTo>
                    <a:lnTo>
                      <a:pt x="405" y="11"/>
                    </a:lnTo>
                    <a:lnTo>
                      <a:pt x="400" y="5"/>
                    </a:lnTo>
                    <a:close/>
                    <a:moveTo>
                      <a:pt x="412" y="6"/>
                    </a:moveTo>
                    <a:lnTo>
                      <a:pt x="484" y="97"/>
                    </a:lnTo>
                    <a:lnTo>
                      <a:pt x="471" y="108"/>
                    </a:lnTo>
                    <a:lnTo>
                      <a:pt x="399" y="16"/>
                    </a:lnTo>
                    <a:lnTo>
                      <a:pt x="412" y="6"/>
                    </a:lnTo>
                    <a:close/>
                    <a:moveTo>
                      <a:pt x="484" y="97"/>
                    </a:moveTo>
                    <a:lnTo>
                      <a:pt x="489" y="104"/>
                    </a:lnTo>
                    <a:lnTo>
                      <a:pt x="481" y="109"/>
                    </a:lnTo>
                    <a:lnTo>
                      <a:pt x="477" y="103"/>
                    </a:lnTo>
                    <a:lnTo>
                      <a:pt x="484" y="97"/>
                    </a:lnTo>
                    <a:close/>
                    <a:moveTo>
                      <a:pt x="481" y="109"/>
                    </a:moveTo>
                    <a:lnTo>
                      <a:pt x="84" y="384"/>
                    </a:lnTo>
                    <a:lnTo>
                      <a:pt x="74" y="370"/>
                    </a:lnTo>
                    <a:lnTo>
                      <a:pt x="472" y="96"/>
                    </a:lnTo>
                    <a:lnTo>
                      <a:pt x="481" y="109"/>
                    </a:lnTo>
                    <a:close/>
                    <a:moveTo>
                      <a:pt x="84" y="384"/>
                    </a:moveTo>
                    <a:lnTo>
                      <a:pt x="78" y="388"/>
                    </a:lnTo>
                    <a:lnTo>
                      <a:pt x="74" y="383"/>
                    </a:lnTo>
                    <a:lnTo>
                      <a:pt x="79" y="376"/>
                    </a:lnTo>
                    <a:lnTo>
                      <a:pt x="84" y="384"/>
                    </a:lnTo>
                    <a:close/>
                    <a:moveTo>
                      <a:pt x="74" y="383"/>
                    </a:moveTo>
                    <a:lnTo>
                      <a:pt x="63" y="373"/>
                    </a:lnTo>
                    <a:lnTo>
                      <a:pt x="75" y="361"/>
                    </a:lnTo>
                    <a:lnTo>
                      <a:pt x="85" y="371"/>
                    </a:lnTo>
                    <a:lnTo>
                      <a:pt x="74" y="383"/>
                    </a:lnTo>
                    <a:close/>
                    <a:moveTo>
                      <a:pt x="63" y="373"/>
                    </a:moveTo>
                    <a:lnTo>
                      <a:pt x="63" y="373"/>
                    </a:lnTo>
                    <a:lnTo>
                      <a:pt x="62" y="373"/>
                    </a:lnTo>
                    <a:lnTo>
                      <a:pt x="69" y="367"/>
                    </a:lnTo>
                    <a:lnTo>
                      <a:pt x="63" y="373"/>
                    </a:lnTo>
                    <a:close/>
                    <a:moveTo>
                      <a:pt x="62" y="373"/>
                    </a:moveTo>
                    <a:lnTo>
                      <a:pt x="53" y="358"/>
                    </a:lnTo>
                    <a:lnTo>
                      <a:pt x="66" y="349"/>
                    </a:lnTo>
                    <a:lnTo>
                      <a:pt x="75" y="362"/>
                    </a:lnTo>
                    <a:lnTo>
                      <a:pt x="62" y="373"/>
                    </a:lnTo>
                    <a:close/>
                    <a:moveTo>
                      <a:pt x="53" y="358"/>
                    </a:moveTo>
                    <a:lnTo>
                      <a:pt x="52" y="358"/>
                    </a:lnTo>
                    <a:lnTo>
                      <a:pt x="53" y="358"/>
                    </a:lnTo>
                    <a:lnTo>
                      <a:pt x="60" y="355"/>
                    </a:lnTo>
                    <a:lnTo>
                      <a:pt x="53" y="358"/>
                    </a:lnTo>
                    <a:close/>
                    <a:moveTo>
                      <a:pt x="53" y="358"/>
                    </a:moveTo>
                    <a:lnTo>
                      <a:pt x="45" y="348"/>
                    </a:lnTo>
                    <a:lnTo>
                      <a:pt x="60" y="339"/>
                    </a:lnTo>
                    <a:lnTo>
                      <a:pt x="66" y="349"/>
                    </a:lnTo>
                    <a:lnTo>
                      <a:pt x="53" y="358"/>
                    </a:lnTo>
                    <a:close/>
                    <a:moveTo>
                      <a:pt x="60" y="339"/>
                    </a:moveTo>
                    <a:lnTo>
                      <a:pt x="60" y="340"/>
                    </a:lnTo>
                    <a:lnTo>
                      <a:pt x="60" y="339"/>
                    </a:lnTo>
                    <a:lnTo>
                      <a:pt x="53" y="344"/>
                    </a:lnTo>
                    <a:lnTo>
                      <a:pt x="60" y="339"/>
                    </a:lnTo>
                    <a:close/>
                    <a:moveTo>
                      <a:pt x="47" y="349"/>
                    </a:moveTo>
                    <a:lnTo>
                      <a:pt x="36" y="337"/>
                    </a:lnTo>
                    <a:lnTo>
                      <a:pt x="49" y="326"/>
                    </a:lnTo>
                    <a:lnTo>
                      <a:pt x="60" y="339"/>
                    </a:lnTo>
                    <a:lnTo>
                      <a:pt x="47" y="349"/>
                    </a:lnTo>
                    <a:close/>
                    <a:moveTo>
                      <a:pt x="49" y="325"/>
                    </a:moveTo>
                    <a:lnTo>
                      <a:pt x="49" y="325"/>
                    </a:lnTo>
                    <a:lnTo>
                      <a:pt x="49" y="326"/>
                    </a:lnTo>
                    <a:lnTo>
                      <a:pt x="43" y="331"/>
                    </a:lnTo>
                    <a:lnTo>
                      <a:pt x="49" y="325"/>
                    </a:lnTo>
                    <a:close/>
                    <a:moveTo>
                      <a:pt x="38" y="337"/>
                    </a:moveTo>
                    <a:lnTo>
                      <a:pt x="27" y="328"/>
                    </a:lnTo>
                    <a:lnTo>
                      <a:pt x="39" y="316"/>
                    </a:lnTo>
                    <a:lnTo>
                      <a:pt x="49" y="325"/>
                    </a:lnTo>
                    <a:lnTo>
                      <a:pt x="38" y="337"/>
                    </a:lnTo>
                    <a:close/>
                    <a:moveTo>
                      <a:pt x="27" y="328"/>
                    </a:moveTo>
                    <a:lnTo>
                      <a:pt x="27" y="326"/>
                    </a:lnTo>
                    <a:lnTo>
                      <a:pt x="26" y="326"/>
                    </a:lnTo>
                    <a:lnTo>
                      <a:pt x="34" y="321"/>
                    </a:lnTo>
                    <a:lnTo>
                      <a:pt x="27" y="328"/>
                    </a:lnTo>
                    <a:close/>
                    <a:moveTo>
                      <a:pt x="26" y="326"/>
                    </a:moveTo>
                    <a:lnTo>
                      <a:pt x="17" y="313"/>
                    </a:lnTo>
                    <a:lnTo>
                      <a:pt x="30" y="303"/>
                    </a:lnTo>
                    <a:lnTo>
                      <a:pt x="40" y="316"/>
                    </a:lnTo>
                    <a:lnTo>
                      <a:pt x="26" y="326"/>
                    </a:lnTo>
                    <a:close/>
                    <a:moveTo>
                      <a:pt x="17" y="313"/>
                    </a:moveTo>
                    <a:lnTo>
                      <a:pt x="17" y="313"/>
                    </a:lnTo>
                    <a:lnTo>
                      <a:pt x="17" y="313"/>
                    </a:lnTo>
                    <a:lnTo>
                      <a:pt x="24" y="308"/>
                    </a:lnTo>
                    <a:lnTo>
                      <a:pt x="17" y="313"/>
                    </a:lnTo>
                    <a:close/>
                    <a:moveTo>
                      <a:pt x="17" y="313"/>
                    </a:moveTo>
                    <a:lnTo>
                      <a:pt x="11" y="303"/>
                    </a:lnTo>
                    <a:lnTo>
                      <a:pt x="24" y="294"/>
                    </a:lnTo>
                    <a:lnTo>
                      <a:pt x="30" y="304"/>
                    </a:lnTo>
                    <a:lnTo>
                      <a:pt x="17" y="313"/>
                    </a:lnTo>
                    <a:close/>
                    <a:moveTo>
                      <a:pt x="24" y="294"/>
                    </a:moveTo>
                    <a:lnTo>
                      <a:pt x="24" y="294"/>
                    </a:lnTo>
                    <a:lnTo>
                      <a:pt x="24" y="294"/>
                    </a:lnTo>
                    <a:lnTo>
                      <a:pt x="17" y="298"/>
                    </a:lnTo>
                    <a:lnTo>
                      <a:pt x="24" y="294"/>
                    </a:lnTo>
                    <a:close/>
                    <a:moveTo>
                      <a:pt x="11" y="303"/>
                    </a:moveTo>
                    <a:lnTo>
                      <a:pt x="0" y="290"/>
                    </a:lnTo>
                    <a:lnTo>
                      <a:pt x="13" y="280"/>
                    </a:lnTo>
                    <a:lnTo>
                      <a:pt x="24" y="294"/>
                    </a:lnTo>
                    <a:lnTo>
                      <a:pt x="11" y="30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6" name="Freeform 368"/>
              <p:cNvSpPr>
                <a:spLocks noEditPoints="1"/>
              </p:cNvSpPr>
              <p:nvPr/>
            </p:nvSpPr>
            <p:spPr bwMode="auto">
              <a:xfrm>
                <a:off x="2351" y="1654"/>
                <a:ext cx="635" cy="1324"/>
              </a:xfrm>
              <a:custGeom>
                <a:avLst/>
                <a:gdLst/>
                <a:ahLst/>
                <a:cxnLst>
                  <a:cxn ang="0">
                    <a:pos x="112" y="5298"/>
                  </a:cxn>
                  <a:cxn ang="0">
                    <a:pos x="0" y="5256"/>
                  </a:cxn>
                  <a:cxn ang="0">
                    <a:pos x="197" y="4831"/>
                  </a:cxn>
                  <a:cxn ang="0">
                    <a:pos x="210" y="4838"/>
                  </a:cxn>
                  <a:cxn ang="0">
                    <a:pos x="222" y="4844"/>
                  </a:cxn>
                  <a:cxn ang="0">
                    <a:pos x="235" y="4848"/>
                  </a:cxn>
                  <a:cxn ang="0">
                    <a:pos x="252" y="4855"/>
                  </a:cxn>
                  <a:cxn ang="0">
                    <a:pos x="265" y="4861"/>
                  </a:cxn>
                  <a:cxn ang="0">
                    <a:pos x="278" y="4864"/>
                  </a:cxn>
                  <a:cxn ang="0">
                    <a:pos x="294" y="4870"/>
                  </a:cxn>
                  <a:cxn ang="0">
                    <a:pos x="307" y="4878"/>
                  </a:cxn>
                  <a:cxn ang="0">
                    <a:pos x="112" y="5298"/>
                  </a:cxn>
                  <a:cxn ang="0">
                    <a:pos x="2236" y="424"/>
                  </a:cxn>
                  <a:cxn ang="0">
                    <a:pos x="2428" y="0"/>
                  </a:cxn>
                  <a:cxn ang="0">
                    <a:pos x="2543" y="46"/>
                  </a:cxn>
                  <a:cxn ang="0">
                    <a:pos x="2347" y="471"/>
                  </a:cxn>
                  <a:cxn ang="0">
                    <a:pos x="2335" y="463"/>
                  </a:cxn>
                  <a:cxn ang="0">
                    <a:pos x="2318" y="457"/>
                  </a:cxn>
                  <a:cxn ang="0">
                    <a:pos x="2305" y="450"/>
                  </a:cxn>
                  <a:cxn ang="0">
                    <a:pos x="2292" y="444"/>
                  </a:cxn>
                  <a:cxn ang="0">
                    <a:pos x="2278" y="441"/>
                  </a:cxn>
                  <a:cxn ang="0">
                    <a:pos x="2263" y="435"/>
                  </a:cxn>
                  <a:cxn ang="0">
                    <a:pos x="2250" y="428"/>
                  </a:cxn>
                  <a:cxn ang="0">
                    <a:pos x="2236" y="424"/>
                  </a:cxn>
                </a:cxnLst>
                <a:rect l="0" t="0" r="r" b="b"/>
                <a:pathLst>
                  <a:path w="2543" h="5298">
                    <a:moveTo>
                      <a:pt x="112" y="5298"/>
                    </a:moveTo>
                    <a:lnTo>
                      <a:pt x="0" y="5256"/>
                    </a:lnTo>
                    <a:lnTo>
                      <a:pt x="197" y="4831"/>
                    </a:lnTo>
                    <a:lnTo>
                      <a:pt x="210" y="4838"/>
                    </a:lnTo>
                    <a:lnTo>
                      <a:pt x="222" y="4844"/>
                    </a:lnTo>
                    <a:lnTo>
                      <a:pt x="235" y="4848"/>
                    </a:lnTo>
                    <a:lnTo>
                      <a:pt x="252" y="4855"/>
                    </a:lnTo>
                    <a:lnTo>
                      <a:pt x="265" y="4861"/>
                    </a:lnTo>
                    <a:lnTo>
                      <a:pt x="278" y="4864"/>
                    </a:lnTo>
                    <a:lnTo>
                      <a:pt x="294" y="4870"/>
                    </a:lnTo>
                    <a:lnTo>
                      <a:pt x="307" y="4878"/>
                    </a:lnTo>
                    <a:lnTo>
                      <a:pt x="112" y="5298"/>
                    </a:lnTo>
                    <a:close/>
                    <a:moveTo>
                      <a:pt x="2236" y="424"/>
                    </a:moveTo>
                    <a:lnTo>
                      <a:pt x="2428" y="0"/>
                    </a:lnTo>
                    <a:lnTo>
                      <a:pt x="2543" y="46"/>
                    </a:lnTo>
                    <a:lnTo>
                      <a:pt x="2347" y="471"/>
                    </a:lnTo>
                    <a:lnTo>
                      <a:pt x="2335" y="463"/>
                    </a:lnTo>
                    <a:lnTo>
                      <a:pt x="2318" y="457"/>
                    </a:lnTo>
                    <a:lnTo>
                      <a:pt x="2305" y="450"/>
                    </a:lnTo>
                    <a:lnTo>
                      <a:pt x="2292" y="444"/>
                    </a:lnTo>
                    <a:lnTo>
                      <a:pt x="2278" y="441"/>
                    </a:lnTo>
                    <a:lnTo>
                      <a:pt x="2263" y="435"/>
                    </a:lnTo>
                    <a:lnTo>
                      <a:pt x="2250" y="428"/>
                    </a:lnTo>
                    <a:lnTo>
                      <a:pt x="2236" y="42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7" name="Freeform 369"/>
              <p:cNvSpPr>
                <a:spLocks noEditPoints="1"/>
              </p:cNvSpPr>
              <p:nvPr/>
            </p:nvSpPr>
            <p:spPr bwMode="auto">
              <a:xfrm>
                <a:off x="2348" y="2858"/>
                <a:ext cx="82" cy="122"/>
              </a:xfrm>
              <a:custGeom>
                <a:avLst/>
                <a:gdLst/>
                <a:ahLst/>
                <a:cxnLst>
                  <a:cxn ang="0">
                    <a:pos x="8" y="444"/>
                  </a:cxn>
                  <a:cxn ang="0">
                    <a:pos x="124" y="471"/>
                  </a:cxn>
                  <a:cxn ang="0">
                    <a:pos x="8" y="444"/>
                  </a:cxn>
                  <a:cxn ang="0">
                    <a:pos x="4" y="432"/>
                  </a:cxn>
                  <a:cxn ang="0">
                    <a:pos x="8" y="444"/>
                  </a:cxn>
                  <a:cxn ang="0">
                    <a:pos x="199" y="8"/>
                  </a:cxn>
                  <a:cxn ang="0">
                    <a:pos x="18" y="440"/>
                  </a:cxn>
                  <a:cxn ang="0">
                    <a:pos x="199" y="8"/>
                  </a:cxn>
                  <a:cxn ang="0">
                    <a:pos x="211" y="4"/>
                  </a:cxn>
                  <a:cxn ang="0">
                    <a:pos x="199" y="8"/>
                  </a:cxn>
                  <a:cxn ang="0">
                    <a:pos x="223" y="10"/>
                  </a:cxn>
                  <a:cxn ang="0">
                    <a:pos x="203" y="19"/>
                  </a:cxn>
                  <a:cxn ang="0">
                    <a:pos x="223" y="10"/>
                  </a:cxn>
                  <a:cxn ang="0">
                    <a:pos x="229" y="32"/>
                  </a:cxn>
                  <a:cxn ang="0">
                    <a:pos x="223" y="10"/>
                  </a:cxn>
                  <a:cxn ang="0">
                    <a:pos x="230" y="32"/>
                  </a:cxn>
                  <a:cxn ang="0">
                    <a:pos x="232" y="24"/>
                  </a:cxn>
                  <a:cxn ang="0">
                    <a:pos x="235" y="17"/>
                  </a:cxn>
                  <a:cxn ang="0">
                    <a:pos x="244" y="36"/>
                  </a:cxn>
                  <a:cxn ang="0">
                    <a:pos x="235" y="17"/>
                  </a:cxn>
                  <a:cxn ang="0">
                    <a:pos x="248" y="20"/>
                  </a:cxn>
                  <a:cxn ang="0">
                    <a:pos x="245" y="28"/>
                  </a:cxn>
                  <a:cxn ang="0">
                    <a:pos x="249" y="20"/>
                  </a:cxn>
                  <a:cxn ang="0">
                    <a:pos x="259" y="42"/>
                  </a:cxn>
                  <a:cxn ang="0">
                    <a:pos x="249" y="20"/>
                  </a:cxn>
                  <a:cxn ang="0">
                    <a:pos x="266" y="27"/>
                  </a:cxn>
                  <a:cxn ang="0">
                    <a:pos x="262" y="35"/>
                  </a:cxn>
                  <a:cxn ang="0">
                    <a:pos x="266" y="27"/>
                  </a:cxn>
                  <a:cxn ang="0">
                    <a:pos x="271" y="49"/>
                  </a:cxn>
                  <a:cxn ang="0">
                    <a:pos x="266" y="27"/>
                  </a:cxn>
                  <a:cxn ang="0">
                    <a:pos x="272" y="49"/>
                  </a:cxn>
                  <a:cxn ang="0">
                    <a:pos x="275" y="41"/>
                  </a:cxn>
                  <a:cxn ang="0">
                    <a:pos x="277" y="33"/>
                  </a:cxn>
                  <a:cxn ang="0">
                    <a:pos x="286" y="53"/>
                  </a:cxn>
                  <a:cxn ang="0">
                    <a:pos x="277" y="33"/>
                  </a:cxn>
                  <a:cxn ang="0">
                    <a:pos x="290" y="36"/>
                  </a:cxn>
                  <a:cxn ang="0">
                    <a:pos x="288" y="44"/>
                  </a:cxn>
                  <a:cxn ang="0">
                    <a:pos x="292" y="37"/>
                  </a:cxn>
                  <a:cxn ang="0">
                    <a:pos x="302" y="58"/>
                  </a:cxn>
                  <a:cxn ang="0">
                    <a:pos x="292" y="37"/>
                  </a:cxn>
                  <a:cxn ang="0">
                    <a:pos x="308" y="44"/>
                  </a:cxn>
                  <a:cxn ang="0">
                    <a:pos x="304" y="50"/>
                  </a:cxn>
                  <a:cxn ang="0">
                    <a:pos x="308" y="44"/>
                  </a:cxn>
                  <a:cxn ang="0">
                    <a:pos x="313" y="64"/>
                  </a:cxn>
                  <a:cxn ang="0">
                    <a:pos x="308" y="44"/>
                  </a:cxn>
                  <a:cxn ang="0">
                    <a:pos x="328" y="54"/>
                  </a:cxn>
                  <a:cxn ang="0">
                    <a:pos x="317" y="58"/>
                  </a:cxn>
                  <a:cxn ang="0">
                    <a:pos x="325" y="60"/>
                  </a:cxn>
                  <a:cxn ang="0">
                    <a:pos x="114" y="474"/>
                  </a:cxn>
                  <a:cxn ang="0">
                    <a:pos x="325" y="60"/>
                  </a:cxn>
                </a:cxnLst>
                <a:rect l="0" t="0" r="r" b="b"/>
                <a:pathLst>
                  <a:path w="328" h="486">
                    <a:moveTo>
                      <a:pt x="119" y="486"/>
                    </a:moveTo>
                    <a:lnTo>
                      <a:pt x="8" y="444"/>
                    </a:lnTo>
                    <a:lnTo>
                      <a:pt x="14" y="428"/>
                    </a:lnTo>
                    <a:lnTo>
                      <a:pt x="124" y="471"/>
                    </a:lnTo>
                    <a:lnTo>
                      <a:pt x="119" y="486"/>
                    </a:lnTo>
                    <a:close/>
                    <a:moveTo>
                      <a:pt x="8" y="444"/>
                    </a:moveTo>
                    <a:lnTo>
                      <a:pt x="0" y="441"/>
                    </a:lnTo>
                    <a:lnTo>
                      <a:pt x="4" y="432"/>
                    </a:lnTo>
                    <a:lnTo>
                      <a:pt x="10" y="436"/>
                    </a:lnTo>
                    <a:lnTo>
                      <a:pt x="8" y="444"/>
                    </a:lnTo>
                    <a:close/>
                    <a:moveTo>
                      <a:pt x="4" y="432"/>
                    </a:moveTo>
                    <a:lnTo>
                      <a:pt x="199" y="8"/>
                    </a:lnTo>
                    <a:lnTo>
                      <a:pt x="214" y="15"/>
                    </a:lnTo>
                    <a:lnTo>
                      <a:pt x="18" y="440"/>
                    </a:lnTo>
                    <a:lnTo>
                      <a:pt x="4" y="432"/>
                    </a:lnTo>
                    <a:close/>
                    <a:moveTo>
                      <a:pt x="199" y="8"/>
                    </a:moveTo>
                    <a:lnTo>
                      <a:pt x="203" y="0"/>
                    </a:lnTo>
                    <a:lnTo>
                      <a:pt x="211" y="4"/>
                    </a:lnTo>
                    <a:lnTo>
                      <a:pt x="207" y="11"/>
                    </a:lnTo>
                    <a:lnTo>
                      <a:pt x="199" y="8"/>
                    </a:lnTo>
                    <a:close/>
                    <a:moveTo>
                      <a:pt x="211" y="4"/>
                    </a:moveTo>
                    <a:lnTo>
                      <a:pt x="223" y="10"/>
                    </a:lnTo>
                    <a:lnTo>
                      <a:pt x="216" y="26"/>
                    </a:lnTo>
                    <a:lnTo>
                      <a:pt x="203" y="19"/>
                    </a:lnTo>
                    <a:lnTo>
                      <a:pt x="211" y="4"/>
                    </a:lnTo>
                    <a:close/>
                    <a:moveTo>
                      <a:pt x="223" y="10"/>
                    </a:moveTo>
                    <a:lnTo>
                      <a:pt x="236" y="17"/>
                    </a:lnTo>
                    <a:lnTo>
                      <a:pt x="229" y="32"/>
                    </a:lnTo>
                    <a:lnTo>
                      <a:pt x="216" y="26"/>
                    </a:lnTo>
                    <a:lnTo>
                      <a:pt x="223" y="10"/>
                    </a:lnTo>
                    <a:close/>
                    <a:moveTo>
                      <a:pt x="231" y="32"/>
                    </a:moveTo>
                    <a:lnTo>
                      <a:pt x="230" y="32"/>
                    </a:lnTo>
                    <a:lnTo>
                      <a:pt x="229" y="32"/>
                    </a:lnTo>
                    <a:lnTo>
                      <a:pt x="232" y="24"/>
                    </a:lnTo>
                    <a:lnTo>
                      <a:pt x="231" y="32"/>
                    </a:lnTo>
                    <a:close/>
                    <a:moveTo>
                      <a:pt x="235" y="17"/>
                    </a:moveTo>
                    <a:lnTo>
                      <a:pt x="248" y="20"/>
                    </a:lnTo>
                    <a:lnTo>
                      <a:pt x="244" y="36"/>
                    </a:lnTo>
                    <a:lnTo>
                      <a:pt x="231" y="32"/>
                    </a:lnTo>
                    <a:lnTo>
                      <a:pt x="235" y="17"/>
                    </a:lnTo>
                    <a:close/>
                    <a:moveTo>
                      <a:pt x="248" y="20"/>
                    </a:moveTo>
                    <a:lnTo>
                      <a:pt x="248" y="20"/>
                    </a:lnTo>
                    <a:lnTo>
                      <a:pt x="249" y="20"/>
                    </a:lnTo>
                    <a:lnTo>
                      <a:pt x="245" y="28"/>
                    </a:lnTo>
                    <a:lnTo>
                      <a:pt x="248" y="20"/>
                    </a:lnTo>
                    <a:close/>
                    <a:moveTo>
                      <a:pt x="249" y="20"/>
                    </a:moveTo>
                    <a:lnTo>
                      <a:pt x="265" y="27"/>
                    </a:lnTo>
                    <a:lnTo>
                      <a:pt x="259" y="42"/>
                    </a:lnTo>
                    <a:lnTo>
                      <a:pt x="243" y="36"/>
                    </a:lnTo>
                    <a:lnTo>
                      <a:pt x="249" y="20"/>
                    </a:lnTo>
                    <a:close/>
                    <a:moveTo>
                      <a:pt x="265" y="27"/>
                    </a:moveTo>
                    <a:lnTo>
                      <a:pt x="266" y="27"/>
                    </a:lnTo>
                    <a:lnTo>
                      <a:pt x="266" y="27"/>
                    </a:lnTo>
                    <a:lnTo>
                      <a:pt x="262" y="35"/>
                    </a:lnTo>
                    <a:lnTo>
                      <a:pt x="265" y="27"/>
                    </a:lnTo>
                    <a:close/>
                    <a:moveTo>
                      <a:pt x="266" y="27"/>
                    </a:moveTo>
                    <a:lnTo>
                      <a:pt x="279" y="33"/>
                    </a:lnTo>
                    <a:lnTo>
                      <a:pt x="271" y="49"/>
                    </a:lnTo>
                    <a:lnTo>
                      <a:pt x="258" y="41"/>
                    </a:lnTo>
                    <a:lnTo>
                      <a:pt x="266" y="27"/>
                    </a:lnTo>
                    <a:close/>
                    <a:moveTo>
                      <a:pt x="274" y="49"/>
                    </a:moveTo>
                    <a:lnTo>
                      <a:pt x="272" y="49"/>
                    </a:lnTo>
                    <a:lnTo>
                      <a:pt x="271" y="49"/>
                    </a:lnTo>
                    <a:lnTo>
                      <a:pt x="275" y="41"/>
                    </a:lnTo>
                    <a:lnTo>
                      <a:pt x="274" y="49"/>
                    </a:lnTo>
                    <a:close/>
                    <a:moveTo>
                      <a:pt x="277" y="33"/>
                    </a:moveTo>
                    <a:lnTo>
                      <a:pt x="290" y="36"/>
                    </a:lnTo>
                    <a:lnTo>
                      <a:pt x="286" y="53"/>
                    </a:lnTo>
                    <a:lnTo>
                      <a:pt x="274" y="49"/>
                    </a:lnTo>
                    <a:lnTo>
                      <a:pt x="277" y="33"/>
                    </a:lnTo>
                    <a:close/>
                    <a:moveTo>
                      <a:pt x="290" y="36"/>
                    </a:moveTo>
                    <a:lnTo>
                      <a:pt x="290" y="36"/>
                    </a:lnTo>
                    <a:lnTo>
                      <a:pt x="292" y="37"/>
                    </a:lnTo>
                    <a:lnTo>
                      <a:pt x="288" y="44"/>
                    </a:lnTo>
                    <a:lnTo>
                      <a:pt x="290" y="36"/>
                    </a:lnTo>
                    <a:close/>
                    <a:moveTo>
                      <a:pt x="292" y="37"/>
                    </a:moveTo>
                    <a:lnTo>
                      <a:pt x="307" y="44"/>
                    </a:lnTo>
                    <a:lnTo>
                      <a:pt x="302" y="58"/>
                    </a:lnTo>
                    <a:lnTo>
                      <a:pt x="285" y="51"/>
                    </a:lnTo>
                    <a:lnTo>
                      <a:pt x="292" y="37"/>
                    </a:lnTo>
                    <a:close/>
                    <a:moveTo>
                      <a:pt x="307" y="44"/>
                    </a:moveTo>
                    <a:lnTo>
                      <a:pt x="308" y="44"/>
                    </a:lnTo>
                    <a:lnTo>
                      <a:pt x="308" y="44"/>
                    </a:lnTo>
                    <a:lnTo>
                      <a:pt x="304" y="50"/>
                    </a:lnTo>
                    <a:lnTo>
                      <a:pt x="307" y="44"/>
                    </a:lnTo>
                    <a:close/>
                    <a:moveTo>
                      <a:pt x="308" y="44"/>
                    </a:moveTo>
                    <a:lnTo>
                      <a:pt x="321" y="50"/>
                    </a:lnTo>
                    <a:lnTo>
                      <a:pt x="313" y="64"/>
                    </a:lnTo>
                    <a:lnTo>
                      <a:pt x="301" y="58"/>
                    </a:lnTo>
                    <a:lnTo>
                      <a:pt x="308" y="44"/>
                    </a:lnTo>
                    <a:close/>
                    <a:moveTo>
                      <a:pt x="321" y="50"/>
                    </a:moveTo>
                    <a:lnTo>
                      <a:pt x="328" y="54"/>
                    </a:lnTo>
                    <a:lnTo>
                      <a:pt x="325" y="60"/>
                    </a:lnTo>
                    <a:lnTo>
                      <a:pt x="317" y="58"/>
                    </a:lnTo>
                    <a:lnTo>
                      <a:pt x="321" y="50"/>
                    </a:lnTo>
                    <a:close/>
                    <a:moveTo>
                      <a:pt x="325" y="60"/>
                    </a:moveTo>
                    <a:lnTo>
                      <a:pt x="130" y="482"/>
                    </a:lnTo>
                    <a:lnTo>
                      <a:pt x="114" y="474"/>
                    </a:lnTo>
                    <a:lnTo>
                      <a:pt x="310" y="54"/>
                    </a:lnTo>
                    <a:lnTo>
                      <a:pt x="325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8" name="Freeform 370"/>
              <p:cNvSpPr>
                <a:spLocks noEditPoints="1"/>
              </p:cNvSpPr>
              <p:nvPr/>
            </p:nvSpPr>
            <p:spPr bwMode="auto">
              <a:xfrm>
                <a:off x="2908" y="1651"/>
                <a:ext cx="81" cy="123"/>
              </a:xfrm>
              <a:custGeom>
                <a:avLst/>
                <a:gdLst/>
                <a:ahLst/>
                <a:cxnLst>
                  <a:cxn ang="0">
                    <a:pos x="192" y="6"/>
                  </a:cxn>
                  <a:cxn ang="0">
                    <a:pos x="14" y="438"/>
                  </a:cxn>
                  <a:cxn ang="0">
                    <a:pos x="192" y="6"/>
                  </a:cxn>
                  <a:cxn ang="0">
                    <a:pos x="203" y="2"/>
                  </a:cxn>
                  <a:cxn ang="0">
                    <a:pos x="192" y="6"/>
                  </a:cxn>
                  <a:cxn ang="0">
                    <a:pos x="316" y="49"/>
                  </a:cxn>
                  <a:cxn ang="0">
                    <a:pos x="197" y="18"/>
                  </a:cxn>
                  <a:cxn ang="0">
                    <a:pos x="316" y="49"/>
                  </a:cxn>
                  <a:cxn ang="0">
                    <a:pos x="322" y="59"/>
                  </a:cxn>
                  <a:cxn ang="0">
                    <a:pos x="316" y="49"/>
                  </a:cxn>
                  <a:cxn ang="0">
                    <a:pos x="126" y="483"/>
                  </a:cxn>
                  <a:cxn ang="0">
                    <a:pos x="306" y="53"/>
                  </a:cxn>
                  <a:cxn ang="0">
                    <a:pos x="126" y="483"/>
                  </a:cxn>
                  <a:cxn ang="0">
                    <a:pos x="115" y="487"/>
                  </a:cxn>
                  <a:cxn ang="0">
                    <a:pos x="126" y="483"/>
                  </a:cxn>
                  <a:cxn ang="0">
                    <a:pos x="102" y="481"/>
                  </a:cxn>
                  <a:cxn ang="0">
                    <a:pos x="122" y="473"/>
                  </a:cxn>
                  <a:cxn ang="0">
                    <a:pos x="108" y="467"/>
                  </a:cxn>
                  <a:cxn ang="0">
                    <a:pos x="108" y="467"/>
                  </a:cxn>
                  <a:cxn ang="0">
                    <a:pos x="108" y="467"/>
                  </a:cxn>
                  <a:cxn ang="0">
                    <a:pos x="86" y="474"/>
                  </a:cxn>
                  <a:cxn ang="0">
                    <a:pos x="108" y="467"/>
                  </a:cxn>
                  <a:cxn ang="0">
                    <a:pos x="86" y="474"/>
                  </a:cxn>
                  <a:cxn ang="0">
                    <a:pos x="85" y="474"/>
                  </a:cxn>
                  <a:cxn ang="0">
                    <a:pos x="86" y="474"/>
                  </a:cxn>
                  <a:cxn ang="0">
                    <a:pos x="72" y="468"/>
                  </a:cxn>
                  <a:cxn ang="0">
                    <a:pos x="93" y="460"/>
                  </a:cxn>
                  <a:cxn ang="0">
                    <a:pos x="72" y="468"/>
                  </a:cxn>
                  <a:cxn ang="0">
                    <a:pos x="66" y="447"/>
                  </a:cxn>
                  <a:cxn ang="0">
                    <a:pos x="72" y="468"/>
                  </a:cxn>
                  <a:cxn ang="0">
                    <a:pos x="66" y="446"/>
                  </a:cxn>
                  <a:cxn ang="0">
                    <a:pos x="63" y="454"/>
                  </a:cxn>
                  <a:cxn ang="0">
                    <a:pos x="61" y="461"/>
                  </a:cxn>
                  <a:cxn ang="0">
                    <a:pos x="52" y="443"/>
                  </a:cxn>
                  <a:cxn ang="0">
                    <a:pos x="61" y="461"/>
                  </a:cxn>
                  <a:cxn ang="0">
                    <a:pos x="48" y="459"/>
                  </a:cxn>
                  <a:cxn ang="0">
                    <a:pos x="49" y="451"/>
                  </a:cxn>
                  <a:cxn ang="0">
                    <a:pos x="46" y="459"/>
                  </a:cxn>
                  <a:cxn ang="0">
                    <a:pos x="36" y="437"/>
                  </a:cxn>
                  <a:cxn ang="0">
                    <a:pos x="46" y="459"/>
                  </a:cxn>
                  <a:cxn ang="0">
                    <a:pos x="30" y="451"/>
                  </a:cxn>
                  <a:cxn ang="0">
                    <a:pos x="34" y="445"/>
                  </a:cxn>
                  <a:cxn ang="0">
                    <a:pos x="30" y="451"/>
                  </a:cxn>
                  <a:cxn ang="0">
                    <a:pos x="23" y="431"/>
                  </a:cxn>
                  <a:cxn ang="0">
                    <a:pos x="30" y="451"/>
                  </a:cxn>
                  <a:cxn ang="0">
                    <a:pos x="23" y="431"/>
                  </a:cxn>
                  <a:cxn ang="0">
                    <a:pos x="21" y="438"/>
                  </a:cxn>
                  <a:cxn ang="0">
                    <a:pos x="18" y="446"/>
                  </a:cxn>
                  <a:cxn ang="0">
                    <a:pos x="9" y="427"/>
                  </a:cxn>
                  <a:cxn ang="0">
                    <a:pos x="18" y="446"/>
                  </a:cxn>
                </a:cxnLst>
                <a:rect l="0" t="0" r="r" b="b"/>
                <a:pathLst>
                  <a:path w="325" h="491">
                    <a:moveTo>
                      <a:pt x="0" y="431"/>
                    </a:moveTo>
                    <a:lnTo>
                      <a:pt x="192" y="6"/>
                    </a:lnTo>
                    <a:lnTo>
                      <a:pt x="207" y="14"/>
                    </a:lnTo>
                    <a:lnTo>
                      <a:pt x="14" y="438"/>
                    </a:lnTo>
                    <a:lnTo>
                      <a:pt x="0" y="431"/>
                    </a:lnTo>
                    <a:close/>
                    <a:moveTo>
                      <a:pt x="192" y="6"/>
                    </a:moveTo>
                    <a:lnTo>
                      <a:pt x="196" y="0"/>
                    </a:lnTo>
                    <a:lnTo>
                      <a:pt x="203" y="2"/>
                    </a:lnTo>
                    <a:lnTo>
                      <a:pt x="199" y="10"/>
                    </a:lnTo>
                    <a:lnTo>
                      <a:pt x="192" y="6"/>
                    </a:lnTo>
                    <a:close/>
                    <a:moveTo>
                      <a:pt x="203" y="2"/>
                    </a:moveTo>
                    <a:lnTo>
                      <a:pt x="316" y="49"/>
                    </a:lnTo>
                    <a:lnTo>
                      <a:pt x="311" y="63"/>
                    </a:lnTo>
                    <a:lnTo>
                      <a:pt x="197" y="18"/>
                    </a:lnTo>
                    <a:lnTo>
                      <a:pt x="203" y="2"/>
                    </a:lnTo>
                    <a:close/>
                    <a:moveTo>
                      <a:pt x="316" y="49"/>
                    </a:moveTo>
                    <a:lnTo>
                      <a:pt x="325" y="51"/>
                    </a:lnTo>
                    <a:lnTo>
                      <a:pt x="322" y="59"/>
                    </a:lnTo>
                    <a:lnTo>
                      <a:pt x="314" y="56"/>
                    </a:lnTo>
                    <a:lnTo>
                      <a:pt x="316" y="49"/>
                    </a:lnTo>
                    <a:close/>
                    <a:moveTo>
                      <a:pt x="322" y="59"/>
                    </a:moveTo>
                    <a:lnTo>
                      <a:pt x="126" y="483"/>
                    </a:lnTo>
                    <a:lnTo>
                      <a:pt x="111" y="477"/>
                    </a:lnTo>
                    <a:lnTo>
                      <a:pt x="306" y="53"/>
                    </a:lnTo>
                    <a:lnTo>
                      <a:pt x="322" y="59"/>
                    </a:lnTo>
                    <a:close/>
                    <a:moveTo>
                      <a:pt x="126" y="483"/>
                    </a:moveTo>
                    <a:lnTo>
                      <a:pt x="122" y="491"/>
                    </a:lnTo>
                    <a:lnTo>
                      <a:pt x="115" y="487"/>
                    </a:lnTo>
                    <a:lnTo>
                      <a:pt x="118" y="481"/>
                    </a:lnTo>
                    <a:lnTo>
                      <a:pt x="126" y="483"/>
                    </a:lnTo>
                    <a:close/>
                    <a:moveTo>
                      <a:pt x="115" y="487"/>
                    </a:moveTo>
                    <a:lnTo>
                      <a:pt x="102" y="481"/>
                    </a:lnTo>
                    <a:lnTo>
                      <a:pt x="108" y="467"/>
                    </a:lnTo>
                    <a:lnTo>
                      <a:pt x="122" y="473"/>
                    </a:lnTo>
                    <a:lnTo>
                      <a:pt x="115" y="487"/>
                    </a:lnTo>
                    <a:close/>
                    <a:moveTo>
                      <a:pt x="108" y="467"/>
                    </a:moveTo>
                    <a:lnTo>
                      <a:pt x="108" y="467"/>
                    </a:lnTo>
                    <a:lnTo>
                      <a:pt x="108" y="467"/>
                    </a:lnTo>
                    <a:lnTo>
                      <a:pt x="106" y="473"/>
                    </a:lnTo>
                    <a:lnTo>
                      <a:pt x="108" y="467"/>
                    </a:lnTo>
                    <a:close/>
                    <a:moveTo>
                      <a:pt x="102" y="481"/>
                    </a:moveTo>
                    <a:lnTo>
                      <a:pt x="86" y="474"/>
                    </a:lnTo>
                    <a:lnTo>
                      <a:pt x="91" y="460"/>
                    </a:lnTo>
                    <a:lnTo>
                      <a:pt x="108" y="467"/>
                    </a:lnTo>
                    <a:lnTo>
                      <a:pt x="102" y="481"/>
                    </a:lnTo>
                    <a:close/>
                    <a:moveTo>
                      <a:pt x="86" y="474"/>
                    </a:moveTo>
                    <a:lnTo>
                      <a:pt x="85" y="474"/>
                    </a:lnTo>
                    <a:lnTo>
                      <a:pt x="85" y="474"/>
                    </a:lnTo>
                    <a:lnTo>
                      <a:pt x="89" y="467"/>
                    </a:lnTo>
                    <a:lnTo>
                      <a:pt x="86" y="474"/>
                    </a:lnTo>
                    <a:close/>
                    <a:moveTo>
                      <a:pt x="85" y="474"/>
                    </a:moveTo>
                    <a:lnTo>
                      <a:pt x="72" y="468"/>
                    </a:lnTo>
                    <a:lnTo>
                      <a:pt x="80" y="454"/>
                    </a:lnTo>
                    <a:lnTo>
                      <a:pt x="93" y="460"/>
                    </a:lnTo>
                    <a:lnTo>
                      <a:pt x="85" y="474"/>
                    </a:lnTo>
                    <a:close/>
                    <a:moveTo>
                      <a:pt x="72" y="468"/>
                    </a:moveTo>
                    <a:lnTo>
                      <a:pt x="59" y="461"/>
                    </a:lnTo>
                    <a:lnTo>
                      <a:pt x="66" y="447"/>
                    </a:lnTo>
                    <a:lnTo>
                      <a:pt x="80" y="454"/>
                    </a:lnTo>
                    <a:lnTo>
                      <a:pt x="72" y="468"/>
                    </a:lnTo>
                    <a:close/>
                    <a:moveTo>
                      <a:pt x="64" y="446"/>
                    </a:moveTo>
                    <a:lnTo>
                      <a:pt x="66" y="446"/>
                    </a:lnTo>
                    <a:lnTo>
                      <a:pt x="66" y="447"/>
                    </a:lnTo>
                    <a:lnTo>
                      <a:pt x="63" y="454"/>
                    </a:lnTo>
                    <a:lnTo>
                      <a:pt x="64" y="446"/>
                    </a:lnTo>
                    <a:close/>
                    <a:moveTo>
                      <a:pt x="61" y="461"/>
                    </a:moveTo>
                    <a:lnTo>
                      <a:pt x="48" y="459"/>
                    </a:lnTo>
                    <a:lnTo>
                      <a:pt x="52" y="443"/>
                    </a:lnTo>
                    <a:lnTo>
                      <a:pt x="64" y="446"/>
                    </a:lnTo>
                    <a:lnTo>
                      <a:pt x="61" y="461"/>
                    </a:lnTo>
                    <a:close/>
                    <a:moveTo>
                      <a:pt x="48" y="459"/>
                    </a:moveTo>
                    <a:lnTo>
                      <a:pt x="48" y="459"/>
                    </a:lnTo>
                    <a:lnTo>
                      <a:pt x="46" y="459"/>
                    </a:lnTo>
                    <a:lnTo>
                      <a:pt x="49" y="451"/>
                    </a:lnTo>
                    <a:lnTo>
                      <a:pt x="48" y="459"/>
                    </a:lnTo>
                    <a:close/>
                    <a:moveTo>
                      <a:pt x="46" y="459"/>
                    </a:moveTo>
                    <a:lnTo>
                      <a:pt x="30" y="452"/>
                    </a:lnTo>
                    <a:lnTo>
                      <a:pt x="36" y="437"/>
                    </a:lnTo>
                    <a:lnTo>
                      <a:pt x="53" y="443"/>
                    </a:lnTo>
                    <a:lnTo>
                      <a:pt x="46" y="459"/>
                    </a:lnTo>
                    <a:close/>
                    <a:moveTo>
                      <a:pt x="30" y="452"/>
                    </a:moveTo>
                    <a:lnTo>
                      <a:pt x="30" y="451"/>
                    </a:lnTo>
                    <a:lnTo>
                      <a:pt x="30" y="451"/>
                    </a:lnTo>
                    <a:lnTo>
                      <a:pt x="34" y="445"/>
                    </a:lnTo>
                    <a:lnTo>
                      <a:pt x="30" y="452"/>
                    </a:lnTo>
                    <a:close/>
                    <a:moveTo>
                      <a:pt x="30" y="451"/>
                    </a:moveTo>
                    <a:lnTo>
                      <a:pt x="17" y="445"/>
                    </a:lnTo>
                    <a:lnTo>
                      <a:pt x="23" y="431"/>
                    </a:lnTo>
                    <a:lnTo>
                      <a:pt x="37" y="437"/>
                    </a:lnTo>
                    <a:lnTo>
                      <a:pt x="30" y="451"/>
                    </a:lnTo>
                    <a:close/>
                    <a:moveTo>
                      <a:pt x="22" y="429"/>
                    </a:moveTo>
                    <a:lnTo>
                      <a:pt x="23" y="431"/>
                    </a:lnTo>
                    <a:lnTo>
                      <a:pt x="23" y="431"/>
                    </a:lnTo>
                    <a:lnTo>
                      <a:pt x="21" y="438"/>
                    </a:lnTo>
                    <a:lnTo>
                      <a:pt x="22" y="429"/>
                    </a:lnTo>
                    <a:close/>
                    <a:moveTo>
                      <a:pt x="18" y="446"/>
                    </a:moveTo>
                    <a:lnTo>
                      <a:pt x="5" y="442"/>
                    </a:lnTo>
                    <a:lnTo>
                      <a:pt x="9" y="427"/>
                    </a:lnTo>
                    <a:lnTo>
                      <a:pt x="22" y="429"/>
                    </a:lnTo>
                    <a:lnTo>
                      <a:pt x="18" y="4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9" name="Freeform 371"/>
              <p:cNvSpPr>
                <a:spLocks noEditPoints="1"/>
              </p:cNvSpPr>
              <p:nvPr/>
            </p:nvSpPr>
            <p:spPr bwMode="auto">
              <a:xfrm>
                <a:off x="2615" y="1624"/>
                <a:ext cx="107" cy="138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5" y="0"/>
                  </a:cxn>
                  <a:cxn ang="0">
                    <a:pos x="104" y="300"/>
                  </a:cxn>
                  <a:cxn ang="0">
                    <a:pos x="91" y="300"/>
                  </a:cxn>
                  <a:cxn ang="0">
                    <a:pos x="81" y="304"/>
                  </a:cxn>
                  <a:cxn ang="0">
                    <a:pos x="72" y="304"/>
                  </a:cxn>
                  <a:cxn ang="0">
                    <a:pos x="59" y="304"/>
                  </a:cxn>
                  <a:cxn ang="0">
                    <a:pos x="49" y="304"/>
                  </a:cxn>
                  <a:cxn ang="0">
                    <a:pos x="39" y="304"/>
                  </a:cxn>
                  <a:cxn ang="0">
                    <a:pos x="30" y="304"/>
                  </a:cxn>
                  <a:cxn ang="0">
                    <a:pos x="17" y="306"/>
                  </a:cxn>
                  <a:cxn ang="0">
                    <a:pos x="0" y="6"/>
                  </a:cxn>
                  <a:cxn ang="0">
                    <a:pos x="408" y="5229"/>
                  </a:cxn>
                  <a:cxn ang="0">
                    <a:pos x="428" y="5530"/>
                  </a:cxn>
                  <a:cxn ang="0">
                    <a:pos x="339" y="5536"/>
                  </a:cxn>
                  <a:cxn ang="0">
                    <a:pos x="323" y="5233"/>
                  </a:cxn>
                  <a:cxn ang="0">
                    <a:pos x="333" y="5233"/>
                  </a:cxn>
                  <a:cxn ang="0">
                    <a:pos x="346" y="5233"/>
                  </a:cxn>
                  <a:cxn ang="0">
                    <a:pos x="356" y="5233"/>
                  </a:cxn>
                  <a:cxn ang="0">
                    <a:pos x="365" y="5233"/>
                  </a:cxn>
                  <a:cxn ang="0">
                    <a:pos x="375" y="5233"/>
                  </a:cxn>
                  <a:cxn ang="0">
                    <a:pos x="388" y="5229"/>
                  </a:cxn>
                  <a:cxn ang="0">
                    <a:pos x="399" y="5229"/>
                  </a:cxn>
                  <a:cxn ang="0">
                    <a:pos x="408" y="5229"/>
                  </a:cxn>
                </a:cxnLst>
                <a:rect l="0" t="0" r="r" b="b"/>
                <a:pathLst>
                  <a:path w="428" h="5536">
                    <a:moveTo>
                      <a:pt x="0" y="6"/>
                    </a:moveTo>
                    <a:lnTo>
                      <a:pt x="85" y="0"/>
                    </a:lnTo>
                    <a:lnTo>
                      <a:pt x="104" y="300"/>
                    </a:lnTo>
                    <a:lnTo>
                      <a:pt x="91" y="300"/>
                    </a:lnTo>
                    <a:lnTo>
                      <a:pt x="81" y="304"/>
                    </a:lnTo>
                    <a:lnTo>
                      <a:pt x="72" y="304"/>
                    </a:lnTo>
                    <a:lnTo>
                      <a:pt x="59" y="304"/>
                    </a:lnTo>
                    <a:lnTo>
                      <a:pt x="49" y="304"/>
                    </a:lnTo>
                    <a:lnTo>
                      <a:pt x="39" y="304"/>
                    </a:lnTo>
                    <a:lnTo>
                      <a:pt x="30" y="304"/>
                    </a:lnTo>
                    <a:lnTo>
                      <a:pt x="17" y="306"/>
                    </a:lnTo>
                    <a:lnTo>
                      <a:pt x="0" y="6"/>
                    </a:lnTo>
                    <a:close/>
                    <a:moveTo>
                      <a:pt x="408" y="5229"/>
                    </a:moveTo>
                    <a:lnTo>
                      <a:pt x="428" y="5530"/>
                    </a:lnTo>
                    <a:lnTo>
                      <a:pt x="339" y="5536"/>
                    </a:lnTo>
                    <a:lnTo>
                      <a:pt x="323" y="5233"/>
                    </a:lnTo>
                    <a:lnTo>
                      <a:pt x="333" y="5233"/>
                    </a:lnTo>
                    <a:lnTo>
                      <a:pt x="346" y="5233"/>
                    </a:lnTo>
                    <a:lnTo>
                      <a:pt x="356" y="5233"/>
                    </a:lnTo>
                    <a:lnTo>
                      <a:pt x="365" y="5233"/>
                    </a:lnTo>
                    <a:lnTo>
                      <a:pt x="375" y="5233"/>
                    </a:lnTo>
                    <a:lnTo>
                      <a:pt x="388" y="5229"/>
                    </a:lnTo>
                    <a:lnTo>
                      <a:pt x="399" y="5229"/>
                    </a:lnTo>
                    <a:lnTo>
                      <a:pt x="408" y="522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0" name="Freeform 372"/>
              <p:cNvSpPr>
                <a:spLocks noEditPoints="1"/>
              </p:cNvSpPr>
              <p:nvPr/>
            </p:nvSpPr>
            <p:spPr bwMode="auto">
              <a:xfrm>
                <a:off x="2613" y="1622"/>
                <a:ext cx="30" cy="81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8" y="23"/>
                  </a:cxn>
                  <a:cxn ang="0">
                    <a:pos x="93" y="0"/>
                  </a:cxn>
                  <a:cxn ang="0">
                    <a:pos x="101" y="8"/>
                  </a:cxn>
                  <a:cxn ang="0">
                    <a:pos x="93" y="0"/>
                  </a:cxn>
                  <a:cxn ang="0">
                    <a:pos x="121" y="309"/>
                  </a:cxn>
                  <a:cxn ang="0">
                    <a:pos x="85" y="9"/>
                  </a:cxn>
                  <a:cxn ang="0">
                    <a:pos x="121" y="309"/>
                  </a:cxn>
                  <a:cxn ang="0">
                    <a:pos x="112" y="318"/>
                  </a:cxn>
                  <a:cxn ang="0">
                    <a:pos x="121" y="309"/>
                  </a:cxn>
                  <a:cxn ang="0">
                    <a:pos x="99" y="318"/>
                  </a:cxn>
                  <a:cxn ang="0">
                    <a:pos x="112" y="301"/>
                  </a:cxn>
                  <a:cxn ang="0">
                    <a:pos x="97" y="301"/>
                  </a:cxn>
                  <a:cxn ang="0">
                    <a:pos x="99" y="301"/>
                  </a:cxn>
                  <a:cxn ang="0">
                    <a:pos x="97" y="301"/>
                  </a:cxn>
                  <a:cxn ang="0">
                    <a:pos x="92" y="320"/>
                  </a:cxn>
                  <a:cxn ang="0">
                    <a:pos x="97" y="301"/>
                  </a:cxn>
                  <a:cxn ang="0">
                    <a:pos x="92" y="320"/>
                  </a:cxn>
                  <a:cxn ang="0">
                    <a:pos x="89" y="320"/>
                  </a:cxn>
                  <a:cxn ang="0">
                    <a:pos x="92" y="320"/>
                  </a:cxn>
                  <a:cxn ang="0">
                    <a:pos x="80" y="320"/>
                  </a:cxn>
                  <a:cxn ang="0">
                    <a:pos x="89" y="304"/>
                  </a:cxn>
                  <a:cxn ang="0">
                    <a:pos x="80" y="320"/>
                  </a:cxn>
                  <a:cxn ang="0">
                    <a:pos x="67" y="304"/>
                  </a:cxn>
                  <a:cxn ang="0">
                    <a:pos x="80" y="320"/>
                  </a:cxn>
                  <a:cxn ang="0">
                    <a:pos x="57" y="320"/>
                  </a:cxn>
                  <a:cxn ang="0">
                    <a:pos x="67" y="304"/>
                  </a:cxn>
                  <a:cxn ang="0">
                    <a:pos x="57" y="320"/>
                  </a:cxn>
                  <a:cxn ang="0">
                    <a:pos x="47" y="304"/>
                  </a:cxn>
                  <a:cxn ang="0">
                    <a:pos x="57" y="320"/>
                  </a:cxn>
                  <a:cxn ang="0">
                    <a:pos x="38" y="320"/>
                  </a:cxn>
                  <a:cxn ang="0">
                    <a:pos x="47" y="304"/>
                  </a:cxn>
                  <a:cxn ang="0">
                    <a:pos x="35" y="305"/>
                  </a:cxn>
                  <a:cxn ang="0">
                    <a:pos x="38" y="304"/>
                  </a:cxn>
                  <a:cxn ang="0">
                    <a:pos x="35" y="305"/>
                  </a:cxn>
                  <a:cxn ang="0">
                    <a:pos x="26" y="323"/>
                  </a:cxn>
                  <a:cxn ang="0">
                    <a:pos x="35" y="305"/>
                  </a:cxn>
                  <a:cxn ang="0">
                    <a:pos x="26" y="323"/>
                  </a:cxn>
                  <a:cxn ang="0">
                    <a:pos x="16" y="316"/>
                  </a:cxn>
                  <a:cxn ang="0">
                    <a:pos x="26" y="323"/>
                  </a:cxn>
                  <a:cxn ang="0">
                    <a:pos x="0" y="15"/>
                  </a:cxn>
                  <a:cxn ang="0">
                    <a:pos x="32" y="315"/>
                  </a:cxn>
                </a:cxnLst>
                <a:rect l="0" t="0" r="r" b="b"/>
                <a:pathLst>
                  <a:path w="121" h="325">
                    <a:moveTo>
                      <a:pt x="8" y="6"/>
                    </a:moveTo>
                    <a:lnTo>
                      <a:pt x="93" y="0"/>
                    </a:lnTo>
                    <a:lnTo>
                      <a:pt x="93" y="17"/>
                    </a:lnTo>
                    <a:lnTo>
                      <a:pt x="8" y="23"/>
                    </a:lnTo>
                    <a:lnTo>
                      <a:pt x="8" y="6"/>
                    </a:lnTo>
                    <a:close/>
                    <a:moveTo>
                      <a:pt x="93" y="0"/>
                    </a:moveTo>
                    <a:lnTo>
                      <a:pt x="101" y="0"/>
                    </a:lnTo>
                    <a:lnTo>
                      <a:pt x="101" y="8"/>
                    </a:lnTo>
                    <a:lnTo>
                      <a:pt x="93" y="9"/>
                    </a:lnTo>
                    <a:lnTo>
                      <a:pt x="93" y="0"/>
                    </a:lnTo>
                    <a:close/>
                    <a:moveTo>
                      <a:pt x="101" y="8"/>
                    </a:moveTo>
                    <a:lnTo>
                      <a:pt x="121" y="309"/>
                    </a:lnTo>
                    <a:lnTo>
                      <a:pt x="104" y="310"/>
                    </a:lnTo>
                    <a:lnTo>
                      <a:pt x="85" y="9"/>
                    </a:lnTo>
                    <a:lnTo>
                      <a:pt x="101" y="8"/>
                    </a:lnTo>
                    <a:close/>
                    <a:moveTo>
                      <a:pt x="121" y="309"/>
                    </a:moveTo>
                    <a:lnTo>
                      <a:pt x="121" y="318"/>
                    </a:lnTo>
                    <a:lnTo>
                      <a:pt x="112" y="318"/>
                    </a:lnTo>
                    <a:lnTo>
                      <a:pt x="112" y="309"/>
                    </a:lnTo>
                    <a:lnTo>
                      <a:pt x="121" y="309"/>
                    </a:lnTo>
                    <a:close/>
                    <a:moveTo>
                      <a:pt x="112" y="318"/>
                    </a:moveTo>
                    <a:lnTo>
                      <a:pt x="99" y="318"/>
                    </a:lnTo>
                    <a:lnTo>
                      <a:pt x="99" y="301"/>
                    </a:lnTo>
                    <a:lnTo>
                      <a:pt x="112" y="301"/>
                    </a:lnTo>
                    <a:lnTo>
                      <a:pt x="112" y="318"/>
                    </a:lnTo>
                    <a:close/>
                    <a:moveTo>
                      <a:pt x="97" y="301"/>
                    </a:moveTo>
                    <a:lnTo>
                      <a:pt x="98" y="301"/>
                    </a:lnTo>
                    <a:lnTo>
                      <a:pt x="99" y="301"/>
                    </a:lnTo>
                    <a:lnTo>
                      <a:pt x="99" y="309"/>
                    </a:lnTo>
                    <a:lnTo>
                      <a:pt x="97" y="301"/>
                    </a:lnTo>
                    <a:close/>
                    <a:moveTo>
                      <a:pt x="102" y="316"/>
                    </a:moveTo>
                    <a:lnTo>
                      <a:pt x="92" y="320"/>
                    </a:lnTo>
                    <a:lnTo>
                      <a:pt x="86" y="305"/>
                    </a:lnTo>
                    <a:lnTo>
                      <a:pt x="97" y="301"/>
                    </a:lnTo>
                    <a:lnTo>
                      <a:pt x="102" y="316"/>
                    </a:lnTo>
                    <a:close/>
                    <a:moveTo>
                      <a:pt x="92" y="320"/>
                    </a:moveTo>
                    <a:lnTo>
                      <a:pt x="90" y="320"/>
                    </a:lnTo>
                    <a:lnTo>
                      <a:pt x="89" y="320"/>
                    </a:lnTo>
                    <a:lnTo>
                      <a:pt x="89" y="313"/>
                    </a:lnTo>
                    <a:lnTo>
                      <a:pt x="92" y="320"/>
                    </a:lnTo>
                    <a:close/>
                    <a:moveTo>
                      <a:pt x="89" y="320"/>
                    </a:moveTo>
                    <a:lnTo>
                      <a:pt x="80" y="320"/>
                    </a:lnTo>
                    <a:lnTo>
                      <a:pt x="80" y="304"/>
                    </a:lnTo>
                    <a:lnTo>
                      <a:pt x="89" y="304"/>
                    </a:lnTo>
                    <a:lnTo>
                      <a:pt x="89" y="320"/>
                    </a:lnTo>
                    <a:close/>
                    <a:moveTo>
                      <a:pt x="80" y="320"/>
                    </a:moveTo>
                    <a:lnTo>
                      <a:pt x="67" y="320"/>
                    </a:lnTo>
                    <a:lnTo>
                      <a:pt x="67" y="304"/>
                    </a:lnTo>
                    <a:lnTo>
                      <a:pt x="80" y="304"/>
                    </a:lnTo>
                    <a:lnTo>
                      <a:pt x="80" y="320"/>
                    </a:lnTo>
                    <a:close/>
                    <a:moveTo>
                      <a:pt x="67" y="320"/>
                    </a:moveTo>
                    <a:lnTo>
                      <a:pt x="57" y="320"/>
                    </a:lnTo>
                    <a:lnTo>
                      <a:pt x="57" y="304"/>
                    </a:lnTo>
                    <a:lnTo>
                      <a:pt x="67" y="304"/>
                    </a:lnTo>
                    <a:lnTo>
                      <a:pt x="67" y="320"/>
                    </a:lnTo>
                    <a:close/>
                    <a:moveTo>
                      <a:pt x="57" y="320"/>
                    </a:moveTo>
                    <a:lnTo>
                      <a:pt x="47" y="320"/>
                    </a:lnTo>
                    <a:lnTo>
                      <a:pt x="47" y="304"/>
                    </a:lnTo>
                    <a:lnTo>
                      <a:pt x="57" y="304"/>
                    </a:lnTo>
                    <a:lnTo>
                      <a:pt x="57" y="320"/>
                    </a:lnTo>
                    <a:close/>
                    <a:moveTo>
                      <a:pt x="47" y="320"/>
                    </a:moveTo>
                    <a:lnTo>
                      <a:pt x="38" y="320"/>
                    </a:lnTo>
                    <a:lnTo>
                      <a:pt x="38" y="304"/>
                    </a:lnTo>
                    <a:lnTo>
                      <a:pt x="47" y="304"/>
                    </a:lnTo>
                    <a:lnTo>
                      <a:pt x="47" y="320"/>
                    </a:lnTo>
                    <a:close/>
                    <a:moveTo>
                      <a:pt x="35" y="305"/>
                    </a:moveTo>
                    <a:lnTo>
                      <a:pt x="36" y="304"/>
                    </a:lnTo>
                    <a:lnTo>
                      <a:pt x="38" y="304"/>
                    </a:lnTo>
                    <a:lnTo>
                      <a:pt x="38" y="313"/>
                    </a:lnTo>
                    <a:lnTo>
                      <a:pt x="35" y="305"/>
                    </a:lnTo>
                    <a:close/>
                    <a:moveTo>
                      <a:pt x="39" y="320"/>
                    </a:moveTo>
                    <a:lnTo>
                      <a:pt x="26" y="323"/>
                    </a:lnTo>
                    <a:lnTo>
                      <a:pt x="22" y="307"/>
                    </a:lnTo>
                    <a:lnTo>
                      <a:pt x="35" y="305"/>
                    </a:lnTo>
                    <a:lnTo>
                      <a:pt x="39" y="320"/>
                    </a:lnTo>
                    <a:close/>
                    <a:moveTo>
                      <a:pt x="26" y="323"/>
                    </a:moveTo>
                    <a:lnTo>
                      <a:pt x="17" y="325"/>
                    </a:lnTo>
                    <a:lnTo>
                      <a:pt x="16" y="316"/>
                    </a:lnTo>
                    <a:lnTo>
                      <a:pt x="25" y="315"/>
                    </a:lnTo>
                    <a:lnTo>
                      <a:pt x="26" y="323"/>
                    </a:lnTo>
                    <a:close/>
                    <a:moveTo>
                      <a:pt x="16" y="316"/>
                    </a:moveTo>
                    <a:lnTo>
                      <a:pt x="0" y="15"/>
                    </a:lnTo>
                    <a:lnTo>
                      <a:pt x="16" y="14"/>
                    </a:lnTo>
                    <a:lnTo>
                      <a:pt x="32" y="315"/>
                    </a:lnTo>
                    <a:lnTo>
                      <a:pt x="16" y="31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1" name="Freeform 373"/>
              <p:cNvSpPr>
                <a:spLocks noEditPoints="1"/>
              </p:cNvSpPr>
              <p:nvPr/>
            </p:nvSpPr>
            <p:spPr bwMode="auto">
              <a:xfrm>
                <a:off x="2694" y="2930"/>
                <a:ext cx="30" cy="81"/>
              </a:xfrm>
              <a:custGeom>
                <a:avLst/>
                <a:gdLst/>
                <a:ahLst/>
                <a:cxnLst>
                  <a:cxn ang="0">
                    <a:pos x="121" y="307"/>
                  </a:cxn>
                  <a:cxn ang="0">
                    <a:pos x="85" y="9"/>
                  </a:cxn>
                  <a:cxn ang="0">
                    <a:pos x="121" y="307"/>
                  </a:cxn>
                  <a:cxn ang="0">
                    <a:pos x="113" y="316"/>
                  </a:cxn>
                  <a:cxn ang="0">
                    <a:pos x="121" y="307"/>
                  </a:cxn>
                  <a:cxn ang="0">
                    <a:pos x="24" y="323"/>
                  </a:cxn>
                  <a:cxn ang="0">
                    <a:pos x="112" y="301"/>
                  </a:cxn>
                  <a:cxn ang="0">
                    <a:pos x="24" y="323"/>
                  </a:cxn>
                  <a:cxn ang="0">
                    <a:pos x="17" y="315"/>
                  </a:cxn>
                  <a:cxn ang="0">
                    <a:pos x="24" y="323"/>
                  </a:cxn>
                  <a:cxn ang="0">
                    <a:pos x="0" y="12"/>
                  </a:cxn>
                  <a:cxn ang="0">
                    <a:pos x="32" y="315"/>
                  </a:cxn>
                  <a:cxn ang="0">
                    <a:pos x="0" y="12"/>
                  </a:cxn>
                  <a:cxn ang="0">
                    <a:pos x="8" y="4"/>
                  </a:cxn>
                  <a:cxn ang="0">
                    <a:pos x="0" y="12"/>
                  </a:cxn>
                  <a:cxn ang="0">
                    <a:pos x="18" y="4"/>
                  </a:cxn>
                  <a:cxn ang="0">
                    <a:pos x="8" y="19"/>
                  </a:cxn>
                  <a:cxn ang="0">
                    <a:pos x="18" y="4"/>
                  </a:cxn>
                  <a:cxn ang="0">
                    <a:pos x="31" y="19"/>
                  </a:cxn>
                  <a:cxn ang="0">
                    <a:pos x="18" y="4"/>
                  </a:cxn>
                  <a:cxn ang="0">
                    <a:pos x="41" y="4"/>
                  </a:cxn>
                  <a:cxn ang="0">
                    <a:pos x="31" y="19"/>
                  </a:cxn>
                  <a:cxn ang="0">
                    <a:pos x="41" y="4"/>
                  </a:cxn>
                  <a:cxn ang="0">
                    <a:pos x="50" y="19"/>
                  </a:cxn>
                  <a:cxn ang="0">
                    <a:pos x="41" y="4"/>
                  </a:cxn>
                  <a:cxn ang="0">
                    <a:pos x="60" y="4"/>
                  </a:cxn>
                  <a:cxn ang="0">
                    <a:pos x="50" y="19"/>
                  </a:cxn>
                  <a:cxn ang="0">
                    <a:pos x="62" y="19"/>
                  </a:cxn>
                  <a:cxn ang="0">
                    <a:pos x="60" y="19"/>
                  </a:cxn>
                  <a:cxn ang="0">
                    <a:pos x="62" y="19"/>
                  </a:cxn>
                  <a:cxn ang="0">
                    <a:pos x="72" y="0"/>
                  </a:cxn>
                  <a:cxn ang="0">
                    <a:pos x="62" y="19"/>
                  </a:cxn>
                  <a:cxn ang="0">
                    <a:pos x="72" y="0"/>
                  </a:cxn>
                  <a:cxn ang="0">
                    <a:pos x="73" y="0"/>
                  </a:cxn>
                  <a:cxn ang="0">
                    <a:pos x="72" y="0"/>
                  </a:cxn>
                  <a:cxn ang="0">
                    <a:pos x="84" y="0"/>
                  </a:cxn>
                  <a:cxn ang="0">
                    <a:pos x="73" y="17"/>
                  </a:cxn>
                  <a:cxn ang="0">
                    <a:pos x="84" y="0"/>
                  </a:cxn>
                  <a:cxn ang="0">
                    <a:pos x="93" y="17"/>
                  </a:cxn>
                  <a:cxn ang="0">
                    <a:pos x="84" y="0"/>
                  </a:cxn>
                </a:cxnLst>
                <a:rect l="0" t="0" r="r" b="b"/>
                <a:pathLst>
                  <a:path w="121" h="324">
                    <a:moveTo>
                      <a:pt x="102" y="8"/>
                    </a:moveTo>
                    <a:lnTo>
                      <a:pt x="121" y="307"/>
                    </a:lnTo>
                    <a:lnTo>
                      <a:pt x="104" y="309"/>
                    </a:lnTo>
                    <a:lnTo>
                      <a:pt x="85" y="9"/>
                    </a:lnTo>
                    <a:lnTo>
                      <a:pt x="102" y="8"/>
                    </a:lnTo>
                    <a:close/>
                    <a:moveTo>
                      <a:pt x="121" y="307"/>
                    </a:moveTo>
                    <a:lnTo>
                      <a:pt x="121" y="316"/>
                    </a:lnTo>
                    <a:lnTo>
                      <a:pt x="113" y="316"/>
                    </a:lnTo>
                    <a:lnTo>
                      <a:pt x="113" y="309"/>
                    </a:lnTo>
                    <a:lnTo>
                      <a:pt x="121" y="307"/>
                    </a:lnTo>
                    <a:close/>
                    <a:moveTo>
                      <a:pt x="113" y="316"/>
                    </a:moveTo>
                    <a:lnTo>
                      <a:pt x="24" y="323"/>
                    </a:lnTo>
                    <a:lnTo>
                      <a:pt x="24" y="307"/>
                    </a:lnTo>
                    <a:lnTo>
                      <a:pt x="112" y="301"/>
                    </a:lnTo>
                    <a:lnTo>
                      <a:pt x="113" y="316"/>
                    </a:lnTo>
                    <a:close/>
                    <a:moveTo>
                      <a:pt x="24" y="323"/>
                    </a:moveTo>
                    <a:lnTo>
                      <a:pt x="17" y="324"/>
                    </a:lnTo>
                    <a:lnTo>
                      <a:pt x="17" y="315"/>
                    </a:lnTo>
                    <a:lnTo>
                      <a:pt x="24" y="315"/>
                    </a:lnTo>
                    <a:lnTo>
                      <a:pt x="24" y="323"/>
                    </a:lnTo>
                    <a:close/>
                    <a:moveTo>
                      <a:pt x="17" y="315"/>
                    </a:moveTo>
                    <a:lnTo>
                      <a:pt x="0" y="12"/>
                    </a:lnTo>
                    <a:lnTo>
                      <a:pt x="17" y="12"/>
                    </a:lnTo>
                    <a:lnTo>
                      <a:pt x="32" y="315"/>
                    </a:lnTo>
                    <a:lnTo>
                      <a:pt x="17" y="315"/>
                    </a:lnTo>
                    <a:close/>
                    <a:moveTo>
                      <a:pt x="0" y="12"/>
                    </a:moveTo>
                    <a:lnTo>
                      <a:pt x="0" y="4"/>
                    </a:lnTo>
                    <a:lnTo>
                      <a:pt x="8" y="4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  <a:moveTo>
                      <a:pt x="8" y="4"/>
                    </a:moveTo>
                    <a:lnTo>
                      <a:pt x="18" y="4"/>
                    </a:lnTo>
                    <a:lnTo>
                      <a:pt x="18" y="19"/>
                    </a:lnTo>
                    <a:lnTo>
                      <a:pt x="8" y="19"/>
                    </a:lnTo>
                    <a:lnTo>
                      <a:pt x="8" y="4"/>
                    </a:lnTo>
                    <a:close/>
                    <a:moveTo>
                      <a:pt x="18" y="4"/>
                    </a:moveTo>
                    <a:lnTo>
                      <a:pt x="31" y="4"/>
                    </a:lnTo>
                    <a:lnTo>
                      <a:pt x="31" y="19"/>
                    </a:lnTo>
                    <a:lnTo>
                      <a:pt x="18" y="19"/>
                    </a:lnTo>
                    <a:lnTo>
                      <a:pt x="18" y="4"/>
                    </a:lnTo>
                    <a:close/>
                    <a:moveTo>
                      <a:pt x="31" y="4"/>
                    </a:moveTo>
                    <a:lnTo>
                      <a:pt x="41" y="4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4"/>
                    </a:lnTo>
                    <a:close/>
                    <a:moveTo>
                      <a:pt x="41" y="4"/>
                    </a:moveTo>
                    <a:lnTo>
                      <a:pt x="50" y="4"/>
                    </a:lnTo>
                    <a:lnTo>
                      <a:pt x="50" y="19"/>
                    </a:lnTo>
                    <a:lnTo>
                      <a:pt x="41" y="19"/>
                    </a:lnTo>
                    <a:lnTo>
                      <a:pt x="41" y="4"/>
                    </a:lnTo>
                    <a:close/>
                    <a:moveTo>
                      <a:pt x="50" y="4"/>
                    </a:moveTo>
                    <a:lnTo>
                      <a:pt x="60" y="4"/>
                    </a:lnTo>
                    <a:lnTo>
                      <a:pt x="60" y="19"/>
                    </a:lnTo>
                    <a:lnTo>
                      <a:pt x="50" y="19"/>
                    </a:lnTo>
                    <a:lnTo>
                      <a:pt x="50" y="4"/>
                    </a:lnTo>
                    <a:close/>
                    <a:moveTo>
                      <a:pt x="62" y="19"/>
                    </a:moveTo>
                    <a:lnTo>
                      <a:pt x="62" y="19"/>
                    </a:lnTo>
                    <a:lnTo>
                      <a:pt x="60" y="19"/>
                    </a:lnTo>
                    <a:lnTo>
                      <a:pt x="60" y="12"/>
                    </a:lnTo>
                    <a:lnTo>
                      <a:pt x="62" y="19"/>
                    </a:lnTo>
                    <a:close/>
                    <a:moveTo>
                      <a:pt x="58" y="4"/>
                    </a:moveTo>
                    <a:lnTo>
                      <a:pt x="72" y="0"/>
                    </a:lnTo>
                    <a:lnTo>
                      <a:pt x="76" y="15"/>
                    </a:lnTo>
                    <a:lnTo>
                      <a:pt x="62" y="19"/>
                    </a:lnTo>
                    <a:lnTo>
                      <a:pt x="58" y="4"/>
                    </a:lnTo>
                    <a:close/>
                    <a:moveTo>
                      <a:pt x="72" y="0"/>
                    </a:moveTo>
                    <a:lnTo>
                      <a:pt x="72" y="0"/>
                    </a:lnTo>
                    <a:lnTo>
                      <a:pt x="73" y="0"/>
                    </a:lnTo>
                    <a:lnTo>
                      <a:pt x="73" y="8"/>
                    </a:lnTo>
                    <a:lnTo>
                      <a:pt x="72" y="0"/>
                    </a:lnTo>
                    <a:close/>
                    <a:moveTo>
                      <a:pt x="73" y="0"/>
                    </a:moveTo>
                    <a:lnTo>
                      <a:pt x="84" y="0"/>
                    </a:lnTo>
                    <a:lnTo>
                      <a:pt x="84" y="17"/>
                    </a:lnTo>
                    <a:lnTo>
                      <a:pt x="73" y="17"/>
                    </a:lnTo>
                    <a:lnTo>
                      <a:pt x="73" y="0"/>
                    </a:lnTo>
                    <a:close/>
                    <a:moveTo>
                      <a:pt x="84" y="0"/>
                    </a:moveTo>
                    <a:lnTo>
                      <a:pt x="93" y="0"/>
                    </a:lnTo>
                    <a:lnTo>
                      <a:pt x="93" y="17"/>
                    </a:lnTo>
                    <a:lnTo>
                      <a:pt x="84" y="17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2" name="Freeform 374"/>
              <p:cNvSpPr>
                <a:spLocks noEditPoints="1"/>
              </p:cNvSpPr>
              <p:nvPr/>
            </p:nvSpPr>
            <p:spPr bwMode="auto">
              <a:xfrm>
                <a:off x="2248" y="1732"/>
                <a:ext cx="841" cy="1169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71" y="0"/>
                  </a:cxn>
                  <a:cxn ang="0">
                    <a:pos x="251" y="251"/>
                  </a:cxn>
                  <a:cxn ang="0">
                    <a:pos x="240" y="257"/>
                  </a:cxn>
                  <a:cxn ang="0">
                    <a:pos x="231" y="261"/>
                  </a:cxn>
                  <a:cxn ang="0">
                    <a:pos x="221" y="267"/>
                  </a:cxn>
                  <a:cxn ang="0">
                    <a:pos x="215" y="270"/>
                  </a:cxn>
                  <a:cxn ang="0">
                    <a:pos x="206" y="276"/>
                  </a:cxn>
                  <a:cxn ang="0">
                    <a:pos x="195" y="284"/>
                  </a:cxn>
                  <a:cxn ang="0">
                    <a:pos x="189" y="290"/>
                  </a:cxn>
                  <a:cxn ang="0">
                    <a:pos x="179" y="293"/>
                  </a:cxn>
                  <a:cxn ang="0">
                    <a:pos x="0" y="42"/>
                  </a:cxn>
                  <a:cxn ang="0">
                    <a:pos x="3184" y="4377"/>
                  </a:cxn>
                  <a:cxn ang="0">
                    <a:pos x="3364" y="4628"/>
                  </a:cxn>
                  <a:cxn ang="0">
                    <a:pos x="3292" y="4674"/>
                  </a:cxn>
                  <a:cxn ang="0">
                    <a:pos x="3112" y="4422"/>
                  </a:cxn>
                  <a:cxn ang="0">
                    <a:pos x="3122" y="4416"/>
                  </a:cxn>
                  <a:cxn ang="0">
                    <a:pos x="3133" y="4409"/>
                  </a:cxn>
                  <a:cxn ang="0">
                    <a:pos x="3139" y="4407"/>
                  </a:cxn>
                  <a:cxn ang="0">
                    <a:pos x="3148" y="4400"/>
                  </a:cxn>
                  <a:cxn ang="0">
                    <a:pos x="3158" y="4394"/>
                  </a:cxn>
                  <a:cxn ang="0">
                    <a:pos x="3165" y="4390"/>
                  </a:cxn>
                  <a:cxn ang="0">
                    <a:pos x="3175" y="4384"/>
                  </a:cxn>
                  <a:cxn ang="0">
                    <a:pos x="3184" y="4377"/>
                  </a:cxn>
                </a:cxnLst>
                <a:rect l="0" t="0" r="r" b="b"/>
                <a:pathLst>
                  <a:path w="3364" h="4674">
                    <a:moveTo>
                      <a:pt x="0" y="42"/>
                    </a:moveTo>
                    <a:lnTo>
                      <a:pt x="71" y="0"/>
                    </a:lnTo>
                    <a:lnTo>
                      <a:pt x="251" y="251"/>
                    </a:lnTo>
                    <a:lnTo>
                      <a:pt x="240" y="257"/>
                    </a:lnTo>
                    <a:lnTo>
                      <a:pt x="231" y="261"/>
                    </a:lnTo>
                    <a:lnTo>
                      <a:pt x="221" y="267"/>
                    </a:lnTo>
                    <a:lnTo>
                      <a:pt x="215" y="270"/>
                    </a:lnTo>
                    <a:lnTo>
                      <a:pt x="206" y="276"/>
                    </a:lnTo>
                    <a:lnTo>
                      <a:pt x="195" y="284"/>
                    </a:lnTo>
                    <a:lnTo>
                      <a:pt x="189" y="290"/>
                    </a:lnTo>
                    <a:lnTo>
                      <a:pt x="179" y="293"/>
                    </a:lnTo>
                    <a:lnTo>
                      <a:pt x="0" y="42"/>
                    </a:lnTo>
                    <a:close/>
                    <a:moveTo>
                      <a:pt x="3184" y="4377"/>
                    </a:moveTo>
                    <a:lnTo>
                      <a:pt x="3364" y="4628"/>
                    </a:lnTo>
                    <a:lnTo>
                      <a:pt x="3292" y="4674"/>
                    </a:lnTo>
                    <a:lnTo>
                      <a:pt x="3112" y="4422"/>
                    </a:lnTo>
                    <a:lnTo>
                      <a:pt x="3122" y="4416"/>
                    </a:lnTo>
                    <a:lnTo>
                      <a:pt x="3133" y="4409"/>
                    </a:lnTo>
                    <a:lnTo>
                      <a:pt x="3139" y="4407"/>
                    </a:lnTo>
                    <a:lnTo>
                      <a:pt x="3148" y="4400"/>
                    </a:lnTo>
                    <a:lnTo>
                      <a:pt x="3158" y="4394"/>
                    </a:lnTo>
                    <a:lnTo>
                      <a:pt x="3165" y="4390"/>
                    </a:lnTo>
                    <a:lnTo>
                      <a:pt x="3175" y="4384"/>
                    </a:lnTo>
                    <a:lnTo>
                      <a:pt x="3184" y="437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3" name="Freeform 375"/>
              <p:cNvSpPr>
                <a:spLocks noEditPoints="1"/>
              </p:cNvSpPr>
              <p:nvPr/>
            </p:nvSpPr>
            <p:spPr bwMode="auto">
              <a:xfrm>
                <a:off x="2246" y="1729"/>
                <a:ext cx="68" cy="79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12" y="61"/>
                  </a:cxn>
                  <a:cxn ang="0">
                    <a:pos x="75" y="4"/>
                  </a:cxn>
                  <a:cxn ang="0">
                    <a:pos x="86" y="7"/>
                  </a:cxn>
                  <a:cxn ang="0">
                    <a:pos x="75" y="4"/>
                  </a:cxn>
                  <a:cxn ang="0">
                    <a:pos x="265" y="259"/>
                  </a:cxn>
                  <a:cxn ang="0">
                    <a:pos x="72" y="16"/>
                  </a:cxn>
                  <a:cxn ang="0">
                    <a:pos x="265" y="259"/>
                  </a:cxn>
                  <a:cxn ang="0">
                    <a:pos x="264" y="269"/>
                  </a:cxn>
                  <a:cxn ang="0">
                    <a:pos x="265" y="259"/>
                  </a:cxn>
                  <a:cxn ang="0">
                    <a:pos x="254" y="277"/>
                  </a:cxn>
                  <a:cxn ang="0">
                    <a:pos x="255" y="256"/>
                  </a:cxn>
                  <a:cxn ang="0">
                    <a:pos x="254" y="277"/>
                  </a:cxn>
                  <a:cxn ang="0">
                    <a:pos x="251" y="277"/>
                  </a:cxn>
                  <a:cxn ang="0">
                    <a:pos x="254" y="277"/>
                  </a:cxn>
                  <a:cxn ang="0">
                    <a:pos x="242" y="281"/>
                  </a:cxn>
                  <a:cxn ang="0">
                    <a:pos x="246" y="261"/>
                  </a:cxn>
                  <a:cxn ang="0">
                    <a:pos x="234" y="266"/>
                  </a:cxn>
                  <a:cxn ang="0">
                    <a:pos x="237" y="265"/>
                  </a:cxn>
                  <a:cxn ang="0">
                    <a:pos x="234" y="266"/>
                  </a:cxn>
                  <a:cxn ang="0">
                    <a:pos x="234" y="286"/>
                  </a:cxn>
                  <a:cxn ang="0">
                    <a:pos x="234" y="266"/>
                  </a:cxn>
                  <a:cxn ang="0">
                    <a:pos x="234" y="286"/>
                  </a:cxn>
                  <a:cxn ang="0">
                    <a:pos x="233" y="287"/>
                  </a:cxn>
                  <a:cxn ang="0">
                    <a:pos x="234" y="286"/>
                  </a:cxn>
                  <a:cxn ang="0">
                    <a:pos x="227" y="290"/>
                  </a:cxn>
                  <a:cxn ang="0">
                    <a:pos x="225" y="272"/>
                  </a:cxn>
                  <a:cxn ang="0">
                    <a:pos x="219" y="275"/>
                  </a:cxn>
                  <a:cxn ang="0">
                    <a:pos x="219" y="275"/>
                  </a:cxn>
                  <a:cxn ang="0">
                    <a:pos x="219" y="275"/>
                  </a:cxn>
                  <a:cxn ang="0">
                    <a:pos x="218" y="296"/>
                  </a:cxn>
                  <a:cxn ang="0">
                    <a:pos x="219" y="275"/>
                  </a:cxn>
                  <a:cxn ang="0">
                    <a:pos x="209" y="282"/>
                  </a:cxn>
                  <a:cxn ang="0">
                    <a:pos x="209" y="282"/>
                  </a:cxn>
                  <a:cxn ang="0">
                    <a:pos x="209" y="282"/>
                  </a:cxn>
                  <a:cxn ang="0">
                    <a:pos x="207" y="302"/>
                  </a:cxn>
                  <a:cxn ang="0">
                    <a:pos x="209" y="282"/>
                  </a:cxn>
                  <a:cxn ang="0">
                    <a:pos x="197" y="290"/>
                  </a:cxn>
                  <a:cxn ang="0">
                    <a:pos x="198" y="288"/>
                  </a:cxn>
                  <a:cxn ang="0">
                    <a:pos x="197" y="290"/>
                  </a:cxn>
                  <a:cxn ang="0">
                    <a:pos x="202" y="308"/>
                  </a:cxn>
                  <a:cxn ang="0">
                    <a:pos x="197" y="290"/>
                  </a:cxn>
                  <a:cxn ang="0">
                    <a:pos x="202" y="308"/>
                  </a:cxn>
                  <a:cxn ang="0">
                    <a:pos x="200" y="310"/>
                  </a:cxn>
                  <a:cxn ang="0">
                    <a:pos x="202" y="308"/>
                  </a:cxn>
                  <a:cxn ang="0">
                    <a:pos x="189" y="313"/>
                  </a:cxn>
                  <a:cxn ang="0">
                    <a:pos x="194" y="295"/>
                  </a:cxn>
                  <a:cxn ang="0">
                    <a:pos x="189" y="313"/>
                  </a:cxn>
                  <a:cxn ang="0">
                    <a:pos x="180" y="310"/>
                  </a:cxn>
                  <a:cxn ang="0">
                    <a:pos x="189" y="313"/>
                  </a:cxn>
                  <a:cxn ang="0">
                    <a:pos x="0" y="58"/>
                  </a:cxn>
                  <a:cxn ang="0">
                    <a:pos x="193" y="301"/>
                  </a:cxn>
                </a:cxnLst>
                <a:rect l="0" t="0" r="r" b="b"/>
                <a:pathLst>
                  <a:path w="270" h="315">
                    <a:moveTo>
                      <a:pt x="3" y="47"/>
                    </a:moveTo>
                    <a:lnTo>
                      <a:pt x="75" y="4"/>
                    </a:lnTo>
                    <a:lnTo>
                      <a:pt x="84" y="18"/>
                    </a:lnTo>
                    <a:lnTo>
                      <a:pt x="12" y="61"/>
                    </a:lnTo>
                    <a:lnTo>
                      <a:pt x="3" y="47"/>
                    </a:lnTo>
                    <a:close/>
                    <a:moveTo>
                      <a:pt x="75" y="4"/>
                    </a:moveTo>
                    <a:lnTo>
                      <a:pt x="81" y="0"/>
                    </a:lnTo>
                    <a:lnTo>
                      <a:pt x="86" y="7"/>
                    </a:lnTo>
                    <a:lnTo>
                      <a:pt x="79" y="12"/>
                    </a:lnTo>
                    <a:lnTo>
                      <a:pt x="75" y="4"/>
                    </a:lnTo>
                    <a:close/>
                    <a:moveTo>
                      <a:pt x="86" y="7"/>
                    </a:moveTo>
                    <a:lnTo>
                      <a:pt x="265" y="259"/>
                    </a:lnTo>
                    <a:lnTo>
                      <a:pt x="252" y="268"/>
                    </a:lnTo>
                    <a:lnTo>
                      <a:pt x="72" y="16"/>
                    </a:lnTo>
                    <a:lnTo>
                      <a:pt x="86" y="7"/>
                    </a:lnTo>
                    <a:close/>
                    <a:moveTo>
                      <a:pt x="265" y="259"/>
                    </a:moveTo>
                    <a:lnTo>
                      <a:pt x="270" y="265"/>
                    </a:lnTo>
                    <a:lnTo>
                      <a:pt x="264" y="269"/>
                    </a:lnTo>
                    <a:lnTo>
                      <a:pt x="259" y="263"/>
                    </a:lnTo>
                    <a:lnTo>
                      <a:pt x="265" y="259"/>
                    </a:lnTo>
                    <a:close/>
                    <a:moveTo>
                      <a:pt x="264" y="269"/>
                    </a:moveTo>
                    <a:lnTo>
                      <a:pt x="254" y="277"/>
                    </a:lnTo>
                    <a:lnTo>
                      <a:pt x="245" y="263"/>
                    </a:lnTo>
                    <a:lnTo>
                      <a:pt x="255" y="256"/>
                    </a:lnTo>
                    <a:lnTo>
                      <a:pt x="264" y="269"/>
                    </a:lnTo>
                    <a:close/>
                    <a:moveTo>
                      <a:pt x="254" y="277"/>
                    </a:moveTo>
                    <a:lnTo>
                      <a:pt x="252" y="277"/>
                    </a:lnTo>
                    <a:lnTo>
                      <a:pt x="251" y="277"/>
                    </a:lnTo>
                    <a:lnTo>
                      <a:pt x="248" y="269"/>
                    </a:lnTo>
                    <a:lnTo>
                      <a:pt x="254" y="277"/>
                    </a:lnTo>
                    <a:close/>
                    <a:moveTo>
                      <a:pt x="251" y="277"/>
                    </a:moveTo>
                    <a:lnTo>
                      <a:pt x="242" y="281"/>
                    </a:lnTo>
                    <a:lnTo>
                      <a:pt x="237" y="265"/>
                    </a:lnTo>
                    <a:lnTo>
                      <a:pt x="246" y="261"/>
                    </a:lnTo>
                    <a:lnTo>
                      <a:pt x="251" y="277"/>
                    </a:lnTo>
                    <a:close/>
                    <a:moveTo>
                      <a:pt x="234" y="266"/>
                    </a:moveTo>
                    <a:lnTo>
                      <a:pt x="236" y="265"/>
                    </a:lnTo>
                    <a:lnTo>
                      <a:pt x="237" y="265"/>
                    </a:lnTo>
                    <a:lnTo>
                      <a:pt x="239" y="273"/>
                    </a:lnTo>
                    <a:lnTo>
                      <a:pt x="234" y="266"/>
                    </a:lnTo>
                    <a:close/>
                    <a:moveTo>
                      <a:pt x="243" y="279"/>
                    </a:moveTo>
                    <a:lnTo>
                      <a:pt x="234" y="286"/>
                    </a:lnTo>
                    <a:lnTo>
                      <a:pt x="225" y="273"/>
                    </a:lnTo>
                    <a:lnTo>
                      <a:pt x="234" y="266"/>
                    </a:lnTo>
                    <a:lnTo>
                      <a:pt x="243" y="279"/>
                    </a:lnTo>
                    <a:close/>
                    <a:moveTo>
                      <a:pt x="234" y="286"/>
                    </a:moveTo>
                    <a:lnTo>
                      <a:pt x="233" y="286"/>
                    </a:lnTo>
                    <a:lnTo>
                      <a:pt x="233" y="287"/>
                    </a:lnTo>
                    <a:lnTo>
                      <a:pt x="229" y="279"/>
                    </a:lnTo>
                    <a:lnTo>
                      <a:pt x="234" y="286"/>
                    </a:lnTo>
                    <a:close/>
                    <a:moveTo>
                      <a:pt x="233" y="287"/>
                    </a:moveTo>
                    <a:lnTo>
                      <a:pt x="227" y="290"/>
                    </a:lnTo>
                    <a:lnTo>
                      <a:pt x="219" y="275"/>
                    </a:lnTo>
                    <a:lnTo>
                      <a:pt x="225" y="272"/>
                    </a:lnTo>
                    <a:lnTo>
                      <a:pt x="233" y="287"/>
                    </a:lnTo>
                    <a:close/>
                    <a:moveTo>
                      <a:pt x="219" y="275"/>
                    </a:moveTo>
                    <a:lnTo>
                      <a:pt x="219" y="275"/>
                    </a:lnTo>
                    <a:lnTo>
                      <a:pt x="219" y="275"/>
                    </a:lnTo>
                    <a:lnTo>
                      <a:pt x="223" y="282"/>
                    </a:lnTo>
                    <a:lnTo>
                      <a:pt x="219" y="275"/>
                    </a:lnTo>
                    <a:close/>
                    <a:moveTo>
                      <a:pt x="228" y="290"/>
                    </a:moveTo>
                    <a:lnTo>
                      <a:pt x="218" y="296"/>
                    </a:lnTo>
                    <a:lnTo>
                      <a:pt x="209" y="282"/>
                    </a:lnTo>
                    <a:lnTo>
                      <a:pt x="219" y="275"/>
                    </a:lnTo>
                    <a:lnTo>
                      <a:pt x="228" y="290"/>
                    </a:lnTo>
                    <a:close/>
                    <a:moveTo>
                      <a:pt x="209" y="282"/>
                    </a:moveTo>
                    <a:lnTo>
                      <a:pt x="212" y="279"/>
                    </a:lnTo>
                    <a:lnTo>
                      <a:pt x="209" y="282"/>
                    </a:lnTo>
                    <a:lnTo>
                      <a:pt x="214" y="288"/>
                    </a:lnTo>
                    <a:lnTo>
                      <a:pt x="209" y="282"/>
                    </a:lnTo>
                    <a:close/>
                    <a:moveTo>
                      <a:pt x="218" y="296"/>
                    </a:moveTo>
                    <a:lnTo>
                      <a:pt x="207" y="302"/>
                    </a:lnTo>
                    <a:lnTo>
                      <a:pt x="198" y="288"/>
                    </a:lnTo>
                    <a:lnTo>
                      <a:pt x="209" y="282"/>
                    </a:lnTo>
                    <a:lnTo>
                      <a:pt x="218" y="296"/>
                    </a:lnTo>
                    <a:close/>
                    <a:moveTo>
                      <a:pt x="197" y="290"/>
                    </a:moveTo>
                    <a:lnTo>
                      <a:pt x="198" y="290"/>
                    </a:lnTo>
                    <a:lnTo>
                      <a:pt x="198" y="288"/>
                    </a:lnTo>
                    <a:lnTo>
                      <a:pt x="203" y="296"/>
                    </a:lnTo>
                    <a:lnTo>
                      <a:pt x="197" y="290"/>
                    </a:lnTo>
                    <a:close/>
                    <a:moveTo>
                      <a:pt x="209" y="301"/>
                    </a:moveTo>
                    <a:lnTo>
                      <a:pt x="202" y="308"/>
                    </a:lnTo>
                    <a:lnTo>
                      <a:pt x="191" y="296"/>
                    </a:lnTo>
                    <a:lnTo>
                      <a:pt x="197" y="290"/>
                    </a:lnTo>
                    <a:lnTo>
                      <a:pt x="209" y="301"/>
                    </a:lnTo>
                    <a:close/>
                    <a:moveTo>
                      <a:pt x="202" y="308"/>
                    </a:moveTo>
                    <a:lnTo>
                      <a:pt x="201" y="309"/>
                    </a:lnTo>
                    <a:lnTo>
                      <a:pt x="200" y="310"/>
                    </a:lnTo>
                    <a:lnTo>
                      <a:pt x="197" y="302"/>
                    </a:lnTo>
                    <a:lnTo>
                      <a:pt x="202" y="308"/>
                    </a:lnTo>
                    <a:close/>
                    <a:moveTo>
                      <a:pt x="200" y="310"/>
                    </a:moveTo>
                    <a:lnTo>
                      <a:pt x="189" y="313"/>
                    </a:lnTo>
                    <a:lnTo>
                      <a:pt x="184" y="297"/>
                    </a:lnTo>
                    <a:lnTo>
                      <a:pt x="194" y="295"/>
                    </a:lnTo>
                    <a:lnTo>
                      <a:pt x="200" y="310"/>
                    </a:lnTo>
                    <a:close/>
                    <a:moveTo>
                      <a:pt x="189" y="313"/>
                    </a:moveTo>
                    <a:lnTo>
                      <a:pt x="184" y="315"/>
                    </a:lnTo>
                    <a:lnTo>
                      <a:pt x="180" y="310"/>
                    </a:lnTo>
                    <a:lnTo>
                      <a:pt x="187" y="305"/>
                    </a:lnTo>
                    <a:lnTo>
                      <a:pt x="189" y="313"/>
                    </a:lnTo>
                    <a:close/>
                    <a:moveTo>
                      <a:pt x="180" y="310"/>
                    </a:moveTo>
                    <a:lnTo>
                      <a:pt x="0" y="58"/>
                    </a:lnTo>
                    <a:lnTo>
                      <a:pt x="14" y="49"/>
                    </a:lnTo>
                    <a:lnTo>
                      <a:pt x="193" y="301"/>
                    </a:lnTo>
                    <a:lnTo>
                      <a:pt x="180" y="31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4" name="Freeform 376"/>
              <p:cNvSpPr>
                <a:spLocks noEditPoints="1"/>
              </p:cNvSpPr>
              <p:nvPr/>
            </p:nvSpPr>
            <p:spPr bwMode="auto">
              <a:xfrm>
                <a:off x="3015" y="2811"/>
                <a:ext cx="77" cy="92"/>
              </a:xfrm>
              <a:custGeom>
                <a:avLst/>
                <a:gdLst/>
                <a:ahLst/>
                <a:cxnLst>
                  <a:cxn ang="0">
                    <a:pos x="301" y="310"/>
                  </a:cxn>
                  <a:cxn ang="0">
                    <a:pos x="108" y="68"/>
                  </a:cxn>
                  <a:cxn ang="0">
                    <a:pos x="301" y="310"/>
                  </a:cxn>
                  <a:cxn ang="0">
                    <a:pos x="298" y="322"/>
                  </a:cxn>
                  <a:cxn ang="0">
                    <a:pos x="301" y="310"/>
                  </a:cxn>
                  <a:cxn ang="0">
                    <a:pos x="227" y="367"/>
                  </a:cxn>
                  <a:cxn ang="0">
                    <a:pos x="290" y="308"/>
                  </a:cxn>
                  <a:cxn ang="0">
                    <a:pos x="227" y="367"/>
                  </a:cxn>
                  <a:cxn ang="0">
                    <a:pos x="216" y="365"/>
                  </a:cxn>
                  <a:cxn ang="0">
                    <a:pos x="227" y="367"/>
                  </a:cxn>
                  <a:cxn ang="0">
                    <a:pos x="36" y="113"/>
                  </a:cxn>
                  <a:cxn ang="0">
                    <a:pos x="229" y="355"/>
                  </a:cxn>
                  <a:cxn ang="0">
                    <a:pos x="36" y="113"/>
                  </a:cxn>
                  <a:cxn ang="0">
                    <a:pos x="38" y="102"/>
                  </a:cxn>
                  <a:cxn ang="0">
                    <a:pos x="36" y="113"/>
                  </a:cxn>
                  <a:cxn ang="0">
                    <a:pos x="49" y="95"/>
                  </a:cxn>
                  <a:cxn ang="0">
                    <a:pos x="47" y="116"/>
                  </a:cxn>
                  <a:cxn ang="0">
                    <a:pos x="49" y="95"/>
                  </a:cxn>
                  <a:cxn ang="0">
                    <a:pos x="49" y="95"/>
                  </a:cxn>
                  <a:cxn ang="0">
                    <a:pos x="49" y="95"/>
                  </a:cxn>
                  <a:cxn ang="0">
                    <a:pos x="58" y="89"/>
                  </a:cxn>
                  <a:cxn ang="0">
                    <a:pos x="58" y="110"/>
                  </a:cxn>
                  <a:cxn ang="0">
                    <a:pos x="58" y="89"/>
                  </a:cxn>
                  <a:cxn ang="0">
                    <a:pos x="59" y="89"/>
                  </a:cxn>
                  <a:cxn ang="0">
                    <a:pos x="58" y="89"/>
                  </a:cxn>
                  <a:cxn ang="0">
                    <a:pos x="65" y="85"/>
                  </a:cxn>
                  <a:cxn ang="0">
                    <a:pos x="67" y="103"/>
                  </a:cxn>
                  <a:cxn ang="0">
                    <a:pos x="73" y="99"/>
                  </a:cxn>
                  <a:cxn ang="0">
                    <a:pos x="73" y="99"/>
                  </a:cxn>
                  <a:cxn ang="0">
                    <a:pos x="73" y="99"/>
                  </a:cxn>
                  <a:cxn ang="0">
                    <a:pos x="74" y="79"/>
                  </a:cxn>
                  <a:cxn ang="0">
                    <a:pos x="73" y="99"/>
                  </a:cxn>
                  <a:cxn ang="0">
                    <a:pos x="74" y="79"/>
                  </a:cxn>
                  <a:cxn ang="0">
                    <a:pos x="74" y="79"/>
                  </a:cxn>
                  <a:cxn ang="0">
                    <a:pos x="74" y="79"/>
                  </a:cxn>
                  <a:cxn ang="0">
                    <a:pos x="83" y="72"/>
                  </a:cxn>
                  <a:cxn ang="0">
                    <a:pos x="83" y="93"/>
                  </a:cxn>
                  <a:cxn ang="0">
                    <a:pos x="83" y="72"/>
                  </a:cxn>
                  <a:cxn ang="0">
                    <a:pos x="85" y="72"/>
                  </a:cxn>
                  <a:cxn ang="0">
                    <a:pos x="83" y="72"/>
                  </a:cxn>
                  <a:cxn ang="0">
                    <a:pos x="91" y="68"/>
                  </a:cxn>
                  <a:cxn ang="0">
                    <a:pos x="92" y="86"/>
                  </a:cxn>
                  <a:cxn ang="0">
                    <a:pos x="100" y="83"/>
                  </a:cxn>
                  <a:cxn ang="0">
                    <a:pos x="99" y="84"/>
                  </a:cxn>
                  <a:cxn ang="0">
                    <a:pos x="100" y="83"/>
                  </a:cxn>
                  <a:cxn ang="0">
                    <a:pos x="100" y="63"/>
                  </a:cxn>
                  <a:cxn ang="0">
                    <a:pos x="100" y="83"/>
                  </a:cxn>
                  <a:cxn ang="0">
                    <a:pos x="100" y="63"/>
                  </a:cxn>
                  <a:cxn ang="0">
                    <a:pos x="100" y="63"/>
                  </a:cxn>
                  <a:cxn ang="0">
                    <a:pos x="100" y="63"/>
                  </a:cxn>
                  <a:cxn ang="0">
                    <a:pos x="110" y="57"/>
                  </a:cxn>
                  <a:cxn ang="0">
                    <a:pos x="109" y="76"/>
                  </a:cxn>
                </a:cxnLst>
                <a:rect l="0" t="0" r="r" b="b"/>
                <a:pathLst>
                  <a:path w="306" h="371">
                    <a:moveTo>
                      <a:pt x="121" y="58"/>
                    </a:moveTo>
                    <a:lnTo>
                      <a:pt x="301" y="310"/>
                    </a:lnTo>
                    <a:lnTo>
                      <a:pt x="288" y="319"/>
                    </a:lnTo>
                    <a:lnTo>
                      <a:pt x="108" y="68"/>
                    </a:lnTo>
                    <a:lnTo>
                      <a:pt x="121" y="58"/>
                    </a:lnTo>
                    <a:close/>
                    <a:moveTo>
                      <a:pt x="301" y="310"/>
                    </a:moveTo>
                    <a:lnTo>
                      <a:pt x="306" y="317"/>
                    </a:lnTo>
                    <a:lnTo>
                      <a:pt x="298" y="322"/>
                    </a:lnTo>
                    <a:lnTo>
                      <a:pt x="294" y="314"/>
                    </a:lnTo>
                    <a:lnTo>
                      <a:pt x="301" y="310"/>
                    </a:lnTo>
                    <a:close/>
                    <a:moveTo>
                      <a:pt x="298" y="322"/>
                    </a:moveTo>
                    <a:lnTo>
                      <a:pt x="227" y="367"/>
                    </a:lnTo>
                    <a:lnTo>
                      <a:pt x="218" y="353"/>
                    </a:lnTo>
                    <a:lnTo>
                      <a:pt x="290" y="308"/>
                    </a:lnTo>
                    <a:lnTo>
                      <a:pt x="298" y="322"/>
                    </a:lnTo>
                    <a:close/>
                    <a:moveTo>
                      <a:pt x="227" y="367"/>
                    </a:moveTo>
                    <a:lnTo>
                      <a:pt x="220" y="371"/>
                    </a:lnTo>
                    <a:lnTo>
                      <a:pt x="216" y="365"/>
                    </a:lnTo>
                    <a:lnTo>
                      <a:pt x="222" y="360"/>
                    </a:lnTo>
                    <a:lnTo>
                      <a:pt x="227" y="367"/>
                    </a:lnTo>
                    <a:close/>
                    <a:moveTo>
                      <a:pt x="216" y="365"/>
                    </a:moveTo>
                    <a:lnTo>
                      <a:pt x="36" y="113"/>
                    </a:lnTo>
                    <a:lnTo>
                      <a:pt x="50" y="104"/>
                    </a:lnTo>
                    <a:lnTo>
                      <a:pt x="229" y="355"/>
                    </a:lnTo>
                    <a:lnTo>
                      <a:pt x="216" y="365"/>
                    </a:lnTo>
                    <a:close/>
                    <a:moveTo>
                      <a:pt x="36" y="113"/>
                    </a:moveTo>
                    <a:lnTo>
                      <a:pt x="32" y="107"/>
                    </a:lnTo>
                    <a:lnTo>
                      <a:pt x="38" y="102"/>
                    </a:lnTo>
                    <a:lnTo>
                      <a:pt x="42" y="108"/>
                    </a:lnTo>
                    <a:lnTo>
                      <a:pt x="36" y="113"/>
                    </a:lnTo>
                    <a:close/>
                    <a:moveTo>
                      <a:pt x="38" y="102"/>
                    </a:moveTo>
                    <a:lnTo>
                      <a:pt x="49" y="95"/>
                    </a:lnTo>
                    <a:lnTo>
                      <a:pt x="58" y="110"/>
                    </a:lnTo>
                    <a:lnTo>
                      <a:pt x="47" y="116"/>
                    </a:lnTo>
                    <a:lnTo>
                      <a:pt x="38" y="102"/>
                    </a:lnTo>
                    <a:close/>
                    <a:moveTo>
                      <a:pt x="49" y="95"/>
                    </a:moveTo>
                    <a:lnTo>
                      <a:pt x="0" y="128"/>
                    </a:lnTo>
                    <a:lnTo>
                      <a:pt x="49" y="95"/>
                    </a:lnTo>
                    <a:lnTo>
                      <a:pt x="52" y="102"/>
                    </a:lnTo>
                    <a:lnTo>
                      <a:pt x="49" y="95"/>
                    </a:lnTo>
                    <a:close/>
                    <a:moveTo>
                      <a:pt x="49" y="95"/>
                    </a:moveTo>
                    <a:lnTo>
                      <a:pt x="58" y="89"/>
                    </a:lnTo>
                    <a:lnTo>
                      <a:pt x="67" y="103"/>
                    </a:lnTo>
                    <a:lnTo>
                      <a:pt x="58" y="110"/>
                    </a:lnTo>
                    <a:lnTo>
                      <a:pt x="49" y="95"/>
                    </a:lnTo>
                    <a:close/>
                    <a:moveTo>
                      <a:pt x="58" y="89"/>
                    </a:moveTo>
                    <a:lnTo>
                      <a:pt x="59" y="89"/>
                    </a:lnTo>
                    <a:lnTo>
                      <a:pt x="59" y="89"/>
                    </a:lnTo>
                    <a:lnTo>
                      <a:pt x="63" y="95"/>
                    </a:lnTo>
                    <a:lnTo>
                      <a:pt x="58" y="89"/>
                    </a:lnTo>
                    <a:close/>
                    <a:moveTo>
                      <a:pt x="59" y="89"/>
                    </a:moveTo>
                    <a:lnTo>
                      <a:pt x="65" y="85"/>
                    </a:lnTo>
                    <a:lnTo>
                      <a:pt x="73" y="99"/>
                    </a:lnTo>
                    <a:lnTo>
                      <a:pt x="67" y="103"/>
                    </a:lnTo>
                    <a:lnTo>
                      <a:pt x="59" y="89"/>
                    </a:lnTo>
                    <a:close/>
                    <a:moveTo>
                      <a:pt x="73" y="99"/>
                    </a:moveTo>
                    <a:lnTo>
                      <a:pt x="73" y="99"/>
                    </a:lnTo>
                    <a:lnTo>
                      <a:pt x="73" y="99"/>
                    </a:lnTo>
                    <a:lnTo>
                      <a:pt x="69" y="93"/>
                    </a:lnTo>
                    <a:lnTo>
                      <a:pt x="73" y="99"/>
                    </a:lnTo>
                    <a:close/>
                    <a:moveTo>
                      <a:pt x="64" y="85"/>
                    </a:moveTo>
                    <a:lnTo>
                      <a:pt x="74" y="79"/>
                    </a:lnTo>
                    <a:lnTo>
                      <a:pt x="83" y="93"/>
                    </a:lnTo>
                    <a:lnTo>
                      <a:pt x="73" y="99"/>
                    </a:lnTo>
                    <a:lnTo>
                      <a:pt x="64" y="85"/>
                    </a:lnTo>
                    <a:close/>
                    <a:moveTo>
                      <a:pt x="74" y="79"/>
                    </a:moveTo>
                    <a:lnTo>
                      <a:pt x="191" y="0"/>
                    </a:lnTo>
                    <a:lnTo>
                      <a:pt x="74" y="79"/>
                    </a:lnTo>
                    <a:lnTo>
                      <a:pt x="78" y="86"/>
                    </a:lnTo>
                    <a:lnTo>
                      <a:pt x="74" y="79"/>
                    </a:lnTo>
                    <a:close/>
                    <a:moveTo>
                      <a:pt x="74" y="79"/>
                    </a:moveTo>
                    <a:lnTo>
                      <a:pt x="83" y="72"/>
                    </a:lnTo>
                    <a:lnTo>
                      <a:pt x="94" y="86"/>
                    </a:lnTo>
                    <a:lnTo>
                      <a:pt x="83" y="93"/>
                    </a:lnTo>
                    <a:lnTo>
                      <a:pt x="74" y="79"/>
                    </a:lnTo>
                    <a:close/>
                    <a:moveTo>
                      <a:pt x="83" y="72"/>
                    </a:moveTo>
                    <a:lnTo>
                      <a:pt x="85" y="72"/>
                    </a:lnTo>
                    <a:lnTo>
                      <a:pt x="85" y="72"/>
                    </a:lnTo>
                    <a:lnTo>
                      <a:pt x="88" y="80"/>
                    </a:lnTo>
                    <a:lnTo>
                      <a:pt x="83" y="72"/>
                    </a:lnTo>
                    <a:close/>
                    <a:moveTo>
                      <a:pt x="85" y="72"/>
                    </a:moveTo>
                    <a:lnTo>
                      <a:pt x="91" y="68"/>
                    </a:lnTo>
                    <a:lnTo>
                      <a:pt x="99" y="84"/>
                    </a:lnTo>
                    <a:lnTo>
                      <a:pt x="92" y="86"/>
                    </a:lnTo>
                    <a:lnTo>
                      <a:pt x="85" y="72"/>
                    </a:lnTo>
                    <a:close/>
                    <a:moveTo>
                      <a:pt x="100" y="83"/>
                    </a:moveTo>
                    <a:lnTo>
                      <a:pt x="99" y="84"/>
                    </a:lnTo>
                    <a:lnTo>
                      <a:pt x="99" y="84"/>
                    </a:lnTo>
                    <a:lnTo>
                      <a:pt x="95" y="76"/>
                    </a:lnTo>
                    <a:lnTo>
                      <a:pt x="100" y="83"/>
                    </a:lnTo>
                    <a:close/>
                    <a:moveTo>
                      <a:pt x="91" y="70"/>
                    </a:moveTo>
                    <a:lnTo>
                      <a:pt x="100" y="63"/>
                    </a:lnTo>
                    <a:lnTo>
                      <a:pt x="109" y="76"/>
                    </a:lnTo>
                    <a:lnTo>
                      <a:pt x="100" y="83"/>
                    </a:lnTo>
                    <a:lnTo>
                      <a:pt x="91" y="70"/>
                    </a:lnTo>
                    <a:close/>
                    <a:moveTo>
                      <a:pt x="100" y="63"/>
                    </a:moveTo>
                    <a:lnTo>
                      <a:pt x="140" y="36"/>
                    </a:lnTo>
                    <a:lnTo>
                      <a:pt x="100" y="63"/>
                    </a:lnTo>
                    <a:lnTo>
                      <a:pt x="105" y="70"/>
                    </a:lnTo>
                    <a:lnTo>
                      <a:pt x="100" y="63"/>
                    </a:lnTo>
                    <a:close/>
                    <a:moveTo>
                      <a:pt x="100" y="63"/>
                    </a:moveTo>
                    <a:lnTo>
                      <a:pt x="110" y="57"/>
                    </a:lnTo>
                    <a:lnTo>
                      <a:pt x="119" y="70"/>
                    </a:lnTo>
                    <a:lnTo>
                      <a:pt x="109" y="76"/>
                    </a:lnTo>
                    <a:lnTo>
                      <a:pt x="100" y="6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5" name="Freeform 377"/>
              <p:cNvSpPr>
                <a:spLocks noEditPoints="1"/>
              </p:cNvSpPr>
              <p:nvPr/>
            </p:nvSpPr>
            <p:spPr bwMode="auto">
              <a:xfrm>
                <a:off x="1993" y="1996"/>
                <a:ext cx="1351" cy="640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38" y="0"/>
                  </a:cxn>
                  <a:cxn ang="0">
                    <a:pos x="329" y="137"/>
                  </a:cxn>
                  <a:cxn ang="0">
                    <a:pos x="325" y="147"/>
                  </a:cxn>
                  <a:cxn ang="0">
                    <a:pos x="319" y="153"/>
                  </a:cxn>
                  <a:cxn ang="0">
                    <a:pos x="316" y="164"/>
                  </a:cxn>
                  <a:cxn ang="0">
                    <a:pos x="310" y="173"/>
                  </a:cxn>
                  <a:cxn ang="0">
                    <a:pos x="306" y="183"/>
                  </a:cxn>
                  <a:cxn ang="0">
                    <a:pos x="299" y="189"/>
                  </a:cxn>
                  <a:cxn ang="0">
                    <a:pos x="297" y="198"/>
                  </a:cxn>
                  <a:cxn ang="0">
                    <a:pos x="289" y="209"/>
                  </a:cxn>
                  <a:cxn ang="0">
                    <a:pos x="0" y="71"/>
                  </a:cxn>
                  <a:cxn ang="0">
                    <a:pos x="5107" y="2356"/>
                  </a:cxn>
                  <a:cxn ang="0">
                    <a:pos x="5400" y="2494"/>
                  </a:cxn>
                  <a:cxn ang="0">
                    <a:pos x="5362" y="2562"/>
                  </a:cxn>
                  <a:cxn ang="0">
                    <a:pos x="5067" y="2428"/>
                  </a:cxn>
                  <a:cxn ang="0">
                    <a:pos x="5074" y="2419"/>
                  </a:cxn>
                  <a:cxn ang="0">
                    <a:pos x="5078" y="2409"/>
                  </a:cxn>
                  <a:cxn ang="0">
                    <a:pos x="5084" y="2403"/>
                  </a:cxn>
                  <a:cxn ang="0">
                    <a:pos x="5087" y="2392"/>
                  </a:cxn>
                  <a:cxn ang="0">
                    <a:pos x="5093" y="2383"/>
                  </a:cxn>
                  <a:cxn ang="0">
                    <a:pos x="5097" y="2377"/>
                  </a:cxn>
                  <a:cxn ang="0">
                    <a:pos x="5103" y="2367"/>
                  </a:cxn>
                  <a:cxn ang="0">
                    <a:pos x="5107" y="2356"/>
                  </a:cxn>
                </a:cxnLst>
                <a:rect l="0" t="0" r="r" b="b"/>
                <a:pathLst>
                  <a:path w="5400" h="2562">
                    <a:moveTo>
                      <a:pt x="0" y="71"/>
                    </a:moveTo>
                    <a:lnTo>
                      <a:pt x="38" y="0"/>
                    </a:lnTo>
                    <a:lnTo>
                      <a:pt x="329" y="137"/>
                    </a:lnTo>
                    <a:lnTo>
                      <a:pt x="325" y="147"/>
                    </a:lnTo>
                    <a:lnTo>
                      <a:pt x="319" y="153"/>
                    </a:lnTo>
                    <a:lnTo>
                      <a:pt x="316" y="164"/>
                    </a:lnTo>
                    <a:lnTo>
                      <a:pt x="310" y="173"/>
                    </a:lnTo>
                    <a:lnTo>
                      <a:pt x="306" y="183"/>
                    </a:lnTo>
                    <a:lnTo>
                      <a:pt x="299" y="189"/>
                    </a:lnTo>
                    <a:lnTo>
                      <a:pt x="297" y="198"/>
                    </a:lnTo>
                    <a:lnTo>
                      <a:pt x="289" y="209"/>
                    </a:lnTo>
                    <a:lnTo>
                      <a:pt x="0" y="71"/>
                    </a:lnTo>
                    <a:close/>
                    <a:moveTo>
                      <a:pt x="5107" y="2356"/>
                    </a:moveTo>
                    <a:lnTo>
                      <a:pt x="5400" y="2494"/>
                    </a:lnTo>
                    <a:lnTo>
                      <a:pt x="5362" y="2562"/>
                    </a:lnTo>
                    <a:lnTo>
                      <a:pt x="5067" y="2428"/>
                    </a:lnTo>
                    <a:lnTo>
                      <a:pt x="5074" y="2419"/>
                    </a:lnTo>
                    <a:lnTo>
                      <a:pt x="5078" y="2409"/>
                    </a:lnTo>
                    <a:lnTo>
                      <a:pt x="5084" y="2403"/>
                    </a:lnTo>
                    <a:lnTo>
                      <a:pt x="5087" y="2392"/>
                    </a:lnTo>
                    <a:lnTo>
                      <a:pt x="5093" y="2383"/>
                    </a:lnTo>
                    <a:lnTo>
                      <a:pt x="5097" y="2377"/>
                    </a:lnTo>
                    <a:lnTo>
                      <a:pt x="5103" y="2367"/>
                    </a:lnTo>
                    <a:lnTo>
                      <a:pt x="5107" y="235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6" name="Freeform 378"/>
              <p:cNvSpPr>
                <a:spLocks noEditPoints="1"/>
              </p:cNvSpPr>
              <p:nvPr/>
            </p:nvSpPr>
            <p:spPr bwMode="auto">
              <a:xfrm>
                <a:off x="1992" y="1993"/>
                <a:ext cx="86" cy="57"/>
              </a:xfrm>
              <a:custGeom>
                <a:avLst/>
                <a:gdLst/>
                <a:ahLst/>
                <a:cxnLst>
                  <a:cxn ang="0">
                    <a:pos x="39" y="7"/>
                  </a:cxn>
                  <a:cxn ang="0">
                    <a:pos x="14" y="87"/>
                  </a:cxn>
                  <a:cxn ang="0">
                    <a:pos x="39" y="7"/>
                  </a:cxn>
                  <a:cxn ang="0">
                    <a:pos x="50" y="4"/>
                  </a:cxn>
                  <a:cxn ang="0">
                    <a:pos x="39" y="7"/>
                  </a:cxn>
                  <a:cxn ang="0">
                    <a:pos x="341" y="141"/>
                  </a:cxn>
                  <a:cxn ang="0">
                    <a:pos x="43" y="18"/>
                  </a:cxn>
                  <a:cxn ang="0">
                    <a:pos x="341" y="141"/>
                  </a:cxn>
                  <a:cxn ang="0">
                    <a:pos x="345" y="150"/>
                  </a:cxn>
                  <a:cxn ang="0">
                    <a:pos x="341" y="141"/>
                  </a:cxn>
                  <a:cxn ang="0">
                    <a:pos x="341" y="161"/>
                  </a:cxn>
                  <a:cxn ang="0">
                    <a:pos x="329" y="145"/>
                  </a:cxn>
                  <a:cxn ang="0">
                    <a:pos x="341" y="161"/>
                  </a:cxn>
                  <a:cxn ang="0">
                    <a:pos x="340" y="163"/>
                  </a:cxn>
                  <a:cxn ang="0">
                    <a:pos x="341" y="161"/>
                  </a:cxn>
                  <a:cxn ang="0">
                    <a:pos x="333" y="170"/>
                  </a:cxn>
                  <a:cxn ang="0">
                    <a:pos x="328" y="152"/>
                  </a:cxn>
                  <a:cxn ang="0">
                    <a:pos x="319" y="162"/>
                  </a:cxn>
                  <a:cxn ang="0">
                    <a:pos x="322" y="158"/>
                  </a:cxn>
                  <a:cxn ang="0">
                    <a:pos x="319" y="162"/>
                  </a:cxn>
                  <a:cxn ang="0">
                    <a:pos x="332" y="177"/>
                  </a:cxn>
                  <a:cxn ang="0">
                    <a:pos x="319" y="162"/>
                  </a:cxn>
                  <a:cxn ang="0">
                    <a:pos x="332" y="177"/>
                  </a:cxn>
                  <a:cxn ang="0">
                    <a:pos x="331" y="179"/>
                  </a:cxn>
                  <a:cxn ang="0">
                    <a:pos x="332" y="177"/>
                  </a:cxn>
                  <a:cxn ang="0">
                    <a:pos x="324" y="189"/>
                  </a:cxn>
                  <a:cxn ang="0">
                    <a:pos x="318" y="170"/>
                  </a:cxn>
                  <a:cxn ang="0">
                    <a:pos x="310" y="181"/>
                  </a:cxn>
                  <a:cxn ang="0">
                    <a:pos x="310" y="180"/>
                  </a:cxn>
                  <a:cxn ang="0">
                    <a:pos x="310" y="181"/>
                  </a:cxn>
                  <a:cxn ang="0">
                    <a:pos x="322" y="197"/>
                  </a:cxn>
                  <a:cxn ang="0">
                    <a:pos x="310" y="181"/>
                  </a:cxn>
                  <a:cxn ang="0">
                    <a:pos x="322" y="197"/>
                  </a:cxn>
                  <a:cxn ang="0">
                    <a:pos x="320" y="199"/>
                  </a:cxn>
                  <a:cxn ang="0">
                    <a:pos x="322" y="197"/>
                  </a:cxn>
                  <a:cxn ang="0">
                    <a:pos x="314" y="206"/>
                  </a:cxn>
                  <a:cxn ang="0">
                    <a:pos x="309" y="188"/>
                  </a:cxn>
                  <a:cxn ang="0">
                    <a:pos x="300" y="198"/>
                  </a:cxn>
                  <a:cxn ang="0">
                    <a:pos x="302" y="194"/>
                  </a:cxn>
                  <a:cxn ang="0">
                    <a:pos x="300" y="198"/>
                  </a:cxn>
                  <a:cxn ang="0">
                    <a:pos x="313" y="212"/>
                  </a:cxn>
                  <a:cxn ang="0">
                    <a:pos x="300" y="198"/>
                  </a:cxn>
                  <a:cxn ang="0">
                    <a:pos x="313" y="212"/>
                  </a:cxn>
                  <a:cxn ang="0">
                    <a:pos x="311" y="215"/>
                  </a:cxn>
                  <a:cxn ang="0">
                    <a:pos x="313" y="212"/>
                  </a:cxn>
                  <a:cxn ang="0">
                    <a:pos x="305" y="225"/>
                  </a:cxn>
                  <a:cxn ang="0">
                    <a:pos x="297" y="206"/>
                  </a:cxn>
                  <a:cxn ang="0">
                    <a:pos x="305" y="225"/>
                  </a:cxn>
                  <a:cxn ang="0">
                    <a:pos x="295" y="227"/>
                  </a:cxn>
                  <a:cxn ang="0">
                    <a:pos x="305" y="225"/>
                  </a:cxn>
                  <a:cxn ang="0">
                    <a:pos x="4" y="90"/>
                  </a:cxn>
                  <a:cxn ang="0">
                    <a:pos x="301" y="212"/>
                  </a:cxn>
                </a:cxnLst>
                <a:rect l="0" t="0" r="r" b="b"/>
                <a:pathLst>
                  <a:path w="347" h="230">
                    <a:moveTo>
                      <a:pt x="0" y="78"/>
                    </a:moveTo>
                    <a:lnTo>
                      <a:pt x="39" y="7"/>
                    </a:lnTo>
                    <a:lnTo>
                      <a:pt x="54" y="15"/>
                    </a:lnTo>
                    <a:lnTo>
                      <a:pt x="14" y="87"/>
                    </a:lnTo>
                    <a:lnTo>
                      <a:pt x="0" y="78"/>
                    </a:lnTo>
                    <a:close/>
                    <a:moveTo>
                      <a:pt x="39" y="7"/>
                    </a:moveTo>
                    <a:lnTo>
                      <a:pt x="43" y="0"/>
                    </a:lnTo>
                    <a:lnTo>
                      <a:pt x="50" y="4"/>
                    </a:lnTo>
                    <a:lnTo>
                      <a:pt x="46" y="11"/>
                    </a:lnTo>
                    <a:lnTo>
                      <a:pt x="39" y="7"/>
                    </a:lnTo>
                    <a:close/>
                    <a:moveTo>
                      <a:pt x="50" y="4"/>
                    </a:moveTo>
                    <a:lnTo>
                      <a:pt x="341" y="141"/>
                    </a:lnTo>
                    <a:lnTo>
                      <a:pt x="333" y="155"/>
                    </a:lnTo>
                    <a:lnTo>
                      <a:pt x="43" y="18"/>
                    </a:lnTo>
                    <a:lnTo>
                      <a:pt x="50" y="4"/>
                    </a:lnTo>
                    <a:close/>
                    <a:moveTo>
                      <a:pt x="341" y="141"/>
                    </a:moveTo>
                    <a:lnTo>
                      <a:pt x="347" y="144"/>
                    </a:lnTo>
                    <a:lnTo>
                      <a:pt x="345" y="150"/>
                    </a:lnTo>
                    <a:lnTo>
                      <a:pt x="337" y="148"/>
                    </a:lnTo>
                    <a:lnTo>
                      <a:pt x="341" y="141"/>
                    </a:lnTo>
                    <a:close/>
                    <a:moveTo>
                      <a:pt x="345" y="150"/>
                    </a:moveTo>
                    <a:lnTo>
                      <a:pt x="341" y="161"/>
                    </a:lnTo>
                    <a:lnTo>
                      <a:pt x="325" y="155"/>
                    </a:lnTo>
                    <a:lnTo>
                      <a:pt x="329" y="145"/>
                    </a:lnTo>
                    <a:lnTo>
                      <a:pt x="345" y="150"/>
                    </a:lnTo>
                    <a:close/>
                    <a:moveTo>
                      <a:pt x="341" y="161"/>
                    </a:moveTo>
                    <a:lnTo>
                      <a:pt x="341" y="162"/>
                    </a:lnTo>
                    <a:lnTo>
                      <a:pt x="340" y="163"/>
                    </a:lnTo>
                    <a:lnTo>
                      <a:pt x="333" y="158"/>
                    </a:lnTo>
                    <a:lnTo>
                      <a:pt x="341" y="161"/>
                    </a:lnTo>
                    <a:close/>
                    <a:moveTo>
                      <a:pt x="340" y="163"/>
                    </a:moveTo>
                    <a:lnTo>
                      <a:pt x="333" y="170"/>
                    </a:lnTo>
                    <a:lnTo>
                      <a:pt x="322" y="158"/>
                    </a:lnTo>
                    <a:lnTo>
                      <a:pt x="328" y="152"/>
                    </a:lnTo>
                    <a:lnTo>
                      <a:pt x="340" y="163"/>
                    </a:lnTo>
                    <a:close/>
                    <a:moveTo>
                      <a:pt x="319" y="162"/>
                    </a:moveTo>
                    <a:lnTo>
                      <a:pt x="320" y="161"/>
                    </a:lnTo>
                    <a:lnTo>
                      <a:pt x="322" y="158"/>
                    </a:lnTo>
                    <a:lnTo>
                      <a:pt x="327" y="164"/>
                    </a:lnTo>
                    <a:lnTo>
                      <a:pt x="319" y="162"/>
                    </a:lnTo>
                    <a:close/>
                    <a:moveTo>
                      <a:pt x="334" y="167"/>
                    </a:moveTo>
                    <a:lnTo>
                      <a:pt x="332" y="177"/>
                    </a:lnTo>
                    <a:lnTo>
                      <a:pt x="316" y="172"/>
                    </a:lnTo>
                    <a:lnTo>
                      <a:pt x="319" y="162"/>
                    </a:lnTo>
                    <a:lnTo>
                      <a:pt x="334" y="167"/>
                    </a:lnTo>
                    <a:close/>
                    <a:moveTo>
                      <a:pt x="332" y="177"/>
                    </a:moveTo>
                    <a:lnTo>
                      <a:pt x="332" y="177"/>
                    </a:lnTo>
                    <a:lnTo>
                      <a:pt x="331" y="179"/>
                    </a:lnTo>
                    <a:lnTo>
                      <a:pt x="324" y="175"/>
                    </a:lnTo>
                    <a:lnTo>
                      <a:pt x="332" y="177"/>
                    </a:lnTo>
                    <a:close/>
                    <a:moveTo>
                      <a:pt x="331" y="179"/>
                    </a:moveTo>
                    <a:lnTo>
                      <a:pt x="324" y="189"/>
                    </a:lnTo>
                    <a:lnTo>
                      <a:pt x="310" y="180"/>
                    </a:lnTo>
                    <a:lnTo>
                      <a:pt x="318" y="170"/>
                    </a:lnTo>
                    <a:lnTo>
                      <a:pt x="331" y="179"/>
                    </a:lnTo>
                    <a:close/>
                    <a:moveTo>
                      <a:pt x="310" y="181"/>
                    </a:moveTo>
                    <a:lnTo>
                      <a:pt x="310" y="180"/>
                    </a:lnTo>
                    <a:lnTo>
                      <a:pt x="310" y="180"/>
                    </a:lnTo>
                    <a:lnTo>
                      <a:pt x="318" y="184"/>
                    </a:lnTo>
                    <a:lnTo>
                      <a:pt x="310" y="181"/>
                    </a:lnTo>
                    <a:close/>
                    <a:moveTo>
                      <a:pt x="325" y="186"/>
                    </a:moveTo>
                    <a:lnTo>
                      <a:pt x="322" y="197"/>
                    </a:lnTo>
                    <a:lnTo>
                      <a:pt x="306" y="191"/>
                    </a:lnTo>
                    <a:lnTo>
                      <a:pt x="310" y="181"/>
                    </a:lnTo>
                    <a:lnTo>
                      <a:pt x="325" y="186"/>
                    </a:lnTo>
                    <a:close/>
                    <a:moveTo>
                      <a:pt x="322" y="197"/>
                    </a:moveTo>
                    <a:lnTo>
                      <a:pt x="322" y="198"/>
                    </a:lnTo>
                    <a:lnTo>
                      <a:pt x="320" y="199"/>
                    </a:lnTo>
                    <a:lnTo>
                      <a:pt x="314" y="194"/>
                    </a:lnTo>
                    <a:lnTo>
                      <a:pt x="322" y="197"/>
                    </a:lnTo>
                    <a:close/>
                    <a:moveTo>
                      <a:pt x="320" y="199"/>
                    </a:moveTo>
                    <a:lnTo>
                      <a:pt x="314" y="206"/>
                    </a:lnTo>
                    <a:lnTo>
                      <a:pt x="302" y="194"/>
                    </a:lnTo>
                    <a:lnTo>
                      <a:pt x="309" y="188"/>
                    </a:lnTo>
                    <a:lnTo>
                      <a:pt x="320" y="199"/>
                    </a:lnTo>
                    <a:close/>
                    <a:moveTo>
                      <a:pt x="300" y="198"/>
                    </a:moveTo>
                    <a:lnTo>
                      <a:pt x="301" y="195"/>
                    </a:lnTo>
                    <a:lnTo>
                      <a:pt x="302" y="194"/>
                    </a:lnTo>
                    <a:lnTo>
                      <a:pt x="307" y="200"/>
                    </a:lnTo>
                    <a:lnTo>
                      <a:pt x="300" y="198"/>
                    </a:lnTo>
                    <a:close/>
                    <a:moveTo>
                      <a:pt x="315" y="203"/>
                    </a:moveTo>
                    <a:lnTo>
                      <a:pt x="313" y="212"/>
                    </a:lnTo>
                    <a:lnTo>
                      <a:pt x="297" y="208"/>
                    </a:lnTo>
                    <a:lnTo>
                      <a:pt x="300" y="198"/>
                    </a:lnTo>
                    <a:lnTo>
                      <a:pt x="315" y="203"/>
                    </a:lnTo>
                    <a:close/>
                    <a:moveTo>
                      <a:pt x="313" y="212"/>
                    </a:moveTo>
                    <a:lnTo>
                      <a:pt x="311" y="213"/>
                    </a:lnTo>
                    <a:lnTo>
                      <a:pt x="311" y="215"/>
                    </a:lnTo>
                    <a:lnTo>
                      <a:pt x="305" y="209"/>
                    </a:lnTo>
                    <a:lnTo>
                      <a:pt x="313" y="212"/>
                    </a:lnTo>
                    <a:close/>
                    <a:moveTo>
                      <a:pt x="311" y="215"/>
                    </a:moveTo>
                    <a:lnTo>
                      <a:pt x="305" y="225"/>
                    </a:lnTo>
                    <a:lnTo>
                      <a:pt x="291" y="216"/>
                    </a:lnTo>
                    <a:lnTo>
                      <a:pt x="297" y="206"/>
                    </a:lnTo>
                    <a:lnTo>
                      <a:pt x="311" y="215"/>
                    </a:lnTo>
                    <a:close/>
                    <a:moveTo>
                      <a:pt x="305" y="225"/>
                    </a:moveTo>
                    <a:lnTo>
                      <a:pt x="301" y="230"/>
                    </a:lnTo>
                    <a:lnTo>
                      <a:pt x="295" y="227"/>
                    </a:lnTo>
                    <a:lnTo>
                      <a:pt x="297" y="220"/>
                    </a:lnTo>
                    <a:lnTo>
                      <a:pt x="305" y="225"/>
                    </a:lnTo>
                    <a:close/>
                    <a:moveTo>
                      <a:pt x="295" y="227"/>
                    </a:moveTo>
                    <a:lnTo>
                      <a:pt x="4" y="90"/>
                    </a:lnTo>
                    <a:lnTo>
                      <a:pt x="10" y="76"/>
                    </a:lnTo>
                    <a:lnTo>
                      <a:pt x="301" y="212"/>
                    </a:lnTo>
                    <a:lnTo>
                      <a:pt x="295" y="2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7" name="Freeform 379"/>
              <p:cNvSpPr>
                <a:spLocks noEditPoints="1"/>
              </p:cNvSpPr>
              <p:nvPr/>
            </p:nvSpPr>
            <p:spPr bwMode="auto">
              <a:xfrm>
                <a:off x="3257" y="2583"/>
                <a:ext cx="89" cy="56"/>
              </a:xfrm>
              <a:custGeom>
                <a:avLst/>
                <a:gdLst/>
                <a:ahLst/>
                <a:cxnLst>
                  <a:cxn ang="0">
                    <a:pos x="348" y="136"/>
                  </a:cxn>
                  <a:cxn ang="0">
                    <a:pos x="47" y="14"/>
                  </a:cxn>
                  <a:cxn ang="0">
                    <a:pos x="348" y="136"/>
                  </a:cxn>
                  <a:cxn ang="0">
                    <a:pos x="352" y="148"/>
                  </a:cxn>
                  <a:cxn ang="0">
                    <a:pos x="348" y="136"/>
                  </a:cxn>
                  <a:cxn ang="0">
                    <a:pos x="312" y="217"/>
                  </a:cxn>
                  <a:cxn ang="0">
                    <a:pos x="338" y="140"/>
                  </a:cxn>
                  <a:cxn ang="0">
                    <a:pos x="312" y="217"/>
                  </a:cxn>
                  <a:cxn ang="0">
                    <a:pos x="302" y="220"/>
                  </a:cxn>
                  <a:cxn ang="0">
                    <a:pos x="312" y="217"/>
                  </a:cxn>
                  <a:cxn ang="0">
                    <a:pos x="7" y="86"/>
                  </a:cxn>
                  <a:cxn ang="0">
                    <a:pos x="308" y="206"/>
                  </a:cxn>
                  <a:cxn ang="0">
                    <a:pos x="7" y="86"/>
                  </a:cxn>
                  <a:cxn ang="0">
                    <a:pos x="5" y="74"/>
                  </a:cxn>
                  <a:cxn ang="0">
                    <a:pos x="7" y="86"/>
                  </a:cxn>
                  <a:cxn ang="0">
                    <a:pos x="11" y="64"/>
                  </a:cxn>
                  <a:cxn ang="0">
                    <a:pos x="18" y="83"/>
                  </a:cxn>
                  <a:cxn ang="0">
                    <a:pos x="25" y="72"/>
                  </a:cxn>
                  <a:cxn ang="0">
                    <a:pos x="24" y="73"/>
                  </a:cxn>
                  <a:cxn ang="0">
                    <a:pos x="25" y="72"/>
                  </a:cxn>
                  <a:cxn ang="0">
                    <a:pos x="14" y="56"/>
                  </a:cxn>
                  <a:cxn ang="0">
                    <a:pos x="25" y="72"/>
                  </a:cxn>
                  <a:cxn ang="0">
                    <a:pos x="14" y="56"/>
                  </a:cxn>
                  <a:cxn ang="0">
                    <a:pos x="15" y="54"/>
                  </a:cxn>
                  <a:cxn ang="0">
                    <a:pos x="14" y="56"/>
                  </a:cxn>
                  <a:cxn ang="0">
                    <a:pos x="22" y="46"/>
                  </a:cxn>
                  <a:cxn ang="0">
                    <a:pos x="27" y="65"/>
                  </a:cxn>
                  <a:cxn ang="0">
                    <a:pos x="36" y="55"/>
                  </a:cxn>
                  <a:cxn ang="0">
                    <a:pos x="33" y="58"/>
                  </a:cxn>
                  <a:cxn ang="0">
                    <a:pos x="36" y="55"/>
                  </a:cxn>
                  <a:cxn ang="0">
                    <a:pos x="23" y="40"/>
                  </a:cxn>
                  <a:cxn ang="0">
                    <a:pos x="36" y="55"/>
                  </a:cxn>
                  <a:cxn ang="0">
                    <a:pos x="23" y="40"/>
                  </a:cxn>
                  <a:cxn ang="0">
                    <a:pos x="24" y="38"/>
                  </a:cxn>
                  <a:cxn ang="0">
                    <a:pos x="23" y="40"/>
                  </a:cxn>
                  <a:cxn ang="0">
                    <a:pos x="31" y="28"/>
                  </a:cxn>
                  <a:cxn ang="0">
                    <a:pos x="38" y="47"/>
                  </a:cxn>
                  <a:cxn ang="0">
                    <a:pos x="45" y="37"/>
                  </a:cxn>
                  <a:cxn ang="0">
                    <a:pos x="45" y="37"/>
                  </a:cxn>
                  <a:cxn ang="0">
                    <a:pos x="45" y="37"/>
                  </a:cxn>
                  <a:cxn ang="0">
                    <a:pos x="33" y="23"/>
                  </a:cxn>
                  <a:cxn ang="0">
                    <a:pos x="45" y="37"/>
                  </a:cxn>
                  <a:cxn ang="0">
                    <a:pos x="33" y="23"/>
                  </a:cxn>
                  <a:cxn ang="0">
                    <a:pos x="34" y="22"/>
                  </a:cxn>
                  <a:cxn ang="0">
                    <a:pos x="33" y="23"/>
                  </a:cxn>
                  <a:cxn ang="0">
                    <a:pos x="41" y="13"/>
                  </a:cxn>
                  <a:cxn ang="0">
                    <a:pos x="47" y="31"/>
                  </a:cxn>
                  <a:cxn ang="0">
                    <a:pos x="55" y="19"/>
                  </a:cxn>
                  <a:cxn ang="0">
                    <a:pos x="54" y="22"/>
                  </a:cxn>
                  <a:cxn ang="0">
                    <a:pos x="55" y="19"/>
                  </a:cxn>
                  <a:cxn ang="0">
                    <a:pos x="43" y="4"/>
                  </a:cxn>
                  <a:cxn ang="0">
                    <a:pos x="55" y="19"/>
                  </a:cxn>
                </a:cxnLst>
                <a:rect l="0" t="0" r="r" b="b"/>
                <a:pathLst>
                  <a:path w="356" h="224">
                    <a:moveTo>
                      <a:pt x="54" y="0"/>
                    </a:moveTo>
                    <a:lnTo>
                      <a:pt x="348" y="136"/>
                    </a:lnTo>
                    <a:lnTo>
                      <a:pt x="340" y="152"/>
                    </a:lnTo>
                    <a:lnTo>
                      <a:pt x="47" y="14"/>
                    </a:lnTo>
                    <a:lnTo>
                      <a:pt x="54" y="0"/>
                    </a:lnTo>
                    <a:close/>
                    <a:moveTo>
                      <a:pt x="348" y="136"/>
                    </a:moveTo>
                    <a:lnTo>
                      <a:pt x="356" y="140"/>
                    </a:lnTo>
                    <a:lnTo>
                      <a:pt x="352" y="148"/>
                    </a:lnTo>
                    <a:lnTo>
                      <a:pt x="344" y="144"/>
                    </a:lnTo>
                    <a:lnTo>
                      <a:pt x="348" y="136"/>
                    </a:lnTo>
                    <a:close/>
                    <a:moveTo>
                      <a:pt x="352" y="148"/>
                    </a:moveTo>
                    <a:lnTo>
                      <a:pt x="312" y="217"/>
                    </a:lnTo>
                    <a:lnTo>
                      <a:pt x="298" y="208"/>
                    </a:lnTo>
                    <a:lnTo>
                      <a:pt x="338" y="140"/>
                    </a:lnTo>
                    <a:lnTo>
                      <a:pt x="352" y="148"/>
                    </a:lnTo>
                    <a:close/>
                    <a:moveTo>
                      <a:pt x="312" y="217"/>
                    </a:moveTo>
                    <a:lnTo>
                      <a:pt x="308" y="224"/>
                    </a:lnTo>
                    <a:lnTo>
                      <a:pt x="302" y="220"/>
                    </a:lnTo>
                    <a:lnTo>
                      <a:pt x="306" y="212"/>
                    </a:lnTo>
                    <a:lnTo>
                      <a:pt x="312" y="217"/>
                    </a:lnTo>
                    <a:close/>
                    <a:moveTo>
                      <a:pt x="302" y="220"/>
                    </a:moveTo>
                    <a:lnTo>
                      <a:pt x="7" y="86"/>
                    </a:lnTo>
                    <a:lnTo>
                      <a:pt x="15" y="72"/>
                    </a:lnTo>
                    <a:lnTo>
                      <a:pt x="308" y="206"/>
                    </a:lnTo>
                    <a:lnTo>
                      <a:pt x="302" y="220"/>
                    </a:lnTo>
                    <a:close/>
                    <a:moveTo>
                      <a:pt x="7" y="86"/>
                    </a:moveTo>
                    <a:lnTo>
                      <a:pt x="0" y="82"/>
                    </a:lnTo>
                    <a:lnTo>
                      <a:pt x="5" y="74"/>
                    </a:lnTo>
                    <a:lnTo>
                      <a:pt x="11" y="78"/>
                    </a:lnTo>
                    <a:lnTo>
                      <a:pt x="7" y="86"/>
                    </a:lnTo>
                    <a:close/>
                    <a:moveTo>
                      <a:pt x="5" y="74"/>
                    </a:moveTo>
                    <a:lnTo>
                      <a:pt x="11" y="64"/>
                    </a:lnTo>
                    <a:lnTo>
                      <a:pt x="24" y="73"/>
                    </a:lnTo>
                    <a:lnTo>
                      <a:pt x="18" y="83"/>
                    </a:lnTo>
                    <a:lnTo>
                      <a:pt x="5" y="74"/>
                    </a:lnTo>
                    <a:close/>
                    <a:moveTo>
                      <a:pt x="25" y="72"/>
                    </a:moveTo>
                    <a:lnTo>
                      <a:pt x="25" y="73"/>
                    </a:lnTo>
                    <a:lnTo>
                      <a:pt x="24" y="73"/>
                    </a:lnTo>
                    <a:lnTo>
                      <a:pt x="18" y="69"/>
                    </a:lnTo>
                    <a:lnTo>
                      <a:pt x="25" y="72"/>
                    </a:lnTo>
                    <a:close/>
                    <a:moveTo>
                      <a:pt x="10" y="67"/>
                    </a:moveTo>
                    <a:lnTo>
                      <a:pt x="14" y="56"/>
                    </a:lnTo>
                    <a:lnTo>
                      <a:pt x="29" y="62"/>
                    </a:lnTo>
                    <a:lnTo>
                      <a:pt x="25" y="72"/>
                    </a:lnTo>
                    <a:lnTo>
                      <a:pt x="10" y="67"/>
                    </a:lnTo>
                    <a:close/>
                    <a:moveTo>
                      <a:pt x="14" y="56"/>
                    </a:moveTo>
                    <a:lnTo>
                      <a:pt x="14" y="55"/>
                    </a:lnTo>
                    <a:lnTo>
                      <a:pt x="15" y="54"/>
                    </a:lnTo>
                    <a:lnTo>
                      <a:pt x="22" y="59"/>
                    </a:lnTo>
                    <a:lnTo>
                      <a:pt x="14" y="56"/>
                    </a:lnTo>
                    <a:close/>
                    <a:moveTo>
                      <a:pt x="15" y="54"/>
                    </a:moveTo>
                    <a:lnTo>
                      <a:pt x="22" y="46"/>
                    </a:lnTo>
                    <a:lnTo>
                      <a:pt x="33" y="58"/>
                    </a:lnTo>
                    <a:lnTo>
                      <a:pt x="27" y="65"/>
                    </a:lnTo>
                    <a:lnTo>
                      <a:pt x="15" y="54"/>
                    </a:lnTo>
                    <a:close/>
                    <a:moveTo>
                      <a:pt x="36" y="55"/>
                    </a:moveTo>
                    <a:lnTo>
                      <a:pt x="34" y="56"/>
                    </a:lnTo>
                    <a:lnTo>
                      <a:pt x="33" y="58"/>
                    </a:lnTo>
                    <a:lnTo>
                      <a:pt x="28" y="53"/>
                    </a:lnTo>
                    <a:lnTo>
                      <a:pt x="36" y="55"/>
                    </a:lnTo>
                    <a:close/>
                    <a:moveTo>
                      <a:pt x="20" y="50"/>
                    </a:moveTo>
                    <a:lnTo>
                      <a:pt x="23" y="40"/>
                    </a:lnTo>
                    <a:lnTo>
                      <a:pt x="38" y="45"/>
                    </a:lnTo>
                    <a:lnTo>
                      <a:pt x="36" y="55"/>
                    </a:lnTo>
                    <a:lnTo>
                      <a:pt x="20" y="50"/>
                    </a:lnTo>
                    <a:close/>
                    <a:moveTo>
                      <a:pt x="23" y="40"/>
                    </a:moveTo>
                    <a:lnTo>
                      <a:pt x="24" y="40"/>
                    </a:lnTo>
                    <a:lnTo>
                      <a:pt x="24" y="38"/>
                    </a:lnTo>
                    <a:lnTo>
                      <a:pt x="31" y="42"/>
                    </a:lnTo>
                    <a:lnTo>
                      <a:pt x="23" y="40"/>
                    </a:lnTo>
                    <a:close/>
                    <a:moveTo>
                      <a:pt x="24" y="38"/>
                    </a:moveTo>
                    <a:lnTo>
                      <a:pt x="31" y="28"/>
                    </a:lnTo>
                    <a:lnTo>
                      <a:pt x="45" y="37"/>
                    </a:lnTo>
                    <a:lnTo>
                      <a:pt x="38" y="47"/>
                    </a:lnTo>
                    <a:lnTo>
                      <a:pt x="24" y="38"/>
                    </a:lnTo>
                    <a:close/>
                    <a:moveTo>
                      <a:pt x="45" y="37"/>
                    </a:moveTo>
                    <a:lnTo>
                      <a:pt x="45" y="37"/>
                    </a:lnTo>
                    <a:lnTo>
                      <a:pt x="45" y="37"/>
                    </a:lnTo>
                    <a:lnTo>
                      <a:pt x="37" y="33"/>
                    </a:lnTo>
                    <a:lnTo>
                      <a:pt x="45" y="37"/>
                    </a:lnTo>
                    <a:close/>
                    <a:moveTo>
                      <a:pt x="31" y="29"/>
                    </a:moveTo>
                    <a:lnTo>
                      <a:pt x="33" y="23"/>
                    </a:lnTo>
                    <a:lnTo>
                      <a:pt x="49" y="31"/>
                    </a:lnTo>
                    <a:lnTo>
                      <a:pt x="45" y="37"/>
                    </a:lnTo>
                    <a:lnTo>
                      <a:pt x="31" y="29"/>
                    </a:lnTo>
                    <a:close/>
                    <a:moveTo>
                      <a:pt x="33" y="23"/>
                    </a:moveTo>
                    <a:lnTo>
                      <a:pt x="33" y="23"/>
                    </a:lnTo>
                    <a:lnTo>
                      <a:pt x="34" y="22"/>
                    </a:lnTo>
                    <a:lnTo>
                      <a:pt x="41" y="27"/>
                    </a:lnTo>
                    <a:lnTo>
                      <a:pt x="33" y="23"/>
                    </a:lnTo>
                    <a:close/>
                    <a:moveTo>
                      <a:pt x="34" y="22"/>
                    </a:moveTo>
                    <a:lnTo>
                      <a:pt x="41" y="13"/>
                    </a:lnTo>
                    <a:lnTo>
                      <a:pt x="54" y="22"/>
                    </a:lnTo>
                    <a:lnTo>
                      <a:pt x="47" y="31"/>
                    </a:lnTo>
                    <a:lnTo>
                      <a:pt x="34" y="22"/>
                    </a:lnTo>
                    <a:close/>
                    <a:moveTo>
                      <a:pt x="55" y="19"/>
                    </a:moveTo>
                    <a:lnTo>
                      <a:pt x="55" y="20"/>
                    </a:lnTo>
                    <a:lnTo>
                      <a:pt x="54" y="22"/>
                    </a:lnTo>
                    <a:lnTo>
                      <a:pt x="47" y="17"/>
                    </a:lnTo>
                    <a:lnTo>
                      <a:pt x="55" y="19"/>
                    </a:lnTo>
                    <a:close/>
                    <a:moveTo>
                      <a:pt x="40" y="14"/>
                    </a:moveTo>
                    <a:lnTo>
                      <a:pt x="43" y="4"/>
                    </a:lnTo>
                    <a:lnTo>
                      <a:pt x="59" y="9"/>
                    </a:lnTo>
                    <a:lnTo>
                      <a:pt x="55" y="19"/>
                    </a:lnTo>
                    <a:lnTo>
                      <a:pt x="40" y="1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8" name="Freeform 380"/>
              <p:cNvSpPr>
                <a:spLocks noEditPoints="1"/>
              </p:cNvSpPr>
              <p:nvPr/>
            </p:nvSpPr>
            <p:spPr bwMode="auto">
              <a:xfrm>
                <a:off x="1919" y="2266"/>
                <a:ext cx="1499" cy="100"/>
              </a:xfrm>
              <a:custGeom>
                <a:avLst/>
                <a:gdLst/>
                <a:ahLst/>
                <a:cxnLst>
                  <a:cxn ang="0">
                    <a:pos x="3" y="399"/>
                  </a:cxn>
                  <a:cxn ang="0">
                    <a:pos x="0" y="318"/>
                  </a:cxn>
                  <a:cxn ang="0">
                    <a:pos x="323" y="301"/>
                  </a:cxn>
                  <a:cxn ang="0">
                    <a:pos x="323" y="311"/>
                  </a:cxn>
                  <a:cxn ang="0">
                    <a:pos x="325" y="320"/>
                  </a:cxn>
                  <a:cxn ang="0">
                    <a:pos x="325" y="331"/>
                  </a:cxn>
                  <a:cxn ang="0">
                    <a:pos x="325" y="340"/>
                  </a:cxn>
                  <a:cxn ang="0">
                    <a:pos x="325" y="350"/>
                  </a:cxn>
                  <a:cxn ang="0">
                    <a:pos x="329" y="360"/>
                  </a:cxn>
                  <a:cxn ang="0">
                    <a:pos x="329" y="369"/>
                  </a:cxn>
                  <a:cxn ang="0">
                    <a:pos x="329" y="379"/>
                  </a:cxn>
                  <a:cxn ang="0">
                    <a:pos x="3" y="399"/>
                  </a:cxn>
                  <a:cxn ang="0">
                    <a:pos x="5665" y="17"/>
                  </a:cxn>
                  <a:cxn ang="0">
                    <a:pos x="5990" y="0"/>
                  </a:cxn>
                  <a:cxn ang="0">
                    <a:pos x="5994" y="82"/>
                  </a:cxn>
                  <a:cxn ang="0">
                    <a:pos x="5668" y="99"/>
                  </a:cxn>
                  <a:cxn ang="0">
                    <a:pos x="5668" y="89"/>
                  </a:cxn>
                  <a:cxn ang="0">
                    <a:pos x="5668" y="79"/>
                  </a:cxn>
                  <a:cxn ang="0">
                    <a:pos x="5668" y="70"/>
                  </a:cxn>
                  <a:cxn ang="0">
                    <a:pos x="5668" y="59"/>
                  </a:cxn>
                  <a:cxn ang="0">
                    <a:pos x="5665" y="50"/>
                  </a:cxn>
                  <a:cxn ang="0">
                    <a:pos x="5665" y="40"/>
                  </a:cxn>
                  <a:cxn ang="0">
                    <a:pos x="5665" y="30"/>
                  </a:cxn>
                  <a:cxn ang="0">
                    <a:pos x="5665" y="17"/>
                  </a:cxn>
                </a:cxnLst>
                <a:rect l="0" t="0" r="r" b="b"/>
                <a:pathLst>
                  <a:path w="5994" h="399">
                    <a:moveTo>
                      <a:pt x="3" y="399"/>
                    </a:moveTo>
                    <a:lnTo>
                      <a:pt x="0" y="318"/>
                    </a:lnTo>
                    <a:lnTo>
                      <a:pt x="323" y="301"/>
                    </a:lnTo>
                    <a:lnTo>
                      <a:pt x="323" y="311"/>
                    </a:lnTo>
                    <a:lnTo>
                      <a:pt x="325" y="320"/>
                    </a:lnTo>
                    <a:lnTo>
                      <a:pt x="325" y="331"/>
                    </a:lnTo>
                    <a:lnTo>
                      <a:pt x="325" y="340"/>
                    </a:lnTo>
                    <a:lnTo>
                      <a:pt x="325" y="350"/>
                    </a:lnTo>
                    <a:lnTo>
                      <a:pt x="329" y="360"/>
                    </a:lnTo>
                    <a:lnTo>
                      <a:pt x="329" y="369"/>
                    </a:lnTo>
                    <a:lnTo>
                      <a:pt x="329" y="379"/>
                    </a:lnTo>
                    <a:lnTo>
                      <a:pt x="3" y="399"/>
                    </a:lnTo>
                    <a:close/>
                    <a:moveTo>
                      <a:pt x="5665" y="17"/>
                    </a:moveTo>
                    <a:lnTo>
                      <a:pt x="5990" y="0"/>
                    </a:lnTo>
                    <a:lnTo>
                      <a:pt x="5994" y="82"/>
                    </a:lnTo>
                    <a:lnTo>
                      <a:pt x="5668" y="99"/>
                    </a:lnTo>
                    <a:lnTo>
                      <a:pt x="5668" y="89"/>
                    </a:lnTo>
                    <a:lnTo>
                      <a:pt x="5668" y="79"/>
                    </a:lnTo>
                    <a:lnTo>
                      <a:pt x="5668" y="70"/>
                    </a:lnTo>
                    <a:lnTo>
                      <a:pt x="5668" y="59"/>
                    </a:lnTo>
                    <a:lnTo>
                      <a:pt x="5665" y="50"/>
                    </a:lnTo>
                    <a:lnTo>
                      <a:pt x="5665" y="40"/>
                    </a:lnTo>
                    <a:lnTo>
                      <a:pt x="5665" y="30"/>
                    </a:lnTo>
                    <a:lnTo>
                      <a:pt x="5665" y="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9" name="Freeform 381"/>
              <p:cNvSpPr>
                <a:spLocks noEditPoints="1"/>
              </p:cNvSpPr>
              <p:nvPr/>
            </p:nvSpPr>
            <p:spPr bwMode="auto">
              <a:xfrm>
                <a:off x="1917" y="2339"/>
                <a:ext cx="86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9" y="107"/>
                  </a:cxn>
                  <a:cxn ang="0">
                    <a:pos x="0" y="26"/>
                  </a:cxn>
                  <a:cxn ang="0">
                    <a:pos x="8" y="17"/>
                  </a:cxn>
                  <a:cxn ang="0">
                    <a:pos x="0" y="26"/>
                  </a:cxn>
                  <a:cxn ang="0">
                    <a:pos x="332" y="1"/>
                  </a:cxn>
                  <a:cxn ang="0">
                    <a:pos x="9" y="33"/>
                  </a:cxn>
                  <a:cxn ang="0">
                    <a:pos x="332" y="1"/>
                  </a:cxn>
                  <a:cxn ang="0">
                    <a:pos x="339" y="9"/>
                  </a:cxn>
                  <a:cxn ang="0">
                    <a:pos x="332" y="1"/>
                  </a:cxn>
                  <a:cxn ang="0">
                    <a:pos x="339" y="19"/>
                  </a:cxn>
                  <a:cxn ang="0">
                    <a:pos x="324" y="9"/>
                  </a:cxn>
                  <a:cxn ang="0">
                    <a:pos x="324" y="22"/>
                  </a:cxn>
                  <a:cxn ang="0">
                    <a:pos x="324" y="19"/>
                  </a:cxn>
                  <a:cxn ang="0">
                    <a:pos x="324" y="22"/>
                  </a:cxn>
                  <a:cxn ang="0">
                    <a:pos x="342" y="26"/>
                  </a:cxn>
                  <a:cxn ang="0">
                    <a:pos x="324" y="22"/>
                  </a:cxn>
                  <a:cxn ang="0">
                    <a:pos x="342" y="26"/>
                  </a:cxn>
                  <a:cxn ang="0">
                    <a:pos x="343" y="28"/>
                  </a:cxn>
                  <a:cxn ang="0">
                    <a:pos x="342" y="26"/>
                  </a:cxn>
                  <a:cxn ang="0">
                    <a:pos x="343" y="39"/>
                  </a:cxn>
                  <a:cxn ang="0">
                    <a:pos x="326" y="28"/>
                  </a:cxn>
                  <a:cxn ang="0">
                    <a:pos x="343" y="39"/>
                  </a:cxn>
                  <a:cxn ang="0">
                    <a:pos x="326" y="48"/>
                  </a:cxn>
                  <a:cxn ang="0">
                    <a:pos x="343" y="39"/>
                  </a:cxn>
                  <a:cxn ang="0">
                    <a:pos x="343" y="58"/>
                  </a:cxn>
                  <a:cxn ang="0">
                    <a:pos x="326" y="48"/>
                  </a:cxn>
                  <a:cxn ang="0">
                    <a:pos x="326" y="60"/>
                  </a:cxn>
                  <a:cxn ang="0">
                    <a:pos x="326" y="58"/>
                  </a:cxn>
                  <a:cxn ang="0">
                    <a:pos x="326" y="60"/>
                  </a:cxn>
                  <a:cxn ang="0">
                    <a:pos x="346" y="66"/>
                  </a:cxn>
                  <a:cxn ang="0">
                    <a:pos x="326" y="60"/>
                  </a:cxn>
                  <a:cxn ang="0">
                    <a:pos x="346" y="66"/>
                  </a:cxn>
                  <a:cxn ang="0">
                    <a:pos x="346" y="68"/>
                  </a:cxn>
                  <a:cxn ang="0">
                    <a:pos x="346" y="66"/>
                  </a:cxn>
                  <a:cxn ang="0">
                    <a:pos x="346" y="77"/>
                  </a:cxn>
                  <a:cxn ang="0">
                    <a:pos x="330" y="68"/>
                  </a:cxn>
                  <a:cxn ang="0">
                    <a:pos x="346" y="77"/>
                  </a:cxn>
                  <a:cxn ang="0">
                    <a:pos x="330" y="87"/>
                  </a:cxn>
                  <a:cxn ang="0">
                    <a:pos x="346" y="77"/>
                  </a:cxn>
                  <a:cxn ang="0">
                    <a:pos x="346" y="95"/>
                  </a:cxn>
                  <a:cxn ang="0">
                    <a:pos x="338" y="87"/>
                  </a:cxn>
                  <a:cxn ang="0">
                    <a:pos x="338" y="95"/>
                  </a:cxn>
                  <a:cxn ang="0">
                    <a:pos x="12" y="99"/>
                  </a:cxn>
                  <a:cxn ang="0">
                    <a:pos x="338" y="95"/>
                  </a:cxn>
                </a:cxnLst>
                <a:rect l="0" t="0" r="r" b="b"/>
                <a:pathLst>
                  <a:path w="346" h="114">
                    <a:moveTo>
                      <a:pt x="4" y="107"/>
                    </a:moveTo>
                    <a:lnTo>
                      <a:pt x="0" y="26"/>
                    </a:lnTo>
                    <a:lnTo>
                      <a:pt x="17" y="24"/>
                    </a:lnTo>
                    <a:lnTo>
                      <a:pt x="19" y="107"/>
                    </a:lnTo>
                    <a:lnTo>
                      <a:pt x="4" y="107"/>
                    </a:lnTo>
                    <a:close/>
                    <a:moveTo>
                      <a:pt x="0" y="26"/>
                    </a:moveTo>
                    <a:lnTo>
                      <a:pt x="0" y="18"/>
                    </a:lnTo>
                    <a:lnTo>
                      <a:pt x="8" y="17"/>
                    </a:lnTo>
                    <a:lnTo>
                      <a:pt x="9" y="26"/>
                    </a:lnTo>
                    <a:lnTo>
                      <a:pt x="0" y="26"/>
                    </a:lnTo>
                    <a:close/>
                    <a:moveTo>
                      <a:pt x="8" y="17"/>
                    </a:moveTo>
                    <a:lnTo>
                      <a:pt x="332" y="1"/>
                    </a:lnTo>
                    <a:lnTo>
                      <a:pt x="332" y="17"/>
                    </a:lnTo>
                    <a:lnTo>
                      <a:pt x="9" y="33"/>
                    </a:lnTo>
                    <a:lnTo>
                      <a:pt x="8" y="17"/>
                    </a:lnTo>
                    <a:close/>
                    <a:moveTo>
                      <a:pt x="332" y="1"/>
                    </a:moveTo>
                    <a:lnTo>
                      <a:pt x="339" y="0"/>
                    </a:lnTo>
                    <a:lnTo>
                      <a:pt x="339" y="9"/>
                    </a:lnTo>
                    <a:lnTo>
                      <a:pt x="332" y="9"/>
                    </a:lnTo>
                    <a:lnTo>
                      <a:pt x="332" y="1"/>
                    </a:lnTo>
                    <a:close/>
                    <a:moveTo>
                      <a:pt x="339" y="9"/>
                    </a:moveTo>
                    <a:lnTo>
                      <a:pt x="339" y="19"/>
                    </a:lnTo>
                    <a:lnTo>
                      <a:pt x="324" y="19"/>
                    </a:lnTo>
                    <a:lnTo>
                      <a:pt x="324" y="9"/>
                    </a:lnTo>
                    <a:lnTo>
                      <a:pt x="339" y="9"/>
                    </a:lnTo>
                    <a:close/>
                    <a:moveTo>
                      <a:pt x="324" y="22"/>
                    </a:moveTo>
                    <a:lnTo>
                      <a:pt x="324" y="21"/>
                    </a:lnTo>
                    <a:lnTo>
                      <a:pt x="324" y="19"/>
                    </a:lnTo>
                    <a:lnTo>
                      <a:pt x="332" y="19"/>
                    </a:lnTo>
                    <a:lnTo>
                      <a:pt x="324" y="22"/>
                    </a:lnTo>
                    <a:close/>
                    <a:moveTo>
                      <a:pt x="339" y="17"/>
                    </a:moveTo>
                    <a:lnTo>
                      <a:pt x="342" y="26"/>
                    </a:lnTo>
                    <a:lnTo>
                      <a:pt x="326" y="31"/>
                    </a:lnTo>
                    <a:lnTo>
                      <a:pt x="324" y="22"/>
                    </a:lnTo>
                    <a:lnTo>
                      <a:pt x="339" y="17"/>
                    </a:lnTo>
                    <a:close/>
                    <a:moveTo>
                      <a:pt x="342" y="26"/>
                    </a:moveTo>
                    <a:lnTo>
                      <a:pt x="343" y="27"/>
                    </a:lnTo>
                    <a:lnTo>
                      <a:pt x="343" y="28"/>
                    </a:lnTo>
                    <a:lnTo>
                      <a:pt x="334" y="28"/>
                    </a:lnTo>
                    <a:lnTo>
                      <a:pt x="342" y="26"/>
                    </a:lnTo>
                    <a:close/>
                    <a:moveTo>
                      <a:pt x="343" y="28"/>
                    </a:moveTo>
                    <a:lnTo>
                      <a:pt x="343" y="39"/>
                    </a:lnTo>
                    <a:lnTo>
                      <a:pt x="326" y="39"/>
                    </a:lnTo>
                    <a:lnTo>
                      <a:pt x="326" y="28"/>
                    </a:lnTo>
                    <a:lnTo>
                      <a:pt x="343" y="28"/>
                    </a:lnTo>
                    <a:close/>
                    <a:moveTo>
                      <a:pt x="343" y="39"/>
                    </a:moveTo>
                    <a:lnTo>
                      <a:pt x="343" y="48"/>
                    </a:lnTo>
                    <a:lnTo>
                      <a:pt x="326" y="48"/>
                    </a:lnTo>
                    <a:lnTo>
                      <a:pt x="326" y="39"/>
                    </a:lnTo>
                    <a:lnTo>
                      <a:pt x="343" y="39"/>
                    </a:lnTo>
                    <a:close/>
                    <a:moveTo>
                      <a:pt x="343" y="48"/>
                    </a:moveTo>
                    <a:lnTo>
                      <a:pt x="343" y="58"/>
                    </a:lnTo>
                    <a:lnTo>
                      <a:pt x="326" y="58"/>
                    </a:lnTo>
                    <a:lnTo>
                      <a:pt x="326" y="48"/>
                    </a:lnTo>
                    <a:lnTo>
                      <a:pt x="343" y="48"/>
                    </a:lnTo>
                    <a:close/>
                    <a:moveTo>
                      <a:pt x="326" y="60"/>
                    </a:moveTo>
                    <a:lnTo>
                      <a:pt x="326" y="59"/>
                    </a:lnTo>
                    <a:lnTo>
                      <a:pt x="326" y="58"/>
                    </a:lnTo>
                    <a:lnTo>
                      <a:pt x="334" y="58"/>
                    </a:lnTo>
                    <a:lnTo>
                      <a:pt x="326" y="60"/>
                    </a:lnTo>
                    <a:close/>
                    <a:moveTo>
                      <a:pt x="342" y="55"/>
                    </a:moveTo>
                    <a:lnTo>
                      <a:pt x="346" y="66"/>
                    </a:lnTo>
                    <a:lnTo>
                      <a:pt x="330" y="71"/>
                    </a:lnTo>
                    <a:lnTo>
                      <a:pt x="326" y="60"/>
                    </a:lnTo>
                    <a:lnTo>
                      <a:pt x="342" y="55"/>
                    </a:lnTo>
                    <a:close/>
                    <a:moveTo>
                      <a:pt x="346" y="66"/>
                    </a:moveTo>
                    <a:lnTo>
                      <a:pt x="346" y="67"/>
                    </a:lnTo>
                    <a:lnTo>
                      <a:pt x="346" y="68"/>
                    </a:lnTo>
                    <a:lnTo>
                      <a:pt x="338" y="68"/>
                    </a:lnTo>
                    <a:lnTo>
                      <a:pt x="346" y="66"/>
                    </a:lnTo>
                    <a:close/>
                    <a:moveTo>
                      <a:pt x="346" y="68"/>
                    </a:moveTo>
                    <a:lnTo>
                      <a:pt x="346" y="77"/>
                    </a:lnTo>
                    <a:lnTo>
                      <a:pt x="330" y="77"/>
                    </a:lnTo>
                    <a:lnTo>
                      <a:pt x="330" y="68"/>
                    </a:lnTo>
                    <a:lnTo>
                      <a:pt x="346" y="68"/>
                    </a:lnTo>
                    <a:close/>
                    <a:moveTo>
                      <a:pt x="346" y="77"/>
                    </a:moveTo>
                    <a:lnTo>
                      <a:pt x="346" y="87"/>
                    </a:lnTo>
                    <a:lnTo>
                      <a:pt x="330" y="87"/>
                    </a:lnTo>
                    <a:lnTo>
                      <a:pt x="330" y="77"/>
                    </a:lnTo>
                    <a:lnTo>
                      <a:pt x="346" y="77"/>
                    </a:lnTo>
                    <a:close/>
                    <a:moveTo>
                      <a:pt x="346" y="87"/>
                    </a:moveTo>
                    <a:lnTo>
                      <a:pt x="346" y="95"/>
                    </a:lnTo>
                    <a:lnTo>
                      <a:pt x="338" y="95"/>
                    </a:lnTo>
                    <a:lnTo>
                      <a:pt x="338" y="87"/>
                    </a:lnTo>
                    <a:lnTo>
                      <a:pt x="346" y="87"/>
                    </a:lnTo>
                    <a:close/>
                    <a:moveTo>
                      <a:pt x="338" y="95"/>
                    </a:moveTo>
                    <a:lnTo>
                      <a:pt x="12" y="114"/>
                    </a:lnTo>
                    <a:lnTo>
                      <a:pt x="12" y="99"/>
                    </a:lnTo>
                    <a:lnTo>
                      <a:pt x="338" y="80"/>
                    </a:lnTo>
                    <a:lnTo>
                      <a:pt x="338" y="9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0" name="Freeform 382"/>
              <p:cNvSpPr>
                <a:spLocks noEditPoints="1"/>
              </p:cNvSpPr>
              <p:nvPr/>
            </p:nvSpPr>
            <p:spPr bwMode="auto">
              <a:xfrm>
                <a:off x="3333" y="2264"/>
                <a:ext cx="87" cy="29"/>
              </a:xfrm>
              <a:custGeom>
                <a:avLst/>
                <a:gdLst/>
                <a:ahLst/>
                <a:cxnLst>
                  <a:cxn ang="0">
                    <a:pos x="334" y="0"/>
                  </a:cxn>
                  <a:cxn ang="0">
                    <a:pos x="9" y="33"/>
                  </a:cxn>
                  <a:cxn ang="0">
                    <a:pos x="334" y="0"/>
                  </a:cxn>
                  <a:cxn ang="0">
                    <a:pos x="343" y="8"/>
                  </a:cxn>
                  <a:cxn ang="0">
                    <a:pos x="334" y="0"/>
                  </a:cxn>
                  <a:cxn ang="0">
                    <a:pos x="346" y="90"/>
                  </a:cxn>
                  <a:cxn ang="0">
                    <a:pos x="327" y="9"/>
                  </a:cxn>
                  <a:cxn ang="0">
                    <a:pos x="346" y="90"/>
                  </a:cxn>
                  <a:cxn ang="0">
                    <a:pos x="338" y="98"/>
                  </a:cxn>
                  <a:cxn ang="0">
                    <a:pos x="346" y="90"/>
                  </a:cxn>
                  <a:cxn ang="0">
                    <a:pos x="12" y="115"/>
                  </a:cxn>
                  <a:cxn ang="0">
                    <a:pos x="338" y="83"/>
                  </a:cxn>
                  <a:cxn ang="0">
                    <a:pos x="12" y="115"/>
                  </a:cxn>
                  <a:cxn ang="0">
                    <a:pos x="4" y="107"/>
                  </a:cxn>
                  <a:cxn ang="0">
                    <a:pos x="12" y="115"/>
                  </a:cxn>
                  <a:cxn ang="0">
                    <a:pos x="4" y="97"/>
                  </a:cxn>
                  <a:cxn ang="0">
                    <a:pos x="21" y="107"/>
                  </a:cxn>
                  <a:cxn ang="0">
                    <a:pos x="4" y="97"/>
                  </a:cxn>
                  <a:cxn ang="0">
                    <a:pos x="21" y="87"/>
                  </a:cxn>
                  <a:cxn ang="0">
                    <a:pos x="4" y="97"/>
                  </a:cxn>
                  <a:cxn ang="0">
                    <a:pos x="4" y="78"/>
                  </a:cxn>
                  <a:cxn ang="0">
                    <a:pos x="21" y="87"/>
                  </a:cxn>
                  <a:cxn ang="0">
                    <a:pos x="4" y="78"/>
                  </a:cxn>
                  <a:cxn ang="0">
                    <a:pos x="21" y="67"/>
                  </a:cxn>
                  <a:cxn ang="0">
                    <a:pos x="4" y="78"/>
                  </a:cxn>
                  <a:cxn ang="0">
                    <a:pos x="21" y="66"/>
                  </a:cxn>
                  <a:cxn ang="0">
                    <a:pos x="12" y="67"/>
                  </a:cxn>
                  <a:cxn ang="0">
                    <a:pos x="4" y="70"/>
                  </a:cxn>
                  <a:cxn ang="0">
                    <a:pos x="17" y="54"/>
                  </a:cxn>
                  <a:cxn ang="0">
                    <a:pos x="4" y="70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0" y="58"/>
                  </a:cxn>
                  <a:cxn ang="0">
                    <a:pos x="17" y="48"/>
                  </a:cxn>
                  <a:cxn ang="0">
                    <a:pos x="0" y="58"/>
                  </a:cxn>
                  <a:cxn ang="0">
                    <a:pos x="0" y="38"/>
                  </a:cxn>
                  <a:cxn ang="0">
                    <a:pos x="17" y="48"/>
                  </a:cxn>
                  <a:cxn ang="0">
                    <a:pos x="0" y="38"/>
                  </a:cxn>
                  <a:cxn ang="0">
                    <a:pos x="17" y="25"/>
                  </a:cxn>
                  <a:cxn ang="0">
                    <a:pos x="0" y="38"/>
                  </a:cxn>
                </a:cxnLst>
                <a:rect l="0" t="0" r="r" b="b"/>
                <a:pathLst>
                  <a:path w="347" h="115">
                    <a:moveTo>
                      <a:pt x="8" y="17"/>
                    </a:moveTo>
                    <a:lnTo>
                      <a:pt x="334" y="0"/>
                    </a:lnTo>
                    <a:lnTo>
                      <a:pt x="336" y="17"/>
                    </a:lnTo>
                    <a:lnTo>
                      <a:pt x="9" y="33"/>
                    </a:lnTo>
                    <a:lnTo>
                      <a:pt x="8" y="17"/>
                    </a:lnTo>
                    <a:close/>
                    <a:moveTo>
                      <a:pt x="334" y="0"/>
                    </a:moveTo>
                    <a:lnTo>
                      <a:pt x="343" y="0"/>
                    </a:lnTo>
                    <a:lnTo>
                      <a:pt x="343" y="8"/>
                    </a:lnTo>
                    <a:lnTo>
                      <a:pt x="334" y="8"/>
                    </a:lnTo>
                    <a:lnTo>
                      <a:pt x="334" y="0"/>
                    </a:lnTo>
                    <a:close/>
                    <a:moveTo>
                      <a:pt x="343" y="8"/>
                    </a:moveTo>
                    <a:lnTo>
                      <a:pt x="346" y="90"/>
                    </a:lnTo>
                    <a:lnTo>
                      <a:pt x="331" y="90"/>
                    </a:lnTo>
                    <a:lnTo>
                      <a:pt x="327" y="9"/>
                    </a:lnTo>
                    <a:lnTo>
                      <a:pt x="343" y="8"/>
                    </a:lnTo>
                    <a:close/>
                    <a:moveTo>
                      <a:pt x="346" y="90"/>
                    </a:moveTo>
                    <a:lnTo>
                      <a:pt x="347" y="98"/>
                    </a:lnTo>
                    <a:lnTo>
                      <a:pt x="338" y="98"/>
                    </a:lnTo>
                    <a:lnTo>
                      <a:pt x="338" y="90"/>
                    </a:lnTo>
                    <a:lnTo>
                      <a:pt x="346" y="90"/>
                    </a:lnTo>
                    <a:close/>
                    <a:moveTo>
                      <a:pt x="338" y="98"/>
                    </a:moveTo>
                    <a:lnTo>
                      <a:pt x="12" y="115"/>
                    </a:lnTo>
                    <a:lnTo>
                      <a:pt x="12" y="98"/>
                    </a:lnTo>
                    <a:lnTo>
                      <a:pt x="338" y="83"/>
                    </a:lnTo>
                    <a:lnTo>
                      <a:pt x="338" y="98"/>
                    </a:lnTo>
                    <a:close/>
                    <a:moveTo>
                      <a:pt x="12" y="115"/>
                    </a:moveTo>
                    <a:lnTo>
                      <a:pt x="4" y="115"/>
                    </a:lnTo>
                    <a:lnTo>
                      <a:pt x="4" y="107"/>
                    </a:lnTo>
                    <a:lnTo>
                      <a:pt x="12" y="107"/>
                    </a:lnTo>
                    <a:lnTo>
                      <a:pt x="12" y="115"/>
                    </a:lnTo>
                    <a:close/>
                    <a:moveTo>
                      <a:pt x="4" y="107"/>
                    </a:moveTo>
                    <a:lnTo>
                      <a:pt x="4" y="97"/>
                    </a:lnTo>
                    <a:lnTo>
                      <a:pt x="21" y="97"/>
                    </a:lnTo>
                    <a:lnTo>
                      <a:pt x="21" y="107"/>
                    </a:lnTo>
                    <a:lnTo>
                      <a:pt x="4" y="107"/>
                    </a:lnTo>
                    <a:close/>
                    <a:moveTo>
                      <a:pt x="4" y="97"/>
                    </a:moveTo>
                    <a:lnTo>
                      <a:pt x="4" y="87"/>
                    </a:lnTo>
                    <a:lnTo>
                      <a:pt x="21" y="87"/>
                    </a:lnTo>
                    <a:lnTo>
                      <a:pt x="21" y="97"/>
                    </a:lnTo>
                    <a:lnTo>
                      <a:pt x="4" y="97"/>
                    </a:lnTo>
                    <a:close/>
                    <a:moveTo>
                      <a:pt x="4" y="87"/>
                    </a:moveTo>
                    <a:lnTo>
                      <a:pt x="4" y="78"/>
                    </a:lnTo>
                    <a:lnTo>
                      <a:pt x="21" y="78"/>
                    </a:lnTo>
                    <a:lnTo>
                      <a:pt x="21" y="87"/>
                    </a:lnTo>
                    <a:lnTo>
                      <a:pt x="4" y="87"/>
                    </a:lnTo>
                    <a:close/>
                    <a:moveTo>
                      <a:pt x="4" y="78"/>
                    </a:moveTo>
                    <a:lnTo>
                      <a:pt x="4" y="67"/>
                    </a:lnTo>
                    <a:lnTo>
                      <a:pt x="21" y="67"/>
                    </a:lnTo>
                    <a:lnTo>
                      <a:pt x="21" y="78"/>
                    </a:lnTo>
                    <a:lnTo>
                      <a:pt x="4" y="78"/>
                    </a:lnTo>
                    <a:close/>
                    <a:moveTo>
                      <a:pt x="19" y="65"/>
                    </a:moveTo>
                    <a:lnTo>
                      <a:pt x="21" y="66"/>
                    </a:lnTo>
                    <a:lnTo>
                      <a:pt x="21" y="67"/>
                    </a:lnTo>
                    <a:lnTo>
                      <a:pt x="12" y="67"/>
                    </a:lnTo>
                    <a:lnTo>
                      <a:pt x="19" y="65"/>
                    </a:lnTo>
                    <a:close/>
                    <a:moveTo>
                      <a:pt x="4" y="70"/>
                    </a:moveTo>
                    <a:lnTo>
                      <a:pt x="1" y="61"/>
                    </a:lnTo>
                    <a:lnTo>
                      <a:pt x="17" y="54"/>
                    </a:lnTo>
                    <a:lnTo>
                      <a:pt x="19" y="65"/>
                    </a:lnTo>
                    <a:lnTo>
                      <a:pt x="4" y="70"/>
                    </a:lnTo>
                    <a:close/>
                    <a:moveTo>
                      <a:pt x="1" y="61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" y="61"/>
                    </a:lnTo>
                    <a:close/>
                    <a:moveTo>
                      <a:pt x="0" y="58"/>
                    </a:moveTo>
                    <a:lnTo>
                      <a:pt x="0" y="48"/>
                    </a:lnTo>
                    <a:lnTo>
                      <a:pt x="17" y="48"/>
                    </a:lnTo>
                    <a:lnTo>
                      <a:pt x="17" y="58"/>
                    </a:lnTo>
                    <a:lnTo>
                      <a:pt x="0" y="58"/>
                    </a:lnTo>
                    <a:close/>
                    <a:moveTo>
                      <a:pt x="0" y="48"/>
                    </a:moveTo>
                    <a:lnTo>
                      <a:pt x="0" y="38"/>
                    </a:lnTo>
                    <a:lnTo>
                      <a:pt x="17" y="38"/>
                    </a:lnTo>
                    <a:lnTo>
                      <a:pt x="17" y="48"/>
                    </a:lnTo>
                    <a:lnTo>
                      <a:pt x="0" y="48"/>
                    </a:lnTo>
                    <a:close/>
                    <a:moveTo>
                      <a:pt x="0" y="38"/>
                    </a:moveTo>
                    <a:lnTo>
                      <a:pt x="0" y="25"/>
                    </a:lnTo>
                    <a:lnTo>
                      <a:pt x="17" y="25"/>
                    </a:lnTo>
                    <a:lnTo>
                      <a:pt x="17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1" name="Freeform 383"/>
              <p:cNvSpPr>
                <a:spLocks noEditPoints="1"/>
              </p:cNvSpPr>
              <p:nvPr/>
            </p:nvSpPr>
            <p:spPr bwMode="auto">
              <a:xfrm>
                <a:off x="2035" y="1928"/>
                <a:ext cx="1266" cy="776"/>
              </a:xfrm>
              <a:custGeom>
                <a:avLst/>
                <a:gdLst/>
                <a:ahLst/>
                <a:cxnLst>
                  <a:cxn ang="0">
                    <a:pos x="49" y="3104"/>
                  </a:cxn>
                  <a:cxn ang="0">
                    <a:pos x="0" y="3039"/>
                  </a:cxn>
                  <a:cxn ang="0">
                    <a:pos x="274" y="2873"/>
                  </a:cxn>
                  <a:cxn ang="0">
                    <a:pos x="280" y="2882"/>
                  </a:cxn>
                  <a:cxn ang="0">
                    <a:pos x="284" y="2892"/>
                  </a:cxn>
                  <a:cxn ang="0">
                    <a:pos x="290" y="2899"/>
                  </a:cxn>
                  <a:cxn ang="0">
                    <a:pos x="297" y="2909"/>
                  </a:cxn>
                  <a:cxn ang="0">
                    <a:pos x="303" y="2915"/>
                  </a:cxn>
                  <a:cxn ang="0">
                    <a:pos x="310" y="2924"/>
                  </a:cxn>
                  <a:cxn ang="0">
                    <a:pos x="316" y="2932"/>
                  </a:cxn>
                  <a:cxn ang="0">
                    <a:pos x="320" y="2941"/>
                  </a:cxn>
                  <a:cxn ang="0">
                    <a:pos x="49" y="3104"/>
                  </a:cxn>
                  <a:cxn ang="0">
                    <a:pos x="4745" y="166"/>
                  </a:cxn>
                  <a:cxn ang="0">
                    <a:pos x="5018" y="0"/>
                  </a:cxn>
                  <a:cxn ang="0">
                    <a:pos x="5065" y="68"/>
                  </a:cxn>
                  <a:cxn ang="0">
                    <a:pos x="4793" y="231"/>
                  </a:cxn>
                  <a:cxn ang="0">
                    <a:pos x="4787" y="225"/>
                  </a:cxn>
                  <a:cxn ang="0">
                    <a:pos x="4781" y="215"/>
                  </a:cxn>
                  <a:cxn ang="0">
                    <a:pos x="4778" y="206"/>
                  </a:cxn>
                  <a:cxn ang="0">
                    <a:pos x="4772" y="199"/>
                  </a:cxn>
                  <a:cxn ang="0">
                    <a:pos x="4764" y="189"/>
                  </a:cxn>
                  <a:cxn ang="0">
                    <a:pos x="4757" y="183"/>
                  </a:cxn>
                  <a:cxn ang="0">
                    <a:pos x="4751" y="172"/>
                  </a:cxn>
                  <a:cxn ang="0">
                    <a:pos x="4745" y="166"/>
                  </a:cxn>
                </a:cxnLst>
                <a:rect l="0" t="0" r="r" b="b"/>
                <a:pathLst>
                  <a:path w="5065" h="3104">
                    <a:moveTo>
                      <a:pt x="49" y="3104"/>
                    </a:moveTo>
                    <a:lnTo>
                      <a:pt x="0" y="3039"/>
                    </a:lnTo>
                    <a:lnTo>
                      <a:pt x="274" y="2873"/>
                    </a:lnTo>
                    <a:lnTo>
                      <a:pt x="280" y="2882"/>
                    </a:lnTo>
                    <a:lnTo>
                      <a:pt x="284" y="2892"/>
                    </a:lnTo>
                    <a:lnTo>
                      <a:pt x="290" y="2899"/>
                    </a:lnTo>
                    <a:lnTo>
                      <a:pt x="297" y="2909"/>
                    </a:lnTo>
                    <a:lnTo>
                      <a:pt x="303" y="2915"/>
                    </a:lnTo>
                    <a:lnTo>
                      <a:pt x="310" y="2924"/>
                    </a:lnTo>
                    <a:lnTo>
                      <a:pt x="316" y="2932"/>
                    </a:lnTo>
                    <a:lnTo>
                      <a:pt x="320" y="2941"/>
                    </a:lnTo>
                    <a:lnTo>
                      <a:pt x="49" y="3104"/>
                    </a:lnTo>
                    <a:close/>
                    <a:moveTo>
                      <a:pt x="4745" y="166"/>
                    </a:moveTo>
                    <a:lnTo>
                      <a:pt x="5018" y="0"/>
                    </a:lnTo>
                    <a:lnTo>
                      <a:pt x="5065" y="68"/>
                    </a:lnTo>
                    <a:lnTo>
                      <a:pt x="4793" y="231"/>
                    </a:lnTo>
                    <a:lnTo>
                      <a:pt x="4787" y="225"/>
                    </a:lnTo>
                    <a:lnTo>
                      <a:pt x="4781" y="215"/>
                    </a:lnTo>
                    <a:lnTo>
                      <a:pt x="4778" y="206"/>
                    </a:lnTo>
                    <a:lnTo>
                      <a:pt x="4772" y="199"/>
                    </a:lnTo>
                    <a:lnTo>
                      <a:pt x="4764" y="189"/>
                    </a:lnTo>
                    <a:lnTo>
                      <a:pt x="4757" y="183"/>
                    </a:lnTo>
                    <a:lnTo>
                      <a:pt x="4751" y="172"/>
                    </a:lnTo>
                    <a:lnTo>
                      <a:pt x="4745" y="16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2" name="Freeform 384"/>
              <p:cNvSpPr>
                <a:spLocks noEditPoints="1"/>
              </p:cNvSpPr>
              <p:nvPr/>
            </p:nvSpPr>
            <p:spPr bwMode="auto">
              <a:xfrm>
                <a:off x="2032" y="2643"/>
                <a:ext cx="85" cy="62"/>
              </a:xfrm>
              <a:custGeom>
                <a:avLst/>
                <a:gdLst/>
                <a:ahLst/>
                <a:cxnLst>
                  <a:cxn ang="0">
                    <a:pos x="5" y="183"/>
                  </a:cxn>
                  <a:cxn ang="0">
                    <a:pos x="67" y="238"/>
                  </a:cxn>
                  <a:cxn ang="0">
                    <a:pos x="5" y="183"/>
                  </a:cxn>
                  <a:cxn ang="0">
                    <a:pos x="8" y="171"/>
                  </a:cxn>
                  <a:cxn ang="0">
                    <a:pos x="5" y="183"/>
                  </a:cxn>
                  <a:cxn ang="0">
                    <a:pos x="282" y="4"/>
                  </a:cxn>
                  <a:cxn ang="0">
                    <a:pos x="16" y="185"/>
                  </a:cxn>
                  <a:cxn ang="0">
                    <a:pos x="282" y="4"/>
                  </a:cxn>
                  <a:cxn ang="0">
                    <a:pos x="293" y="7"/>
                  </a:cxn>
                  <a:cxn ang="0">
                    <a:pos x="282" y="4"/>
                  </a:cxn>
                  <a:cxn ang="0">
                    <a:pos x="300" y="17"/>
                  </a:cxn>
                  <a:cxn ang="0">
                    <a:pos x="279" y="16"/>
                  </a:cxn>
                  <a:cxn ang="0">
                    <a:pos x="300" y="17"/>
                  </a:cxn>
                  <a:cxn ang="0">
                    <a:pos x="300" y="18"/>
                  </a:cxn>
                  <a:cxn ang="0">
                    <a:pos x="300" y="17"/>
                  </a:cxn>
                  <a:cxn ang="0">
                    <a:pos x="304" y="29"/>
                  </a:cxn>
                  <a:cxn ang="0">
                    <a:pos x="284" y="23"/>
                  </a:cxn>
                  <a:cxn ang="0">
                    <a:pos x="289" y="38"/>
                  </a:cxn>
                  <a:cxn ang="0">
                    <a:pos x="288" y="34"/>
                  </a:cxn>
                  <a:cxn ang="0">
                    <a:pos x="289" y="38"/>
                  </a:cxn>
                  <a:cxn ang="0">
                    <a:pos x="307" y="32"/>
                  </a:cxn>
                  <a:cxn ang="0">
                    <a:pos x="289" y="38"/>
                  </a:cxn>
                  <a:cxn ang="0">
                    <a:pos x="307" y="32"/>
                  </a:cxn>
                  <a:cxn ang="0">
                    <a:pos x="309" y="34"/>
                  </a:cxn>
                  <a:cxn ang="0">
                    <a:pos x="307" y="32"/>
                  </a:cxn>
                  <a:cxn ang="0">
                    <a:pos x="315" y="43"/>
                  </a:cxn>
                  <a:cxn ang="0">
                    <a:pos x="296" y="43"/>
                  </a:cxn>
                  <a:cxn ang="0">
                    <a:pos x="304" y="53"/>
                  </a:cxn>
                  <a:cxn ang="0">
                    <a:pos x="302" y="52"/>
                  </a:cxn>
                  <a:cxn ang="0">
                    <a:pos x="304" y="53"/>
                  </a:cxn>
                  <a:cxn ang="0">
                    <a:pos x="322" y="48"/>
                  </a:cxn>
                  <a:cxn ang="0">
                    <a:pos x="304" y="53"/>
                  </a:cxn>
                  <a:cxn ang="0">
                    <a:pos x="322" y="48"/>
                  </a:cxn>
                  <a:cxn ang="0">
                    <a:pos x="322" y="49"/>
                  </a:cxn>
                  <a:cxn ang="0">
                    <a:pos x="322" y="48"/>
                  </a:cxn>
                  <a:cxn ang="0">
                    <a:pos x="328" y="59"/>
                  </a:cxn>
                  <a:cxn ang="0">
                    <a:pos x="309" y="58"/>
                  </a:cxn>
                  <a:cxn ang="0">
                    <a:pos x="316" y="70"/>
                  </a:cxn>
                  <a:cxn ang="0">
                    <a:pos x="315" y="68"/>
                  </a:cxn>
                  <a:cxn ang="0">
                    <a:pos x="316" y="70"/>
                  </a:cxn>
                  <a:cxn ang="0">
                    <a:pos x="334" y="65"/>
                  </a:cxn>
                  <a:cxn ang="0">
                    <a:pos x="316" y="70"/>
                  </a:cxn>
                  <a:cxn ang="0">
                    <a:pos x="334" y="65"/>
                  </a:cxn>
                  <a:cxn ang="0">
                    <a:pos x="336" y="68"/>
                  </a:cxn>
                  <a:cxn ang="0">
                    <a:pos x="334" y="65"/>
                  </a:cxn>
                  <a:cxn ang="0">
                    <a:pos x="340" y="77"/>
                  </a:cxn>
                  <a:cxn ang="0">
                    <a:pos x="320" y="74"/>
                  </a:cxn>
                  <a:cxn ang="0">
                    <a:pos x="340" y="77"/>
                  </a:cxn>
                  <a:cxn ang="0">
                    <a:pos x="336" y="88"/>
                  </a:cxn>
                  <a:cxn ang="0">
                    <a:pos x="340" y="77"/>
                  </a:cxn>
                  <a:cxn ang="0">
                    <a:pos x="64" y="250"/>
                  </a:cxn>
                  <a:cxn ang="0">
                    <a:pos x="328" y="74"/>
                  </a:cxn>
                </a:cxnLst>
                <a:rect l="0" t="0" r="r" b="b"/>
                <a:pathLst>
                  <a:path w="341" h="250">
                    <a:moveTo>
                      <a:pt x="54" y="248"/>
                    </a:moveTo>
                    <a:lnTo>
                      <a:pt x="5" y="183"/>
                    </a:lnTo>
                    <a:lnTo>
                      <a:pt x="18" y="174"/>
                    </a:lnTo>
                    <a:lnTo>
                      <a:pt x="67" y="238"/>
                    </a:lnTo>
                    <a:lnTo>
                      <a:pt x="54" y="248"/>
                    </a:lnTo>
                    <a:close/>
                    <a:moveTo>
                      <a:pt x="5" y="183"/>
                    </a:moveTo>
                    <a:lnTo>
                      <a:pt x="0" y="175"/>
                    </a:lnTo>
                    <a:lnTo>
                      <a:pt x="8" y="171"/>
                    </a:lnTo>
                    <a:lnTo>
                      <a:pt x="12" y="178"/>
                    </a:lnTo>
                    <a:lnTo>
                      <a:pt x="5" y="183"/>
                    </a:lnTo>
                    <a:close/>
                    <a:moveTo>
                      <a:pt x="8" y="171"/>
                    </a:moveTo>
                    <a:lnTo>
                      <a:pt x="282" y="4"/>
                    </a:lnTo>
                    <a:lnTo>
                      <a:pt x="291" y="18"/>
                    </a:lnTo>
                    <a:lnTo>
                      <a:pt x="16" y="185"/>
                    </a:lnTo>
                    <a:lnTo>
                      <a:pt x="8" y="171"/>
                    </a:lnTo>
                    <a:close/>
                    <a:moveTo>
                      <a:pt x="282" y="4"/>
                    </a:moveTo>
                    <a:lnTo>
                      <a:pt x="288" y="0"/>
                    </a:lnTo>
                    <a:lnTo>
                      <a:pt x="293" y="7"/>
                    </a:lnTo>
                    <a:lnTo>
                      <a:pt x="286" y="12"/>
                    </a:lnTo>
                    <a:lnTo>
                      <a:pt x="282" y="4"/>
                    </a:lnTo>
                    <a:close/>
                    <a:moveTo>
                      <a:pt x="293" y="7"/>
                    </a:moveTo>
                    <a:lnTo>
                      <a:pt x="300" y="17"/>
                    </a:lnTo>
                    <a:lnTo>
                      <a:pt x="286" y="26"/>
                    </a:lnTo>
                    <a:lnTo>
                      <a:pt x="279" y="16"/>
                    </a:lnTo>
                    <a:lnTo>
                      <a:pt x="293" y="7"/>
                    </a:lnTo>
                    <a:close/>
                    <a:moveTo>
                      <a:pt x="300" y="17"/>
                    </a:moveTo>
                    <a:lnTo>
                      <a:pt x="300" y="18"/>
                    </a:lnTo>
                    <a:lnTo>
                      <a:pt x="300" y="18"/>
                    </a:lnTo>
                    <a:lnTo>
                      <a:pt x="292" y="21"/>
                    </a:lnTo>
                    <a:lnTo>
                      <a:pt x="300" y="17"/>
                    </a:lnTo>
                    <a:close/>
                    <a:moveTo>
                      <a:pt x="300" y="18"/>
                    </a:moveTo>
                    <a:lnTo>
                      <a:pt x="304" y="29"/>
                    </a:lnTo>
                    <a:lnTo>
                      <a:pt x="288" y="34"/>
                    </a:lnTo>
                    <a:lnTo>
                      <a:pt x="284" y="23"/>
                    </a:lnTo>
                    <a:lnTo>
                      <a:pt x="300" y="18"/>
                    </a:lnTo>
                    <a:close/>
                    <a:moveTo>
                      <a:pt x="289" y="38"/>
                    </a:moveTo>
                    <a:lnTo>
                      <a:pt x="288" y="35"/>
                    </a:lnTo>
                    <a:lnTo>
                      <a:pt x="288" y="34"/>
                    </a:lnTo>
                    <a:lnTo>
                      <a:pt x="296" y="31"/>
                    </a:lnTo>
                    <a:lnTo>
                      <a:pt x="289" y="38"/>
                    </a:lnTo>
                    <a:close/>
                    <a:moveTo>
                      <a:pt x="301" y="26"/>
                    </a:moveTo>
                    <a:lnTo>
                      <a:pt x="307" y="32"/>
                    </a:lnTo>
                    <a:lnTo>
                      <a:pt x="296" y="44"/>
                    </a:lnTo>
                    <a:lnTo>
                      <a:pt x="289" y="38"/>
                    </a:lnTo>
                    <a:lnTo>
                      <a:pt x="301" y="26"/>
                    </a:lnTo>
                    <a:close/>
                    <a:moveTo>
                      <a:pt x="307" y="32"/>
                    </a:moveTo>
                    <a:lnTo>
                      <a:pt x="309" y="32"/>
                    </a:lnTo>
                    <a:lnTo>
                      <a:pt x="309" y="34"/>
                    </a:lnTo>
                    <a:lnTo>
                      <a:pt x="302" y="38"/>
                    </a:lnTo>
                    <a:lnTo>
                      <a:pt x="307" y="32"/>
                    </a:lnTo>
                    <a:close/>
                    <a:moveTo>
                      <a:pt x="309" y="34"/>
                    </a:moveTo>
                    <a:lnTo>
                      <a:pt x="315" y="43"/>
                    </a:lnTo>
                    <a:lnTo>
                      <a:pt x="302" y="52"/>
                    </a:lnTo>
                    <a:lnTo>
                      <a:pt x="296" y="43"/>
                    </a:lnTo>
                    <a:lnTo>
                      <a:pt x="309" y="34"/>
                    </a:lnTo>
                    <a:close/>
                    <a:moveTo>
                      <a:pt x="304" y="53"/>
                    </a:moveTo>
                    <a:lnTo>
                      <a:pt x="302" y="53"/>
                    </a:lnTo>
                    <a:lnTo>
                      <a:pt x="302" y="52"/>
                    </a:lnTo>
                    <a:lnTo>
                      <a:pt x="309" y="48"/>
                    </a:lnTo>
                    <a:lnTo>
                      <a:pt x="304" y="53"/>
                    </a:lnTo>
                    <a:close/>
                    <a:moveTo>
                      <a:pt x="315" y="41"/>
                    </a:moveTo>
                    <a:lnTo>
                      <a:pt x="322" y="48"/>
                    </a:lnTo>
                    <a:lnTo>
                      <a:pt x="310" y="59"/>
                    </a:lnTo>
                    <a:lnTo>
                      <a:pt x="304" y="53"/>
                    </a:lnTo>
                    <a:lnTo>
                      <a:pt x="315" y="41"/>
                    </a:lnTo>
                    <a:close/>
                    <a:moveTo>
                      <a:pt x="322" y="48"/>
                    </a:moveTo>
                    <a:lnTo>
                      <a:pt x="322" y="49"/>
                    </a:lnTo>
                    <a:lnTo>
                      <a:pt x="322" y="49"/>
                    </a:lnTo>
                    <a:lnTo>
                      <a:pt x="315" y="54"/>
                    </a:lnTo>
                    <a:lnTo>
                      <a:pt x="322" y="48"/>
                    </a:lnTo>
                    <a:close/>
                    <a:moveTo>
                      <a:pt x="322" y="49"/>
                    </a:moveTo>
                    <a:lnTo>
                      <a:pt x="328" y="59"/>
                    </a:lnTo>
                    <a:lnTo>
                      <a:pt x="315" y="68"/>
                    </a:lnTo>
                    <a:lnTo>
                      <a:pt x="309" y="58"/>
                    </a:lnTo>
                    <a:lnTo>
                      <a:pt x="322" y="49"/>
                    </a:lnTo>
                    <a:close/>
                    <a:moveTo>
                      <a:pt x="316" y="70"/>
                    </a:moveTo>
                    <a:lnTo>
                      <a:pt x="315" y="68"/>
                    </a:lnTo>
                    <a:lnTo>
                      <a:pt x="315" y="68"/>
                    </a:lnTo>
                    <a:lnTo>
                      <a:pt x="322" y="63"/>
                    </a:lnTo>
                    <a:lnTo>
                      <a:pt x="316" y="70"/>
                    </a:lnTo>
                    <a:close/>
                    <a:moveTo>
                      <a:pt x="328" y="58"/>
                    </a:moveTo>
                    <a:lnTo>
                      <a:pt x="334" y="65"/>
                    </a:lnTo>
                    <a:lnTo>
                      <a:pt x="323" y="76"/>
                    </a:lnTo>
                    <a:lnTo>
                      <a:pt x="316" y="70"/>
                    </a:lnTo>
                    <a:lnTo>
                      <a:pt x="328" y="58"/>
                    </a:lnTo>
                    <a:close/>
                    <a:moveTo>
                      <a:pt x="334" y="65"/>
                    </a:moveTo>
                    <a:lnTo>
                      <a:pt x="336" y="66"/>
                    </a:lnTo>
                    <a:lnTo>
                      <a:pt x="336" y="68"/>
                    </a:lnTo>
                    <a:lnTo>
                      <a:pt x="328" y="71"/>
                    </a:lnTo>
                    <a:lnTo>
                      <a:pt x="334" y="65"/>
                    </a:lnTo>
                    <a:close/>
                    <a:moveTo>
                      <a:pt x="336" y="68"/>
                    </a:moveTo>
                    <a:lnTo>
                      <a:pt x="340" y="77"/>
                    </a:lnTo>
                    <a:lnTo>
                      <a:pt x="324" y="83"/>
                    </a:lnTo>
                    <a:lnTo>
                      <a:pt x="320" y="74"/>
                    </a:lnTo>
                    <a:lnTo>
                      <a:pt x="336" y="68"/>
                    </a:lnTo>
                    <a:close/>
                    <a:moveTo>
                      <a:pt x="340" y="77"/>
                    </a:moveTo>
                    <a:lnTo>
                      <a:pt x="341" y="84"/>
                    </a:lnTo>
                    <a:lnTo>
                      <a:pt x="336" y="88"/>
                    </a:lnTo>
                    <a:lnTo>
                      <a:pt x="332" y="80"/>
                    </a:lnTo>
                    <a:lnTo>
                      <a:pt x="340" y="77"/>
                    </a:lnTo>
                    <a:close/>
                    <a:moveTo>
                      <a:pt x="336" y="88"/>
                    </a:moveTo>
                    <a:lnTo>
                      <a:pt x="64" y="250"/>
                    </a:lnTo>
                    <a:lnTo>
                      <a:pt x="57" y="237"/>
                    </a:lnTo>
                    <a:lnTo>
                      <a:pt x="328" y="74"/>
                    </a:lnTo>
                    <a:lnTo>
                      <a:pt x="336" y="8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3" name="Freeform 385"/>
              <p:cNvSpPr>
                <a:spLocks noEditPoints="1"/>
              </p:cNvSpPr>
              <p:nvPr/>
            </p:nvSpPr>
            <p:spPr bwMode="auto">
              <a:xfrm>
                <a:off x="3220" y="1925"/>
                <a:ext cx="84" cy="63"/>
              </a:xfrm>
              <a:custGeom>
                <a:avLst/>
                <a:gdLst/>
                <a:ahLst/>
                <a:cxnLst>
                  <a:cxn ang="0">
                    <a:pos x="275" y="6"/>
                  </a:cxn>
                  <a:cxn ang="0">
                    <a:pos x="11" y="186"/>
                  </a:cxn>
                  <a:cxn ang="0">
                    <a:pos x="275" y="6"/>
                  </a:cxn>
                  <a:cxn ang="0">
                    <a:pos x="287" y="7"/>
                  </a:cxn>
                  <a:cxn ang="0">
                    <a:pos x="275" y="6"/>
                  </a:cxn>
                  <a:cxn ang="0">
                    <a:pos x="332" y="76"/>
                  </a:cxn>
                  <a:cxn ang="0">
                    <a:pos x="273" y="16"/>
                  </a:cxn>
                  <a:cxn ang="0">
                    <a:pos x="332" y="76"/>
                  </a:cxn>
                  <a:cxn ang="0">
                    <a:pos x="329" y="88"/>
                  </a:cxn>
                  <a:cxn ang="0">
                    <a:pos x="332" y="76"/>
                  </a:cxn>
                  <a:cxn ang="0">
                    <a:pos x="59" y="251"/>
                  </a:cxn>
                  <a:cxn ang="0">
                    <a:pos x="322" y="74"/>
                  </a:cxn>
                  <a:cxn ang="0">
                    <a:pos x="59" y="251"/>
                  </a:cxn>
                  <a:cxn ang="0">
                    <a:pos x="49" y="250"/>
                  </a:cxn>
                  <a:cxn ang="0">
                    <a:pos x="59" y="251"/>
                  </a:cxn>
                  <a:cxn ang="0">
                    <a:pos x="43" y="243"/>
                  </a:cxn>
                  <a:cxn ang="0">
                    <a:pos x="61" y="238"/>
                  </a:cxn>
                  <a:cxn ang="0">
                    <a:pos x="43" y="243"/>
                  </a:cxn>
                  <a:cxn ang="0">
                    <a:pos x="42" y="242"/>
                  </a:cxn>
                  <a:cxn ang="0">
                    <a:pos x="43" y="243"/>
                  </a:cxn>
                  <a:cxn ang="0">
                    <a:pos x="35" y="232"/>
                  </a:cxn>
                  <a:cxn ang="0">
                    <a:pos x="54" y="233"/>
                  </a:cxn>
                  <a:cxn ang="0">
                    <a:pos x="35" y="232"/>
                  </a:cxn>
                  <a:cxn ang="0">
                    <a:pos x="34" y="229"/>
                  </a:cxn>
                  <a:cxn ang="0">
                    <a:pos x="35" y="232"/>
                  </a:cxn>
                  <a:cxn ang="0">
                    <a:pos x="31" y="220"/>
                  </a:cxn>
                  <a:cxn ang="0">
                    <a:pos x="49" y="225"/>
                  </a:cxn>
                  <a:cxn ang="0">
                    <a:pos x="44" y="211"/>
                  </a:cxn>
                  <a:cxn ang="0">
                    <a:pos x="47" y="215"/>
                  </a:cxn>
                  <a:cxn ang="0">
                    <a:pos x="44" y="211"/>
                  </a:cxn>
                  <a:cxn ang="0">
                    <a:pos x="26" y="216"/>
                  </a:cxn>
                  <a:cxn ang="0">
                    <a:pos x="44" y="211"/>
                  </a:cxn>
                  <a:cxn ang="0">
                    <a:pos x="26" y="216"/>
                  </a:cxn>
                  <a:cxn ang="0">
                    <a:pos x="25" y="215"/>
                  </a:cxn>
                  <a:cxn ang="0">
                    <a:pos x="26" y="216"/>
                  </a:cxn>
                  <a:cxn ang="0">
                    <a:pos x="18" y="206"/>
                  </a:cxn>
                  <a:cxn ang="0">
                    <a:pos x="39" y="206"/>
                  </a:cxn>
                  <a:cxn ang="0">
                    <a:pos x="31" y="196"/>
                  </a:cxn>
                  <a:cxn ang="0">
                    <a:pos x="33" y="197"/>
                  </a:cxn>
                  <a:cxn ang="0">
                    <a:pos x="31" y="196"/>
                  </a:cxn>
                  <a:cxn ang="0">
                    <a:pos x="13" y="201"/>
                  </a:cxn>
                  <a:cxn ang="0">
                    <a:pos x="31" y="196"/>
                  </a:cxn>
                  <a:cxn ang="0">
                    <a:pos x="13" y="201"/>
                  </a:cxn>
                  <a:cxn ang="0">
                    <a:pos x="12" y="200"/>
                  </a:cxn>
                  <a:cxn ang="0">
                    <a:pos x="13" y="201"/>
                  </a:cxn>
                  <a:cxn ang="0">
                    <a:pos x="6" y="189"/>
                  </a:cxn>
                  <a:cxn ang="0">
                    <a:pos x="26" y="191"/>
                  </a:cxn>
                  <a:cxn ang="0">
                    <a:pos x="18" y="179"/>
                  </a:cxn>
                  <a:cxn ang="0">
                    <a:pos x="20" y="180"/>
                  </a:cxn>
                  <a:cxn ang="0">
                    <a:pos x="18" y="179"/>
                  </a:cxn>
                  <a:cxn ang="0">
                    <a:pos x="0" y="184"/>
                  </a:cxn>
                  <a:cxn ang="0">
                    <a:pos x="18" y="179"/>
                  </a:cxn>
                </a:cxnLst>
                <a:rect l="0" t="0" r="r" b="b"/>
                <a:pathLst>
                  <a:path w="337" h="254">
                    <a:moveTo>
                      <a:pt x="2" y="171"/>
                    </a:moveTo>
                    <a:lnTo>
                      <a:pt x="275" y="6"/>
                    </a:lnTo>
                    <a:lnTo>
                      <a:pt x="284" y="18"/>
                    </a:lnTo>
                    <a:lnTo>
                      <a:pt x="11" y="186"/>
                    </a:lnTo>
                    <a:lnTo>
                      <a:pt x="2" y="171"/>
                    </a:lnTo>
                    <a:close/>
                    <a:moveTo>
                      <a:pt x="275" y="6"/>
                    </a:moveTo>
                    <a:lnTo>
                      <a:pt x="282" y="0"/>
                    </a:lnTo>
                    <a:lnTo>
                      <a:pt x="287" y="7"/>
                    </a:lnTo>
                    <a:lnTo>
                      <a:pt x="279" y="12"/>
                    </a:lnTo>
                    <a:lnTo>
                      <a:pt x="275" y="6"/>
                    </a:lnTo>
                    <a:close/>
                    <a:moveTo>
                      <a:pt x="287" y="7"/>
                    </a:moveTo>
                    <a:lnTo>
                      <a:pt x="332" y="76"/>
                    </a:lnTo>
                    <a:lnTo>
                      <a:pt x="319" y="85"/>
                    </a:lnTo>
                    <a:lnTo>
                      <a:pt x="273" y="16"/>
                    </a:lnTo>
                    <a:lnTo>
                      <a:pt x="287" y="7"/>
                    </a:lnTo>
                    <a:close/>
                    <a:moveTo>
                      <a:pt x="332" y="76"/>
                    </a:moveTo>
                    <a:lnTo>
                      <a:pt x="337" y="83"/>
                    </a:lnTo>
                    <a:lnTo>
                      <a:pt x="329" y="88"/>
                    </a:lnTo>
                    <a:lnTo>
                      <a:pt x="326" y="80"/>
                    </a:lnTo>
                    <a:lnTo>
                      <a:pt x="332" y="76"/>
                    </a:lnTo>
                    <a:close/>
                    <a:moveTo>
                      <a:pt x="329" y="88"/>
                    </a:moveTo>
                    <a:lnTo>
                      <a:pt x="59" y="251"/>
                    </a:lnTo>
                    <a:lnTo>
                      <a:pt x="51" y="237"/>
                    </a:lnTo>
                    <a:lnTo>
                      <a:pt x="322" y="74"/>
                    </a:lnTo>
                    <a:lnTo>
                      <a:pt x="329" y="88"/>
                    </a:lnTo>
                    <a:close/>
                    <a:moveTo>
                      <a:pt x="59" y="251"/>
                    </a:moveTo>
                    <a:lnTo>
                      <a:pt x="53" y="254"/>
                    </a:lnTo>
                    <a:lnTo>
                      <a:pt x="49" y="250"/>
                    </a:lnTo>
                    <a:lnTo>
                      <a:pt x="54" y="243"/>
                    </a:lnTo>
                    <a:lnTo>
                      <a:pt x="59" y="251"/>
                    </a:lnTo>
                    <a:close/>
                    <a:moveTo>
                      <a:pt x="49" y="250"/>
                    </a:moveTo>
                    <a:lnTo>
                      <a:pt x="43" y="243"/>
                    </a:lnTo>
                    <a:lnTo>
                      <a:pt x="54" y="232"/>
                    </a:lnTo>
                    <a:lnTo>
                      <a:pt x="61" y="238"/>
                    </a:lnTo>
                    <a:lnTo>
                      <a:pt x="49" y="250"/>
                    </a:lnTo>
                    <a:close/>
                    <a:moveTo>
                      <a:pt x="43" y="243"/>
                    </a:moveTo>
                    <a:lnTo>
                      <a:pt x="42" y="242"/>
                    </a:lnTo>
                    <a:lnTo>
                      <a:pt x="42" y="242"/>
                    </a:lnTo>
                    <a:lnTo>
                      <a:pt x="48" y="237"/>
                    </a:lnTo>
                    <a:lnTo>
                      <a:pt x="43" y="243"/>
                    </a:lnTo>
                    <a:close/>
                    <a:moveTo>
                      <a:pt x="42" y="242"/>
                    </a:moveTo>
                    <a:lnTo>
                      <a:pt x="35" y="232"/>
                    </a:lnTo>
                    <a:lnTo>
                      <a:pt x="48" y="223"/>
                    </a:lnTo>
                    <a:lnTo>
                      <a:pt x="54" y="233"/>
                    </a:lnTo>
                    <a:lnTo>
                      <a:pt x="42" y="242"/>
                    </a:lnTo>
                    <a:close/>
                    <a:moveTo>
                      <a:pt x="35" y="232"/>
                    </a:moveTo>
                    <a:lnTo>
                      <a:pt x="34" y="231"/>
                    </a:lnTo>
                    <a:lnTo>
                      <a:pt x="34" y="229"/>
                    </a:lnTo>
                    <a:lnTo>
                      <a:pt x="42" y="227"/>
                    </a:lnTo>
                    <a:lnTo>
                      <a:pt x="35" y="232"/>
                    </a:lnTo>
                    <a:close/>
                    <a:moveTo>
                      <a:pt x="34" y="229"/>
                    </a:moveTo>
                    <a:lnTo>
                      <a:pt x="31" y="220"/>
                    </a:lnTo>
                    <a:lnTo>
                      <a:pt x="47" y="215"/>
                    </a:lnTo>
                    <a:lnTo>
                      <a:pt x="49" y="225"/>
                    </a:lnTo>
                    <a:lnTo>
                      <a:pt x="34" y="229"/>
                    </a:lnTo>
                    <a:close/>
                    <a:moveTo>
                      <a:pt x="44" y="211"/>
                    </a:moveTo>
                    <a:lnTo>
                      <a:pt x="45" y="213"/>
                    </a:lnTo>
                    <a:lnTo>
                      <a:pt x="47" y="215"/>
                    </a:lnTo>
                    <a:lnTo>
                      <a:pt x="39" y="218"/>
                    </a:lnTo>
                    <a:lnTo>
                      <a:pt x="44" y="211"/>
                    </a:lnTo>
                    <a:close/>
                    <a:moveTo>
                      <a:pt x="33" y="223"/>
                    </a:moveTo>
                    <a:lnTo>
                      <a:pt x="26" y="216"/>
                    </a:lnTo>
                    <a:lnTo>
                      <a:pt x="38" y="205"/>
                    </a:lnTo>
                    <a:lnTo>
                      <a:pt x="44" y="211"/>
                    </a:lnTo>
                    <a:lnTo>
                      <a:pt x="33" y="223"/>
                    </a:lnTo>
                    <a:close/>
                    <a:moveTo>
                      <a:pt x="26" y="216"/>
                    </a:moveTo>
                    <a:lnTo>
                      <a:pt x="26" y="216"/>
                    </a:lnTo>
                    <a:lnTo>
                      <a:pt x="25" y="215"/>
                    </a:lnTo>
                    <a:lnTo>
                      <a:pt x="33" y="211"/>
                    </a:lnTo>
                    <a:lnTo>
                      <a:pt x="26" y="216"/>
                    </a:lnTo>
                    <a:close/>
                    <a:moveTo>
                      <a:pt x="25" y="215"/>
                    </a:moveTo>
                    <a:lnTo>
                      <a:pt x="18" y="206"/>
                    </a:lnTo>
                    <a:lnTo>
                      <a:pt x="33" y="197"/>
                    </a:lnTo>
                    <a:lnTo>
                      <a:pt x="39" y="206"/>
                    </a:lnTo>
                    <a:lnTo>
                      <a:pt x="25" y="215"/>
                    </a:lnTo>
                    <a:close/>
                    <a:moveTo>
                      <a:pt x="31" y="196"/>
                    </a:moveTo>
                    <a:lnTo>
                      <a:pt x="31" y="196"/>
                    </a:lnTo>
                    <a:lnTo>
                      <a:pt x="33" y="197"/>
                    </a:lnTo>
                    <a:lnTo>
                      <a:pt x="25" y="201"/>
                    </a:lnTo>
                    <a:lnTo>
                      <a:pt x="31" y="196"/>
                    </a:lnTo>
                    <a:close/>
                    <a:moveTo>
                      <a:pt x="20" y="207"/>
                    </a:moveTo>
                    <a:lnTo>
                      <a:pt x="13" y="201"/>
                    </a:lnTo>
                    <a:lnTo>
                      <a:pt x="25" y="189"/>
                    </a:lnTo>
                    <a:lnTo>
                      <a:pt x="31" y="196"/>
                    </a:lnTo>
                    <a:lnTo>
                      <a:pt x="20" y="207"/>
                    </a:lnTo>
                    <a:close/>
                    <a:moveTo>
                      <a:pt x="13" y="201"/>
                    </a:moveTo>
                    <a:lnTo>
                      <a:pt x="12" y="200"/>
                    </a:lnTo>
                    <a:lnTo>
                      <a:pt x="12" y="200"/>
                    </a:lnTo>
                    <a:lnTo>
                      <a:pt x="18" y="195"/>
                    </a:lnTo>
                    <a:lnTo>
                      <a:pt x="13" y="201"/>
                    </a:lnTo>
                    <a:close/>
                    <a:moveTo>
                      <a:pt x="12" y="200"/>
                    </a:moveTo>
                    <a:lnTo>
                      <a:pt x="6" y="189"/>
                    </a:lnTo>
                    <a:lnTo>
                      <a:pt x="20" y="180"/>
                    </a:lnTo>
                    <a:lnTo>
                      <a:pt x="26" y="191"/>
                    </a:lnTo>
                    <a:lnTo>
                      <a:pt x="12" y="200"/>
                    </a:lnTo>
                    <a:close/>
                    <a:moveTo>
                      <a:pt x="18" y="179"/>
                    </a:moveTo>
                    <a:lnTo>
                      <a:pt x="18" y="179"/>
                    </a:lnTo>
                    <a:lnTo>
                      <a:pt x="20" y="180"/>
                    </a:lnTo>
                    <a:lnTo>
                      <a:pt x="12" y="184"/>
                    </a:lnTo>
                    <a:lnTo>
                      <a:pt x="18" y="179"/>
                    </a:lnTo>
                    <a:close/>
                    <a:moveTo>
                      <a:pt x="7" y="191"/>
                    </a:moveTo>
                    <a:lnTo>
                      <a:pt x="0" y="184"/>
                    </a:lnTo>
                    <a:lnTo>
                      <a:pt x="12" y="173"/>
                    </a:lnTo>
                    <a:lnTo>
                      <a:pt x="18" y="179"/>
                    </a:lnTo>
                    <a:lnTo>
                      <a:pt x="7" y="19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4" name="Freeform 386"/>
              <p:cNvSpPr>
                <a:spLocks noEditPoints="1"/>
              </p:cNvSpPr>
              <p:nvPr/>
            </p:nvSpPr>
            <p:spPr bwMode="auto">
              <a:xfrm>
                <a:off x="2321" y="1693"/>
                <a:ext cx="694" cy="1246"/>
              </a:xfrm>
              <a:custGeom>
                <a:avLst/>
                <a:gdLst/>
                <a:ahLst/>
                <a:cxnLst>
                  <a:cxn ang="0">
                    <a:pos x="75" y="4981"/>
                  </a:cxn>
                  <a:cxn ang="0">
                    <a:pos x="0" y="4945"/>
                  </a:cxn>
                  <a:cxn ang="0">
                    <a:pos x="147" y="4678"/>
                  </a:cxn>
                  <a:cxn ang="0">
                    <a:pos x="157" y="4682"/>
                  </a:cxn>
                  <a:cxn ang="0">
                    <a:pos x="167" y="4684"/>
                  </a:cxn>
                  <a:cxn ang="0">
                    <a:pos x="176" y="4691"/>
                  </a:cxn>
                  <a:cxn ang="0">
                    <a:pos x="187" y="4695"/>
                  </a:cxn>
                  <a:cxn ang="0">
                    <a:pos x="196" y="4701"/>
                  </a:cxn>
                  <a:cxn ang="0">
                    <a:pos x="202" y="4704"/>
                  </a:cxn>
                  <a:cxn ang="0">
                    <a:pos x="216" y="4707"/>
                  </a:cxn>
                  <a:cxn ang="0">
                    <a:pos x="225" y="4714"/>
                  </a:cxn>
                  <a:cxn ang="0">
                    <a:pos x="75" y="4981"/>
                  </a:cxn>
                  <a:cxn ang="0">
                    <a:pos x="2552" y="268"/>
                  </a:cxn>
                  <a:cxn ang="0">
                    <a:pos x="2700" y="0"/>
                  </a:cxn>
                  <a:cxn ang="0">
                    <a:pos x="2777" y="36"/>
                  </a:cxn>
                  <a:cxn ang="0">
                    <a:pos x="2630" y="303"/>
                  </a:cxn>
                  <a:cxn ang="0">
                    <a:pos x="2621" y="300"/>
                  </a:cxn>
                  <a:cxn ang="0">
                    <a:pos x="2611" y="294"/>
                  </a:cxn>
                  <a:cxn ang="0">
                    <a:pos x="2601" y="290"/>
                  </a:cxn>
                  <a:cxn ang="0">
                    <a:pos x="2592" y="284"/>
                  </a:cxn>
                  <a:cxn ang="0">
                    <a:pos x="2581" y="281"/>
                  </a:cxn>
                  <a:cxn ang="0">
                    <a:pos x="2572" y="277"/>
                  </a:cxn>
                  <a:cxn ang="0">
                    <a:pos x="2562" y="275"/>
                  </a:cxn>
                  <a:cxn ang="0">
                    <a:pos x="2552" y="268"/>
                  </a:cxn>
                </a:cxnLst>
                <a:rect l="0" t="0" r="r" b="b"/>
                <a:pathLst>
                  <a:path w="2777" h="4981">
                    <a:moveTo>
                      <a:pt x="75" y="4981"/>
                    </a:moveTo>
                    <a:lnTo>
                      <a:pt x="0" y="4945"/>
                    </a:lnTo>
                    <a:lnTo>
                      <a:pt x="147" y="4678"/>
                    </a:lnTo>
                    <a:lnTo>
                      <a:pt x="157" y="4682"/>
                    </a:lnTo>
                    <a:lnTo>
                      <a:pt x="167" y="4684"/>
                    </a:lnTo>
                    <a:lnTo>
                      <a:pt x="176" y="4691"/>
                    </a:lnTo>
                    <a:lnTo>
                      <a:pt x="187" y="4695"/>
                    </a:lnTo>
                    <a:lnTo>
                      <a:pt x="196" y="4701"/>
                    </a:lnTo>
                    <a:lnTo>
                      <a:pt x="202" y="4704"/>
                    </a:lnTo>
                    <a:lnTo>
                      <a:pt x="216" y="4707"/>
                    </a:lnTo>
                    <a:lnTo>
                      <a:pt x="225" y="4714"/>
                    </a:lnTo>
                    <a:lnTo>
                      <a:pt x="75" y="4981"/>
                    </a:lnTo>
                    <a:close/>
                    <a:moveTo>
                      <a:pt x="2552" y="268"/>
                    </a:moveTo>
                    <a:lnTo>
                      <a:pt x="2700" y="0"/>
                    </a:lnTo>
                    <a:lnTo>
                      <a:pt x="2777" y="36"/>
                    </a:lnTo>
                    <a:lnTo>
                      <a:pt x="2630" y="303"/>
                    </a:lnTo>
                    <a:lnTo>
                      <a:pt x="2621" y="300"/>
                    </a:lnTo>
                    <a:lnTo>
                      <a:pt x="2611" y="294"/>
                    </a:lnTo>
                    <a:lnTo>
                      <a:pt x="2601" y="290"/>
                    </a:lnTo>
                    <a:lnTo>
                      <a:pt x="2592" y="284"/>
                    </a:lnTo>
                    <a:lnTo>
                      <a:pt x="2581" y="281"/>
                    </a:lnTo>
                    <a:lnTo>
                      <a:pt x="2572" y="277"/>
                    </a:lnTo>
                    <a:lnTo>
                      <a:pt x="2562" y="275"/>
                    </a:lnTo>
                    <a:lnTo>
                      <a:pt x="2552" y="26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5" name="Freeform 387"/>
              <p:cNvSpPr>
                <a:spLocks noEditPoints="1"/>
              </p:cNvSpPr>
              <p:nvPr/>
            </p:nvSpPr>
            <p:spPr bwMode="auto">
              <a:xfrm>
                <a:off x="2318" y="2859"/>
                <a:ext cx="62" cy="82"/>
              </a:xfrm>
              <a:custGeom>
                <a:avLst/>
                <a:gdLst/>
                <a:ahLst/>
                <a:cxnLst>
                  <a:cxn ang="0">
                    <a:pos x="7" y="291"/>
                  </a:cxn>
                  <a:cxn ang="0">
                    <a:pos x="90" y="312"/>
                  </a:cxn>
                  <a:cxn ang="0">
                    <a:pos x="7" y="291"/>
                  </a:cxn>
                  <a:cxn ang="0">
                    <a:pos x="5" y="279"/>
                  </a:cxn>
                  <a:cxn ang="0">
                    <a:pos x="7" y="291"/>
                  </a:cxn>
                  <a:cxn ang="0">
                    <a:pos x="151" y="12"/>
                  </a:cxn>
                  <a:cxn ang="0">
                    <a:pos x="19" y="287"/>
                  </a:cxn>
                  <a:cxn ang="0">
                    <a:pos x="151" y="12"/>
                  </a:cxn>
                  <a:cxn ang="0">
                    <a:pos x="160" y="8"/>
                  </a:cxn>
                  <a:cxn ang="0">
                    <a:pos x="151" y="12"/>
                  </a:cxn>
                  <a:cxn ang="0">
                    <a:pos x="171" y="12"/>
                  </a:cxn>
                  <a:cxn ang="0">
                    <a:pos x="155" y="24"/>
                  </a:cxn>
                  <a:cxn ang="0">
                    <a:pos x="171" y="12"/>
                  </a:cxn>
                  <a:cxn ang="0">
                    <a:pos x="171" y="12"/>
                  </a:cxn>
                  <a:cxn ang="0">
                    <a:pos x="171" y="12"/>
                  </a:cxn>
                  <a:cxn ang="0">
                    <a:pos x="181" y="15"/>
                  </a:cxn>
                  <a:cxn ang="0">
                    <a:pos x="165" y="27"/>
                  </a:cxn>
                  <a:cxn ang="0">
                    <a:pos x="181" y="15"/>
                  </a:cxn>
                  <a:cxn ang="0">
                    <a:pos x="182" y="16"/>
                  </a:cxn>
                  <a:cxn ang="0">
                    <a:pos x="181" y="15"/>
                  </a:cxn>
                  <a:cxn ang="0">
                    <a:pos x="192" y="22"/>
                  </a:cxn>
                  <a:cxn ang="0">
                    <a:pos x="173" y="29"/>
                  </a:cxn>
                  <a:cxn ang="0">
                    <a:pos x="185" y="36"/>
                  </a:cxn>
                  <a:cxn ang="0">
                    <a:pos x="183" y="36"/>
                  </a:cxn>
                  <a:cxn ang="0">
                    <a:pos x="185" y="36"/>
                  </a:cxn>
                  <a:cxn ang="0">
                    <a:pos x="200" y="25"/>
                  </a:cxn>
                  <a:cxn ang="0">
                    <a:pos x="185" y="36"/>
                  </a:cxn>
                  <a:cxn ang="0">
                    <a:pos x="200" y="25"/>
                  </a:cxn>
                  <a:cxn ang="0">
                    <a:pos x="201" y="25"/>
                  </a:cxn>
                  <a:cxn ang="0">
                    <a:pos x="200" y="25"/>
                  </a:cxn>
                  <a:cxn ang="0">
                    <a:pos x="212" y="33"/>
                  </a:cxn>
                  <a:cxn ang="0">
                    <a:pos x="192" y="39"/>
                  </a:cxn>
                  <a:cxn ang="0">
                    <a:pos x="204" y="47"/>
                  </a:cxn>
                  <a:cxn ang="0">
                    <a:pos x="203" y="45"/>
                  </a:cxn>
                  <a:cxn ang="0">
                    <a:pos x="204" y="47"/>
                  </a:cxn>
                  <a:cxn ang="0">
                    <a:pos x="217" y="35"/>
                  </a:cxn>
                  <a:cxn ang="0">
                    <a:pos x="204" y="47"/>
                  </a:cxn>
                  <a:cxn ang="0">
                    <a:pos x="212" y="51"/>
                  </a:cxn>
                  <a:cxn ang="0">
                    <a:pos x="210" y="49"/>
                  </a:cxn>
                  <a:cxn ang="0">
                    <a:pos x="212" y="51"/>
                  </a:cxn>
                  <a:cxn ang="0">
                    <a:pos x="228" y="38"/>
                  </a:cxn>
                  <a:cxn ang="0">
                    <a:pos x="212" y="51"/>
                  </a:cxn>
                  <a:cxn ang="0">
                    <a:pos x="228" y="38"/>
                  </a:cxn>
                  <a:cxn ang="0">
                    <a:pos x="231" y="39"/>
                  </a:cxn>
                  <a:cxn ang="0">
                    <a:pos x="228" y="38"/>
                  </a:cxn>
                  <a:cxn ang="0">
                    <a:pos x="241" y="45"/>
                  </a:cxn>
                  <a:cxn ang="0">
                    <a:pos x="222" y="52"/>
                  </a:cxn>
                  <a:cxn ang="0">
                    <a:pos x="241" y="45"/>
                  </a:cxn>
                  <a:cxn ang="0">
                    <a:pos x="244" y="56"/>
                  </a:cxn>
                  <a:cxn ang="0">
                    <a:pos x="241" y="45"/>
                  </a:cxn>
                  <a:cxn ang="0">
                    <a:pos x="93" y="323"/>
                  </a:cxn>
                  <a:cxn ang="0">
                    <a:pos x="230" y="48"/>
                  </a:cxn>
                </a:cxnLst>
                <a:rect l="0" t="0" r="r" b="b"/>
                <a:pathLst>
                  <a:path w="248" h="327">
                    <a:moveTo>
                      <a:pt x="83" y="327"/>
                    </a:moveTo>
                    <a:lnTo>
                      <a:pt x="7" y="291"/>
                    </a:lnTo>
                    <a:lnTo>
                      <a:pt x="15" y="277"/>
                    </a:lnTo>
                    <a:lnTo>
                      <a:pt x="90" y="312"/>
                    </a:lnTo>
                    <a:lnTo>
                      <a:pt x="83" y="327"/>
                    </a:lnTo>
                    <a:close/>
                    <a:moveTo>
                      <a:pt x="7" y="291"/>
                    </a:moveTo>
                    <a:lnTo>
                      <a:pt x="0" y="287"/>
                    </a:lnTo>
                    <a:lnTo>
                      <a:pt x="5" y="279"/>
                    </a:lnTo>
                    <a:lnTo>
                      <a:pt x="11" y="283"/>
                    </a:lnTo>
                    <a:lnTo>
                      <a:pt x="7" y="291"/>
                    </a:lnTo>
                    <a:close/>
                    <a:moveTo>
                      <a:pt x="5" y="279"/>
                    </a:moveTo>
                    <a:lnTo>
                      <a:pt x="151" y="12"/>
                    </a:lnTo>
                    <a:lnTo>
                      <a:pt x="165" y="20"/>
                    </a:lnTo>
                    <a:lnTo>
                      <a:pt x="19" y="287"/>
                    </a:lnTo>
                    <a:lnTo>
                      <a:pt x="5" y="279"/>
                    </a:lnTo>
                    <a:close/>
                    <a:moveTo>
                      <a:pt x="151" y="12"/>
                    </a:moveTo>
                    <a:lnTo>
                      <a:pt x="154" y="6"/>
                    </a:lnTo>
                    <a:lnTo>
                      <a:pt x="160" y="8"/>
                    </a:lnTo>
                    <a:lnTo>
                      <a:pt x="158" y="16"/>
                    </a:lnTo>
                    <a:lnTo>
                      <a:pt x="151" y="12"/>
                    </a:lnTo>
                    <a:close/>
                    <a:moveTo>
                      <a:pt x="160" y="8"/>
                    </a:moveTo>
                    <a:lnTo>
                      <a:pt x="171" y="12"/>
                    </a:lnTo>
                    <a:lnTo>
                      <a:pt x="165" y="27"/>
                    </a:lnTo>
                    <a:lnTo>
                      <a:pt x="155" y="24"/>
                    </a:lnTo>
                    <a:lnTo>
                      <a:pt x="160" y="8"/>
                    </a:lnTo>
                    <a:close/>
                    <a:moveTo>
                      <a:pt x="171" y="12"/>
                    </a:moveTo>
                    <a:lnTo>
                      <a:pt x="136" y="0"/>
                    </a:lnTo>
                    <a:lnTo>
                      <a:pt x="171" y="12"/>
                    </a:lnTo>
                    <a:lnTo>
                      <a:pt x="168" y="20"/>
                    </a:lnTo>
                    <a:lnTo>
                      <a:pt x="171" y="12"/>
                    </a:lnTo>
                    <a:close/>
                    <a:moveTo>
                      <a:pt x="171" y="12"/>
                    </a:moveTo>
                    <a:lnTo>
                      <a:pt x="181" y="15"/>
                    </a:lnTo>
                    <a:lnTo>
                      <a:pt x="176" y="30"/>
                    </a:lnTo>
                    <a:lnTo>
                      <a:pt x="165" y="27"/>
                    </a:lnTo>
                    <a:lnTo>
                      <a:pt x="171" y="12"/>
                    </a:lnTo>
                    <a:close/>
                    <a:moveTo>
                      <a:pt x="181" y="15"/>
                    </a:moveTo>
                    <a:lnTo>
                      <a:pt x="181" y="15"/>
                    </a:lnTo>
                    <a:lnTo>
                      <a:pt x="182" y="16"/>
                    </a:lnTo>
                    <a:lnTo>
                      <a:pt x="178" y="22"/>
                    </a:lnTo>
                    <a:lnTo>
                      <a:pt x="181" y="15"/>
                    </a:lnTo>
                    <a:close/>
                    <a:moveTo>
                      <a:pt x="182" y="16"/>
                    </a:moveTo>
                    <a:lnTo>
                      <a:pt x="192" y="22"/>
                    </a:lnTo>
                    <a:lnTo>
                      <a:pt x="183" y="36"/>
                    </a:lnTo>
                    <a:lnTo>
                      <a:pt x="173" y="29"/>
                    </a:lnTo>
                    <a:lnTo>
                      <a:pt x="182" y="16"/>
                    </a:lnTo>
                    <a:close/>
                    <a:moveTo>
                      <a:pt x="185" y="36"/>
                    </a:moveTo>
                    <a:lnTo>
                      <a:pt x="183" y="36"/>
                    </a:lnTo>
                    <a:lnTo>
                      <a:pt x="183" y="36"/>
                    </a:lnTo>
                    <a:lnTo>
                      <a:pt x="187" y="29"/>
                    </a:lnTo>
                    <a:lnTo>
                      <a:pt x="185" y="36"/>
                    </a:lnTo>
                    <a:close/>
                    <a:moveTo>
                      <a:pt x="190" y="21"/>
                    </a:moveTo>
                    <a:lnTo>
                      <a:pt x="200" y="25"/>
                    </a:lnTo>
                    <a:lnTo>
                      <a:pt x="195" y="40"/>
                    </a:lnTo>
                    <a:lnTo>
                      <a:pt x="185" y="36"/>
                    </a:lnTo>
                    <a:lnTo>
                      <a:pt x="190" y="21"/>
                    </a:lnTo>
                    <a:close/>
                    <a:moveTo>
                      <a:pt x="200" y="25"/>
                    </a:moveTo>
                    <a:lnTo>
                      <a:pt x="201" y="25"/>
                    </a:lnTo>
                    <a:lnTo>
                      <a:pt x="201" y="25"/>
                    </a:lnTo>
                    <a:lnTo>
                      <a:pt x="198" y="33"/>
                    </a:lnTo>
                    <a:lnTo>
                      <a:pt x="200" y="25"/>
                    </a:lnTo>
                    <a:close/>
                    <a:moveTo>
                      <a:pt x="201" y="25"/>
                    </a:moveTo>
                    <a:lnTo>
                      <a:pt x="212" y="33"/>
                    </a:lnTo>
                    <a:lnTo>
                      <a:pt x="203" y="45"/>
                    </a:lnTo>
                    <a:lnTo>
                      <a:pt x="192" y="39"/>
                    </a:lnTo>
                    <a:lnTo>
                      <a:pt x="201" y="25"/>
                    </a:lnTo>
                    <a:close/>
                    <a:moveTo>
                      <a:pt x="204" y="47"/>
                    </a:moveTo>
                    <a:lnTo>
                      <a:pt x="203" y="45"/>
                    </a:lnTo>
                    <a:lnTo>
                      <a:pt x="203" y="45"/>
                    </a:lnTo>
                    <a:lnTo>
                      <a:pt x="207" y="39"/>
                    </a:lnTo>
                    <a:lnTo>
                      <a:pt x="204" y="47"/>
                    </a:lnTo>
                    <a:close/>
                    <a:moveTo>
                      <a:pt x="210" y="31"/>
                    </a:moveTo>
                    <a:lnTo>
                      <a:pt x="217" y="35"/>
                    </a:lnTo>
                    <a:lnTo>
                      <a:pt x="210" y="49"/>
                    </a:lnTo>
                    <a:lnTo>
                      <a:pt x="204" y="47"/>
                    </a:lnTo>
                    <a:lnTo>
                      <a:pt x="210" y="31"/>
                    </a:lnTo>
                    <a:close/>
                    <a:moveTo>
                      <a:pt x="212" y="51"/>
                    </a:moveTo>
                    <a:lnTo>
                      <a:pt x="210" y="49"/>
                    </a:lnTo>
                    <a:lnTo>
                      <a:pt x="210" y="49"/>
                    </a:lnTo>
                    <a:lnTo>
                      <a:pt x="213" y="42"/>
                    </a:lnTo>
                    <a:lnTo>
                      <a:pt x="212" y="51"/>
                    </a:lnTo>
                    <a:close/>
                    <a:moveTo>
                      <a:pt x="216" y="34"/>
                    </a:moveTo>
                    <a:lnTo>
                      <a:pt x="228" y="38"/>
                    </a:lnTo>
                    <a:lnTo>
                      <a:pt x="225" y="53"/>
                    </a:lnTo>
                    <a:lnTo>
                      <a:pt x="212" y="51"/>
                    </a:lnTo>
                    <a:lnTo>
                      <a:pt x="216" y="34"/>
                    </a:lnTo>
                    <a:close/>
                    <a:moveTo>
                      <a:pt x="228" y="38"/>
                    </a:moveTo>
                    <a:lnTo>
                      <a:pt x="230" y="38"/>
                    </a:lnTo>
                    <a:lnTo>
                      <a:pt x="231" y="39"/>
                    </a:lnTo>
                    <a:lnTo>
                      <a:pt x="227" y="45"/>
                    </a:lnTo>
                    <a:lnTo>
                      <a:pt x="228" y="38"/>
                    </a:lnTo>
                    <a:close/>
                    <a:moveTo>
                      <a:pt x="231" y="39"/>
                    </a:moveTo>
                    <a:lnTo>
                      <a:pt x="241" y="45"/>
                    </a:lnTo>
                    <a:lnTo>
                      <a:pt x="232" y="58"/>
                    </a:lnTo>
                    <a:lnTo>
                      <a:pt x="222" y="52"/>
                    </a:lnTo>
                    <a:lnTo>
                      <a:pt x="231" y="39"/>
                    </a:lnTo>
                    <a:close/>
                    <a:moveTo>
                      <a:pt x="241" y="45"/>
                    </a:moveTo>
                    <a:lnTo>
                      <a:pt x="248" y="49"/>
                    </a:lnTo>
                    <a:lnTo>
                      <a:pt x="244" y="56"/>
                    </a:lnTo>
                    <a:lnTo>
                      <a:pt x="236" y="52"/>
                    </a:lnTo>
                    <a:lnTo>
                      <a:pt x="241" y="45"/>
                    </a:lnTo>
                    <a:close/>
                    <a:moveTo>
                      <a:pt x="244" y="56"/>
                    </a:moveTo>
                    <a:lnTo>
                      <a:pt x="93" y="323"/>
                    </a:lnTo>
                    <a:lnTo>
                      <a:pt x="79" y="315"/>
                    </a:lnTo>
                    <a:lnTo>
                      <a:pt x="230" y="48"/>
                    </a:lnTo>
                    <a:lnTo>
                      <a:pt x="244" y="5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6" name="Freeform 388"/>
              <p:cNvSpPr>
                <a:spLocks noEditPoints="1"/>
              </p:cNvSpPr>
              <p:nvPr/>
            </p:nvSpPr>
            <p:spPr bwMode="auto">
              <a:xfrm>
                <a:off x="2958" y="1691"/>
                <a:ext cx="60" cy="81"/>
              </a:xfrm>
              <a:custGeom>
                <a:avLst/>
                <a:gdLst/>
                <a:ahLst/>
                <a:cxnLst>
                  <a:cxn ang="0">
                    <a:pos x="147" y="7"/>
                  </a:cxn>
                  <a:cxn ang="0">
                    <a:pos x="15" y="283"/>
                  </a:cxn>
                  <a:cxn ang="0">
                    <a:pos x="147" y="7"/>
                  </a:cxn>
                  <a:cxn ang="0">
                    <a:pos x="157" y="4"/>
                  </a:cxn>
                  <a:cxn ang="0">
                    <a:pos x="147" y="7"/>
                  </a:cxn>
                  <a:cxn ang="0">
                    <a:pos x="236" y="40"/>
                  </a:cxn>
                  <a:cxn ang="0">
                    <a:pos x="151" y="18"/>
                  </a:cxn>
                  <a:cxn ang="0">
                    <a:pos x="236" y="40"/>
                  </a:cxn>
                  <a:cxn ang="0">
                    <a:pos x="240" y="50"/>
                  </a:cxn>
                  <a:cxn ang="0">
                    <a:pos x="236" y="40"/>
                  </a:cxn>
                  <a:cxn ang="0">
                    <a:pos x="93" y="319"/>
                  </a:cxn>
                  <a:cxn ang="0">
                    <a:pos x="225" y="43"/>
                  </a:cxn>
                  <a:cxn ang="0">
                    <a:pos x="93" y="319"/>
                  </a:cxn>
                  <a:cxn ang="0">
                    <a:pos x="83" y="322"/>
                  </a:cxn>
                  <a:cxn ang="0">
                    <a:pos x="93" y="319"/>
                  </a:cxn>
                  <a:cxn ang="0">
                    <a:pos x="74" y="319"/>
                  </a:cxn>
                  <a:cxn ang="0">
                    <a:pos x="88" y="306"/>
                  </a:cxn>
                  <a:cxn ang="0">
                    <a:pos x="74" y="319"/>
                  </a:cxn>
                  <a:cxn ang="0">
                    <a:pos x="71" y="318"/>
                  </a:cxn>
                  <a:cxn ang="0">
                    <a:pos x="74" y="319"/>
                  </a:cxn>
                  <a:cxn ang="0">
                    <a:pos x="61" y="311"/>
                  </a:cxn>
                  <a:cxn ang="0">
                    <a:pos x="80" y="305"/>
                  </a:cxn>
                  <a:cxn ang="0">
                    <a:pos x="69" y="297"/>
                  </a:cxn>
                  <a:cxn ang="0">
                    <a:pos x="71" y="299"/>
                  </a:cxn>
                  <a:cxn ang="0">
                    <a:pos x="69" y="297"/>
                  </a:cxn>
                  <a:cxn ang="0">
                    <a:pos x="53" y="309"/>
                  </a:cxn>
                  <a:cxn ang="0">
                    <a:pos x="69" y="297"/>
                  </a:cxn>
                  <a:cxn ang="0">
                    <a:pos x="53" y="309"/>
                  </a:cxn>
                  <a:cxn ang="0">
                    <a:pos x="52" y="309"/>
                  </a:cxn>
                  <a:cxn ang="0">
                    <a:pos x="53" y="309"/>
                  </a:cxn>
                  <a:cxn ang="0">
                    <a:pos x="42" y="302"/>
                  </a:cxn>
                  <a:cxn ang="0">
                    <a:pos x="61" y="295"/>
                  </a:cxn>
                  <a:cxn ang="0">
                    <a:pos x="49" y="287"/>
                  </a:cxn>
                  <a:cxn ang="0">
                    <a:pos x="51" y="288"/>
                  </a:cxn>
                  <a:cxn ang="0">
                    <a:pos x="49" y="287"/>
                  </a:cxn>
                  <a:cxn ang="0">
                    <a:pos x="34" y="300"/>
                  </a:cxn>
                  <a:cxn ang="0">
                    <a:pos x="49" y="287"/>
                  </a:cxn>
                  <a:cxn ang="0">
                    <a:pos x="34" y="300"/>
                  </a:cxn>
                  <a:cxn ang="0">
                    <a:pos x="30" y="281"/>
                  </a:cxn>
                  <a:cxn ang="0">
                    <a:pos x="34" y="300"/>
                  </a:cxn>
                  <a:cxn ang="0">
                    <a:pos x="15" y="293"/>
                  </a:cxn>
                  <a:cxn ang="0">
                    <a:pos x="30" y="281"/>
                  </a:cxn>
                  <a:cxn ang="0">
                    <a:pos x="15" y="293"/>
                  </a:cxn>
                  <a:cxn ang="0">
                    <a:pos x="12" y="292"/>
                  </a:cxn>
                  <a:cxn ang="0">
                    <a:pos x="15" y="293"/>
                  </a:cxn>
                  <a:cxn ang="0">
                    <a:pos x="3" y="286"/>
                  </a:cxn>
                  <a:cxn ang="0">
                    <a:pos x="21" y="278"/>
                  </a:cxn>
                </a:cxnLst>
                <a:rect l="0" t="0" r="r" b="b"/>
                <a:pathLst>
                  <a:path w="243" h="324">
                    <a:moveTo>
                      <a:pt x="0" y="275"/>
                    </a:moveTo>
                    <a:lnTo>
                      <a:pt x="147" y="7"/>
                    </a:lnTo>
                    <a:lnTo>
                      <a:pt x="161" y="14"/>
                    </a:lnTo>
                    <a:lnTo>
                      <a:pt x="15" y="283"/>
                    </a:lnTo>
                    <a:lnTo>
                      <a:pt x="0" y="275"/>
                    </a:lnTo>
                    <a:close/>
                    <a:moveTo>
                      <a:pt x="147" y="7"/>
                    </a:moveTo>
                    <a:lnTo>
                      <a:pt x="151" y="0"/>
                    </a:lnTo>
                    <a:lnTo>
                      <a:pt x="157" y="4"/>
                    </a:lnTo>
                    <a:lnTo>
                      <a:pt x="155" y="11"/>
                    </a:lnTo>
                    <a:lnTo>
                      <a:pt x="147" y="7"/>
                    </a:lnTo>
                    <a:close/>
                    <a:moveTo>
                      <a:pt x="157" y="4"/>
                    </a:moveTo>
                    <a:lnTo>
                      <a:pt x="236" y="40"/>
                    </a:lnTo>
                    <a:lnTo>
                      <a:pt x="229" y="54"/>
                    </a:lnTo>
                    <a:lnTo>
                      <a:pt x="151" y="18"/>
                    </a:lnTo>
                    <a:lnTo>
                      <a:pt x="157" y="4"/>
                    </a:lnTo>
                    <a:close/>
                    <a:moveTo>
                      <a:pt x="236" y="40"/>
                    </a:moveTo>
                    <a:lnTo>
                      <a:pt x="243" y="43"/>
                    </a:lnTo>
                    <a:lnTo>
                      <a:pt x="240" y="50"/>
                    </a:lnTo>
                    <a:lnTo>
                      <a:pt x="232" y="47"/>
                    </a:lnTo>
                    <a:lnTo>
                      <a:pt x="236" y="40"/>
                    </a:lnTo>
                    <a:close/>
                    <a:moveTo>
                      <a:pt x="240" y="50"/>
                    </a:moveTo>
                    <a:lnTo>
                      <a:pt x="93" y="319"/>
                    </a:lnTo>
                    <a:lnTo>
                      <a:pt x="79" y="310"/>
                    </a:lnTo>
                    <a:lnTo>
                      <a:pt x="225" y="43"/>
                    </a:lnTo>
                    <a:lnTo>
                      <a:pt x="240" y="50"/>
                    </a:lnTo>
                    <a:close/>
                    <a:moveTo>
                      <a:pt x="93" y="319"/>
                    </a:moveTo>
                    <a:lnTo>
                      <a:pt x="89" y="324"/>
                    </a:lnTo>
                    <a:lnTo>
                      <a:pt x="83" y="322"/>
                    </a:lnTo>
                    <a:lnTo>
                      <a:pt x="85" y="314"/>
                    </a:lnTo>
                    <a:lnTo>
                      <a:pt x="93" y="319"/>
                    </a:lnTo>
                    <a:close/>
                    <a:moveTo>
                      <a:pt x="83" y="322"/>
                    </a:moveTo>
                    <a:lnTo>
                      <a:pt x="74" y="319"/>
                    </a:lnTo>
                    <a:lnTo>
                      <a:pt x="79" y="304"/>
                    </a:lnTo>
                    <a:lnTo>
                      <a:pt x="88" y="306"/>
                    </a:lnTo>
                    <a:lnTo>
                      <a:pt x="83" y="322"/>
                    </a:lnTo>
                    <a:close/>
                    <a:moveTo>
                      <a:pt x="74" y="319"/>
                    </a:moveTo>
                    <a:lnTo>
                      <a:pt x="72" y="319"/>
                    </a:lnTo>
                    <a:lnTo>
                      <a:pt x="71" y="318"/>
                    </a:lnTo>
                    <a:lnTo>
                      <a:pt x="76" y="311"/>
                    </a:lnTo>
                    <a:lnTo>
                      <a:pt x="74" y="319"/>
                    </a:lnTo>
                    <a:close/>
                    <a:moveTo>
                      <a:pt x="71" y="318"/>
                    </a:moveTo>
                    <a:lnTo>
                      <a:pt x="61" y="311"/>
                    </a:lnTo>
                    <a:lnTo>
                      <a:pt x="71" y="299"/>
                    </a:lnTo>
                    <a:lnTo>
                      <a:pt x="80" y="305"/>
                    </a:lnTo>
                    <a:lnTo>
                      <a:pt x="71" y="318"/>
                    </a:lnTo>
                    <a:close/>
                    <a:moveTo>
                      <a:pt x="69" y="297"/>
                    </a:moveTo>
                    <a:lnTo>
                      <a:pt x="70" y="297"/>
                    </a:lnTo>
                    <a:lnTo>
                      <a:pt x="71" y="299"/>
                    </a:lnTo>
                    <a:lnTo>
                      <a:pt x="66" y="305"/>
                    </a:lnTo>
                    <a:lnTo>
                      <a:pt x="69" y="297"/>
                    </a:lnTo>
                    <a:close/>
                    <a:moveTo>
                      <a:pt x="63" y="313"/>
                    </a:moveTo>
                    <a:lnTo>
                      <a:pt x="53" y="309"/>
                    </a:lnTo>
                    <a:lnTo>
                      <a:pt x="58" y="293"/>
                    </a:lnTo>
                    <a:lnTo>
                      <a:pt x="69" y="297"/>
                    </a:lnTo>
                    <a:lnTo>
                      <a:pt x="63" y="313"/>
                    </a:lnTo>
                    <a:close/>
                    <a:moveTo>
                      <a:pt x="53" y="309"/>
                    </a:moveTo>
                    <a:lnTo>
                      <a:pt x="53" y="309"/>
                    </a:lnTo>
                    <a:lnTo>
                      <a:pt x="52" y="309"/>
                    </a:lnTo>
                    <a:lnTo>
                      <a:pt x="56" y="301"/>
                    </a:lnTo>
                    <a:lnTo>
                      <a:pt x="53" y="309"/>
                    </a:lnTo>
                    <a:close/>
                    <a:moveTo>
                      <a:pt x="52" y="309"/>
                    </a:moveTo>
                    <a:lnTo>
                      <a:pt x="42" y="302"/>
                    </a:lnTo>
                    <a:lnTo>
                      <a:pt x="51" y="288"/>
                    </a:lnTo>
                    <a:lnTo>
                      <a:pt x="61" y="295"/>
                    </a:lnTo>
                    <a:lnTo>
                      <a:pt x="52" y="309"/>
                    </a:lnTo>
                    <a:close/>
                    <a:moveTo>
                      <a:pt x="49" y="287"/>
                    </a:moveTo>
                    <a:lnTo>
                      <a:pt x="51" y="287"/>
                    </a:lnTo>
                    <a:lnTo>
                      <a:pt x="51" y="288"/>
                    </a:lnTo>
                    <a:lnTo>
                      <a:pt x="47" y="295"/>
                    </a:lnTo>
                    <a:lnTo>
                      <a:pt x="49" y="287"/>
                    </a:lnTo>
                    <a:close/>
                    <a:moveTo>
                      <a:pt x="44" y="302"/>
                    </a:moveTo>
                    <a:lnTo>
                      <a:pt x="34" y="300"/>
                    </a:lnTo>
                    <a:lnTo>
                      <a:pt x="39" y="284"/>
                    </a:lnTo>
                    <a:lnTo>
                      <a:pt x="49" y="287"/>
                    </a:lnTo>
                    <a:lnTo>
                      <a:pt x="44" y="302"/>
                    </a:lnTo>
                    <a:close/>
                    <a:moveTo>
                      <a:pt x="34" y="300"/>
                    </a:moveTo>
                    <a:lnTo>
                      <a:pt x="25" y="296"/>
                    </a:lnTo>
                    <a:lnTo>
                      <a:pt x="30" y="281"/>
                    </a:lnTo>
                    <a:lnTo>
                      <a:pt x="39" y="284"/>
                    </a:lnTo>
                    <a:lnTo>
                      <a:pt x="34" y="300"/>
                    </a:lnTo>
                    <a:close/>
                    <a:moveTo>
                      <a:pt x="25" y="296"/>
                    </a:moveTo>
                    <a:lnTo>
                      <a:pt x="15" y="293"/>
                    </a:lnTo>
                    <a:lnTo>
                      <a:pt x="20" y="278"/>
                    </a:lnTo>
                    <a:lnTo>
                      <a:pt x="30" y="281"/>
                    </a:lnTo>
                    <a:lnTo>
                      <a:pt x="25" y="296"/>
                    </a:lnTo>
                    <a:close/>
                    <a:moveTo>
                      <a:pt x="15" y="293"/>
                    </a:moveTo>
                    <a:lnTo>
                      <a:pt x="13" y="292"/>
                    </a:lnTo>
                    <a:lnTo>
                      <a:pt x="12" y="292"/>
                    </a:lnTo>
                    <a:lnTo>
                      <a:pt x="17" y="286"/>
                    </a:lnTo>
                    <a:lnTo>
                      <a:pt x="15" y="293"/>
                    </a:lnTo>
                    <a:close/>
                    <a:moveTo>
                      <a:pt x="12" y="292"/>
                    </a:moveTo>
                    <a:lnTo>
                      <a:pt x="3" y="286"/>
                    </a:lnTo>
                    <a:lnTo>
                      <a:pt x="12" y="272"/>
                    </a:lnTo>
                    <a:lnTo>
                      <a:pt x="21" y="278"/>
                    </a:lnTo>
                    <a:lnTo>
                      <a:pt x="12" y="29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7" name="Freeform 389"/>
              <p:cNvSpPr>
                <a:spLocks/>
              </p:cNvSpPr>
              <p:nvPr/>
            </p:nvSpPr>
            <p:spPr bwMode="auto">
              <a:xfrm>
                <a:off x="2668" y="1652"/>
                <a:ext cx="721" cy="664"/>
              </a:xfrm>
              <a:custGeom>
                <a:avLst/>
                <a:gdLst/>
                <a:ahLst/>
                <a:cxnLst>
                  <a:cxn ang="0">
                    <a:pos x="2878" y="2520"/>
                  </a:cxn>
                  <a:cxn ang="0">
                    <a:pos x="2859" y="2317"/>
                  </a:cxn>
                  <a:cxn ang="0">
                    <a:pos x="2823" y="2121"/>
                  </a:cxn>
                  <a:cxn ang="0">
                    <a:pos x="2770" y="1929"/>
                  </a:cxn>
                  <a:cxn ang="0">
                    <a:pos x="2706" y="1742"/>
                  </a:cxn>
                  <a:cxn ang="0">
                    <a:pos x="2628" y="1563"/>
                  </a:cxn>
                  <a:cxn ang="0">
                    <a:pos x="2533" y="1390"/>
                  </a:cxn>
                  <a:cxn ang="0">
                    <a:pos x="2428" y="1224"/>
                  </a:cxn>
                  <a:cxn ang="0">
                    <a:pos x="2308" y="1067"/>
                  </a:cxn>
                  <a:cxn ang="0">
                    <a:pos x="2177" y="920"/>
                  </a:cxn>
                  <a:cxn ang="0">
                    <a:pos x="2036" y="776"/>
                  </a:cxn>
                  <a:cxn ang="0">
                    <a:pos x="1883" y="649"/>
                  </a:cxn>
                  <a:cxn ang="0">
                    <a:pos x="1723" y="528"/>
                  </a:cxn>
                  <a:cxn ang="0">
                    <a:pos x="1550" y="418"/>
                  </a:cxn>
                  <a:cxn ang="0">
                    <a:pos x="1374" y="320"/>
                  </a:cxn>
                  <a:cxn ang="0">
                    <a:pos x="1185" y="231"/>
                  </a:cxn>
                  <a:cxn ang="0">
                    <a:pos x="989" y="159"/>
                  </a:cxn>
                  <a:cxn ang="0">
                    <a:pos x="789" y="101"/>
                  </a:cxn>
                  <a:cxn ang="0">
                    <a:pos x="581" y="52"/>
                  </a:cxn>
                  <a:cxn ang="0">
                    <a:pos x="365" y="19"/>
                  </a:cxn>
                  <a:cxn ang="0">
                    <a:pos x="151" y="2"/>
                  </a:cxn>
                  <a:cxn ang="0">
                    <a:pos x="0" y="72"/>
                  </a:cxn>
                  <a:cxn ang="0">
                    <a:pos x="216" y="78"/>
                  </a:cxn>
                  <a:cxn ang="0">
                    <a:pos x="428" y="101"/>
                  </a:cxn>
                  <a:cxn ang="0">
                    <a:pos x="634" y="137"/>
                  </a:cxn>
                  <a:cxn ang="0">
                    <a:pos x="832" y="189"/>
                  </a:cxn>
                  <a:cxn ang="0">
                    <a:pos x="1029" y="250"/>
                  </a:cxn>
                  <a:cxn ang="0">
                    <a:pos x="1214" y="326"/>
                  </a:cxn>
                  <a:cxn ang="0">
                    <a:pos x="1394" y="414"/>
                  </a:cxn>
                  <a:cxn ang="0">
                    <a:pos x="1567" y="511"/>
                  </a:cxn>
                  <a:cxn ang="0">
                    <a:pos x="1729" y="623"/>
                  </a:cxn>
                  <a:cxn ang="0">
                    <a:pos x="1883" y="744"/>
                  </a:cxn>
                  <a:cxn ang="0">
                    <a:pos x="2027" y="874"/>
                  </a:cxn>
                  <a:cxn ang="0">
                    <a:pos x="2164" y="1014"/>
                  </a:cxn>
                  <a:cxn ang="0">
                    <a:pos x="2284" y="1162"/>
                  </a:cxn>
                  <a:cxn ang="0">
                    <a:pos x="2395" y="1318"/>
                  </a:cxn>
                  <a:cxn ang="0">
                    <a:pos x="2497" y="1481"/>
                  </a:cxn>
                  <a:cxn ang="0">
                    <a:pos x="2581" y="1651"/>
                  </a:cxn>
                  <a:cxn ang="0">
                    <a:pos x="2656" y="1827"/>
                  </a:cxn>
                  <a:cxn ang="0">
                    <a:pos x="2715" y="2011"/>
                  </a:cxn>
                  <a:cxn ang="0">
                    <a:pos x="2758" y="2200"/>
                  </a:cxn>
                  <a:cxn ang="0">
                    <a:pos x="2791" y="2393"/>
                  </a:cxn>
                  <a:cxn ang="0">
                    <a:pos x="2804" y="2588"/>
                  </a:cxn>
                </a:cxnLst>
                <a:rect l="0" t="0" r="r" b="b"/>
                <a:pathLst>
                  <a:path w="2882" h="2656">
                    <a:moveTo>
                      <a:pt x="2882" y="2656"/>
                    </a:moveTo>
                    <a:lnTo>
                      <a:pt x="2882" y="2588"/>
                    </a:lnTo>
                    <a:lnTo>
                      <a:pt x="2878" y="2520"/>
                    </a:lnTo>
                    <a:lnTo>
                      <a:pt x="2876" y="2451"/>
                    </a:lnTo>
                    <a:lnTo>
                      <a:pt x="2868" y="2386"/>
                    </a:lnTo>
                    <a:lnTo>
                      <a:pt x="2859" y="2317"/>
                    </a:lnTo>
                    <a:lnTo>
                      <a:pt x="2849" y="2253"/>
                    </a:lnTo>
                    <a:lnTo>
                      <a:pt x="2836" y="2187"/>
                    </a:lnTo>
                    <a:lnTo>
                      <a:pt x="2823" y="2121"/>
                    </a:lnTo>
                    <a:lnTo>
                      <a:pt x="2806" y="2056"/>
                    </a:lnTo>
                    <a:lnTo>
                      <a:pt x="2791" y="1994"/>
                    </a:lnTo>
                    <a:lnTo>
                      <a:pt x="2770" y="1929"/>
                    </a:lnTo>
                    <a:lnTo>
                      <a:pt x="2751" y="1867"/>
                    </a:lnTo>
                    <a:lnTo>
                      <a:pt x="2732" y="1805"/>
                    </a:lnTo>
                    <a:lnTo>
                      <a:pt x="2706" y="1742"/>
                    </a:lnTo>
                    <a:lnTo>
                      <a:pt x="2679" y="1684"/>
                    </a:lnTo>
                    <a:lnTo>
                      <a:pt x="2653" y="1625"/>
                    </a:lnTo>
                    <a:lnTo>
                      <a:pt x="2628" y="1563"/>
                    </a:lnTo>
                    <a:lnTo>
                      <a:pt x="2598" y="1504"/>
                    </a:lnTo>
                    <a:lnTo>
                      <a:pt x="2565" y="1449"/>
                    </a:lnTo>
                    <a:lnTo>
                      <a:pt x="2533" y="1390"/>
                    </a:lnTo>
                    <a:lnTo>
                      <a:pt x="2500" y="1334"/>
                    </a:lnTo>
                    <a:lnTo>
                      <a:pt x="2464" y="1279"/>
                    </a:lnTo>
                    <a:lnTo>
                      <a:pt x="2428" y="1224"/>
                    </a:lnTo>
                    <a:lnTo>
                      <a:pt x="2389" y="1171"/>
                    </a:lnTo>
                    <a:lnTo>
                      <a:pt x="2350" y="1120"/>
                    </a:lnTo>
                    <a:lnTo>
                      <a:pt x="2308" y="1067"/>
                    </a:lnTo>
                    <a:lnTo>
                      <a:pt x="2265" y="1018"/>
                    </a:lnTo>
                    <a:lnTo>
                      <a:pt x="2223" y="965"/>
                    </a:lnTo>
                    <a:lnTo>
                      <a:pt x="2177" y="920"/>
                    </a:lnTo>
                    <a:lnTo>
                      <a:pt x="2132" y="872"/>
                    </a:lnTo>
                    <a:lnTo>
                      <a:pt x="2085" y="825"/>
                    </a:lnTo>
                    <a:lnTo>
                      <a:pt x="2036" y="776"/>
                    </a:lnTo>
                    <a:lnTo>
                      <a:pt x="1988" y="734"/>
                    </a:lnTo>
                    <a:lnTo>
                      <a:pt x="1935" y="689"/>
                    </a:lnTo>
                    <a:lnTo>
                      <a:pt x="1883" y="649"/>
                    </a:lnTo>
                    <a:lnTo>
                      <a:pt x="1831" y="607"/>
                    </a:lnTo>
                    <a:lnTo>
                      <a:pt x="1779" y="568"/>
                    </a:lnTo>
                    <a:lnTo>
                      <a:pt x="1723" y="528"/>
                    </a:lnTo>
                    <a:lnTo>
                      <a:pt x="1667" y="490"/>
                    </a:lnTo>
                    <a:lnTo>
                      <a:pt x="1610" y="454"/>
                    </a:lnTo>
                    <a:lnTo>
                      <a:pt x="1550" y="418"/>
                    </a:lnTo>
                    <a:lnTo>
                      <a:pt x="1495" y="384"/>
                    </a:lnTo>
                    <a:lnTo>
                      <a:pt x="1432" y="352"/>
                    </a:lnTo>
                    <a:lnTo>
                      <a:pt x="1374" y="320"/>
                    </a:lnTo>
                    <a:lnTo>
                      <a:pt x="1313" y="290"/>
                    </a:lnTo>
                    <a:lnTo>
                      <a:pt x="1247" y="261"/>
                    </a:lnTo>
                    <a:lnTo>
                      <a:pt x="1185" y="231"/>
                    </a:lnTo>
                    <a:lnTo>
                      <a:pt x="1120" y="208"/>
                    </a:lnTo>
                    <a:lnTo>
                      <a:pt x="1054" y="182"/>
                    </a:lnTo>
                    <a:lnTo>
                      <a:pt x="989" y="159"/>
                    </a:lnTo>
                    <a:lnTo>
                      <a:pt x="923" y="137"/>
                    </a:lnTo>
                    <a:lnTo>
                      <a:pt x="855" y="117"/>
                    </a:lnTo>
                    <a:lnTo>
                      <a:pt x="789" y="101"/>
                    </a:lnTo>
                    <a:lnTo>
                      <a:pt x="719" y="81"/>
                    </a:lnTo>
                    <a:lnTo>
                      <a:pt x="649" y="68"/>
                    </a:lnTo>
                    <a:lnTo>
                      <a:pt x="581" y="52"/>
                    </a:lnTo>
                    <a:lnTo>
                      <a:pt x="509" y="38"/>
                    </a:lnTo>
                    <a:lnTo>
                      <a:pt x="437" y="29"/>
                    </a:lnTo>
                    <a:lnTo>
                      <a:pt x="365" y="19"/>
                    </a:lnTo>
                    <a:lnTo>
                      <a:pt x="293" y="13"/>
                    </a:lnTo>
                    <a:lnTo>
                      <a:pt x="223" y="6"/>
                    </a:lnTo>
                    <a:lnTo>
                      <a:pt x="151" y="2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72"/>
                    </a:lnTo>
                    <a:lnTo>
                      <a:pt x="72" y="72"/>
                    </a:lnTo>
                    <a:lnTo>
                      <a:pt x="144" y="74"/>
                    </a:lnTo>
                    <a:lnTo>
                      <a:pt x="216" y="78"/>
                    </a:lnTo>
                    <a:lnTo>
                      <a:pt x="287" y="85"/>
                    </a:lnTo>
                    <a:lnTo>
                      <a:pt x="356" y="91"/>
                    </a:lnTo>
                    <a:lnTo>
                      <a:pt x="428" y="101"/>
                    </a:lnTo>
                    <a:lnTo>
                      <a:pt x="496" y="110"/>
                    </a:lnTo>
                    <a:lnTo>
                      <a:pt x="564" y="123"/>
                    </a:lnTo>
                    <a:lnTo>
                      <a:pt x="634" y="137"/>
                    </a:lnTo>
                    <a:lnTo>
                      <a:pt x="702" y="153"/>
                    </a:lnTo>
                    <a:lnTo>
                      <a:pt x="768" y="169"/>
                    </a:lnTo>
                    <a:lnTo>
                      <a:pt x="832" y="189"/>
                    </a:lnTo>
                    <a:lnTo>
                      <a:pt x="897" y="208"/>
                    </a:lnTo>
                    <a:lnTo>
                      <a:pt x="963" y="229"/>
                    </a:lnTo>
                    <a:lnTo>
                      <a:pt x="1029" y="250"/>
                    </a:lnTo>
                    <a:lnTo>
                      <a:pt x="1090" y="274"/>
                    </a:lnTo>
                    <a:lnTo>
                      <a:pt x="1152" y="299"/>
                    </a:lnTo>
                    <a:lnTo>
                      <a:pt x="1214" y="326"/>
                    </a:lnTo>
                    <a:lnTo>
                      <a:pt x="1277" y="356"/>
                    </a:lnTo>
                    <a:lnTo>
                      <a:pt x="1335" y="384"/>
                    </a:lnTo>
                    <a:lnTo>
                      <a:pt x="1394" y="414"/>
                    </a:lnTo>
                    <a:lnTo>
                      <a:pt x="1453" y="447"/>
                    </a:lnTo>
                    <a:lnTo>
                      <a:pt x="1511" y="479"/>
                    </a:lnTo>
                    <a:lnTo>
                      <a:pt x="1567" y="511"/>
                    </a:lnTo>
                    <a:lnTo>
                      <a:pt x="1622" y="547"/>
                    </a:lnTo>
                    <a:lnTo>
                      <a:pt x="1678" y="583"/>
                    </a:lnTo>
                    <a:lnTo>
                      <a:pt x="1729" y="623"/>
                    </a:lnTo>
                    <a:lnTo>
                      <a:pt x="1782" y="662"/>
                    </a:lnTo>
                    <a:lnTo>
                      <a:pt x="1835" y="702"/>
                    </a:lnTo>
                    <a:lnTo>
                      <a:pt x="1883" y="744"/>
                    </a:lnTo>
                    <a:lnTo>
                      <a:pt x="1932" y="787"/>
                    </a:lnTo>
                    <a:lnTo>
                      <a:pt x="1981" y="829"/>
                    </a:lnTo>
                    <a:lnTo>
                      <a:pt x="2027" y="874"/>
                    </a:lnTo>
                    <a:lnTo>
                      <a:pt x="2076" y="920"/>
                    </a:lnTo>
                    <a:lnTo>
                      <a:pt x="2119" y="965"/>
                    </a:lnTo>
                    <a:lnTo>
                      <a:pt x="2164" y="1014"/>
                    </a:lnTo>
                    <a:lnTo>
                      <a:pt x="2204" y="1061"/>
                    </a:lnTo>
                    <a:lnTo>
                      <a:pt x="2246" y="1113"/>
                    </a:lnTo>
                    <a:lnTo>
                      <a:pt x="2284" y="1162"/>
                    </a:lnTo>
                    <a:lnTo>
                      <a:pt x="2324" y="1214"/>
                    </a:lnTo>
                    <a:lnTo>
                      <a:pt x="2359" y="1266"/>
                    </a:lnTo>
                    <a:lnTo>
                      <a:pt x="2395" y="1318"/>
                    </a:lnTo>
                    <a:lnTo>
                      <a:pt x="2431" y="1370"/>
                    </a:lnTo>
                    <a:lnTo>
                      <a:pt x="2464" y="1426"/>
                    </a:lnTo>
                    <a:lnTo>
                      <a:pt x="2497" y="1481"/>
                    </a:lnTo>
                    <a:lnTo>
                      <a:pt x="2526" y="1538"/>
                    </a:lnTo>
                    <a:lnTo>
                      <a:pt x="2556" y="1593"/>
                    </a:lnTo>
                    <a:lnTo>
                      <a:pt x="2581" y="1651"/>
                    </a:lnTo>
                    <a:lnTo>
                      <a:pt x="2607" y="1710"/>
                    </a:lnTo>
                    <a:lnTo>
                      <a:pt x="2634" y="1769"/>
                    </a:lnTo>
                    <a:lnTo>
                      <a:pt x="2656" y="1827"/>
                    </a:lnTo>
                    <a:lnTo>
                      <a:pt x="2677" y="1890"/>
                    </a:lnTo>
                    <a:lnTo>
                      <a:pt x="2696" y="1952"/>
                    </a:lnTo>
                    <a:lnTo>
                      <a:pt x="2715" y="2011"/>
                    </a:lnTo>
                    <a:lnTo>
                      <a:pt x="2732" y="2073"/>
                    </a:lnTo>
                    <a:lnTo>
                      <a:pt x="2749" y="2138"/>
                    </a:lnTo>
                    <a:lnTo>
                      <a:pt x="2758" y="2200"/>
                    </a:lnTo>
                    <a:lnTo>
                      <a:pt x="2770" y="2262"/>
                    </a:lnTo>
                    <a:lnTo>
                      <a:pt x="2781" y="2327"/>
                    </a:lnTo>
                    <a:lnTo>
                      <a:pt x="2791" y="2393"/>
                    </a:lnTo>
                    <a:lnTo>
                      <a:pt x="2794" y="2457"/>
                    </a:lnTo>
                    <a:lnTo>
                      <a:pt x="2800" y="2523"/>
                    </a:lnTo>
                    <a:lnTo>
                      <a:pt x="2804" y="2588"/>
                    </a:lnTo>
                    <a:lnTo>
                      <a:pt x="2804" y="2656"/>
                    </a:lnTo>
                    <a:lnTo>
                      <a:pt x="2882" y="265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8" name="Freeform 390"/>
              <p:cNvSpPr>
                <a:spLocks/>
              </p:cNvSpPr>
              <p:nvPr/>
            </p:nvSpPr>
            <p:spPr bwMode="auto">
              <a:xfrm>
                <a:off x="2668" y="2316"/>
                <a:ext cx="721" cy="665"/>
              </a:xfrm>
              <a:custGeom>
                <a:avLst/>
                <a:gdLst/>
                <a:ahLst/>
                <a:cxnLst>
                  <a:cxn ang="0">
                    <a:pos x="151" y="2655"/>
                  </a:cxn>
                  <a:cxn ang="0">
                    <a:pos x="365" y="2638"/>
                  </a:cxn>
                  <a:cxn ang="0">
                    <a:pos x="581" y="2606"/>
                  </a:cxn>
                  <a:cxn ang="0">
                    <a:pos x="789" y="2557"/>
                  </a:cxn>
                  <a:cxn ang="0">
                    <a:pos x="989" y="2498"/>
                  </a:cxn>
                  <a:cxn ang="0">
                    <a:pos x="1185" y="2423"/>
                  </a:cxn>
                  <a:cxn ang="0">
                    <a:pos x="1374" y="2334"/>
                  </a:cxn>
                  <a:cxn ang="0">
                    <a:pos x="1550" y="2241"/>
                  </a:cxn>
                  <a:cxn ang="0">
                    <a:pos x="1723" y="2129"/>
                  </a:cxn>
                  <a:cxn ang="0">
                    <a:pos x="1883" y="2008"/>
                  </a:cxn>
                  <a:cxn ang="0">
                    <a:pos x="2036" y="1878"/>
                  </a:cxn>
                  <a:cxn ang="0">
                    <a:pos x="2177" y="1738"/>
                  </a:cxn>
                  <a:cxn ang="0">
                    <a:pos x="2308" y="1591"/>
                  </a:cxn>
                  <a:cxn ang="0">
                    <a:pos x="2428" y="1430"/>
                  </a:cxn>
                  <a:cxn ang="0">
                    <a:pos x="2533" y="1267"/>
                  </a:cxn>
                  <a:cxn ang="0">
                    <a:pos x="2628" y="1095"/>
                  </a:cxn>
                  <a:cxn ang="0">
                    <a:pos x="2706" y="912"/>
                  </a:cxn>
                  <a:cxn ang="0">
                    <a:pos x="2770" y="726"/>
                  </a:cxn>
                  <a:cxn ang="0">
                    <a:pos x="2823" y="537"/>
                  </a:cxn>
                  <a:cxn ang="0">
                    <a:pos x="2859" y="337"/>
                  </a:cxn>
                  <a:cxn ang="0">
                    <a:pos x="2878" y="138"/>
                  </a:cxn>
                  <a:cxn ang="0">
                    <a:pos x="2804" y="0"/>
                  </a:cxn>
                  <a:cxn ang="0">
                    <a:pos x="2794" y="200"/>
                  </a:cxn>
                  <a:cxn ang="0">
                    <a:pos x="2770" y="393"/>
                  </a:cxn>
                  <a:cxn ang="0">
                    <a:pos x="2732" y="582"/>
                  </a:cxn>
                  <a:cxn ang="0">
                    <a:pos x="2677" y="768"/>
                  </a:cxn>
                  <a:cxn ang="0">
                    <a:pos x="2607" y="947"/>
                  </a:cxn>
                  <a:cxn ang="0">
                    <a:pos x="2526" y="1121"/>
                  </a:cxn>
                  <a:cxn ang="0">
                    <a:pos x="2431" y="1286"/>
                  </a:cxn>
                  <a:cxn ang="0">
                    <a:pos x="2324" y="1443"/>
                  </a:cxn>
                  <a:cxn ang="0">
                    <a:pos x="2204" y="1594"/>
                  </a:cxn>
                  <a:cxn ang="0">
                    <a:pos x="2076" y="1738"/>
                  </a:cxn>
                  <a:cxn ang="0">
                    <a:pos x="1932" y="1872"/>
                  </a:cxn>
                  <a:cxn ang="0">
                    <a:pos x="1782" y="1995"/>
                  </a:cxn>
                  <a:cxn ang="0">
                    <a:pos x="1622" y="2107"/>
                  </a:cxn>
                  <a:cxn ang="0">
                    <a:pos x="1453" y="2211"/>
                  </a:cxn>
                  <a:cxn ang="0">
                    <a:pos x="1277" y="2302"/>
                  </a:cxn>
                  <a:cxn ang="0">
                    <a:pos x="1090" y="2381"/>
                  </a:cxn>
                  <a:cxn ang="0">
                    <a:pos x="897" y="2449"/>
                  </a:cxn>
                  <a:cxn ang="0">
                    <a:pos x="702" y="2504"/>
                  </a:cxn>
                  <a:cxn ang="0">
                    <a:pos x="496" y="2547"/>
                  </a:cxn>
                  <a:cxn ang="0">
                    <a:pos x="287" y="2574"/>
                  </a:cxn>
                  <a:cxn ang="0">
                    <a:pos x="72" y="2587"/>
                  </a:cxn>
                </a:cxnLst>
                <a:rect l="0" t="0" r="r" b="b"/>
                <a:pathLst>
                  <a:path w="2882" h="2659">
                    <a:moveTo>
                      <a:pt x="0" y="2659"/>
                    </a:moveTo>
                    <a:lnTo>
                      <a:pt x="75" y="2659"/>
                    </a:lnTo>
                    <a:lnTo>
                      <a:pt x="151" y="2655"/>
                    </a:lnTo>
                    <a:lnTo>
                      <a:pt x="223" y="2652"/>
                    </a:lnTo>
                    <a:lnTo>
                      <a:pt x="293" y="2644"/>
                    </a:lnTo>
                    <a:lnTo>
                      <a:pt x="365" y="2638"/>
                    </a:lnTo>
                    <a:lnTo>
                      <a:pt x="437" y="2629"/>
                    </a:lnTo>
                    <a:lnTo>
                      <a:pt x="509" y="2616"/>
                    </a:lnTo>
                    <a:lnTo>
                      <a:pt x="581" y="2606"/>
                    </a:lnTo>
                    <a:lnTo>
                      <a:pt x="649" y="2589"/>
                    </a:lnTo>
                    <a:lnTo>
                      <a:pt x="719" y="2574"/>
                    </a:lnTo>
                    <a:lnTo>
                      <a:pt x="789" y="2557"/>
                    </a:lnTo>
                    <a:lnTo>
                      <a:pt x="855" y="2538"/>
                    </a:lnTo>
                    <a:lnTo>
                      <a:pt x="923" y="2517"/>
                    </a:lnTo>
                    <a:lnTo>
                      <a:pt x="989" y="2498"/>
                    </a:lnTo>
                    <a:lnTo>
                      <a:pt x="1054" y="2472"/>
                    </a:lnTo>
                    <a:lnTo>
                      <a:pt x="1120" y="2449"/>
                    </a:lnTo>
                    <a:lnTo>
                      <a:pt x="1185" y="2423"/>
                    </a:lnTo>
                    <a:lnTo>
                      <a:pt x="1247" y="2397"/>
                    </a:lnTo>
                    <a:lnTo>
                      <a:pt x="1313" y="2368"/>
                    </a:lnTo>
                    <a:lnTo>
                      <a:pt x="1374" y="2334"/>
                    </a:lnTo>
                    <a:lnTo>
                      <a:pt x="1432" y="2305"/>
                    </a:lnTo>
                    <a:lnTo>
                      <a:pt x="1495" y="2273"/>
                    </a:lnTo>
                    <a:lnTo>
                      <a:pt x="1550" y="2241"/>
                    </a:lnTo>
                    <a:lnTo>
                      <a:pt x="1610" y="2205"/>
                    </a:lnTo>
                    <a:lnTo>
                      <a:pt x="1667" y="2169"/>
                    </a:lnTo>
                    <a:lnTo>
                      <a:pt x="1723" y="2129"/>
                    </a:lnTo>
                    <a:lnTo>
                      <a:pt x="1779" y="2090"/>
                    </a:lnTo>
                    <a:lnTo>
                      <a:pt x="1831" y="2050"/>
                    </a:lnTo>
                    <a:lnTo>
                      <a:pt x="1883" y="2008"/>
                    </a:lnTo>
                    <a:lnTo>
                      <a:pt x="1935" y="1965"/>
                    </a:lnTo>
                    <a:lnTo>
                      <a:pt x="1988" y="1923"/>
                    </a:lnTo>
                    <a:lnTo>
                      <a:pt x="2036" y="1878"/>
                    </a:lnTo>
                    <a:lnTo>
                      <a:pt x="2085" y="1832"/>
                    </a:lnTo>
                    <a:lnTo>
                      <a:pt x="2132" y="1787"/>
                    </a:lnTo>
                    <a:lnTo>
                      <a:pt x="2177" y="1738"/>
                    </a:lnTo>
                    <a:lnTo>
                      <a:pt x="2223" y="1689"/>
                    </a:lnTo>
                    <a:lnTo>
                      <a:pt x="2265" y="1640"/>
                    </a:lnTo>
                    <a:lnTo>
                      <a:pt x="2308" y="1591"/>
                    </a:lnTo>
                    <a:lnTo>
                      <a:pt x="2350" y="1538"/>
                    </a:lnTo>
                    <a:lnTo>
                      <a:pt x="2389" y="1486"/>
                    </a:lnTo>
                    <a:lnTo>
                      <a:pt x="2428" y="1430"/>
                    </a:lnTo>
                    <a:lnTo>
                      <a:pt x="2464" y="1375"/>
                    </a:lnTo>
                    <a:lnTo>
                      <a:pt x="2500" y="1322"/>
                    </a:lnTo>
                    <a:lnTo>
                      <a:pt x="2533" y="1267"/>
                    </a:lnTo>
                    <a:lnTo>
                      <a:pt x="2565" y="1209"/>
                    </a:lnTo>
                    <a:lnTo>
                      <a:pt x="2598" y="1150"/>
                    </a:lnTo>
                    <a:lnTo>
                      <a:pt x="2628" y="1095"/>
                    </a:lnTo>
                    <a:lnTo>
                      <a:pt x="2653" y="1032"/>
                    </a:lnTo>
                    <a:lnTo>
                      <a:pt x="2679" y="974"/>
                    </a:lnTo>
                    <a:lnTo>
                      <a:pt x="2706" y="912"/>
                    </a:lnTo>
                    <a:lnTo>
                      <a:pt x="2732" y="853"/>
                    </a:lnTo>
                    <a:lnTo>
                      <a:pt x="2751" y="791"/>
                    </a:lnTo>
                    <a:lnTo>
                      <a:pt x="2770" y="726"/>
                    </a:lnTo>
                    <a:lnTo>
                      <a:pt x="2791" y="664"/>
                    </a:lnTo>
                    <a:lnTo>
                      <a:pt x="2806" y="598"/>
                    </a:lnTo>
                    <a:lnTo>
                      <a:pt x="2823" y="537"/>
                    </a:lnTo>
                    <a:lnTo>
                      <a:pt x="2836" y="471"/>
                    </a:lnTo>
                    <a:lnTo>
                      <a:pt x="2849" y="406"/>
                    </a:lnTo>
                    <a:lnTo>
                      <a:pt x="2859" y="337"/>
                    </a:lnTo>
                    <a:lnTo>
                      <a:pt x="2868" y="272"/>
                    </a:lnTo>
                    <a:lnTo>
                      <a:pt x="2876" y="204"/>
                    </a:lnTo>
                    <a:lnTo>
                      <a:pt x="2878" y="138"/>
                    </a:lnTo>
                    <a:lnTo>
                      <a:pt x="2882" y="70"/>
                    </a:lnTo>
                    <a:lnTo>
                      <a:pt x="2882" y="0"/>
                    </a:lnTo>
                    <a:lnTo>
                      <a:pt x="2804" y="0"/>
                    </a:lnTo>
                    <a:lnTo>
                      <a:pt x="2804" y="66"/>
                    </a:lnTo>
                    <a:lnTo>
                      <a:pt x="2800" y="134"/>
                    </a:lnTo>
                    <a:lnTo>
                      <a:pt x="2794" y="200"/>
                    </a:lnTo>
                    <a:lnTo>
                      <a:pt x="2791" y="265"/>
                    </a:lnTo>
                    <a:lnTo>
                      <a:pt x="2781" y="327"/>
                    </a:lnTo>
                    <a:lnTo>
                      <a:pt x="2770" y="393"/>
                    </a:lnTo>
                    <a:lnTo>
                      <a:pt x="2758" y="458"/>
                    </a:lnTo>
                    <a:lnTo>
                      <a:pt x="2749" y="520"/>
                    </a:lnTo>
                    <a:lnTo>
                      <a:pt x="2732" y="582"/>
                    </a:lnTo>
                    <a:lnTo>
                      <a:pt x="2715" y="647"/>
                    </a:lnTo>
                    <a:lnTo>
                      <a:pt x="2696" y="706"/>
                    </a:lnTo>
                    <a:lnTo>
                      <a:pt x="2677" y="768"/>
                    </a:lnTo>
                    <a:lnTo>
                      <a:pt x="2656" y="827"/>
                    </a:lnTo>
                    <a:lnTo>
                      <a:pt x="2634" y="889"/>
                    </a:lnTo>
                    <a:lnTo>
                      <a:pt x="2607" y="947"/>
                    </a:lnTo>
                    <a:lnTo>
                      <a:pt x="2581" y="1006"/>
                    </a:lnTo>
                    <a:lnTo>
                      <a:pt x="2556" y="1061"/>
                    </a:lnTo>
                    <a:lnTo>
                      <a:pt x="2526" y="1121"/>
                    </a:lnTo>
                    <a:lnTo>
                      <a:pt x="2497" y="1176"/>
                    </a:lnTo>
                    <a:lnTo>
                      <a:pt x="2464" y="1231"/>
                    </a:lnTo>
                    <a:lnTo>
                      <a:pt x="2431" y="1286"/>
                    </a:lnTo>
                    <a:lnTo>
                      <a:pt x="2395" y="1339"/>
                    </a:lnTo>
                    <a:lnTo>
                      <a:pt x="2359" y="1392"/>
                    </a:lnTo>
                    <a:lnTo>
                      <a:pt x="2324" y="1443"/>
                    </a:lnTo>
                    <a:lnTo>
                      <a:pt x="2284" y="1496"/>
                    </a:lnTo>
                    <a:lnTo>
                      <a:pt x="2246" y="1545"/>
                    </a:lnTo>
                    <a:lnTo>
                      <a:pt x="2204" y="1594"/>
                    </a:lnTo>
                    <a:lnTo>
                      <a:pt x="2164" y="1643"/>
                    </a:lnTo>
                    <a:lnTo>
                      <a:pt x="2119" y="1691"/>
                    </a:lnTo>
                    <a:lnTo>
                      <a:pt x="2076" y="1738"/>
                    </a:lnTo>
                    <a:lnTo>
                      <a:pt x="2027" y="1783"/>
                    </a:lnTo>
                    <a:lnTo>
                      <a:pt x="1981" y="1829"/>
                    </a:lnTo>
                    <a:lnTo>
                      <a:pt x="1932" y="1872"/>
                    </a:lnTo>
                    <a:lnTo>
                      <a:pt x="1883" y="1914"/>
                    </a:lnTo>
                    <a:lnTo>
                      <a:pt x="1835" y="1953"/>
                    </a:lnTo>
                    <a:lnTo>
                      <a:pt x="1782" y="1995"/>
                    </a:lnTo>
                    <a:lnTo>
                      <a:pt x="1729" y="2035"/>
                    </a:lnTo>
                    <a:lnTo>
                      <a:pt x="1678" y="2071"/>
                    </a:lnTo>
                    <a:lnTo>
                      <a:pt x="1622" y="2107"/>
                    </a:lnTo>
                    <a:lnTo>
                      <a:pt x="1567" y="2143"/>
                    </a:lnTo>
                    <a:lnTo>
                      <a:pt x="1511" y="2178"/>
                    </a:lnTo>
                    <a:lnTo>
                      <a:pt x="1453" y="2211"/>
                    </a:lnTo>
                    <a:lnTo>
                      <a:pt x="1394" y="2243"/>
                    </a:lnTo>
                    <a:lnTo>
                      <a:pt x="1335" y="2273"/>
                    </a:lnTo>
                    <a:lnTo>
                      <a:pt x="1277" y="2302"/>
                    </a:lnTo>
                    <a:lnTo>
                      <a:pt x="1214" y="2332"/>
                    </a:lnTo>
                    <a:lnTo>
                      <a:pt x="1152" y="2358"/>
                    </a:lnTo>
                    <a:lnTo>
                      <a:pt x="1090" y="2381"/>
                    </a:lnTo>
                    <a:lnTo>
                      <a:pt x="1029" y="2406"/>
                    </a:lnTo>
                    <a:lnTo>
                      <a:pt x="963" y="2430"/>
                    </a:lnTo>
                    <a:lnTo>
                      <a:pt x="897" y="2449"/>
                    </a:lnTo>
                    <a:lnTo>
                      <a:pt x="832" y="2468"/>
                    </a:lnTo>
                    <a:lnTo>
                      <a:pt x="768" y="2489"/>
                    </a:lnTo>
                    <a:lnTo>
                      <a:pt x="702" y="2504"/>
                    </a:lnTo>
                    <a:lnTo>
                      <a:pt x="634" y="2521"/>
                    </a:lnTo>
                    <a:lnTo>
                      <a:pt x="564" y="2534"/>
                    </a:lnTo>
                    <a:lnTo>
                      <a:pt x="496" y="2547"/>
                    </a:lnTo>
                    <a:lnTo>
                      <a:pt x="428" y="2557"/>
                    </a:lnTo>
                    <a:lnTo>
                      <a:pt x="356" y="2567"/>
                    </a:lnTo>
                    <a:lnTo>
                      <a:pt x="287" y="2574"/>
                    </a:lnTo>
                    <a:lnTo>
                      <a:pt x="216" y="2580"/>
                    </a:lnTo>
                    <a:lnTo>
                      <a:pt x="144" y="2583"/>
                    </a:lnTo>
                    <a:lnTo>
                      <a:pt x="72" y="2587"/>
                    </a:lnTo>
                    <a:lnTo>
                      <a:pt x="0" y="2587"/>
                    </a:lnTo>
                    <a:lnTo>
                      <a:pt x="0" y="26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9" name="Freeform 391"/>
              <p:cNvSpPr>
                <a:spLocks/>
              </p:cNvSpPr>
              <p:nvPr/>
            </p:nvSpPr>
            <p:spPr bwMode="auto">
              <a:xfrm>
                <a:off x="1948" y="2316"/>
                <a:ext cx="720" cy="665"/>
              </a:xfrm>
              <a:custGeom>
                <a:avLst/>
                <a:gdLst/>
                <a:ahLst/>
                <a:cxnLst>
                  <a:cxn ang="0">
                    <a:pos x="2" y="138"/>
                  </a:cxn>
                  <a:cxn ang="0">
                    <a:pos x="23" y="337"/>
                  </a:cxn>
                  <a:cxn ang="0">
                    <a:pos x="59" y="537"/>
                  </a:cxn>
                  <a:cxn ang="0">
                    <a:pos x="108" y="726"/>
                  </a:cxn>
                  <a:cxn ang="0">
                    <a:pos x="172" y="912"/>
                  </a:cxn>
                  <a:cxn ang="0">
                    <a:pos x="254" y="1095"/>
                  </a:cxn>
                  <a:cxn ang="0">
                    <a:pos x="350" y="1267"/>
                  </a:cxn>
                  <a:cxn ang="0">
                    <a:pos x="454" y="1430"/>
                  </a:cxn>
                  <a:cxn ang="0">
                    <a:pos x="571" y="1591"/>
                  </a:cxn>
                  <a:cxn ang="0">
                    <a:pos x="702" y="1738"/>
                  </a:cxn>
                  <a:cxn ang="0">
                    <a:pos x="845" y="1878"/>
                  </a:cxn>
                  <a:cxn ang="0">
                    <a:pos x="995" y="2008"/>
                  </a:cxn>
                  <a:cxn ang="0">
                    <a:pos x="1158" y="2129"/>
                  </a:cxn>
                  <a:cxn ang="0">
                    <a:pos x="1328" y="2241"/>
                  </a:cxn>
                  <a:cxn ang="0">
                    <a:pos x="1508" y="2334"/>
                  </a:cxn>
                  <a:cxn ang="0">
                    <a:pos x="1697" y="2423"/>
                  </a:cxn>
                  <a:cxn ang="0">
                    <a:pos x="1890" y="2498"/>
                  </a:cxn>
                  <a:cxn ang="0">
                    <a:pos x="2091" y="2557"/>
                  </a:cxn>
                  <a:cxn ang="0">
                    <a:pos x="2301" y="2606"/>
                  </a:cxn>
                  <a:cxn ang="0">
                    <a:pos x="2513" y="2638"/>
                  </a:cxn>
                  <a:cxn ang="0">
                    <a:pos x="2732" y="2655"/>
                  </a:cxn>
                  <a:cxn ang="0">
                    <a:pos x="2878" y="2587"/>
                  </a:cxn>
                  <a:cxn ang="0">
                    <a:pos x="2662" y="2580"/>
                  </a:cxn>
                  <a:cxn ang="0">
                    <a:pos x="2454" y="2557"/>
                  </a:cxn>
                  <a:cxn ang="0">
                    <a:pos x="2248" y="2521"/>
                  </a:cxn>
                  <a:cxn ang="0">
                    <a:pos x="2046" y="2468"/>
                  </a:cxn>
                  <a:cxn ang="0">
                    <a:pos x="1854" y="2406"/>
                  </a:cxn>
                  <a:cxn ang="0">
                    <a:pos x="1667" y="2332"/>
                  </a:cxn>
                  <a:cxn ang="0">
                    <a:pos x="1485" y="2243"/>
                  </a:cxn>
                  <a:cxn ang="0">
                    <a:pos x="1315" y="2143"/>
                  </a:cxn>
                  <a:cxn ang="0">
                    <a:pos x="1152" y="2035"/>
                  </a:cxn>
                  <a:cxn ang="0">
                    <a:pos x="999" y="1914"/>
                  </a:cxn>
                  <a:cxn ang="0">
                    <a:pos x="852" y="1783"/>
                  </a:cxn>
                  <a:cxn ang="0">
                    <a:pos x="717" y="1643"/>
                  </a:cxn>
                  <a:cxn ang="0">
                    <a:pos x="598" y="1496"/>
                  </a:cxn>
                  <a:cxn ang="0">
                    <a:pos x="483" y="1339"/>
                  </a:cxn>
                  <a:cxn ang="0">
                    <a:pos x="384" y="1176"/>
                  </a:cxn>
                  <a:cxn ang="0">
                    <a:pos x="299" y="1006"/>
                  </a:cxn>
                  <a:cxn ang="0">
                    <a:pos x="225" y="827"/>
                  </a:cxn>
                  <a:cxn ang="0">
                    <a:pos x="166" y="647"/>
                  </a:cxn>
                  <a:cxn ang="0">
                    <a:pos x="121" y="458"/>
                  </a:cxn>
                  <a:cxn ang="0">
                    <a:pos x="91" y="265"/>
                  </a:cxn>
                  <a:cxn ang="0">
                    <a:pos x="78" y="66"/>
                  </a:cxn>
                </a:cxnLst>
                <a:rect l="0" t="0" r="r" b="b"/>
                <a:pathLst>
                  <a:path w="2878" h="2659">
                    <a:moveTo>
                      <a:pt x="0" y="0"/>
                    </a:moveTo>
                    <a:lnTo>
                      <a:pt x="0" y="70"/>
                    </a:lnTo>
                    <a:lnTo>
                      <a:pt x="2" y="138"/>
                    </a:lnTo>
                    <a:lnTo>
                      <a:pt x="6" y="204"/>
                    </a:lnTo>
                    <a:lnTo>
                      <a:pt x="13" y="272"/>
                    </a:lnTo>
                    <a:lnTo>
                      <a:pt x="23" y="337"/>
                    </a:lnTo>
                    <a:lnTo>
                      <a:pt x="32" y="406"/>
                    </a:lnTo>
                    <a:lnTo>
                      <a:pt x="45" y="471"/>
                    </a:lnTo>
                    <a:lnTo>
                      <a:pt x="59" y="537"/>
                    </a:lnTo>
                    <a:lnTo>
                      <a:pt x="72" y="598"/>
                    </a:lnTo>
                    <a:lnTo>
                      <a:pt x="91" y="664"/>
                    </a:lnTo>
                    <a:lnTo>
                      <a:pt x="108" y="726"/>
                    </a:lnTo>
                    <a:lnTo>
                      <a:pt x="127" y="791"/>
                    </a:lnTo>
                    <a:lnTo>
                      <a:pt x="150" y="853"/>
                    </a:lnTo>
                    <a:lnTo>
                      <a:pt x="172" y="912"/>
                    </a:lnTo>
                    <a:lnTo>
                      <a:pt x="199" y="974"/>
                    </a:lnTo>
                    <a:lnTo>
                      <a:pt x="225" y="1032"/>
                    </a:lnTo>
                    <a:lnTo>
                      <a:pt x="254" y="1095"/>
                    </a:lnTo>
                    <a:lnTo>
                      <a:pt x="284" y="1150"/>
                    </a:lnTo>
                    <a:lnTo>
                      <a:pt x="316" y="1209"/>
                    </a:lnTo>
                    <a:lnTo>
                      <a:pt x="350" y="1267"/>
                    </a:lnTo>
                    <a:lnTo>
                      <a:pt x="382" y="1322"/>
                    </a:lnTo>
                    <a:lnTo>
                      <a:pt x="418" y="1375"/>
                    </a:lnTo>
                    <a:lnTo>
                      <a:pt x="454" y="1430"/>
                    </a:lnTo>
                    <a:lnTo>
                      <a:pt x="492" y="1486"/>
                    </a:lnTo>
                    <a:lnTo>
                      <a:pt x="532" y="1538"/>
                    </a:lnTo>
                    <a:lnTo>
                      <a:pt x="571" y="1591"/>
                    </a:lnTo>
                    <a:lnTo>
                      <a:pt x="613" y="1640"/>
                    </a:lnTo>
                    <a:lnTo>
                      <a:pt x="659" y="1689"/>
                    </a:lnTo>
                    <a:lnTo>
                      <a:pt x="702" y="1738"/>
                    </a:lnTo>
                    <a:lnTo>
                      <a:pt x="747" y="1787"/>
                    </a:lnTo>
                    <a:lnTo>
                      <a:pt x="796" y="1832"/>
                    </a:lnTo>
                    <a:lnTo>
                      <a:pt x="845" y="1878"/>
                    </a:lnTo>
                    <a:lnTo>
                      <a:pt x="895" y="1923"/>
                    </a:lnTo>
                    <a:lnTo>
                      <a:pt x="943" y="1965"/>
                    </a:lnTo>
                    <a:lnTo>
                      <a:pt x="995" y="2008"/>
                    </a:lnTo>
                    <a:lnTo>
                      <a:pt x="1048" y="2050"/>
                    </a:lnTo>
                    <a:lnTo>
                      <a:pt x="1103" y="2090"/>
                    </a:lnTo>
                    <a:lnTo>
                      <a:pt x="1158" y="2129"/>
                    </a:lnTo>
                    <a:lnTo>
                      <a:pt x="1213" y="2169"/>
                    </a:lnTo>
                    <a:lnTo>
                      <a:pt x="1269" y="2205"/>
                    </a:lnTo>
                    <a:lnTo>
                      <a:pt x="1328" y="2241"/>
                    </a:lnTo>
                    <a:lnTo>
                      <a:pt x="1387" y="2273"/>
                    </a:lnTo>
                    <a:lnTo>
                      <a:pt x="1446" y="2305"/>
                    </a:lnTo>
                    <a:lnTo>
                      <a:pt x="1508" y="2334"/>
                    </a:lnTo>
                    <a:lnTo>
                      <a:pt x="1570" y="2368"/>
                    </a:lnTo>
                    <a:lnTo>
                      <a:pt x="1631" y="2397"/>
                    </a:lnTo>
                    <a:lnTo>
                      <a:pt x="1697" y="2423"/>
                    </a:lnTo>
                    <a:lnTo>
                      <a:pt x="1758" y="2449"/>
                    </a:lnTo>
                    <a:lnTo>
                      <a:pt x="1824" y="2472"/>
                    </a:lnTo>
                    <a:lnTo>
                      <a:pt x="1890" y="2498"/>
                    </a:lnTo>
                    <a:lnTo>
                      <a:pt x="1958" y="2517"/>
                    </a:lnTo>
                    <a:lnTo>
                      <a:pt x="2026" y="2538"/>
                    </a:lnTo>
                    <a:lnTo>
                      <a:pt x="2091" y="2557"/>
                    </a:lnTo>
                    <a:lnTo>
                      <a:pt x="2161" y="2574"/>
                    </a:lnTo>
                    <a:lnTo>
                      <a:pt x="2229" y="2589"/>
                    </a:lnTo>
                    <a:lnTo>
                      <a:pt x="2301" y="2606"/>
                    </a:lnTo>
                    <a:lnTo>
                      <a:pt x="2373" y="2616"/>
                    </a:lnTo>
                    <a:lnTo>
                      <a:pt x="2441" y="2629"/>
                    </a:lnTo>
                    <a:lnTo>
                      <a:pt x="2513" y="2638"/>
                    </a:lnTo>
                    <a:lnTo>
                      <a:pt x="2585" y="2644"/>
                    </a:lnTo>
                    <a:lnTo>
                      <a:pt x="2660" y="2652"/>
                    </a:lnTo>
                    <a:lnTo>
                      <a:pt x="2732" y="2655"/>
                    </a:lnTo>
                    <a:lnTo>
                      <a:pt x="2806" y="2659"/>
                    </a:lnTo>
                    <a:lnTo>
                      <a:pt x="2878" y="2659"/>
                    </a:lnTo>
                    <a:lnTo>
                      <a:pt x="2878" y="2587"/>
                    </a:lnTo>
                    <a:lnTo>
                      <a:pt x="2806" y="2587"/>
                    </a:lnTo>
                    <a:lnTo>
                      <a:pt x="2734" y="2583"/>
                    </a:lnTo>
                    <a:lnTo>
                      <a:pt x="2662" y="2580"/>
                    </a:lnTo>
                    <a:lnTo>
                      <a:pt x="2594" y="2574"/>
                    </a:lnTo>
                    <a:lnTo>
                      <a:pt x="2522" y="2567"/>
                    </a:lnTo>
                    <a:lnTo>
                      <a:pt x="2454" y="2557"/>
                    </a:lnTo>
                    <a:lnTo>
                      <a:pt x="2386" y="2547"/>
                    </a:lnTo>
                    <a:lnTo>
                      <a:pt x="2316" y="2534"/>
                    </a:lnTo>
                    <a:lnTo>
                      <a:pt x="2248" y="2521"/>
                    </a:lnTo>
                    <a:lnTo>
                      <a:pt x="2180" y="2504"/>
                    </a:lnTo>
                    <a:lnTo>
                      <a:pt x="2115" y="2489"/>
                    </a:lnTo>
                    <a:lnTo>
                      <a:pt x="2046" y="2468"/>
                    </a:lnTo>
                    <a:lnTo>
                      <a:pt x="1981" y="2449"/>
                    </a:lnTo>
                    <a:lnTo>
                      <a:pt x="1919" y="2430"/>
                    </a:lnTo>
                    <a:lnTo>
                      <a:pt x="1854" y="2406"/>
                    </a:lnTo>
                    <a:lnTo>
                      <a:pt x="1792" y="2381"/>
                    </a:lnTo>
                    <a:lnTo>
                      <a:pt x="1726" y="2358"/>
                    </a:lnTo>
                    <a:lnTo>
                      <a:pt x="1667" y="2332"/>
                    </a:lnTo>
                    <a:lnTo>
                      <a:pt x="1606" y="2302"/>
                    </a:lnTo>
                    <a:lnTo>
                      <a:pt x="1546" y="2273"/>
                    </a:lnTo>
                    <a:lnTo>
                      <a:pt x="1485" y="2243"/>
                    </a:lnTo>
                    <a:lnTo>
                      <a:pt x="1429" y="2211"/>
                    </a:lnTo>
                    <a:lnTo>
                      <a:pt x="1370" y="2178"/>
                    </a:lnTo>
                    <a:lnTo>
                      <a:pt x="1315" y="2143"/>
                    </a:lnTo>
                    <a:lnTo>
                      <a:pt x="1260" y="2107"/>
                    </a:lnTo>
                    <a:lnTo>
                      <a:pt x="1204" y="2071"/>
                    </a:lnTo>
                    <a:lnTo>
                      <a:pt x="1152" y="2035"/>
                    </a:lnTo>
                    <a:lnTo>
                      <a:pt x="1099" y="1995"/>
                    </a:lnTo>
                    <a:lnTo>
                      <a:pt x="1048" y="1953"/>
                    </a:lnTo>
                    <a:lnTo>
                      <a:pt x="999" y="1914"/>
                    </a:lnTo>
                    <a:lnTo>
                      <a:pt x="950" y="1872"/>
                    </a:lnTo>
                    <a:lnTo>
                      <a:pt x="901" y="1829"/>
                    </a:lnTo>
                    <a:lnTo>
                      <a:pt x="852" y="1783"/>
                    </a:lnTo>
                    <a:lnTo>
                      <a:pt x="806" y="1738"/>
                    </a:lnTo>
                    <a:lnTo>
                      <a:pt x="764" y="1691"/>
                    </a:lnTo>
                    <a:lnTo>
                      <a:pt x="717" y="1643"/>
                    </a:lnTo>
                    <a:lnTo>
                      <a:pt x="675" y="1594"/>
                    </a:lnTo>
                    <a:lnTo>
                      <a:pt x="636" y="1545"/>
                    </a:lnTo>
                    <a:lnTo>
                      <a:pt x="598" y="1496"/>
                    </a:lnTo>
                    <a:lnTo>
                      <a:pt x="558" y="1443"/>
                    </a:lnTo>
                    <a:lnTo>
                      <a:pt x="519" y="1392"/>
                    </a:lnTo>
                    <a:lnTo>
                      <a:pt x="483" y="1339"/>
                    </a:lnTo>
                    <a:lnTo>
                      <a:pt x="450" y="1286"/>
                    </a:lnTo>
                    <a:lnTo>
                      <a:pt x="418" y="1231"/>
                    </a:lnTo>
                    <a:lnTo>
                      <a:pt x="384" y="1176"/>
                    </a:lnTo>
                    <a:lnTo>
                      <a:pt x="356" y="1121"/>
                    </a:lnTo>
                    <a:lnTo>
                      <a:pt x="326" y="1061"/>
                    </a:lnTo>
                    <a:lnTo>
                      <a:pt x="299" y="1006"/>
                    </a:lnTo>
                    <a:lnTo>
                      <a:pt x="271" y="947"/>
                    </a:lnTo>
                    <a:lnTo>
                      <a:pt x="248" y="889"/>
                    </a:lnTo>
                    <a:lnTo>
                      <a:pt x="225" y="827"/>
                    </a:lnTo>
                    <a:lnTo>
                      <a:pt x="206" y="768"/>
                    </a:lnTo>
                    <a:lnTo>
                      <a:pt x="182" y="706"/>
                    </a:lnTo>
                    <a:lnTo>
                      <a:pt x="166" y="647"/>
                    </a:lnTo>
                    <a:lnTo>
                      <a:pt x="150" y="582"/>
                    </a:lnTo>
                    <a:lnTo>
                      <a:pt x="134" y="520"/>
                    </a:lnTo>
                    <a:lnTo>
                      <a:pt x="121" y="458"/>
                    </a:lnTo>
                    <a:lnTo>
                      <a:pt x="110" y="393"/>
                    </a:lnTo>
                    <a:lnTo>
                      <a:pt x="101" y="327"/>
                    </a:lnTo>
                    <a:lnTo>
                      <a:pt x="91" y="265"/>
                    </a:lnTo>
                    <a:lnTo>
                      <a:pt x="85" y="200"/>
                    </a:lnTo>
                    <a:lnTo>
                      <a:pt x="81" y="134"/>
                    </a:lnTo>
                    <a:lnTo>
                      <a:pt x="78" y="66"/>
                    </a:lnTo>
                    <a:lnTo>
                      <a:pt x="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0" name="Freeform 392"/>
              <p:cNvSpPr>
                <a:spLocks/>
              </p:cNvSpPr>
              <p:nvPr/>
            </p:nvSpPr>
            <p:spPr bwMode="auto">
              <a:xfrm>
                <a:off x="1948" y="1652"/>
                <a:ext cx="720" cy="664"/>
              </a:xfrm>
              <a:custGeom>
                <a:avLst/>
                <a:gdLst/>
                <a:ahLst/>
                <a:cxnLst>
                  <a:cxn ang="0">
                    <a:pos x="2732" y="2"/>
                  </a:cxn>
                  <a:cxn ang="0">
                    <a:pos x="2513" y="19"/>
                  </a:cxn>
                  <a:cxn ang="0">
                    <a:pos x="2301" y="52"/>
                  </a:cxn>
                  <a:cxn ang="0">
                    <a:pos x="2091" y="101"/>
                  </a:cxn>
                  <a:cxn ang="0">
                    <a:pos x="1890" y="159"/>
                  </a:cxn>
                  <a:cxn ang="0">
                    <a:pos x="1697" y="231"/>
                  </a:cxn>
                  <a:cxn ang="0">
                    <a:pos x="1508" y="320"/>
                  </a:cxn>
                  <a:cxn ang="0">
                    <a:pos x="1328" y="418"/>
                  </a:cxn>
                  <a:cxn ang="0">
                    <a:pos x="1158" y="528"/>
                  </a:cxn>
                  <a:cxn ang="0">
                    <a:pos x="995" y="649"/>
                  </a:cxn>
                  <a:cxn ang="0">
                    <a:pos x="845" y="776"/>
                  </a:cxn>
                  <a:cxn ang="0">
                    <a:pos x="702" y="920"/>
                  </a:cxn>
                  <a:cxn ang="0">
                    <a:pos x="571" y="1067"/>
                  </a:cxn>
                  <a:cxn ang="0">
                    <a:pos x="454" y="1224"/>
                  </a:cxn>
                  <a:cxn ang="0">
                    <a:pos x="350" y="1390"/>
                  </a:cxn>
                  <a:cxn ang="0">
                    <a:pos x="254" y="1563"/>
                  </a:cxn>
                  <a:cxn ang="0">
                    <a:pos x="172" y="1742"/>
                  </a:cxn>
                  <a:cxn ang="0">
                    <a:pos x="108" y="1929"/>
                  </a:cxn>
                  <a:cxn ang="0">
                    <a:pos x="59" y="2121"/>
                  </a:cxn>
                  <a:cxn ang="0">
                    <a:pos x="23" y="2317"/>
                  </a:cxn>
                  <a:cxn ang="0">
                    <a:pos x="2" y="2520"/>
                  </a:cxn>
                  <a:cxn ang="0">
                    <a:pos x="78" y="2656"/>
                  </a:cxn>
                  <a:cxn ang="0">
                    <a:pos x="85" y="2457"/>
                  </a:cxn>
                  <a:cxn ang="0">
                    <a:pos x="110" y="2262"/>
                  </a:cxn>
                  <a:cxn ang="0">
                    <a:pos x="150" y="2073"/>
                  </a:cxn>
                  <a:cxn ang="0">
                    <a:pos x="206" y="1890"/>
                  </a:cxn>
                  <a:cxn ang="0">
                    <a:pos x="271" y="1710"/>
                  </a:cxn>
                  <a:cxn ang="0">
                    <a:pos x="356" y="1538"/>
                  </a:cxn>
                  <a:cxn ang="0">
                    <a:pos x="450" y="1370"/>
                  </a:cxn>
                  <a:cxn ang="0">
                    <a:pos x="558" y="1214"/>
                  </a:cxn>
                  <a:cxn ang="0">
                    <a:pos x="675" y="1061"/>
                  </a:cxn>
                  <a:cxn ang="0">
                    <a:pos x="806" y="920"/>
                  </a:cxn>
                  <a:cxn ang="0">
                    <a:pos x="950" y="787"/>
                  </a:cxn>
                  <a:cxn ang="0">
                    <a:pos x="1099" y="662"/>
                  </a:cxn>
                  <a:cxn ang="0">
                    <a:pos x="1260" y="547"/>
                  </a:cxn>
                  <a:cxn ang="0">
                    <a:pos x="1429" y="447"/>
                  </a:cxn>
                  <a:cxn ang="0">
                    <a:pos x="1606" y="356"/>
                  </a:cxn>
                  <a:cxn ang="0">
                    <a:pos x="1792" y="274"/>
                  </a:cxn>
                  <a:cxn ang="0">
                    <a:pos x="1981" y="208"/>
                  </a:cxn>
                  <a:cxn ang="0">
                    <a:pos x="2180" y="153"/>
                  </a:cxn>
                  <a:cxn ang="0">
                    <a:pos x="2386" y="110"/>
                  </a:cxn>
                  <a:cxn ang="0">
                    <a:pos x="2594" y="85"/>
                  </a:cxn>
                  <a:cxn ang="0">
                    <a:pos x="2806" y="72"/>
                  </a:cxn>
                </a:cxnLst>
                <a:rect l="0" t="0" r="r" b="b"/>
                <a:pathLst>
                  <a:path w="2878" h="2656">
                    <a:moveTo>
                      <a:pt x="2878" y="0"/>
                    </a:moveTo>
                    <a:lnTo>
                      <a:pt x="2806" y="0"/>
                    </a:lnTo>
                    <a:lnTo>
                      <a:pt x="2732" y="2"/>
                    </a:lnTo>
                    <a:lnTo>
                      <a:pt x="2660" y="6"/>
                    </a:lnTo>
                    <a:lnTo>
                      <a:pt x="2585" y="13"/>
                    </a:lnTo>
                    <a:lnTo>
                      <a:pt x="2513" y="19"/>
                    </a:lnTo>
                    <a:lnTo>
                      <a:pt x="2441" y="29"/>
                    </a:lnTo>
                    <a:lnTo>
                      <a:pt x="2373" y="38"/>
                    </a:lnTo>
                    <a:lnTo>
                      <a:pt x="2301" y="52"/>
                    </a:lnTo>
                    <a:lnTo>
                      <a:pt x="2229" y="68"/>
                    </a:lnTo>
                    <a:lnTo>
                      <a:pt x="2161" y="81"/>
                    </a:lnTo>
                    <a:lnTo>
                      <a:pt x="2091" y="101"/>
                    </a:lnTo>
                    <a:lnTo>
                      <a:pt x="2026" y="117"/>
                    </a:lnTo>
                    <a:lnTo>
                      <a:pt x="1958" y="137"/>
                    </a:lnTo>
                    <a:lnTo>
                      <a:pt x="1890" y="159"/>
                    </a:lnTo>
                    <a:lnTo>
                      <a:pt x="1824" y="182"/>
                    </a:lnTo>
                    <a:lnTo>
                      <a:pt x="1758" y="208"/>
                    </a:lnTo>
                    <a:lnTo>
                      <a:pt x="1697" y="231"/>
                    </a:lnTo>
                    <a:lnTo>
                      <a:pt x="1631" y="261"/>
                    </a:lnTo>
                    <a:lnTo>
                      <a:pt x="1570" y="290"/>
                    </a:lnTo>
                    <a:lnTo>
                      <a:pt x="1508" y="320"/>
                    </a:lnTo>
                    <a:lnTo>
                      <a:pt x="1446" y="352"/>
                    </a:lnTo>
                    <a:lnTo>
                      <a:pt x="1387" y="384"/>
                    </a:lnTo>
                    <a:lnTo>
                      <a:pt x="1328" y="418"/>
                    </a:lnTo>
                    <a:lnTo>
                      <a:pt x="1269" y="454"/>
                    </a:lnTo>
                    <a:lnTo>
                      <a:pt x="1213" y="490"/>
                    </a:lnTo>
                    <a:lnTo>
                      <a:pt x="1158" y="528"/>
                    </a:lnTo>
                    <a:lnTo>
                      <a:pt x="1103" y="568"/>
                    </a:lnTo>
                    <a:lnTo>
                      <a:pt x="1048" y="607"/>
                    </a:lnTo>
                    <a:lnTo>
                      <a:pt x="995" y="649"/>
                    </a:lnTo>
                    <a:lnTo>
                      <a:pt x="943" y="689"/>
                    </a:lnTo>
                    <a:lnTo>
                      <a:pt x="895" y="734"/>
                    </a:lnTo>
                    <a:lnTo>
                      <a:pt x="845" y="776"/>
                    </a:lnTo>
                    <a:lnTo>
                      <a:pt x="796" y="825"/>
                    </a:lnTo>
                    <a:lnTo>
                      <a:pt x="747" y="872"/>
                    </a:lnTo>
                    <a:lnTo>
                      <a:pt x="702" y="920"/>
                    </a:lnTo>
                    <a:lnTo>
                      <a:pt x="659" y="965"/>
                    </a:lnTo>
                    <a:lnTo>
                      <a:pt x="613" y="1018"/>
                    </a:lnTo>
                    <a:lnTo>
                      <a:pt x="571" y="1067"/>
                    </a:lnTo>
                    <a:lnTo>
                      <a:pt x="532" y="1120"/>
                    </a:lnTo>
                    <a:lnTo>
                      <a:pt x="492" y="1171"/>
                    </a:lnTo>
                    <a:lnTo>
                      <a:pt x="454" y="1224"/>
                    </a:lnTo>
                    <a:lnTo>
                      <a:pt x="418" y="1279"/>
                    </a:lnTo>
                    <a:lnTo>
                      <a:pt x="382" y="1334"/>
                    </a:lnTo>
                    <a:lnTo>
                      <a:pt x="350" y="1390"/>
                    </a:lnTo>
                    <a:lnTo>
                      <a:pt x="316" y="1449"/>
                    </a:lnTo>
                    <a:lnTo>
                      <a:pt x="284" y="1504"/>
                    </a:lnTo>
                    <a:lnTo>
                      <a:pt x="254" y="1563"/>
                    </a:lnTo>
                    <a:lnTo>
                      <a:pt x="225" y="1625"/>
                    </a:lnTo>
                    <a:lnTo>
                      <a:pt x="199" y="1684"/>
                    </a:lnTo>
                    <a:lnTo>
                      <a:pt x="172" y="1742"/>
                    </a:lnTo>
                    <a:lnTo>
                      <a:pt x="150" y="1805"/>
                    </a:lnTo>
                    <a:lnTo>
                      <a:pt x="127" y="1867"/>
                    </a:lnTo>
                    <a:lnTo>
                      <a:pt x="108" y="1929"/>
                    </a:lnTo>
                    <a:lnTo>
                      <a:pt x="91" y="1994"/>
                    </a:lnTo>
                    <a:lnTo>
                      <a:pt x="72" y="2056"/>
                    </a:lnTo>
                    <a:lnTo>
                      <a:pt x="59" y="2121"/>
                    </a:lnTo>
                    <a:lnTo>
                      <a:pt x="45" y="2187"/>
                    </a:lnTo>
                    <a:lnTo>
                      <a:pt x="32" y="2253"/>
                    </a:lnTo>
                    <a:lnTo>
                      <a:pt x="23" y="2317"/>
                    </a:lnTo>
                    <a:lnTo>
                      <a:pt x="13" y="2386"/>
                    </a:lnTo>
                    <a:lnTo>
                      <a:pt x="6" y="2451"/>
                    </a:lnTo>
                    <a:lnTo>
                      <a:pt x="2" y="2520"/>
                    </a:lnTo>
                    <a:lnTo>
                      <a:pt x="0" y="2588"/>
                    </a:lnTo>
                    <a:lnTo>
                      <a:pt x="0" y="2656"/>
                    </a:lnTo>
                    <a:lnTo>
                      <a:pt x="78" y="2656"/>
                    </a:lnTo>
                    <a:lnTo>
                      <a:pt x="78" y="2588"/>
                    </a:lnTo>
                    <a:lnTo>
                      <a:pt x="81" y="2523"/>
                    </a:lnTo>
                    <a:lnTo>
                      <a:pt x="85" y="2457"/>
                    </a:lnTo>
                    <a:lnTo>
                      <a:pt x="91" y="2393"/>
                    </a:lnTo>
                    <a:lnTo>
                      <a:pt x="101" y="2327"/>
                    </a:lnTo>
                    <a:lnTo>
                      <a:pt x="110" y="2262"/>
                    </a:lnTo>
                    <a:lnTo>
                      <a:pt x="121" y="2200"/>
                    </a:lnTo>
                    <a:lnTo>
                      <a:pt x="134" y="2138"/>
                    </a:lnTo>
                    <a:lnTo>
                      <a:pt x="150" y="2073"/>
                    </a:lnTo>
                    <a:lnTo>
                      <a:pt x="166" y="2011"/>
                    </a:lnTo>
                    <a:lnTo>
                      <a:pt x="182" y="1952"/>
                    </a:lnTo>
                    <a:lnTo>
                      <a:pt x="206" y="1890"/>
                    </a:lnTo>
                    <a:lnTo>
                      <a:pt x="225" y="1827"/>
                    </a:lnTo>
                    <a:lnTo>
                      <a:pt x="248" y="1769"/>
                    </a:lnTo>
                    <a:lnTo>
                      <a:pt x="271" y="1710"/>
                    </a:lnTo>
                    <a:lnTo>
                      <a:pt x="299" y="1651"/>
                    </a:lnTo>
                    <a:lnTo>
                      <a:pt x="326" y="1593"/>
                    </a:lnTo>
                    <a:lnTo>
                      <a:pt x="356" y="1538"/>
                    </a:lnTo>
                    <a:lnTo>
                      <a:pt x="384" y="1481"/>
                    </a:lnTo>
                    <a:lnTo>
                      <a:pt x="418" y="1426"/>
                    </a:lnTo>
                    <a:lnTo>
                      <a:pt x="450" y="1370"/>
                    </a:lnTo>
                    <a:lnTo>
                      <a:pt x="483" y="1318"/>
                    </a:lnTo>
                    <a:lnTo>
                      <a:pt x="519" y="1266"/>
                    </a:lnTo>
                    <a:lnTo>
                      <a:pt x="558" y="1214"/>
                    </a:lnTo>
                    <a:lnTo>
                      <a:pt x="598" y="1162"/>
                    </a:lnTo>
                    <a:lnTo>
                      <a:pt x="636" y="1113"/>
                    </a:lnTo>
                    <a:lnTo>
                      <a:pt x="675" y="1061"/>
                    </a:lnTo>
                    <a:lnTo>
                      <a:pt x="717" y="1014"/>
                    </a:lnTo>
                    <a:lnTo>
                      <a:pt x="764" y="965"/>
                    </a:lnTo>
                    <a:lnTo>
                      <a:pt x="806" y="920"/>
                    </a:lnTo>
                    <a:lnTo>
                      <a:pt x="852" y="874"/>
                    </a:lnTo>
                    <a:lnTo>
                      <a:pt x="901" y="829"/>
                    </a:lnTo>
                    <a:lnTo>
                      <a:pt x="950" y="787"/>
                    </a:lnTo>
                    <a:lnTo>
                      <a:pt x="999" y="744"/>
                    </a:lnTo>
                    <a:lnTo>
                      <a:pt x="1048" y="702"/>
                    </a:lnTo>
                    <a:lnTo>
                      <a:pt x="1099" y="662"/>
                    </a:lnTo>
                    <a:lnTo>
                      <a:pt x="1152" y="623"/>
                    </a:lnTo>
                    <a:lnTo>
                      <a:pt x="1204" y="583"/>
                    </a:lnTo>
                    <a:lnTo>
                      <a:pt x="1260" y="547"/>
                    </a:lnTo>
                    <a:lnTo>
                      <a:pt x="1315" y="511"/>
                    </a:lnTo>
                    <a:lnTo>
                      <a:pt x="1370" y="479"/>
                    </a:lnTo>
                    <a:lnTo>
                      <a:pt x="1429" y="447"/>
                    </a:lnTo>
                    <a:lnTo>
                      <a:pt x="1485" y="414"/>
                    </a:lnTo>
                    <a:lnTo>
                      <a:pt x="1546" y="384"/>
                    </a:lnTo>
                    <a:lnTo>
                      <a:pt x="1606" y="356"/>
                    </a:lnTo>
                    <a:lnTo>
                      <a:pt x="1667" y="326"/>
                    </a:lnTo>
                    <a:lnTo>
                      <a:pt x="1726" y="299"/>
                    </a:lnTo>
                    <a:lnTo>
                      <a:pt x="1792" y="274"/>
                    </a:lnTo>
                    <a:lnTo>
                      <a:pt x="1854" y="250"/>
                    </a:lnTo>
                    <a:lnTo>
                      <a:pt x="1919" y="229"/>
                    </a:lnTo>
                    <a:lnTo>
                      <a:pt x="1981" y="208"/>
                    </a:lnTo>
                    <a:lnTo>
                      <a:pt x="2046" y="189"/>
                    </a:lnTo>
                    <a:lnTo>
                      <a:pt x="2115" y="169"/>
                    </a:lnTo>
                    <a:lnTo>
                      <a:pt x="2180" y="153"/>
                    </a:lnTo>
                    <a:lnTo>
                      <a:pt x="2248" y="137"/>
                    </a:lnTo>
                    <a:lnTo>
                      <a:pt x="2316" y="123"/>
                    </a:lnTo>
                    <a:lnTo>
                      <a:pt x="2386" y="110"/>
                    </a:lnTo>
                    <a:lnTo>
                      <a:pt x="2454" y="101"/>
                    </a:lnTo>
                    <a:lnTo>
                      <a:pt x="2522" y="91"/>
                    </a:lnTo>
                    <a:lnTo>
                      <a:pt x="2594" y="85"/>
                    </a:lnTo>
                    <a:lnTo>
                      <a:pt x="2662" y="78"/>
                    </a:lnTo>
                    <a:lnTo>
                      <a:pt x="2734" y="74"/>
                    </a:lnTo>
                    <a:lnTo>
                      <a:pt x="2806" y="72"/>
                    </a:lnTo>
                    <a:lnTo>
                      <a:pt x="2878" y="72"/>
                    </a:lnTo>
                    <a:lnTo>
                      <a:pt x="2878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1" name="Freeform 393"/>
              <p:cNvSpPr>
                <a:spLocks/>
              </p:cNvSpPr>
              <p:nvPr/>
            </p:nvSpPr>
            <p:spPr bwMode="auto">
              <a:xfrm>
                <a:off x="634" y="1299"/>
                <a:ext cx="164" cy="152"/>
              </a:xfrm>
              <a:custGeom>
                <a:avLst/>
                <a:gdLst/>
                <a:ahLst/>
                <a:cxnLst>
                  <a:cxn ang="0">
                    <a:pos x="363" y="3"/>
                  </a:cxn>
                  <a:cxn ang="0">
                    <a:pos x="412" y="13"/>
                  </a:cxn>
                  <a:cxn ang="0">
                    <a:pos x="458" y="26"/>
                  </a:cxn>
                  <a:cxn ang="0">
                    <a:pos x="500" y="45"/>
                  </a:cxn>
                  <a:cxn ang="0">
                    <a:pos x="539" y="72"/>
                  </a:cxn>
                  <a:cxn ang="0">
                    <a:pos x="571" y="101"/>
                  </a:cxn>
                  <a:cxn ang="0">
                    <a:pos x="601" y="137"/>
                  </a:cxn>
                  <a:cxn ang="0">
                    <a:pos x="624" y="177"/>
                  </a:cxn>
                  <a:cxn ang="0">
                    <a:pos x="643" y="215"/>
                  </a:cxn>
                  <a:cxn ang="0">
                    <a:pos x="653" y="258"/>
                  </a:cxn>
                  <a:cxn ang="0">
                    <a:pos x="656" y="306"/>
                  </a:cxn>
                  <a:cxn ang="0">
                    <a:pos x="653" y="353"/>
                  </a:cxn>
                  <a:cxn ang="0">
                    <a:pos x="643" y="395"/>
                  </a:cxn>
                  <a:cxn ang="0">
                    <a:pos x="624" y="438"/>
                  </a:cxn>
                  <a:cxn ang="0">
                    <a:pos x="601" y="476"/>
                  </a:cxn>
                  <a:cxn ang="0">
                    <a:pos x="571" y="510"/>
                  </a:cxn>
                  <a:cxn ang="0">
                    <a:pos x="539" y="542"/>
                  </a:cxn>
                  <a:cxn ang="0">
                    <a:pos x="500" y="565"/>
                  </a:cxn>
                  <a:cxn ang="0">
                    <a:pos x="458" y="588"/>
                  </a:cxn>
                  <a:cxn ang="0">
                    <a:pos x="412" y="601"/>
                  </a:cxn>
                  <a:cxn ang="0">
                    <a:pos x="363" y="607"/>
                  </a:cxn>
                  <a:cxn ang="0">
                    <a:pos x="310" y="610"/>
                  </a:cxn>
                  <a:cxn ang="0">
                    <a:pos x="261" y="603"/>
                  </a:cxn>
                  <a:cxn ang="0">
                    <a:pos x="216" y="591"/>
                  </a:cxn>
                  <a:cxn ang="0">
                    <a:pos x="170" y="575"/>
                  </a:cxn>
                  <a:cxn ang="0">
                    <a:pos x="131" y="548"/>
                  </a:cxn>
                  <a:cxn ang="0">
                    <a:pos x="95" y="522"/>
                  </a:cxn>
                  <a:cxn ang="0">
                    <a:pos x="66" y="486"/>
                  </a:cxn>
                  <a:cxn ang="0">
                    <a:pos x="40" y="450"/>
                  </a:cxn>
                  <a:cxn ang="0">
                    <a:pos x="20" y="412"/>
                  </a:cxn>
                  <a:cxn ang="0">
                    <a:pos x="7" y="369"/>
                  </a:cxn>
                  <a:cxn ang="0">
                    <a:pos x="0" y="321"/>
                  </a:cxn>
                  <a:cxn ang="0">
                    <a:pos x="0" y="274"/>
                  </a:cxn>
                  <a:cxn ang="0">
                    <a:pos x="11" y="232"/>
                  </a:cxn>
                  <a:cxn ang="0">
                    <a:pos x="26" y="186"/>
                  </a:cxn>
                  <a:cxn ang="0">
                    <a:pos x="47" y="151"/>
                  </a:cxn>
                  <a:cxn ang="0">
                    <a:pos x="76" y="115"/>
                  </a:cxn>
                  <a:cxn ang="0">
                    <a:pos x="108" y="81"/>
                  </a:cxn>
                  <a:cxn ang="0">
                    <a:pos x="144" y="52"/>
                  </a:cxn>
                  <a:cxn ang="0">
                    <a:pos x="187" y="33"/>
                  </a:cxn>
                  <a:cxn ang="0">
                    <a:pos x="232" y="16"/>
                  </a:cxn>
                  <a:cxn ang="0">
                    <a:pos x="278" y="7"/>
                  </a:cxn>
                  <a:cxn ang="0">
                    <a:pos x="331" y="0"/>
                  </a:cxn>
                </a:cxnLst>
                <a:rect l="0" t="0" r="r" b="b"/>
                <a:pathLst>
                  <a:path w="656" h="610">
                    <a:moveTo>
                      <a:pt x="331" y="0"/>
                    </a:moveTo>
                    <a:lnTo>
                      <a:pt x="346" y="3"/>
                    </a:lnTo>
                    <a:lnTo>
                      <a:pt x="363" y="3"/>
                    </a:lnTo>
                    <a:lnTo>
                      <a:pt x="379" y="7"/>
                    </a:lnTo>
                    <a:lnTo>
                      <a:pt x="395" y="9"/>
                    </a:lnTo>
                    <a:lnTo>
                      <a:pt x="412" y="13"/>
                    </a:lnTo>
                    <a:lnTo>
                      <a:pt x="424" y="16"/>
                    </a:lnTo>
                    <a:lnTo>
                      <a:pt x="441" y="20"/>
                    </a:lnTo>
                    <a:lnTo>
                      <a:pt x="458" y="26"/>
                    </a:lnTo>
                    <a:lnTo>
                      <a:pt x="471" y="33"/>
                    </a:lnTo>
                    <a:lnTo>
                      <a:pt x="486" y="39"/>
                    </a:lnTo>
                    <a:lnTo>
                      <a:pt x="500" y="45"/>
                    </a:lnTo>
                    <a:lnTo>
                      <a:pt x="513" y="52"/>
                    </a:lnTo>
                    <a:lnTo>
                      <a:pt x="526" y="62"/>
                    </a:lnTo>
                    <a:lnTo>
                      <a:pt x="539" y="72"/>
                    </a:lnTo>
                    <a:lnTo>
                      <a:pt x="549" y="81"/>
                    </a:lnTo>
                    <a:lnTo>
                      <a:pt x="562" y="92"/>
                    </a:lnTo>
                    <a:lnTo>
                      <a:pt x="571" y="101"/>
                    </a:lnTo>
                    <a:lnTo>
                      <a:pt x="581" y="115"/>
                    </a:lnTo>
                    <a:lnTo>
                      <a:pt x="592" y="124"/>
                    </a:lnTo>
                    <a:lnTo>
                      <a:pt x="601" y="137"/>
                    </a:lnTo>
                    <a:lnTo>
                      <a:pt x="611" y="151"/>
                    </a:lnTo>
                    <a:lnTo>
                      <a:pt x="617" y="164"/>
                    </a:lnTo>
                    <a:lnTo>
                      <a:pt x="624" y="177"/>
                    </a:lnTo>
                    <a:lnTo>
                      <a:pt x="634" y="186"/>
                    </a:lnTo>
                    <a:lnTo>
                      <a:pt x="637" y="202"/>
                    </a:lnTo>
                    <a:lnTo>
                      <a:pt x="643" y="215"/>
                    </a:lnTo>
                    <a:lnTo>
                      <a:pt x="647" y="232"/>
                    </a:lnTo>
                    <a:lnTo>
                      <a:pt x="649" y="245"/>
                    </a:lnTo>
                    <a:lnTo>
                      <a:pt x="653" y="258"/>
                    </a:lnTo>
                    <a:lnTo>
                      <a:pt x="656" y="274"/>
                    </a:lnTo>
                    <a:lnTo>
                      <a:pt x="656" y="291"/>
                    </a:lnTo>
                    <a:lnTo>
                      <a:pt x="656" y="306"/>
                    </a:lnTo>
                    <a:lnTo>
                      <a:pt x="656" y="321"/>
                    </a:lnTo>
                    <a:lnTo>
                      <a:pt x="656" y="336"/>
                    </a:lnTo>
                    <a:lnTo>
                      <a:pt x="653" y="353"/>
                    </a:lnTo>
                    <a:lnTo>
                      <a:pt x="649" y="369"/>
                    </a:lnTo>
                    <a:lnTo>
                      <a:pt x="647" y="382"/>
                    </a:lnTo>
                    <a:lnTo>
                      <a:pt x="643" y="395"/>
                    </a:lnTo>
                    <a:lnTo>
                      <a:pt x="637" y="412"/>
                    </a:lnTo>
                    <a:lnTo>
                      <a:pt x="634" y="425"/>
                    </a:lnTo>
                    <a:lnTo>
                      <a:pt x="624" y="438"/>
                    </a:lnTo>
                    <a:lnTo>
                      <a:pt x="617" y="450"/>
                    </a:lnTo>
                    <a:lnTo>
                      <a:pt x="611" y="463"/>
                    </a:lnTo>
                    <a:lnTo>
                      <a:pt x="601" y="476"/>
                    </a:lnTo>
                    <a:lnTo>
                      <a:pt x="592" y="486"/>
                    </a:lnTo>
                    <a:lnTo>
                      <a:pt x="581" y="499"/>
                    </a:lnTo>
                    <a:lnTo>
                      <a:pt x="571" y="510"/>
                    </a:lnTo>
                    <a:lnTo>
                      <a:pt x="562" y="522"/>
                    </a:lnTo>
                    <a:lnTo>
                      <a:pt x="549" y="529"/>
                    </a:lnTo>
                    <a:lnTo>
                      <a:pt x="539" y="542"/>
                    </a:lnTo>
                    <a:lnTo>
                      <a:pt x="526" y="548"/>
                    </a:lnTo>
                    <a:lnTo>
                      <a:pt x="513" y="558"/>
                    </a:lnTo>
                    <a:lnTo>
                      <a:pt x="500" y="565"/>
                    </a:lnTo>
                    <a:lnTo>
                      <a:pt x="486" y="575"/>
                    </a:lnTo>
                    <a:lnTo>
                      <a:pt x="471" y="582"/>
                    </a:lnTo>
                    <a:lnTo>
                      <a:pt x="458" y="588"/>
                    </a:lnTo>
                    <a:lnTo>
                      <a:pt x="441" y="591"/>
                    </a:lnTo>
                    <a:lnTo>
                      <a:pt x="424" y="597"/>
                    </a:lnTo>
                    <a:lnTo>
                      <a:pt x="412" y="601"/>
                    </a:lnTo>
                    <a:lnTo>
                      <a:pt x="395" y="603"/>
                    </a:lnTo>
                    <a:lnTo>
                      <a:pt x="379" y="607"/>
                    </a:lnTo>
                    <a:lnTo>
                      <a:pt x="363" y="607"/>
                    </a:lnTo>
                    <a:lnTo>
                      <a:pt x="346" y="610"/>
                    </a:lnTo>
                    <a:lnTo>
                      <a:pt x="331" y="610"/>
                    </a:lnTo>
                    <a:lnTo>
                      <a:pt x="310" y="610"/>
                    </a:lnTo>
                    <a:lnTo>
                      <a:pt x="295" y="607"/>
                    </a:lnTo>
                    <a:lnTo>
                      <a:pt x="278" y="607"/>
                    </a:lnTo>
                    <a:lnTo>
                      <a:pt x="261" y="603"/>
                    </a:lnTo>
                    <a:lnTo>
                      <a:pt x="246" y="601"/>
                    </a:lnTo>
                    <a:lnTo>
                      <a:pt x="232" y="597"/>
                    </a:lnTo>
                    <a:lnTo>
                      <a:pt x="216" y="591"/>
                    </a:lnTo>
                    <a:lnTo>
                      <a:pt x="199" y="588"/>
                    </a:lnTo>
                    <a:lnTo>
                      <a:pt x="187" y="582"/>
                    </a:lnTo>
                    <a:lnTo>
                      <a:pt x="170" y="575"/>
                    </a:lnTo>
                    <a:lnTo>
                      <a:pt x="157" y="565"/>
                    </a:lnTo>
                    <a:lnTo>
                      <a:pt x="144" y="558"/>
                    </a:lnTo>
                    <a:lnTo>
                      <a:pt x="131" y="548"/>
                    </a:lnTo>
                    <a:lnTo>
                      <a:pt x="118" y="542"/>
                    </a:lnTo>
                    <a:lnTo>
                      <a:pt x="108" y="529"/>
                    </a:lnTo>
                    <a:lnTo>
                      <a:pt x="95" y="522"/>
                    </a:lnTo>
                    <a:lnTo>
                      <a:pt x="85" y="510"/>
                    </a:lnTo>
                    <a:lnTo>
                      <a:pt x="76" y="499"/>
                    </a:lnTo>
                    <a:lnTo>
                      <a:pt x="66" y="486"/>
                    </a:lnTo>
                    <a:lnTo>
                      <a:pt x="56" y="476"/>
                    </a:lnTo>
                    <a:lnTo>
                      <a:pt x="47" y="463"/>
                    </a:lnTo>
                    <a:lnTo>
                      <a:pt x="40" y="450"/>
                    </a:lnTo>
                    <a:lnTo>
                      <a:pt x="34" y="438"/>
                    </a:lnTo>
                    <a:lnTo>
                      <a:pt x="26" y="425"/>
                    </a:lnTo>
                    <a:lnTo>
                      <a:pt x="20" y="412"/>
                    </a:lnTo>
                    <a:lnTo>
                      <a:pt x="13" y="395"/>
                    </a:lnTo>
                    <a:lnTo>
                      <a:pt x="11" y="382"/>
                    </a:lnTo>
                    <a:lnTo>
                      <a:pt x="7" y="369"/>
                    </a:lnTo>
                    <a:lnTo>
                      <a:pt x="4" y="353"/>
                    </a:lnTo>
                    <a:lnTo>
                      <a:pt x="0" y="336"/>
                    </a:lnTo>
                    <a:lnTo>
                      <a:pt x="0" y="321"/>
                    </a:lnTo>
                    <a:lnTo>
                      <a:pt x="0" y="306"/>
                    </a:lnTo>
                    <a:lnTo>
                      <a:pt x="0" y="291"/>
                    </a:lnTo>
                    <a:lnTo>
                      <a:pt x="0" y="274"/>
                    </a:lnTo>
                    <a:lnTo>
                      <a:pt x="4" y="258"/>
                    </a:lnTo>
                    <a:lnTo>
                      <a:pt x="7" y="245"/>
                    </a:lnTo>
                    <a:lnTo>
                      <a:pt x="11" y="232"/>
                    </a:lnTo>
                    <a:lnTo>
                      <a:pt x="13" y="215"/>
                    </a:lnTo>
                    <a:lnTo>
                      <a:pt x="20" y="202"/>
                    </a:lnTo>
                    <a:lnTo>
                      <a:pt x="26" y="186"/>
                    </a:lnTo>
                    <a:lnTo>
                      <a:pt x="34" y="177"/>
                    </a:lnTo>
                    <a:lnTo>
                      <a:pt x="40" y="164"/>
                    </a:lnTo>
                    <a:lnTo>
                      <a:pt x="47" y="151"/>
                    </a:lnTo>
                    <a:lnTo>
                      <a:pt x="56" y="137"/>
                    </a:lnTo>
                    <a:lnTo>
                      <a:pt x="66" y="124"/>
                    </a:lnTo>
                    <a:lnTo>
                      <a:pt x="76" y="115"/>
                    </a:lnTo>
                    <a:lnTo>
                      <a:pt x="85" y="101"/>
                    </a:lnTo>
                    <a:lnTo>
                      <a:pt x="95" y="92"/>
                    </a:lnTo>
                    <a:lnTo>
                      <a:pt x="108" y="81"/>
                    </a:lnTo>
                    <a:lnTo>
                      <a:pt x="118" y="72"/>
                    </a:lnTo>
                    <a:lnTo>
                      <a:pt x="131" y="62"/>
                    </a:lnTo>
                    <a:lnTo>
                      <a:pt x="144" y="52"/>
                    </a:lnTo>
                    <a:lnTo>
                      <a:pt x="157" y="45"/>
                    </a:lnTo>
                    <a:lnTo>
                      <a:pt x="170" y="39"/>
                    </a:lnTo>
                    <a:lnTo>
                      <a:pt x="187" y="33"/>
                    </a:lnTo>
                    <a:lnTo>
                      <a:pt x="199" y="26"/>
                    </a:lnTo>
                    <a:lnTo>
                      <a:pt x="216" y="20"/>
                    </a:lnTo>
                    <a:lnTo>
                      <a:pt x="232" y="16"/>
                    </a:lnTo>
                    <a:lnTo>
                      <a:pt x="246" y="13"/>
                    </a:lnTo>
                    <a:lnTo>
                      <a:pt x="261" y="9"/>
                    </a:lnTo>
                    <a:lnTo>
                      <a:pt x="278" y="7"/>
                    </a:lnTo>
                    <a:lnTo>
                      <a:pt x="295" y="3"/>
                    </a:lnTo>
                    <a:lnTo>
                      <a:pt x="310" y="3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2" name="Freeform 394"/>
              <p:cNvSpPr>
                <a:spLocks noEditPoints="1"/>
              </p:cNvSpPr>
              <p:nvPr/>
            </p:nvSpPr>
            <p:spPr bwMode="auto">
              <a:xfrm>
                <a:off x="632" y="1297"/>
                <a:ext cx="168" cy="156"/>
              </a:xfrm>
              <a:custGeom>
                <a:avLst/>
                <a:gdLst/>
                <a:ahLst/>
                <a:cxnLst>
                  <a:cxn ang="0">
                    <a:pos x="371" y="2"/>
                  </a:cxn>
                  <a:cxn ang="0">
                    <a:pos x="420" y="13"/>
                  </a:cxn>
                  <a:cxn ang="0">
                    <a:pos x="430" y="32"/>
                  </a:cxn>
                  <a:cxn ang="0">
                    <a:pos x="482" y="32"/>
                  </a:cxn>
                  <a:cxn ang="0">
                    <a:pos x="497" y="38"/>
                  </a:cxn>
                  <a:cxn ang="0">
                    <a:pos x="528" y="76"/>
                  </a:cxn>
                  <a:cxn ang="0">
                    <a:pos x="551" y="95"/>
                  </a:cxn>
                  <a:cxn ang="0">
                    <a:pos x="563" y="104"/>
                  </a:cxn>
                  <a:cxn ang="0">
                    <a:pos x="604" y="126"/>
                  </a:cxn>
                  <a:cxn ang="0">
                    <a:pos x="614" y="140"/>
                  </a:cxn>
                  <a:cxn ang="0">
                    <a:pos x="623" y="187"/>
                  </a:cxn>
                  <a:cxn ang="0">
                    <a:pos x="637" y="213"/>
                  </a:cxn>
                  <a:cxn ang="0">
                    <a:pos x="642" y="225"/>
                  </a:cxn>
                  <a:cxn ang="0">
                    <a:pos x="668" y="263"/>
                  </a:cxn>
                  <a:cxn ang="0">
                    <a:pos x="672" y="281"/>
                  </a:cxn>
                  <a:cxn ang="0">
                    <a:pos x="672" y="344"/>
                  </a:cxn>
                  <a:cxn ang="0">
                    <a:pos x="665" y="378"/>
                  </a:cxn>
                  <a:cxn ang="0">
                    <a:pos x="642" y="400"/>
                  </a:cxn>
                  <a:cxn ang="0">
                    <a:pos x="637" y="450"/>
                  </a:cxn>
                  <a:cxn ang="0">
                    <a:pos x="632" y="461"/>
                  </a:cxn>
                  <a:cxn ang="0">
                    <a:pos x="592" y="488"/>
                  </a:cxn>
                  <a:cxn ang="0">
                    <a:pos x="595" y="513"/>
                  </a:cxn>
                  <a:cxn ang="0">
                    <a:pos x="569" y="529"/>
                  </a:cxn>
                  <a:cxn ang="0">
                    <a:pos x="551" y="555"/>
                  </a:cxn>
                  <a:cxn ang="0">
                    <a:pos x="538" y="562"/>
                  </a:cxn>
                  <a:cxn ang="0">
                    <a:pos x="489" y="574"/>
                  </a:cxn>
                  <a:cxn ang="0">
                    <a:pos x="482" y="595"/>
                  </a:cxn>
                  <a:cxn ang="0">
                    <a:pos x="448" y="598"/>
                  </a:cxn>
                  <a:cxn ang="0">
                    <a:pos x="420" y="616"/>
                  </a:cxn>
                  <a:cxn ang="0">
                    <a:pos x="388" y="622"/>
                  </a:cxn>
                  <a:cxn ang="0">
                    <a:pos x="353" y="626"/>
                  </a:cxn>
                  <a:cxn ang="0">
                    <a:pos x="316" y="626"/>
                  </a:cxn>
                  <a:cxn ang="0">
                    <a:pos x="285" y="614"/>
                  </a:cxn>
                  <a:cxn ang="0">
                    <a:pos x="237" y="612"/>
                  </a:cxn>
                  <a:cxn ang="0">
                    <a:pos x="224" y="590"/>
                  </a:cxn>
                  <a:cxn ang="0">
                    <a:pos x="197" y="581"/>
                  </a:cxn>
                  <a:cxn ang="0">
                    <a:pos x="168" y="564"/>
                  </a:cxn>
                  <a:cxn ang="0">
                    <a:pos x="156" y="559"/>
                  </a:cxn>
                  <a:cxn ang="0">
                    <a:pos x="109" y="541"/>
                  </a:cxn>
                  <a:cxn ang="0">
                    <a:pos x="99" y="537"/>
                  </a:cxn>
                  <a:cxn ang="0">
                    <a:pos x="77" y="511"/>
                  </a:cxn>
                  <a:cxn ang="0">
                    <a:pos x="57" y="490"/>
                  </a:cxn>
                  <a:cxn ang="0">
                    <a:pos x="60" y="466"/>
                  </a:cxn>
                  <a:cxn ang="0">
                    <a:pos x="20" y="421"/>
                  </a:cxn>
                  <a:cxn ang="0">
                    <a:pos x="12" y="403"/>
                  </a:cxn>
                  <a:cxn ang="0">
                    <a:pos x="15" y="342"/>
                  </a:cxn>
                  <a:cxn ang="0">
                    <a:pos x="0" y="313"/>
                  </a:cxn>
                  <a:cxn ang="0">
                    <a:pos x="15" y="283"/>
                  </a:cxn>
                  <a:cxn ang="0">
                    <a:pos x="25" y="240"/>
                  </a:cxn>
                  <a:cxn ang="0">
                    <a:pos x="14" y="218"/>
                  </a:cxn>
                  <a:cxn ang="0">
                    <a:pos x="47" y="187"/>
                  </a:cxn>
                  <a:cxn ang="0">
                    <a:pos x="46" y="154"/>
                  </a:cxn>
                  <a:cxn ang="0">
                    <a:pos x="73" y="131"/>
                  </a:cxn>
                  <a:cxn ang="0">
                    <a:pos x="86" y="103"/>
                  </a:cxn>
                  <a:cxn ang="0">
                    <a:pos x="97" y="92"/>
                  </a:cxn>
                  <a:cxn ang="0">
                    <a:pos x="143" y="76"/>
                  </a:cxn>
                  <a:cxn ang="0">
                    <a:pos x="160" y="46"/>
                  </a:cxn>
                  <a:cxn ang="0">
                    <a:pos x="194" y="40"/>
                  </a:cxn>
                  <a:cxn ang="0">
                    <a:pos x="221" y="19"/>
                  </a:cxn>
                  <a:cxn ang="0">
                    <a:pos x="237" y="15"/>
                  </a:cxn>
                  <a:cxn ang="0">
                    <a:pos x="303" y="19"/>
                  </a:cxn>
                  <a:cxn ang="0">
                    <a:pos x="316" y="2"/>
                  </a:cxn>
                </a:cxnLst>
                <a:rect l="0" t="0" r="r" b="b"/>
                <a:pathLst>
                  <a:path w="672" h="626">
                    <a:moveTo>
                      <a:pt x="339" y="0"/>
                    </a:moveTo>
                    <a:lnTo>
                      <a:pt x="356" y="2"/>
                    </a:lnTo>
                    <a:lnTo>
                      <a:pt x="352" y="19"/>
                    </a:lnTo>
                    <a:lnTo>
                      <a:pt x="335" y="15"/>
                    </a:lnTo>
                    <a:lnTo>
                      <a:pt x="339" y="0"/>
                    </a:lnTo>
                    <a:close/>
                    <a:moveTo>
                      <a:pt x="353" y="19"/>
                    </a:moveTo>
                    <a:lnTo>
                      <a:pt x="353" y="19"/>
                    </a:lnTo>
                    <a:lnTo>
                      <a:pt x="352" y="19"/>
                    </a:lnTo>
                    <a:lnTo>
                      <a:pt x="353" y="10"/>
                    </a:lnTo>
                    <a:lnTo>
                      <a:pt x="353" y="19"/>
                    </a:lnTo>
                    <a:close/>
                    <a:moveTo>
                      <a:pt x="353" y="2"/>
                    </a:moveTo>
                    <a:lnTo>
                      <a:pt x="370" y="2"/>
                    </a:lnTo>
                    <a:lnTo>
                      <a:pt x="370" y="19"/>
                    </a:lnTo>
                    <a:lnTo>
                      <a:pt x="353" y="19"/>
                    </a:lnTo>
                    <a:lnTo>
                      <a:pt x="353" y="2"/>
                    </a:lnTo>
                    <a:close/>
                    <a:moveTo>
                      <a:pt x="370" y="2"/>
                    </a:moveTo>
                    <a:lnTo>
                      <a:pt x="371" y="2"/>
                    </a:lnTo>
                    <a:lnTo>
                      <a:pt x="371" y="2"/>
                    </a:lnTo>
                    <a:lnTo>
                      <a:pt x="370" y="10"/>
                    </a:lnTo>
                    <a:lnTo>
                      <a:pt x="370" y="2"/>
                    </a:lnTo>
                    <a:close/>
                    <a:moveTo>
                      <a:pt x="371" y="2"/>
                    </a:moveTo>
                    <a:lnTo>
                      <a:pt x="388" y="6"/>
                    </a:lnTo>
                    <a:lnTo>
                      <a:pt x="384" y="22"/>
                    </a:lnTo>
                    <a:lnTo>
                      <a:pt x="368" y="19"/>
                    </a:lnTo>
                    <a:lnTo>
                      <a:pt x="371" y="2"/>
                    </a:lnTo>
                    <a:close/>
                    <a:moveTo>
                      <a:pt x="388" y="6"/>
                    </a:moveTo>
                    <a:lnTo>
                      <a:pt x="404" y="9"/>
                    </a:lnTo>
                    <a:lnTo>
                      <a:pt x="401" y="25"/>
                    </a:lnTo>
                    <a:lnTo>
                      <a:pt x="384" y="22"/>
                    </a:lnTo>
                    <a:lnTo>
                      <a:pt x="388" y="6"/>
                    </a:lnTo>
                    <a:close/>
                    <a:moveTo>
                      <a:pt x="404" y="9"/>
                    </a:moveTo>
                    <a:lnTo>
                      <a:pt x="420" y="13"/>
                    </a:lnTo>
                    <a:lnTo>
                      <a:pt x="417" y="28"/>
                    </a:lnTo>
                    <a:lnTo>
                      <a:pt x="401" y="25"/>
                    </a:lnTo>
                    <a:lnTo>
                      <a:pt x="404" y="9"/>
                    </a:lnTo>
                    <a:close/>
                    <a:moveTo>
                      <a:pt x="420" y="13"/>
                    </a:moveTo>
                    <a:lnTo>
                      <a:pt x="420" y="13"/>
                    </a:lnTo>
                    <a:lnTo>
                      <a:pt x="421" y="13"/>
                    </a:lnTo>
                    <a:lnTo>
                      <a:pt x="419" y="20"/>
                    </a:lnTo>
                    <a:lnTo>
                      <a:pt x="420" y="13"/>
                    </a:lnTo>
                    <a:close/>
                    <a:moveTo>
                      <a:pt x="421" y="13"/>
                    </a:moveTo>
                    <a:lnTo>
                      <a:pt x="434" y="15"/>
                    </a:lnTo>
                    <a:lnTo>
                      <a:pt x="430" y="32"/>
                    </a:lnTo>
                    <a:lnTo>
                      <a:pt x="417" y="28"/>
                    </a:lnTo>
                    <a:lnTo>
                      <a:pt x="421" y="13"/>
                    </a:lnTo>
                    <a:close/>
                    <a:moveTo>
                      <a:pt x="430" y="32"/>
                    </a:moveTo>
                    <a:lnTo>
                      <a:pt x="430" y="32"/>
                    </a:lnTo>
                    <a:lnTo>
                      <a:pt x="430" y="32"/>
                    </a:lnTo>
                    <a:lnTo>
                      <a:pt x="431" y="23"/>
                    </a:lnTo>
                    <a:lnTo>
                      <a:pt x="430" y="32"/>
                    </a:lnTo>
                    <a:close/>
                    <a:moveTo>
                      <a:pt x="433" y="15"/>
                    </a:moveTo>
                    <a:lnTo>
                      <a:pt x="449" y="19"/>
                    </a:lnTo>
                    <a:lnTo>
                      <a:pt x="447" y="34"/>
                    </a:lnTo>
                    <a:lnTo>
                      <a:pt x="430" y="32"/>
                    </a:lnTo>
                    <a:lnTo>
                      <a:pt x="433" y="15"/>
                    </a:lnTo>
                    <a:close/>
                    <a:moveTo>
                      <a:pt x="449" y="19"/>
                    </a:moveTo>
                    <a:lnTo>
                      <a:pt x="451" y="19"/>
                    </a:lnTo>
                    <a:lnTo>
                      <a:pt x="451" y="19"/>
                    </a:lnTo>
                    <a:lnTo>
                      <a:pt x="448" y="27"/>
                    </a:lnTo>
                    <a:lnTo>
                      <a:pt x="449" y="19"/>
                    </a:lnTo>
                    <a:close/>
                    <a:moveTo>
                      <a:pt x="451" y="19"/>
                    </a:moveTo>
                    <a:lnTo>
                      <a:pt x="467" y="25"/>
                    </a:lnTo>
                    <a:lnTo>
                      <a:pt x="461" y="41"/>
                    </a:lnTo>
                    <a:lnTo>
                      <a:pt x="446" y="34"/>
                    </a:lnTo>
                    <a:lnTo>
                      <a:pt x="451" y="19"/>
                    </a:lnTo>
                    <a:close/>
                    <a:moveTo>
                      <a:pt x="467" y="25"/>
                    </a:moveTo>
                    <a:lnTo>
                      <a:pt x="467" y="25"/>
                    </a:lnTo>
                    <a:lnTo>
                      <a:pt x="467" y="25"/>
                    </a:lnTo>
                    <a:lnTo>
                      <a:pt x="465" y="33"/>
                    </a:lnTo>
                    <a:lnTo>
                      <a:pt x="467" y="25"/>
                    </a:lnTo>
                    <a:close/>
                    <a:moveTo>
                      <a:pt x="467" y="25"/>
                    </a:moveTo>
                    <a:lnTo>
                      <a:pt x="482" y="32"/>
                    </a:lnTo>
                    <a:lnTo>
                      <a:pt x="474" y="47"/>
                    </a:lnTo>
                    <a:lnTo>
                      <a:pt x="461" y="41"/>
                    </a:lnTo>
                    <a:lnTo>
                      <a:pt x="467" y="25"/>
                    </a:lnTo>
                    <a:close/>
                    <a:moveTo>
                      <a:pt x="474" y="47"/>
                    </a:moveTo>
                    <a:lnTo>
                      <a:pt x="474" y="47"/>
                    </a:lnTo>
                    <a:lnTo>
                      <a:pt x="474" y="47"/>
                    </a:lnTo>
                    <a:lnTo>
                      <a:pt x="478" y="40"/>
                    </a:lnTo>
                    <a:lnTo>
                      <a:pt x="474" y="47"/>
                    </a:lnTo>
                    <a:close/>
                    <a:moveTo>
                      <a:pt x="480" y="32"/>
                    </a:moveTo>
                    <a:lnTo>
                      <a:pt x="497" y="38"/>
                    </a:lnTo>
                    <a:lnTo>
                      <a:pt x="491" y="54"/>
                    </a:lnTo>
                    <a:lnTo>
                      <a:pt x="474" y="47"/>
                    </a:lnTo>
                    <a:lnTo>
                      <a:pt x="480" y="32"/>
                    </a:lnTo>
                    <a:close/>
                    <a:moveTo>
                      <a:pt x="497" y="38"/>
                    </a:moveTo>
                    <a:lnTo>
                      <a:pt x="497" y="40"/>
                    </a:lnTo>
                    <a:lnTo>
                      <a:pt x="497" y="40"/>
                    </a:lnTo>
                    <a:lnTo>
                      <a:pt x="493" y="46"/>
                    </a:lnTo>
                    <a:lnTo>
                      <a:pt x="497" y="38"/>
                    </a:lnTo>
                    <a:close/>
                    <a:moveTo>
                      <a:pt x="497" y="40"/>
                    </a:moveTo>
                    <a:lnTo>
                      <a:pt x="510" y="46"/>
                    </a:lnTo>
                    <a:lnTo>
                      <a:pt x="503" y="60"/>
                    </a:lnTo>
                    <a:lnTo>
                      <a:pt x="491" y="54"/>
                    </a:lnTo>
                    <a:lnTo>
                      <a:pt x="497" y="40"/>
                    </a:lnTo>
                    <a:close/>
                    <a:moveTo>
                      <a:pt x="510" y="46"/>
                    </a:moveTo>
                    <a:lnTo>
                      <a:pt x="524" y="52"/>
                    </a:lnTo>
                    <a:lnTo>
                      <a:pt x="516" y="67"/>
                    </a:lnTo>
                    <a:lnTo>
                      <a:pt x="503" y="60"/>
                    </a:lnTo>
                    <a:lnTo>
                      <a:pt x="510" y="46"/>
                    </a:lnTo>
                    <a:close/>
                    <a:moveTo>
                      <a:pt x="524" y="52"/>
                    </a:moveTo>
                    <a:lnTo>
                      <a:pt x="524" y="52"/>
                    </a:lnTo>
                    <a:lnTo>
                      <a:pt x="525" y="52"/>
                    </a:lnTo>
                    <a:lnTo>
                      <a:pt x="520" y="59"/>
                    </a:lnTo>
                    <a:lnTo>
                      <a:pt x="524" y="52"/>
                    </a:lnTo>
                    <a:close/>
                    <a:moveTo>
                      <a:pt x="525" y="52"/>
                    </a:moveTo>
                    <a:lnTo>
                      <a:pt x="538" y="63"/>
                    </a:lnTo>
                    <a:lnTo>
                      <a:pt x="528" y="76"/>
                    </a:lnTo>
                    <a:lnTo>
                      <a:pt x="515" y="65"/>
                    </a:lnTo>
                    <a:lnTo>
                      <a:pt x="525" y="52"/>
                    </a:lnTo>
                    <a:close/>
                    <a:moveTo>
                      <a:pt x="538" y="63"/>
                    </a:moveTo>
                    <a:lnTo>
                      <a:pt x="551" y="73"/>
                    </a:lnTo>
                    <a:lnTo>
                      <a:pt x="541" y="86"/>
                    </a:lnTo>
                    <a:lnTo>
                      <a:pt x="528" y="76"/>
                    </a:lnTo>
                    <a:lnTo>
                      <a:pt x="538" y="63"/>
                    </a:lnTo>
                    <a:close/>
                    <a:moveTo>
                      <a:pt x="551" y="73"/>
                    </a:moveTo>
                    <a:lnTo>
                      <a:pt x="551" y="73"/>
                    </a:lnTo>
                    <a:lnTo>
                      <a:pt x="552" y="73"/>
                    </a:lnTo>
                    <a:lnTo>
                      <a:pt x="546" y="79"/>
                    </a:lnTo>
                    <a:lnTo>
                      <a:pt x="551" y="73"/>
                    </a:lnTo>
                    <a:close/>
                    <a:moveTo>
                      <a:pt x="552" y="73"/>
                    </a:moveTo>
                    <a:lnTo>
                      <a:pt x="561" y="83"/>
                    </a:lnTo>
                    <a:lnTo>
                      <a:pt x="550" y="95"/>
                    </a:lnTo>
                    <a:lnTo>
                      <a:pt x="541" y="85"/>
                    </a:lnTo>
                    <a:lnTo>
                      <a:pt x="552" y="73"/>
                    </a:lnTo>
                    <a:close/>
                    <a:moveTo>
                      <a:pt x="551" y="95"/>
                    </a:moveTo>
                    <a:lnTo>
                      <a:pt x="550" y="95"/>
                    </a:lnTo>
                    <a:lnTo>
                      <a:pt x="550" y="95"/>
                    </a:lnTo>
                    <a:lnTo>
                      <a:pt x="556" y="88"/>
                    </a:lnTo>
                    <a:lnTo>
                      <a:pt x="551" y="95"/>
                    </a:lnTo>
                    <a:close/>
                    <a:moveTo>
                      <a:pt x="560" y="82"/>
                    </a:moveTo>
                    <a:lnTo>
                      <a:pt x="574" y="92"/>
                    </a:lnTo>
                    <a:lnTo>
                      <a:pt x="564" y="105"/>
                    </a:lnTo>
                    <a:lnTo>
                      <a:pt x="551" y="95"/>
                    </a:lnTo>
                    <a:lnTo>
                      <a:pt x="560" y="82"/>
                    </a:lnTo>
                    <a:close/>
                    <a:moveTo>
                      <a:pt x="574" y="92"/>
                    </a:moveTo>
                    <a:lnTo>
                      <a:pt x="574" y="92"/>
                    </a:lnTo>
                    <a:lnTo>
                      <a:pt x="574" y="92"/>
                    </a:lnTo>
                    <a:lnTo>
                      <a:pt x="569" y="99"/>
                    </a:lnTo>
                    <a:lnTo>
                      <a:pt x="574" y="92"/>
                    </a:lnTo>
                    <a:close/>
                    <a:moveTo>
                      <a:pt x="574" y="92"/>
                    </a:moveTo>
                    <a:lnTo>
                      <a:pt x="584" y="103"/>
                    </a:lnTo>
                    <a:lnTo>
                      <a:pt x="573" y="114"/>
                    </a:lnTo>
                    <a:lnTo>
                      <a:pt x="563" y="104"/>
                    </a:lnTo>
                    <a:lnTo>
                      <a:pt x="574" y="92"/>
                    </a:lnTo>
                    <a:close/>
                    <a:moveTo>
                      <a:pt x="584" y="103"/>
                    </a:moveTo>
                    <a:lnTo>
                      <a:pt x="584" y="103"/>
                    </a:lnTo>
                    <a:lnTo>
                      <a:pt x="586" y="104"/>
                    </a:lnTo>
                    <a:lnTo>
                      <a:pt x="578" y="108"/>
                    </a:lnTo>
                    <a:lnTo>
                      <a:pt x="584" y="103"/>
                    </a:lnTo>
                    <a:close/>
                    <a:moveTo>
                      <a:pt x="586" y="104"/>
                    </a:moveTo>
                    <a:lnTo>
                      <a:pt x="595" y="117"/>
                    </a:lnTo>
                    <a:lnTo>
                      <a:pt x="582" y="126"/>
                    </a:lnTo>
                    <a:lnTo>
                      <a:pt x="572" y="113"/>
                    </a:lnTo>
                    <a:lnTo>
                      <a:pt x="586" y="104"/>
                    </a:lnTo>
                    <a:close/>
                    <a:moveTo>
                      <a:pt x="583" y="127"/>
                    </a:moveTo>
                    <a:lnTo>
                      <a:pt x="582" y="127"/>
                    </a:lnTo>
                    <a:lnTo>
                      <a:pt x="582" y="126"/>
                    </a:lnTo>
                    <a:lnTo>
                      <a:pt x="588" y="122"/>
                    </a:lnTo>
                    <a:lnTo>
                      <a:pt x="583" y="127"/>
                    </a:lnTo>
                    <a:close/>
                    <a:moveTo>
                      <a:pt x="595" y="115"/>
                    </a:moveTo>
                    <a:lnTo>
                      <a:pt x="604" y="126"/>
                    </a:lnTo>
                    <a:lnTo>
                      <a:pt x="592" y="137"/>
                    </a:lnTo>
                    <a:lnTo>
                      <a:pt x="583" y="127"/>
                    </a:lnTo>
                    <a:lnTo>
                      <a:pt x="595" y="115"/>
                    </a:lnTo>
                    <a:close/>
                    <a:moveTo>
                      <a:pt x="604" y="126"/>
                    </a:moveTo>
                    <a:lnTo>
                      <a:pt x="604" y="126"/>
                    </a:lnTo>
                    <a:lnTo>
                      <a:pt x="605" y="126"/>
                    </a:lnTo>
                    <a:lnTo>
                      <a:pt x="599" y="131"/>
                    </a:lnTo>
                    <a:lnTo>
                      <a:pt x="604" y="126"/>
                    </a:lnTo>
                    <a:close/>
                    <a:moveTo>
                      <a:pt x="605" y="126"/>
                    </a:moveTo>
                    <a:lnTo>
                      <a:pt x="614" y="140"/>
                    </a:lnTo>
                    <a:lnTo>
                      <a:pt x="601" y="149"/>
                    </a:lnTo>
                    <a:lnTo>
                      <a:pt x="592" y="136"/>
                    </a:lnTo>
                    <a:lnTo>
                      <a:pt x="605" y="126"/>
                    </a:lnTo>
                    <a:close/>
                    <a:moveTo>
                      <a:pt x="614" y="140"/>
                    </a:moveTo>
                    <a:lnTo>
                      <a:pt x="624" y="153"/>
                    </a:lnTo>
                    <a:lnTo>
                      <a:pt x="611" y="162"/>
                    </a:lnTo>
                    <a:lnTo>
                      <a:pt x="601" y="149"/>
                    </a:lnTo>
                    <a:lnTo>
                      <a:pt x="614" y="140"/>
                    </a:lnTo>
                    <a:close/>
                    <a:moveTo>
                      <a:pt x="624" y="153"/>
                    </a:moveTo>
                    <a:lnTo>
                      <a:pt x="624" y="153"/>
                    </a:lnTo>
                    <a:lnTo>
                      <a:pt x="626" y="154"/>
                    </a:lnTo>
                    <a:lnTo>
                      <a:pt x="618" y="158"/>
                    </a:lnTo>
                    <a:lnTo>
                      <a:pt x="624" y="153"/>
                    </a:lnTo>
                    <a:close/>
                    <a:moveTo>
                      <a:pt x="626" y="154"/>
                    </a:moveTo>
                    <a:lnTo>
                      <a:pt x="632" y="167"/>
                    </a:lnTo>
                    <a:lnTo>
                      <a:pt x="617" y="175"/>
                    </a:lnTo>
                    <a:lnTo>
                      <a:pt x="610" y="160"/>
                    </a:lnTo>
                    <a:lnTo>
                      <a:pt x="626" y="154"/>
                    </a:lnTo>
                    <a:close/>
                    <a:moveTo>
                      <a:pt x="632" y="167"/>
                    </a:moveTo>
                    <a:lnTo>
                      <a:pt x="638" y="180"/>
                    </a:lnTo>
                    <a:lnTo>
                      <a:pt x="623" y="187"/>
                    </a:lnTo>
                    <a:lnTo>
                      <a:pt x="617" y="175"/>
                    </a:lnTo>
                    <a:lnTo>
                      <a:pt x="632" y="167"/>
                    </a:lnTo>
                    <a:close/>
                    <a:moveTo>
                      <a:pt x="626" y="189"/>
                    </a:moveTo>
                    <a:lnTo>
                      <a:pt x="624" y="189"/>
                    </a:lnTo>
                    <a:lnTo>
                      <a:pt x="623" y="187"/>
                    </a:lnTo>
                    <a:lnTo>
                      <a:pt x="631" y="184"/>
                    </a:lnTo>
                    <a:lnTo>
                      <a:pt x="626" y="189"/>
                    </a:lnTo>
                    <a:close/>
                    <a:moveTo>
                      <a:pt x="637" y="177"/>
                    </a:moveTo>
                    <a:lnTo>
                      <a:pt x="646" y="187"/>
                    </a:lnTo>
                    <a:lnTo>
                      <a:pt x="635" y="199"/>
                    </a:lnTo>
                    <a:lnTo>
                      <a:pt x="626" y="189"/>
                    </a:lnTo>
                    <a:lnTo>
                      <a:pt x="637" y="177"/>
                    </a:lnTo>
                    <a:close/>
                    <a:moveTo>
                      <a:pt x="646" y="187"/>
                    </a:moveTo>
                    <a:lnTo>
                      <a:pt x="649" y="189"/>
                    </a:lnTo>
                    <a:lnTo>
                      <a:pt x="649" y="191"/>
                    </a:lnTo>
                    <a:lnTo>
                      <a:pt x="641" y="193"/>
                    </a:lnTo>
                    <a:lnTo>
                      <a:pt x="646" y="187"/>
                    </a:lnTo>
                    <a:close/>
                    <a:moveTo>
                      <a:pt x="649" y="191"/>
                    </a:moveTo>
                    <a:lnTo>
                      <a:pt x="651" y="208"/>
                    </a:lnTo>
                    <a:lnTo>
                      <a:pt x="636" y="211"/>
                    </a:lnTo>
                    <a:lnTo>
                      <a:pt x="632" y="195"/>
                    </a:lnTo>
                    <a:lnTo>
                      <a:pt x="649" y="191"/>
                    </a:lnTo>
                    <a:close/>
                    <a:moveTo>
                      <a:pt x="637" y="213"/>
                    </a:moveTo>
                    <a:lnTo>
                      <a:pt x="636" y="212"/>
                    </a:lnTo>
                    <a:lnTo>
                      <a:pt x="636" y="211"/>
                    </a:lnTo>
                    <a:lnTo>
                      <a:pt x="644" y="209"/>
                    </a:lnTo>
                    <a:lnTo>
                      <a:pt x="637" y="213"/>
                    </a:lnTo>
                    <a:close/>
                    <a:moveTo>
                      <a:pt x="651" y="205"/>
                    </a:moveTo>
                    <a:lnTo>
                      <a:pt x="658" y="218"/>
                    </a:lnTo>
                    <a:lnTo>
                      <a:pt x="644" y="226"/>
                    </a:lnTo>
                    <a:lnTo>
                      <a:pt x="637" y="213"/>
                    </a:lnTo>
                    <a:lnTo>
                      <a:pt x="651" y="205"/>
                    </a:lnTo>
                    <a:close/>
                    <a:moveTo>
                      <a:pt x="658" y="218"/>
                    </a:moveTo>
                    <a:lnTo>
                      <a:pt x="658" y="220"/>
                    </a:lnTo>
                    <a:lnTo>
                      <a:pt x="659" y="221"/>
                    </a:lnTo>
                    <a:lnTo>
                      <a:pt x="650" y="222"/>
                    </a:lnTo>
                    <a:lnTo>
                      <a:pt x="658" y="218"/>
                    </a:lnTo>
                    <a:close/>
                    <a:moveTo>
                      <a:pt x="659" y="221"/>
                    </a:moveTo>
                    <a:lnTo>
                      <a:pt x="662" y="238"/>
                    </a:lnTo>
                    <a:lnTo>
                      <a:pt x="646" y="240"/>
                    </a:lnTo>
                    <a:lnTo>
                      <a:pt x="642" y="225"/>
                    </a:lnTo>
                    <a:lnTo>
                      <a:pt x="659" y="221"/>
                    </a:lnTo>
                    <a:close/>
                    <a:moveTo>
                      <a:pt x="646" y="241"/>
                    </a:moveTo>
                    <a:lnTo>
                      <a:pt x="646" y="240"/>
                    </a:lnTo>
                    <a:lnTo>
                      <a:pt x="646" y="240"/>
                    </a:lnTo>
                    <a:lnTo>
                      <a:pt x="654" y="239"/>
                    </a:lnTo>
                    <a:lnTo>
                      <a:pt x="646" y="241"/>
                    </a:lnTo>
                    <a:close/>
                    <a:moveTo>
                      <a:pt x="662" y="236"/>
                    </a:moveTo>
                    <a:lnTo>
                      <a:pt x="665" y="250"/>
                    </a:lnTo>
                    <a:lnTo>
                      <a:pt x="649" y="254"/>
                    </a:lnTo>
                    <a:lnTo>
                      <a:pt x="646" y="241"/>
                    </a:lnTo>
                    <a:lnTo>
                      <a:pt x="662" y="236"/>
                    </a:lnTo>
                    <a:close/>
                    <a:moveTo>
                      <a:pt x="665" y="250"/>
                    </a:moveTo>
                    <a:lnTo>
                      <a:pt x="668" y="263"/>
                    </a:lnTo>
                    <a:lnTo>
                      <a:pt x="653" y="267"/>
                    </a:lnTo>
                    <a:lnTo>
                      <a:pt x="649" y="254"/>
                    </a:lnTo>
                    <a:lnTo>
                      <a:pt x="665" y="250"/>
                    </a:lnTo>
                    <a:close/>
                    <a:moveTo>
                      <a:pt x="668" y="263"/>
                    </a:moveTo>
                    <a:lnTo>
                      <a:pt x="668" y="263"/>
                    </a:lnTo>
                    <a:lnTo>
                      <a:pt x="668" y="263"/>
                    </a:lnTo>
                    <a:lnTo>
                      <a:pt x="660" y="265"/>
                    </a:lnTo>
                    <a:lnTo>
                      <a:pt x="668" y="263"/>
                    </a:lnTo>
                    <a:close/>
                    <a:moveTo>
                      <a:pt x="668" y="263"/>
                    </a:moveTo>
                    <a:lnTo>
                      <a:pt x="672" y="280"/>
                    </a:lnTo>
                    <a:lnTo>
                      <a:pt x="655" y="283"/>
                    </a:lnTo>
                    <a:lnTo>
                      <a:pt x="653" y="267"/>
                    </a:lnTo>
                    <a:lnTo>
                      <a:pt x="668" y="263"/>
                    </a:lnTo>
                    <a:close/>
                    <a:moveTo>
                      <a:pt x="672" y="280"/>
                    </a:moveTo>
                    <a:lnTo>
                      <a:pt x="672" y="280"/>
                    </a:lnTo>
                    <a:lnTo>
                      <a:pt x="672" y="281"/>
                    </a:lnTo>
                    <a:lnTo>
                      <a:pt x="663" y="281"/>
                    </a:lnTo>
                    <a:lnTo>
                      <a:pt x="672" y="280"/>
                    </a:lnTo>
                    <a:close/>
                    <a:moveTo>
                      <a:pt x="672" y="281"/>
                    </a:moveTo>
                    <a:lnTo>
                      <a:pt x="672" y="298"/>
                    </a:lnTo>
                    <a:lnTo>
                      <a:pt x="655" y="298"/>
                    </a:lnTo>
                    <a:lnTo>
                      <a:pt x="655" y="281"/>
                    </a:lnTo>
                    <a:lnTo>
                      <a:pt x="672" y="281"/>
                    </a:lnTo>
                    <a:close/>
                    <a:moveTo>
                      <a:pt x="672" y="298"/>
                    </a:moveTo>
                    <a:lnTo>
                      <a:pt x="672" y="313"/>
                    </a:lnTo>
                    <a:lnTo>
                      <a:pt x="655" y="313"/>
                    </a:lnTo>
                    <a:lnTo>
                      <a:pt x="655" y="298"/>
                    </a:lnTo>
                    <a:lnTo>
                      <a:pt x="672" y="298"/>
                    </a:lnTo>
                    <a:close/>
                    <a:moveTo>
                      <a:pt x="672" y="313"/>
                    </a:moveTo>
                    <a:lnTo>
                      <a:pt x="672" y="328"/>
                    </a:lnTo>
                    <a:lnTo>
                      <a:pt x="655" y="328"/>
                    </a:lnTo>
                    <a:lnTo>
                      <a:pt x="655" y="313"/>
                    </a:lnTo>
                    <a:lnTo>
                      <a:pt x="672" y="313"/>
                    </a:lnTo>
                    <a:close/>
                    <a:moveTo>
                      <a:pt x="672" y="328"/>
                    </a:moveTo>
                    <a:lnTo>
                      <a:pt x="672" y="343"/>
                    </a:lnTo>
                    <a:lnTo>
                      <a:pt x="655" y="343"/>
                    </a:lnTo>
                    <a:lnTo>
                      <a:pt x="655" y="328"/>
                    </a:lnTo>
                    <a:lnTo>
                      <a:pt x="672" y="328"/>
                    </a:lnTo>
                    <a:close/>
                    <a:moveTo>
                      <a:pt x="672" y="343"/>
                    </a:moveTo>
                    <a:lnTo>
                      <a:pt x="672" y="344"/>
                    </a:lnTo>
                    <a:lnTo>
                      <a:pt x="672" y="344"/>
                    </a:lnTo>
                    <a:lnTo>
                      <a:pt x="663" y="343"/>
                    </a:lnTo>
                    <a:lnTo>
                      <a:pt x="672" y="343"/>
                    </a:lnTo>
                    <a:close/>
                    <a:moveTo>
                      <a:pt x="672" y="344"/>
                    </a:moveTo>
                    <a:lnTo>
                      <a:pt x="668" y="361"/>
                    </a:lnTo>
                    <a:lnTo>
                      <a:pt x="653" y="358"/>
                    </a:lnTo>
                    <a:lnTo>
                      <a:pt x="655" y="342"/>
                    </a:lnTo>
                    <a:lnTo>
                      <a:pt x="672" y="344"/>
                    </a:lnTo>
                    <a:close/>
                    <a:moveTo>
                      <a:pt x="668" y="361"/>
                    </a:moveTo>
                    <a:lnTo>
                      <a:pt x="665" y="378"/>
                    </a:lnTo>
                    <a:lnTo>
                      <a:pt x="649" y="374"/>
                    </a:lnTo>
                    <a:lnTo>
                      <a:pt x="653" y="358"/>
                    </a:lnTo>
                    <a:lnTo>
                      <a:pt x="668" y="361"/>
                    </a:lnTo>
                    <a:close/>
                    <a:moveTo>
                      <a:pt x="665" y="378"/>
                    </a:moveTo>
                    <a:lnTo>
                      <a:pt x="665" y="378"/>
                    </a:lnTo>
                    <a:lnTo>
                      <a:pt x="665" y="378"/>
                    </a:lnTo>
                    <a:lnTo>
                      <a:pt x="656" y="376"/>
                    </a:lnTo>
                    <a:lnTo>
                      <a:pt x="665" y="378"/>
                    </a:lnTo>
                    <a:close/>
                    <a:moveTo>
                      <a:pt x="665" y="378"/>
                    </a:moveTo>
                    <a:lnTo>
                      <a:pt x="662" y="391"/>
                    </a:lnTo>
                    <a:lnTo>
                      <a:pt x="646" y="387"/>
                    </a:lnTo>
                    <a:lnTo>
                      <a:pt x="649" y="374"/>
                    </a:lnTo>
                    <a:lnTo>
                      <a:pt x="665" y="378"/>
                    </a:lnTo>
                    <a:close/>
                    <a:moveTo>
                      <a:pt x="662" y="391"/>
                    </a:moveTo>
                    <a:lnTo>
                      <a:pt x="658" y="403"/>
                    </a:lnTo>
                    <a:lnTo>
                      <a:pt x="642" y="400"/>
                    </a:lnTo>
                    <a:lnTo>
                      <a:pt x="646" y="387"/>
                    </a:lnTo>
                    <a:lnTo>
                      <a:pt x="662" y="391"/>
                    </a:lnTo>
                    <a:close/>
                    <a:moveTo>
                      <a:pt x="658" y="403"/>
                    </a:moveTo>
                    <a:lnTo>
                      <a:pt x="658" y="405"/>
                    </a:lnTo>
                    <a:lnTo>
                      <a:pt x="658" y="405"/>
                    </a:lnTo>
                    <a:lnTo>
                      <a:pt x="650" y="402"/>
                    </a:lnTo>
                    <a:lnTo>
                      <a:pt x="658" y="403"/>
                    </a:lnTo>
                    <a:close/>
                    <a:moveTo>
                      <a:pt x="658" y="405"/>
                    </a:moveTo>
                    <a:lnTo>
                      <a:pt x="651" y="421"/>
                    </a:lnTo>
                    <a:lnTo>
                      <a:pt x="636" y="415"/>
                    </a:lnTo>
                    <a:lnTo>
                      <a:pt x="642" y="400"/>
                    </a:lnTo>
                    <a:lnTo>
                      <a:pt x="658" y="405"/>
                    </a:lnTo>
                    <a:close/>
                    <a:moveTo>
                      <a:pt x="636" y="416"/>
                    </a:moveTo>
                    <a:lnTo>
                      <a:pt x="636" y="416"/>
                    </a:lnTo>
                    <a:lnTo>
                      <a:pt x="636" y="415"/>
                    </a:lnTo>
                    <a:lnTo>
                      <a:pt x="644" y="419"/>
                    </a:lnTo>
                    <a:lnTo>
                      <a:pt x="636" y="416"/>
                    </a:lnTo>
                    <a:close/>
                    <a:moveTo>
                      <a:pt x="651" y="420"/>
                    </a:moveTo>
                    <a:lnTo>
                      <a:pt x="649" y="433"/>
                    </a:lnTo>
                    <a:lnTo>
                      <a:pt x="633" y="429"/>
                    </a:lnTo>
                    <a:lnTo>
                      <a:pt x="636" y="416"/>
                    </a:lnTo>
                    <a:lnTo>
                      <a:pt x="651" y="420"/>
                    </a:lnTo>
                    <a:close/>
                    <a:moveTo>
                      <a:pt x="649" y="433"/>
                    </a:moveTo>
                    <a:lnTo>
                      <a:pt x="649" y="436"/>
                    </a:lnTo>
                    <a:lnTo>
                      <a:pt x="647" y="437"/>
                    </a:lnTo>
                    <a:lnTo>
                      <a:pt x="641" y="432"/>
                    </a:lnTo>
                    <a:lnTo>
                      <a:pt x="649" y="433"/>
                    </a:lnTo>
                    <a:close/>
                    <a:moveTo>
                      <a:pt x="647" y="437"/>
                    </a:moveTo>
                    <a:lnTo>
                      <a:pt x="637" y="450"/>
                    </a:lnTo>
                    <a:lnTo>
                      <a:pt x="624" y="439"/>
                    </a:lnTo>
                    <a:lnTo>
                      <a:pt x="635" y="427"/>
                    </a:lnTo>
                    <a:lnTo>
                      <a:pt x="647" y="437"/>
                    </a:lnTo>
                    <a:close/>
                    <a:moveTo>
                      <a:pt x="623" y="441"/>
                    </a:moveTo>
                    <a:lnTo>
                      <a:pt x="624" y="441"/>
                    </a:lnTo>
                    <a:lnTo>
                      <a:pt x="624" y="439"/>
                    </a:lnTo>
                    <a:lnTo>
                      <a:pt x="631" y="445"/>
                    </a:lnTo>
                    <a:lnTo>
                      <a:pt x="623" y="441"/>
                    </a:lnTo>
                    <a:close/>
                    <a:moveTo>
                      <a:pt x="638" y="448"/>
                    </a:moveTo>
                    <a:lnTo>
                      <a:pt x="632" y="461"/>
                    </a:lnTo>
                    <a:lnTo>
                      <a:pt x="617" y="454"/>
                    </a:lnTo>
                    <a:lnTo>
                      <a:pt x="623" y="441"/>
                    </a:lnTo>
                    <a:lnTo>
                      <a:pt x="638" y="448"/>
                    </a:lnTo>
                    <a:close/>
                    <a:moveTo>
                      <a:pt x="632" y="461"/>
                    </a:moveTo>
                    <a:lnTo>
                      <a:pt x="626" y="474"/>
                    </a:lnTo>
                    <a:lnTo>
                      <a:pt x="610" y="466"/>
                    </a:lnTo>
                    <a:lnTo>
                      <a:pt x="617" y="454"/>
                    </a:lnTo>
                    <a:lnTo>
                      <a:pt x="632" y="461"/>
                    </a:lnTo>
                    <a:close/>
                    <a:moveTo>
                      <a:pt x="626" y="474"/>
                    </a:moveTo>
                    <a:lnTo>
                      <a:pt x="624" y="474"/>
                    </a:lnTo>
                    <a:lnTo>
                      <a:pt x="624" y="475"/>
                    </a:lnTo>
                    <a:lnTo>
                      <a:pt x="618" y="470"/>
                    </a:lnTo>
                    <a:lnTo>
                      <a:pt x="626" y="474"/>
                    </a:lnTo>
                    <a:close/>
                    <a:moveTo>
                      <a:pt x="624" y="475"/>
                    </a:moveTo>
                    <a:lnTo>
                      <a:pt x="614" y="488"/>
                    </a:lnTo>
                    <a:lnTo>
                      <a:pt x="601" y="479"/>
                    </a:lnTo>
                    <a:lnTo>
                      <a:pt x="611" y="465"/>
                    </a:lnTo>
                    <a:lnTo>
                      <a:pt x="624" y="475"/>
                    </a:lnTo>
                    <a:close/>
                    <a:moveTo>
                      <a:pt x="614" y="488"/>
                    </a:moveTo>
                    <a:lnTo>
                      <a:pt x="614" y="490"/>
                    </a:lnTo>
                    <a:lnTo>
                      <a:pt x="614" y="490"/>
                    </a:lnTo>
                    <a:lnTo>
                      <a:pt x="608" y="483"/>
                    </a:lnTo>
                    <a:lnTo>
                      <a:pt x="614" y="488"/>
                    </a:lnTo>
                    <a:close/>
                    <a:moveTo>
                      <a:pt x="614" y="490"/>
                    </a:moveTo>
                    <a:lnTo>
                      <a:pt x="604" y="499"/>
                    </a:lnTo>
                    <a:lnTo>
                      <a:pt x="592" y="488"/>
                    </a:lnTo>
                    <a:lnTo>
                      <a:pt x="602" y="478"/>
                    </a:lnTo>
                    <a:lnTo>
                      <a:pt x="614" y="490"/>
                    </a:lnTo>
                    <a:close/>
                    <a:moveTo>
                      <a:pt x="592" y="488"/>
                    </a:moveTo>
                    <a:lnTo>
                      <a:pt x="592" y="488"/>
                    </a:lnTo>
                    <a:lnTo>
                      <a:pt x="592" y="488"/>
                    </a:lnTo>
                    <a:lnTo>
                      <a:pt x="599" y="493"/>
                    </a:lnTo>
                    <a:lnTo>
                      <a:pt x="592" y="488"/>
                    </a:lnTo>
                    <a:close/>
                    <a:moveTo>
                      <a:pt x="605" y="499"/>
                    </a:moveTo>
                    <a:lnTo>
                      <a:pt x="595" y="511"/>
                    </a:lnTo>
                    <a:lnTo>
                      <a:pt x="582" y="501"/>
                    </a:lnTo>
                    <a:lnTo>
                      <a:pt x="592" y="488"/>
                    </a:lnTo>
                    <a:lnTo>
                      <a:pt x="605" y="499"/>
                    </a:lnTo>
                    <a:close/>
                    <a:moveTo>
                      <a:pt x="595" y="511"/>
                    </a:moveTo>
                    <a:lnTo>
                      <a:pt x="595" y="511"/>
                    </a:lnTo>
                    <a:lnTo>
                      <a:pt x="595" y="513"/>
                    </a:lnTo>
                    <a:lnTo>
                      <a:pt x="588" y="506"/>
                    </a:lnTo>
                    <a:lnTo>
                      <a:pt x="595" y="511"/>
                    </a:lnTo>
                    <a:close/>
                    <a:moveTo>
                      <a:pt x="595" y="513"/>
                    </a:moveTo>
                    <a:lnTo>
                      <a:pt x="584" y="522"/>
                    </a:lnTo>
                    <a:lnTo>
                      <a:pt x="573" y="510"/>
                    </a:lnTo>
                    <a:lnTo>
                      <a:pt x="583" y="501"/>
                    </a:lnTo>
                    <a:lnTo>
                      <a:pt x="595" y="513"/>
                    </a:lnTo>
                    <a:close/>
                    <a:moveTo>
                      <a:pt x="572" y="511"/>
                    </a:moveTo>
                    <a:lnTo>
                      <a:pt x="573" y="510"/>
                    </a:lnTo>
                    <a:lnTo>
                      <a:pt x="573" y="510"/>
                    </a:lnTo>
                    <a:lnTo>
                      <a:pt x="578" y="517"/>
                    </a:lnTo>
                    <a:lnTo>
                      <a:pt x="572" y="511"/>
                    </a:lnTo>
                    <a:close/>
                    <a:moveTo>
                      <a:pt x="586" y="522"/>
                    </a:moveTo>
                    <a:lnTo>
                      <a:pt x="575" y="535"/>
                    </a:lnTo>
                    <a:lnTo>
                      <a:pt x="563" y="524"/>
                    </a:lnTo>
                    <a:lnTo>
                      <a:pt x="572" y="511"/>
                    </a:lnTo>
                    <a:lnTo>
                      <a:pt x="586" y="522"/>
                    </a:lnTo>
                    <a:close/>
                    <a:moveTo>
                      <a:pt x="575" y="535"/>
                    </a:moveTo>
                    <a:lnTo>
                      <a:pt x="574" y="536"/>
                    </a:lnTo>
                    <a:lnTo>
                      <a:pt x="573" y="537"/>
                    </a:lnTo>
                    <a:lnTo>
                      <a:pt x="569" y="529"/>
                    </a:lnTo>
                    <a:lnTo>
                      <a:pt x="575" y="535"/>
                    </a:lnTo>
                    <a:close/>
                    <a:moveTo>
                      <a:pt x="573" y="537"/>
                    </a:moveTo>
                    <a:lnTo>
                      <a:pt x="560" y="544"/>
                    </a:lnTo>
                    <a:lnTo>
                      <a:pt x="552" y="528"/>
                    </a:lnTo>
                    <a:lnTo>
                      <a:pt x="565" y="522"/>
                    </a:lnTo>
                    <a:lnTo>
                      <a:pt x="573" y="537"/>
                    </a:lnTo>
                    <a:close/>
                    <a:moveTo>
                      <a:pt x="550" y="531"/>
                    </a:moveTo>
                    <a:lnTo>
                      <a:pt x="551" y="529"/>
                    </a:lnTo>
                    <a:lnTo>
                      <a:pt x="552" y="528"/>
                    </a:lnTo>
                    <a:lnTo>
                      <a:pt x="556" y="536"/>
                    </a:lnTo>
                    <a:lnTo>
                      <a:pt x="550" y="531"/>
                    </a:lnTo>
                    <a:close/>
                    <a:moveTo>
                      <a:pt x="563" y="541"/>
                    </a:moveTo>
                    <a:lnTo>
                      <a:pt x="552" y="554"/>
                    </a:lnTo>
                    <a:lnTo>
                      <a:pt x="539" y="544"/>
                    </a:lnTo>
                    <a:lnTo>
                      <a:pt x="550" y="531"/>
                    </a:lnTo>
                    <a:lnTo>
                      <a:pt x="563" y="541"/>
                    </a:lnTo>
                    <a:close/>
                    <a:moveTo>
                      <a:pt x="552" y="554"/>
                    </a:moveTo>
                    <a:lnTo>
                      <a:pt x="551" y="555"/>
                    </a:lnTo>
                    <a:lnTo>
                      <a:pt x="550" y="556"/>
                    </a:lnTo>
                    <a:lnTo>
                      <a:pt x="546" y="549"/>
                    </a:lnTo>
                    <a:lnTo>
                      <a:pt x="552" y="554"/>
                    </a:lnTo>
                    <a:close/>
                    <a:moveTo>
                      <a:pt x="550" y="556"/>
                    </a:moveTo>
                    <a:lnTo>
                      <a:pt x="537" y="563"/>
                    </a:lnTo>
                    <a:lnTo>
                      <a:pt x="529" y="549"/>
                    </a:lnTo>
                    <a:lnTo>
                      <a:pt x="542" y="541"/>
                    </a:lnTo>
                    <a:lnTo>
                      <a:pt x="550" y="556"/>
                    </a:lnTo>
                    <a:close/>
                    <a:moveTo>
                      <a:pt x="528" y="549"/>
                    </a:moveTo>
                    <a:lnTo>
                      <a:pt x="529" y="549"/>
                    </a:lnTo>
                    <a:lnTo>
                      <a:pt x="529" y="549"/>
                    </a:lnTo>
                    <a:lnTo>
                      <a:pt x="533" y="555"/>
                    </a:lnTo>
                    <a:lnTo>
                      <a:pt x="528" y="549"/>
                    </a:lnTo>
                    <a:close/>
                    <a:moveTo>
                      <a:pt x="538" y="562"/>
                    </a:moveTo>
                    <a:lnTo>
                      <a:pt x="525" y="572"/>
                    </a:lnTo>
                    <a:lnTo>
                      <a:pt x="515" y="559"/>
                    </a:lnTo>
                    <a:lnTo>
                      <a:pt x="528" y="549"/>
                    </a:lnTo>
                    <a:lnTo>
                      <a:pt x="538" y="562"/>
                    </a:lnTo>
                    <a:close/>
                    <a:moveTo>
                      <a:pt x="525" y="572"/>
                    </a:moveTo>
                    <a:lnTo>
                      <a:pt x="524" y="572"/>
                    </a:lnTo>
                    <a:lnTo>
                      <a:pt x="524" y="573"/>
                    </a:lnTo>
                    <a:lnTo>
                      <a:pt x="520" y="565"/>
                    </a:lnTo>
                    <a:lnTo>
                      <a:pt x="525" y="572"/>
                    </a:lnTo>
                    <a:close/>
                    <a:moveTo>
                      <a:pt x="524" y="573"/>
                    </a:moveTo>
                    <a:lnTo>
                      <a:pt x="510" y="580"/>
                    </a:lnTo>
                    <a:lnTo>
                      <a:pt x="503" y="564"/>
                    </a:lnTo>
                    <a:lnTo>
                      <a:pt x="516" y="558"/>
                    </a:lnTo>
                    <a:lnTo>
                      <a:pt x="524" y="573"/>
                    </a:lnTo>
                    <a:close/>
                    <a:moveTo>
                      <a:pt x="502" y="565"/>
                    </a:moveTo>
                    <a:lnTo>
                      <a:pt x="502" y="564"/>
                    </a:lnTo>
                    <a:lnTo>
                      <a:pt x="503" y="564"/>
                    </a:lnTo>
                    <a:lnTo>
                      <a:pt x="507" y="572"/>
                    </a:lnTo>
                    <a:lnTo>
                      <a:pt x="502" y="565"/>
                    </a:lnTo>
                    <a:close/>
                    <a:moveTo>
                      <a:pt x="511" y="578"/>
                    </a:moveTo>
                    <a:lnTo>
                      <a:pt x="498" y="589"/>
                    </a:lnTo>
                    <a:lnTo>
                      <a:pt x="489" y="574"/>
                    </a:lnTo>
                    <a:lnTo>
                      <a:pt x="502" y="565"/>
                    </a:lnTo>
                    <a:lnTo>
                      <a:pt x="511" y="578"/>
                    </a:lnTo>
                    <a:close/>
                    <a:moveTo>
                      <a:pt x="498" y="589"/>
                    </a:moveTo>
                    <a:lnTo>
                      <a:pt x="498" y="589"/>
                    </a:lnTo>
                    <a:lnTo>
                      <a:pt x="497" y="589"/>
                    </a:lnTo>
                    <a:lnTo>
                      <a:pt x="493" y="582"/>
                    </a:lnTo>
                    <a:lnTo>
                      <a:pt x="498" y="589"/>
                    </a:lnTo>
                    <a:close/>
                    <a:moveTo>
                      <a:pt x="497" y="589"/>
                    </a:moveTo>
                    <a:lnTo>
                      <a:pt x="480" y="595"/>
                    </a:lnTo>
                    <a:lnTo>
                      <a:pt x="474" y="581"/>
                    </a:lnTo>
                    <a:lnTo>
                      <a:pt x="491" y="574"/>
                    </a:lnTo>
                    <a:lnTo>
                      <a:pt x="497" y="589"/>
                    </a:lnTo>
                    <a:close/>
                    <a:moveTo>
                      <a:pt x="474" y="581"/>
                    </a:moveTo>
                    <a:lnTo>
                      <a:pt x="474" y="581"/>
                    </a:lnTo>
                    <a:lnTo>
                      <a:pt x="474" y="581"/>
                    </a:lnTo>
                    <a:lnTo>
                      <a:pt x="478" y="589"/>
                    </a:lnTo>
                    <a:lnTo>
                      <a:pt x="474" y="581"/>
                    </a:lnTo>
                    <a:close/>
                    <a:moveTo>
                      <a:pt x="482" y="595"/>
                    </a:moveTo>
                    <a:lnTo>
                      <a:pt x="467" y="601"/>
                    </a:lnTo>
                    <a:lnTo>
                      <a:pt x="461" y="587"/>
                    </a:lnTo>
                    <a:lnTo>
                      <a:pt x="474" y="581"/>
                    </a:lnTo>
                    <a:lnTo>
                      <a:pt x="482" y="595"/>
                    </a:lnTo>
                    <a:close/>
                    <a:moveTo>
                      <a:pt x="467" y="601"/>
                    </a:moveTo>
                    <a:lnTo>
                      <a:pt x="467" y="603"/>
                    </a:lnTo>
                    <a:lnTo>
                      <a:pt x="466" y="603"/>
                    </a:lnTo>
                    <a:lnTo>
                      <a:pt x="465" y="595"/>
                    </a:lnTo>
                    <a:lnTo>
                      <a:pt x="467" y="601"/>
                    </a:lnTo>
                    <a:close/>
                    <a:moveTo>
                      <a:pt x="466" y="603"/>
                    </a:moveTo>
                    <a:lnTo>
                      <a:pt x="449" y="605"/>
                    </a:lnTo>
                    <a:lnTo>
                      <a:pt x="447" y="590"/>
                    </a:lnTo>
                    <a:lnTo>
                      <a:pt x="462" y="586"/>
                    </a:lnTo>
                    <a:lnTo>
                      <a:pt x="466" y="603"/>
                    </a:lnTo>
                    <a:close/>
                    <a:moveTo>
                      <a:pt x="446" y="590"/>
                    </a:moveTo>
                    <a:lnTo>
                      <a:pt x="446" y="590"/>
                    </a:lnTo>
                    <a:lnTo>
                      <a:pt x="447" y="590"/>
                    </a:lnTo>
                    <a:lnTo>
                      <a:pt x="448" y="598"/>
                    </a:lnTo>
                    <a:lnTo>
                      <a:pt x="446" y="590"/>
                    </a:lnTo>
                    <a:close/>
                    <a:moveTo>
                      <a:pt x="451" y="605"/>
                    </a:moveTo>
                    <a:lnTo>
                      <a:pt x="435" y="612"/>
                    </a:lnTo>
                    <a:lnTo>
                      <a:pt x="429" y="596"/>
                    </a:lnTo>
                    <a:lnTo>
                      <a:pt x="446" y="590"/>
                    </a:lnTo>
                    <a:lnTo>
                      <a:pt x="451" y="605"/>
                    </a:lnTo>
                    <a:close/>
                    <a:moveTo>
                      <a:pt x="435" y="612"/>
                    </a:moveTo>
                    <a:lnTo>
                      <a:pt x="434" y="612"/>
                    </a:lnTo>
                    <a:lnTo>
                      <a:pt x="434" y="612"/>
                    </a:lnTo>
                    <a:lnTo>
                      <a:pt x="431" y="604"/>
                    </a:lnTo>
                    <a:lnTo>
                      <a:pt x="435" y="612"/>
                    </a:lnTo>
                    <a:close/>
                    <a:moveTo>
                      <a:pt x="434" y="612"/>
                    </a:moveTo>
                    <a:lnTo>
                      <a:pt x="421" y="616"/>
                    </a:lnTo>
                    <a:lnTo>
                      <a:pt x="417" y="600"/>
                    </a:lnTo>
                    <a:lnTo>
                      <a:pt x="430" y="596"/>
                    </a:lnTo>
                    <a:lnTo>
                      <a:pt x="434" y="612"/>
                    </a:lnTo>
                    <a:close/>
                    <a:moveTo>
                      <a:pt x="421" y="616"/>
                    </a:moveTo>
                    <a:lnTo>
                      <a:pt x="420" y="616"/>
                    </a:lnTo>
                    <a:lnTo>
                      <a:pt x="420" y="616"/>
                    </a:lnTo>
                    <a:lnTo>
                      <a:pt x="419" y="608"/>
                    </a:lnTo>
                    <a:lnTo>
                      <a:pt x="421" y="616"/>
                    </a:lnTo>
                    <a:close/>
                    <a:moveTo>
                      <a:pt x="420" y="616"/>
                    </a:moveTo>
                    <a:lnTo>
                      <a:pt x="404" y="619"/>
                    </a:lnTo>
                    <a:lnTo>
                      <a:pt x="401" y="603"/>
                    </a:lnTo>
                    <a:lnTo>
                      <a:pt x="417" y="600"/>
                    </a:lnTo>
                    <a:lnTo>
                      <a:pt x="420" y="616"/>
                    </a:lnTo>
                    <a:close/>
                    <a:moveTo>
                      <a:pt x="404" y="619"/>
                    </a:moveTo>
                    <a:lnTo>
                      <a:pt x="388" y="622"/>
                    </a:lnTo>
                    <a:lnTo>
                      <a:pt x="384" y="607"/>
                    </a:lnTo>
                    <a:lnTo>
                      <a:pt x="401" y="603"/>
                    </a:lnTo>
                    <a:lnTo>
                      <a:pt x="404" y="619"/>
                    </a:lnTo>
                    <a:close/>
                    <a:moveTo>
                      <a:pt x="388" y="622"/>
                    </a:moveTo>
                    <a:lnTo>
                      <a:pt x="386" y="622"/>
                    </a:lnTo>
                    <a:lnTo>
                      <a:pt x="386" y="622"/>
                    </a:lnTo>
                    <a:lnTo>
                      <a:pt x="386" y="614"/>
                    </a:lnTo>
                    <a:lnTo>
                      <a:pt x="388" y="622"/>
                    </a:lnTo>
                    <a:close/>
                    <a:moveTo>
                      <a:pt x="386" y="622"/>
                    </a:moveTo>
                    <a:lnTo>
                      <a:pt x="370" y="622"/>
                    </a:lnTo>
                    <a:lnTo>
                      <a:pt x="370" y="607"/>
                    </a:lnTo>
                    <a:lnTo>
                      <a:pt x="386" y="607"/>
                    </a:lnTo>
                    <a:lnTo>
                      <a:pt x="386" y="622"/>
                    </a:lnTo>
                    <a:close/>
                    <a:moveTo>
                      <a:pt x="368" y="607"/>
                    </a:moveTo>
                    <a:lnTo>
                      <a:pt x="368" y="607"/>
                    </a:lnTo>
                    <a:lnTo>
                      <a:pt x="370" y="607"/>
                    </a:lnTo>
                    <a:lnTo>
                      <a:pt x="370" y="614"/>
                    </a:lnTo>
                    <a:lnTo>
                      <a:pt x="368" y="607"/>
                    </a:lnTo>
                    <a:close/>
                    <a:moveTo>
                      <a:pt x="371" y="622"/>
                    </a:moveTo>
                    <a:lnTo>
                      <a:pt x="356" y="626"/>
                    </a:lnTo>
                    <a:lnTo>
                      <a:pt x="352" y="609"/>
                    </a:lnTo>
                    <a:lnTo>
                      <a:pt x="368" y="607"/>
                    </a:lnTo>
                    <a:lnTo>
                      <a:pt x="371" y="622"/>
                    </a:lnTo>
                    <a:close/>
                    <a:moveTo>
                      <a:pt x="356" y="626"/>
                    </a:moveTo>
                    <a:lnTo>
                      <a:pt x="354" y="626"/>
                    </a:lnTo>
                    <a:lnTo>
                      <a:pt x="353" y="626"/>
                    </a:lnTo>
                    <a:lnTo>
                      <a:pt x="353" y="617"/>
                    </a:lnTo>
                    <a:lnTo>
                      <a:pt x="356" y="626"/>
                    </a:lnTo>
                    <a:close/>
                    <a:moveTo>
                      <a:pt x="353" y="626"/>
                    </a:moveTo>
                    <a:lnTo>
                      <a:pt x="338" y="626"/>
                    </a:lnTo>
                    <a:lnTo>
                      <a:pt x="338" y="609"/>
                    </a:lnTo>
                    <a:lnTo>
                      <a:pt x="353" y="609"/>
                    </a:lnTo>
                    <a:lnTo>
                      <a:pt x="353" y="626"/>
                    </a:lnTo>
                    <a:close/>
                    <a:moveTo>
                      <a:pt x="338" y="626"/>
                    </a:moveTo>
                    <a:lnTo>
                      <a:pt x="317" y="626"/>
                    </a:lnTo>
                    <a:lnTo>
                      <a:pt x="317" y="609"/>
                    </a:lnTo>
                    <a:lnTo>
                      <a:pt x="338" y="609"/>
                    </a:lnTo>
                    <a:lnTo>
                      <a:pt x="338" y="626"/>
                    </a:lnTo>
                    <a:close/>
                    <a:moveTo>
                      <a:pt x="317" y="626"/>
                    </a:moveTo>
                    <a:lnTo>
                      <a:pt x="317" y="626"/>
                    </a:lnTo>
                    <a:lnTo>
                      <a:pt x="316" y="626"/>
                    </a:lnTo>
                    <a:lnTo>
                      <a:pt x="317" y="617"/>
                    </a:lnTo>
                    <a:lnTo>
                      <a:pt x="317" y="626"/>
                    </a:lnTo>
                    <a:close/>
                    <a:moveTo>
                      <a:pt x="316" y="626"/>
                    </a:moveTo>
                    <a:lnTo>
                      <a:pt x="299" y="622"/>
                    </a:lnTo>
                    <a:lnTo>
                      <a:pt x="303" y="607"/>
                    </a:lnTo>
                    <a:lnTo>
                      <a:pt x="320" y="609"/>
                    </a:lnTo>
                    <a:lnTo>
                      <a:pt x="316" y="626"/>
                    </a:lnTo>
                    <a:close/>
                    <a:moveTo>
                      <a:pt x="302" y="607"/>
                    </a:moveTo>
                    <a:lnTo>
                      <a:pt x="302" y="607"/>
                    </a:lnTo>
                    <a:lnTo>
                      <a:pt x="303" y="607"/>
                    </a:lnTo>
                    <a:lnTo>
                      <a:pt x="302" y="614"/>
                    </a:lnTo>
                    <a:lnTo>
                      <a:pt x="302" y="607"/>
                    </a:lnTo>
                    <a:close/>
                    <a:moveTo>
                      <a:pt x="302" y="622"/>
                    </a:moveTo>
                    <a:lnTo>
                      <a:pt x="285" y="622"/>
                    </a:lnTo>
                    <a:lnTo>
                      <a:pt x="285" y="607"/>
                    </a:lnTo>
                    <a:lnTo>
                      <a:pt x="302" y="607"/>
                    </a:lnTo>
                    <a:lnTo>
                      <a:pt x="302" y="622"/>
                    </a:lnTo>
                    <a:close/>
                    <a:moveTo>
                      <a:pt x="285" y="622"/>
                    </a:moveTo>
                    <a:lnTo>
                      <a:pt x="284" y="622"/>
                    </a:lnTo>
                    <a:lnTo>
                      <a:pt x="284" y="622"/>
                    </a:lnTo>
                    <a:lnTo>
                      <a:pt x="285" y="614"/>
                    </a:lnTo>
                    <a:lnTo>
                      <a:pt x="285" y="622"/>
                    </a:lnTo>
                    <a:close/>
                    <a:moveTo>
                      <a:pt x="284" y="622"/>
                    </a:moveTo>
                    <a:lnTo>
                      <a:pt x="267" y="619"/>
                    </a:lnTo>
                    <a:lnTo>
                      <a:pt x="271" y="603"/>
                    </a:lnTo>
                    <a:lnTo>
                      <a:pt x="286" y="607"/>
                    </a:lnTo>
                    <a:lnTo>
                      <a:pt x="284" y="622"/>
                    </a:lnTo>
                    <a:close/>
                    <a:moveTo>
                      <a:pt x="267" y="619"/>
                    </a:moveTo>
                    <a:lnTo>
                      <a:pt x="250" y="616"/>
                    </a:lnTo>
                    <a:lnTo>
                      <a:pt x="254" y="600"/>
                    </a:lnTo>
                    <a:lnTo>
                      <a:pt x="271" y="603"/>
                    </a:lnTo>
                    <a:lnTo>
                      <a:pt x="267" y="619"/>
                    </a:lnTo>
                    <a:close/>
                    <a:moveTo>
                      <a:pt x="250" y="616"/>
                    </a:moveTo>
                    <a:lnTo>
                      <a:pt x="250" y="616"/>
                    </a:lnTo>
                    <a:lnTo>
                      <a:pt x="250" y="616"/>
                    </a:lnTo>
                    <a:lnTo>
                      <a:pt x="253" y="608"/>
                    </a:lnTo>
                    <a:lnTo>
                      <a:pt x="250" y="616"/>
                    </a:lnTo>
                    <a:close/>
                    <a:moveTo>
                      <a:pt x="250" y="616"/>
                    </a:moveTo>
                    <a:lnTo>
                      <a:pt x="237" y="612"/>
                    </a:lnTo>
                    <a:lnTo>
                      <a:pt x="241" y="596"/>
                    </a:lnTo>
                    <a:lnTo>
                      <a:pt x="254" y="600"/>
                    </a:lnTo>
                    <a:lnTo>
                      <a:pt x="250" y="616"/>
                    </a:lnTo>
                    <a:close/>
                    <a:moveTo>
                      <a:pt x="237" y="612"/>
                    </a:moveTo>
                    <a:lnTo>
                      <a:pt x="237" y="612"/>
                    </a:lnTo>
                    <a:lnTo>
                      <a:pt x="236" y="612"/>
                    </a:lnTo>
                    <a:lnTo>
                      <a:pt x="239" y="604"/>
                    </a:lnTo>
                    <a:lnTo>
                      <a:pt x="237" y="612"/>
                    </a:lnTo>
                    <a:close/>
                    <a:moveTo>
                      <a:pt x="236" y="612"/>
                    </a:moveTo>
                    <a:lnTo>
                      <a:pt x="219" y="605"/>
                    </a:lnTo>
                    <a:lnTo>
                      <a:pt x="226" y="590"/>
                    </a:lnTo>
                    <a:lnTo>
                      <a:pt x="242" y="596"/>
                    </a:lnTo>
                    <a:lnTo>
                      <a:pt x="236" y="612"/>
                    </a:lnTo>
                    <a:close/>
                    <a:moveTo>
                      <a:pt x="224" y="590"/>
                    </a:moveTo>
                    <a:lnTo>
                      <a:pt x="224" y="590"/>
                    </a:lnTo>
                    <a:lnTo>
                      <a:pt x="226" y="590"/>
                    </a:lnTo>
                    <a:lnTo>
                      <a:pt x="223" y="598"/>
                    </a:lnTo>
                    <a:lnTo>
                      <a:pt x="224" y="590"/>
                    </a:lnTo>
                    <a:close/>
                    <a:moveTo>
                      <a:pt x="221" y="605"/>
                    </a:moveTo>
                    <a:lnTo>
                      <a:pt x="205" y="603"/>
                    </a:lnTo>
                    <a:lnTo>
                      <a:pt x="208" y="586"/>
                    </a:lnTo>
                    <a:lnTo>
                      <a:pt x="224" y="590"/>
                    </a:lnTo>
                    <a:lnTo>
                      <a:pt x="221" y="605"/>
                    </a:lnTo>
                    <a:close/>
                    <a:moveTo>
                      <a:pt x="205" y="603"/>
                    </a:moveTo>
                    <a:lnTo>
                      <a:pt x="204" y="603"/>
                    </a:lnTo>
                    <a:lnTo>
                      <a:pt x="203" y="601"/>
                    </a:lnTo>
                    <a:lnTo>
                      <a:pt x="206" y="595"/>
                    </a:lnTo>
                    <a:lnTo>
                      <a:pt x="205" y="603"/>
                    </a:lnTo>
                    <a:close/>
                    <a:moveTo>
                      <a:pt x="203" y="601"/>
                    </a:moveTo>
                    <a:lnTo>
                      <a:pt x="190" y="595"/>
                    </a:lnTo>
                    <a:lnTo>
                      <a:pt x="197" y="581"/>
                    </a:lnTo>
                    <a:lnTo>
                      <a:pt x="210" y="587"/>
                    </a:lnTo>
                    <a:lnTo>
                      <a:pt x="203" y="601"/>
                    </a:lnTo>
                    <a:close/>
                    <a:moveTo>
                      <a:pt x="196" y="581"/>
                    </a:moveTo>
                    <a:lnTo>
                      <a:pt x="197" y="581"/>
                    </a:lnTo>
                    <a:lnTo>
                      <a:pt x="197" y="581"/>
                    </a:lnTo>
                    <a:lnTo>
                      <a:pt x="194" y="589"/>
                    </a:lnTo>
                    <a:lnTo>
                      <a:pt x="196" y="581"/>
                    </a:lnTo>
                    <a:close/>
                    <a:moveTo>
                      <a:pt x="191" y="595"/>
                    </a:moveTo>
                    <a:lnTo>
                      <a:pt x="174" y="589"/>
                    </a:lnTo>
                    <a:lnTo>
                      <a:pt x="181" y="574"/>
                    </a:lnTo>
                    <a:lnTo>
                      <a:pt x="196" y="581"/>
                    </a:lnTo>
                    <a:lnTo>
                      <a:pt x="191" y="595"/>
                    </a:lnTo>
                    <a:close/>
                    <a:moveTo>
                      <a:pt x="174" y="589"/>
                    </a:moveTo>
                    <a:lnTo>
                      <a:pt x="173" y="589"/>
                    </a:lnTo>
                    <a:lnTo>
                      <a:pt x="172" y="589"/>
                    </a:lnTo>
                    <a:lnTo>
                      <a:pt x="177" y="582"/>
                    </a:lnTo>
                    <a:lnTo>
                      <a:pt x="174" y="589"/>
                    </a:lnTo>
                    <a:close/>
                    <a:moveTo>
                      <a:pt x="172" y="589"/>
                    </a:moveTo>
                    <a:lnTo>
                      <a:pt x="159" y="578"/>
                    </a:lnTo>
                    <a:lnTo>
                      <a:pt x="169" y="565"/>
                    </a:lnTo>
                    <a:lnTo>
                      <a:pt x="182" y="574"/>
                    </a:lnTo>
                    <a:lnTo>
                      <a:pt x="172" y="589"/>
                    </a:lnTo>
                    <a:close/>
                    <a:moveTo>
                      <a:pt x="168" y="564"/>
                    </a:moveTo>
                    <a:lnTo>
                      <a:pt x="168" y="564"/>
                    </a:lnTo>
                    <a:lnTo>
                      <a:pt x="169" y="565"/>
                    </a:lnTo>
                    <a:lnTo>
                      <a:pt x="164" y="572"/>
                    </a:lnTo>
                    <a:lnTo>
                      <a:pt x="168" y="564"/>
                    </a:lnTo>
                    <a:close/>
                    <a:moveTo>
                      <a:pt x="160" y="580"/>
                    </a:moveTo>
                    <a:lnTo>
                      <a:pt x="147" y="573"/>
                    </a:lnTo>
                    <a:lnTo>
                      <a:pt x="155" y="558"/>
                    </a:lnTo>
                    <a:lnTo>
                      <a:pt x="168" y="564"/>
                    </a:lnTo>
                    <a:lnTo>
                      <a:pt x="160" y="580"/>
                    </a:lnTo>
                    <a:close/>
                    <a:moveTo>
                      <a:pt x="147" y="573"/>
                    </a:moveTo>
                    <a:lnTo>
                      <a:pt x="147" y="572"/>
                    </a:lnTo>
                    <a:lnTo>
                      <a:pt x="146" y="572"/>
                    </a:lnTo>
                    <a:lnTo>
                      <a:pt x="151" y="565"/>
                    </a:lnTo>
                    <a:lnTo>
                      <a:pt x="147" y="573"/>
                    </a:lnTo>
                    <a:close/>
                    <a:moveTo>
                      <a:pt x="146" y="572"/>
                    </a:moveTo>
                    <a:lnTo>
                      <a:pt x="133" y="562"/>
                    </a:lnTo>
                    <a:lnTo>
                      <a:pt x="143" y="549"/>
                    </a:lnTo>
                    <a:lnTo>
                      <a:pt x="156" y="559"/>
                    </a:lnTo>
                    <a:lnTo>
                      <a:pt x="146" y="572"/>
                    </a:lnTo>
                    <a:close/>
                    <a:moveTo>
                      <a:pt x="142" y="549"/>
                    </a:moveTo>
                    <a:lnTo>
                      <a:pt x="142" y="549"/>
                    </a:lnTo>
                    <a:lnTo>
                      <a:pt x="143" y="549"/>
                    </a:lnTo>
                    <a:lnTo>
                      <a:pt x="138" y="555"/>
                    </a:lnTo>
                    <a:lnTo>
                      <a:pt x="142" y="549"/>
                    </a:lnTo>
                    <a:close/>
                    <a:moveTo>
                      <a:pt x="134" y="563"/>
                    </a:moveTo>
                    <a:lnTo>
                      <a:pt x="122" y="556"/>
                    </a:lnTo>
                    <a:lnTo>
                      <a:pt x="128" y="541"/>
                    </a:lnTo>
                    <a:lnTo>
                      <a:pt x="142" y="549"/>
                    </a:lnTo>
                    <a:lnTo>
                      <a:pt x="134" y="563"/>
                    </a:lnTo>
                    <a:close/>
                    <a:moveTo>
                      <a:pt x="122" y="556"/>
                    </a:moveTo>
                    <a:lnTo>
                      <a:pt x="119" y="555"/>
                    </a:lnTo>
                    <a:lnTo>
                      <a:pt x="119" y="554"/>
                    </a:lnTo>
                    <a:lnTo>
                      <a:pt x="125" y="549"/>
                    </a:lnTo>
                    <a:lnTo>
                      <a:pt x="122" y="556"/>
                    </a:lnTo>
                    <a:close/>
                    <a:moveTo>
                      <a:pt x="119" y="554"/>
                    </a:moveTo>
                    <a:lnTo>
                      <a:pt x="109" y="541"/>
                    </a:lnTo>
                    <a:lnTo>
                      <a:pt x="122" y="531"/>
                    </a:lnTo>
                    <a:lnTo>
                      <a:pt x="132" y="544"/>
                    </a:lnTo>
                    <a:lnTo>
                      <a:pt x="119" y="554"/>
                    </a:lnTo>
                    <a:close/>
                    <a:moveTo>
                      <a:pt x="119" y="528"/>
                    </a:moveTo>
                    <a:lnTo>
                      <a:pt x="120" y="529"/>
                    </a:lnTo>
                    <a:lnTo>
                      <a:pt x="122" y="531"/>
                    </a:lnTo>
                    <a:lnTo>
                      <a:pt x="115" y="536"/>
                    </a:lnTo>
                    <a:lnTo>
                      <a:pt x="119" y="528"/>
                    </a:lnTo>
                    <a:close/>
                    <a:moveTo>
                      <a:pt x="111" y="544"/>
                    </a:moveTo>
                    <a:lnTo>
                      <a:pt x="99" y="537"/>
                    </a:lnTo>
                    <a:lnTo>
                      <a:pt x="106" y="522"/>
                    </a:lnTo>
                    <a:lnTo>
                      <a:pt x="119" y="528"/>
                    </a:lnTo>
                    <a:lnTo>
                      <a:pt x="111" y="544"/>
                    </a:lnTo>
                    <a:close/>
                    <a:moveTo>
                      <a:pt x="99" y="537"/>
                    </a:moveTo>
                    <a:lnTo>
                      <a:pt x="97" y="536"/>
                    </a:lnTo>
                    <a:lnTo>
                      <a:pt x="96" y="535"/>
                    </a:lnTo>
                    <a:lnTo>
                      <a:pt x="102" y="529"/>
                    </a:lnTo>
                    <a:lnTo>
                      <a:pt x="99" y="537"/>
                    </a:lnTo>
                    <a:close/>
                    <a:moveTo>
                      <a:pt x="96" y="535"/>
                    </a:moveTo>
                    <a:lnTo>
                      <a:pt x="86" y="522"/>
                    </a:lnTo>
                    <a:lnTo>
                      <a:pt x="99" y="511"/>
                    </a:lnTo>
                    <a:lnTo>
                      <a:pt x="109" y="524"/>
                    </a:lnTo>
                    <a:lnTo>
                      <a:pt x="96" y="535"/>
                    </a:lnTo>
                    <a:close/>
                    <a:moveTo>
                      <a:pt x="99" y="510"/>
                    </a:moveTo>
                    <a:lnTo>
                      <a:pt x="99" y="510"/>
                    </a:lnTo>
                    <a:lnTo>
                      <a:pt x="99" y="511"/>
                    </a:lnTo>
                    <a:lnTo>
                      <a:pt x="92" y="517"/>
                    </a:lnTo>
                    <a:lnTo>
                      <a:pt x="99" y="510"/>
                    </a:lnTo>
                    <a:close/>
                    <a:moveTo>
                      <a:pt x="87" y="522"/>
                    </a:moveTo>
                    <a:lnTo>
                      <a:pt x="77" y="513"/>
                    </a:lnTo>
                    <a:lnTo>
                      <a:pt x="88" y="501"/>
                    </a:lnTo>
                    <a:lnTo>
                      <a:pt x="99" y="510"/>
                    </a:lnTo>
                    <a:lnTo>
                      <a:pt x="87" y="522"/>
                    </a:lnTo>
                    <a:close/>
                    <a:moveTo>
                      <a:pt x="77" y="513"/>
                    </a:moveTo>
                    <a:lnTo>
                      <a:pt x="77" y="511"/>
                    </a:lnTo>
                    <a:lnTo>
                      <a:pt x="77" y="511"/>
                    </a:lnTo>
                    <a:lnTo>
                      <a:pt x="83" y="506"/>
                    </a:lnTo>
                    <a:lnTo>
                      <a:pt x="77" y="513"/>
                    </a:lnTo>
                    <a:close/>
                    <a:moveTo>
                      <a:pt x="77" y="511"/>
                    </a:moveTo>
                    <a:lnTo>
                      <a:pt x="66" y="499"/>
                    </a:lnTo>
                    <a:lnTo>
                      <a:pt x="79" y="488"/>
                    </a:lnTo>
                    <a:lnTo>
                      <a:pt x="90" y="501"/>
                    </a:lnTo>
                    <a:lnTo>
                      <a:pt x="77" y="511"/>
                    </a:lnTo>
                    <a:close/>
                    <a:moveTo>
                      <a:pt x="78" y="488"/>
                    </a:moveTo>
                    <a:lnTo>
                      <a:pt x="79" y="488"/>
                    </a:lnTo>
                    <a:lnTo>
                      <a:pt x="79" y="488"/>
                    </a:lnTo>
                    <a:lnTo>
                      <a:pt x="73" y="493"/>
                    </a:lnTo>
                    <a:lnTo>
                      <a:pt x="78" y="488"/>
                    </a:lnTo>
                    <a:close/>
                    <a:moveTo>
                      <a:pt x="66" y="499"/>
                    </a:moveTo>
                    <a:lnTo>
                      <a:pt x="57" y="490"/>
                    </a:lnTo>
                    <a:lnTo>
                      <a:pt x="69" y="478"/>
                    </a:lnTo>
                    <a:lnTo>
                      <a:pt x="78" y="488"/>
                    </a:lnTo>
                    <a:lnTo>
                      <a:pt x="66" y="499"/>
                    </a:lnTo>
                    <a:close/>
                    <a:moveTo>
                      <a:pt x="57" y="490"/>
                    </a:moveTo>
                    <a:lnTo>
                      <a:pt x="57" y="490"/>
                    </a:lnTo>
                    <a:lnTo>
                      <a:pt x="56" y="488"/>
                    </a:lnTo>
                    <a:lnTo>
                      <a:pt x="63" y="483"/>
                    </a:lnTo>
                    <a:lnTo>
                      <a:pt x="57" y="490"/>
                    </a:lnTo>
                    <a:close/>
                    <a:moveTo>
                      <a:pt x="56" y="488"/>
                    </a:moveTo>
                    <a:lnTo>
                      <a:pt x="47" y="475"/>
                    </a:lnTo>
                    <a:lnTo>
                      <a:pt x="60" y="465"/>
                    </a:lnTo>
                    <a:lnTo>
                      <a:pt x="69" y="479"/>
                    </a:lnTo>
                    <a:lnTo>
                      <a:pt x="56" y="488"/>
                    </a:lnTo>
                    <a:close/>
                    <a:moveTo>
                      <a:pt x="47" y="475"/>
                    </a:moveTo>
                    <a:lnTo>
                      <a:pt x="46" y="474"/>
                    </a:lnTo>
                    <a:lnTo>
                      <a:pt x="46" y="474"/>
                    </a:lnTo>
                    <a:lnTo>
                      <a:pt x="54" y="470"/>
                    </a:lnTo>
                    <a:lnTo>
                      <a:pt x="47" y="475"/>
                    </a:lnTo>
                    <a:close/>
                    <a:moveTo>
                      <a:pt x="46" y="474"/>
                    </a:moveTo>
                    <a:lnTo>
                      <a:pt x="39" y="461"/>
                    </a:lnTo>
                    <a:lnTo>
                      <a:pt x="54" y="454"/>
                    </a:lnTo>
                    <a:lnTo>
                      <a:pt x="60" y="466"/>
                    </a:lnTo>
                    <a:lnTo>
                      <a:pt x="46" y="474"/>
                    </a:lnTo>
                    <a:close/>
                    <a:moveTo>
                      <a:pt x="39" y="461"/>
                    </a:moveTo>
                    <a:lnTo>
                      <a:pt x="33" y="448"/>
                    </a:lnTo>
                    <a:lnTo>
                      <a:pt x="47" y="441"/>
                    </a:lnTo>
                    <a:lnTo>
                      <a:pt x="54" y="454"/>
                    </a:lnTo>
                    <a:lnTo>
                      <a:pt x="39" y="461"/>
                    </a:lnTo>
                    <a:close/>
                    <a:moveTo>
                      <a:pt x="33" y="448"/>
                    </a:moveTo>
                    <a:lnTo>
                      <a:pt x="27" y="436"/>
                    </a:lnTo>
                    <a:lnTo>
                      <a:pt x="41" y="428"/>
                    </a:lnTo>
                    <a:lnTo>
                      <a:pt x="47" y="441"/>
                    </a:lnTo>
                    <a:lnTo>
                      <a:pt x="33" y="448"/>
                    </a:lnTo>
                    <a:close/>
                    <a:moveTo>
                      <a:pt x="27" y="436"/>
                    </a:moveTo>
                    <a:lnTo>
                      <a:pt x="20" y="421"/>
                    </a:lnTo>
                    <a:lnTo>
                      <a:pt x="34" y="415"/>
                    </a:lnTo>
                    <a:lnTo>
                      <a:pt x="41" y="428"/>
                    </a:lnTo>
                    <a:lnTo>
                      <a:pt x="27" y="436"/>
                    </a:lnTo>
                    <a:close/>
                    <a:moveTo>
                      <a:pt x="20" y="421"/>
                    </a:moveTo>
                    <a:lnTo>
                      <a:pt x="20" y="421"/>
                    </a:lnTo>
                    <a:lnTo>
                      <a:pt x="20" y="421"/>
                    </a:lnTo>
                    <a:lnTo>
                      <a:pt x="27" y="419"/>
                    </a:lnTo>
                    <a:lnTo>
                      <a:pt x="20" y="421"/>
                    </a:lnTo>
                    <a:close/>
                    <a:moveTo>
                      <a:pt x="20" y="421"/>
                    </a:moveTo>
                    <a:lnTo>
                      <a:pt x="12" y="405"/>
                    </a:lnTo>
                    <a:lnTo>
                      <a:pt x="28" y="400"/>
                    </a:lnTo>
                    <a:lnTo>
                      <a:pt x="34" y="415"/>
                    </a:lnTo>
                    <a:lnTo>
                      <a:pt x="20" y="421"/>
                    </a:lnTo>
                    <a:close/>
                    <a:moveTo>
                      <a:pt x="12" y="405"/>
                    </a:moveTo>
                    <a:lnTo>
                      <a:pt x="12" y="405"/>
                    </a:lnTo>
                    <a:lnTo>
                      <a:pt x="12" y="403"/>
                    </a:lnTo>
                    <a:lnTo>
                      <a:pt x="20" y="402"/>
                    </a:lnTo>
                    <a:lnTo>
                      <a:pt x="12" y="405"/>
                    </a:lnTo>
                    <a:close/>
                    <a:moveTo>
                      <a:pt x="12" y="403"/>
                    </a:moveTo>
                    <a:lnTo>
                      <a:pt x="10" y="391"/>
                    </a:lnTo>
                    <a:lnTo>
                      <a:pt x="25" y="387"/>
                    </a:lnTo>
                    <a:lnTo>
                      <a:pt x="28" y="400"/>
                    </a:lnTo>
                    <a:lnTo>
                      <a:pt x="12" y="403"/>
                    </a:lnTo>
                    <a:close/>
                    <a:moveTo>
                      <a:pt x="10" y="391"/>
                    </a:moveTo>
                    <a:lnTo>
                      <a:pt x="6" y="378"/>
                    </a:lnTo>
                    <a:lnTo>
                      <a:pt x="21" y="374"/>
                    </a:lnTo>
                    <a:lnTo>
                      <a:pt x="25" y="387"/>
                    </a:lnTo>
                    <a:lnTo>
                      <a:pt x="10" y="391"/>
                    </a:lnTo>
                    <a:close/>
                    <a:moveTo>
                      <a:pt x="6" y="378"/>
                    </a:moveTo>
                    <a:lnTo>
                      <a:pt x="6" y="378"/>
                    </a:lnTo>
                    <a:lnTo>
                      <a:pt x="6" y="378"/>
                    </a:lnTo>
                    <a:lnTo>
                      <a:pt x="14" y="376"/>
                    </a:lnTo>
                    <a:lnTo>
                      <a:pt x="6" y="378"/>
                    </a:lnTo>
                    <a:close/>
                    <a:moveTo>
                      <a:pt x="6" y="378"/>
                    </a:moveTo>
                    <a:lnTo>
                      <a:pt x="2" y="361"/>
                    </a:lnTo>
                    <a:lnTo>
                      <a:pt x="19" y="358"/>
                    </a:lnTo>
                    <a:lnTo>
                      <a:pt x="21" y="374"/>
                    </a:lnTo>
                    <a:lnTo>
                      <a:pt x="6" y="378"/>
                    </a:lnTo>
                    <a:close/>
                    <a:moveTo>
                      <a:pt x="2" y="361"/>
                    </a:moveTo>
                    <a:lnTo>
                      <a:pt x="0" y="344"/>
                    </a:lnTo>
                    <a:lnTo>
                      <a:pt x="15" y="342"/>
                    </a:lnTo>
                    <a:lnTo>
                      <a:pt x="19" y="358"/>
                    </a:lnTo>
                    <a:lnTo>
                      <a:pt x="2" y="361"/>
                    </a:lnTo>
                    <a:close/>
                    <a:moveTo>
                      <a:pt x="0" y="344"/>
                    </a:moveTo>
                    <a:lnTo>
                      <a:pt x="0" y="344"/>
                    </a:lnTo>
                    <a:lnTo>
                      <a:pt x="0" y="343"/>
                    </a:lnTo>
                    <a:lnTo>
                      <a:pt x="7" y="343"/>
                    </a:lnTo>
                    <a:lnTo>
                      <a:pt x="0" y="344"/>
                    </a:lnTo>
                    <a:close/>
                    <a:moveTo>
                      <a:pt x="0" y="343"/>
                    </a:moveTo>
                    <a:lnTo>
                      <a:pt x="0" y="328"/>
                    </a:lnTo>
                    <a:lnTo>
                      <a:pt x="16" y="328"/>
                    </a:lnTo>
                    <a:lnTo>
                      <a:pt x="16" y="343"/>
                    </a:lnTo>
                    <a:lnTo>
                      <a:pt x="0" y="343"/>
                    </a:lnTo>
                    <a:close/>
                    <a:moveTo>
                      <a:pt x="0" y="328"/>
                    </a:moveTo>
                    <a:lnTo>
                      <a:pt x="0" y="313"/>
                    </a:lnTo>
                    <a:lnTo>
                      <a:pt x="16" y="313"/>
                    </a:lnTo>
                    <a:lnTo>
                      <a:pt x="16" y="328"/>
                    </a:lnTo>
                    <a:lnTo>
                      <a:pt x="0" y="328"/>
                    </a:lnTo>
                    <a:close/>
                    <a:moveTo>
                      <a:pt x="0" y="313"/>
                    </a:moveTo>
                    <a:lnTo>
                      <a:pt x="0" y="298"/>
                    </a:lnTo>
                    <a:lnTo>
                      <a:pt x="16" y="298"/>
                    </a:lnTo>
                    <a:lnTo>
                      <a:pt x="16" y="313"/>
                    </a:lnTo>
                    <a:lnTo>
                      <a:pt x="0" y="313"/>
                    </a:lnTo>
                    <a:close/>
                    <a:moveTo>
                      <a:pt x="0" y="298"/>
                    </a:moveTo>
                    <a:lnTo>
                      <a:pt x="0" y="281"/>
                    </a:lnTo>
                    <a:lnTo>
                      <a:pt x="16" y="281"/>
                    </a:lnTo>
                    <a:lnTo>
                      <a:pt x="16" y="298"/>
                    </a:lnTo>
                    <a:lnTo>
                      <a:pt x="0" y="298"/>
                    </a:lnTo>
                    <a:close/>
                    <a:moveTo>
                      <a:pt x="0" y="281"/>
                    </a:moveTo>
                    <a:lnTo>
                      <a:pt x="0" y="280"/>
                    </a:lnTo>
                    <a:lnTo>
                      <a:pt x="0" y="280"/>
                    </a:lnTo>
                    <a:lnTo>
                      <a:pt x="7" y="281"/>
                    </a:lnTo>
                    <a:lnTo>
                      <a:pt x="0" y="281"/>
                    </a:lnTo>
                    <a:close/>
                    <a:moveTo>
                      <a:pt x="0" y="280"/>
                    </a:moveTo>
                    <a:lnTo>
                      <a:pt x="2" y="263"/>
                    </a:lnTo>
                    <a:lnTo>
                      <a:pt x="19" y="267"/>
                    </a:lnTo>
                    <a:lnTo>
                      <a:pt x="15" y="283"/>
                    </a:lnTo>
                    <a:lnTo>
                      <a:pt x="0" y="280"/>
                    </a:lnTo>
                    <a:close/>
                    <a:moveTo>
                      <a:pt x="2" y="263"/>
                    </a:moveTo>
                    <a:lnTo>
                      <a:pt x="2" y="263"/>
                    </a:lnTo>
                    <a:lnTo>
                      <a:pt x="3" y="263"/>
                    </a:lnTo>
                    <a:lnTo>
                      <a:pt x="11" y="265"/>
                    </a:lnTo>
                    <a:lnTo>
                      <a:pt x="2" y="263"/>
                    </a:lnTo>
                    <a:close/>
                    <a:moveTo>
                      <a:pt x="3" y="263"/>
                    </a:moveTo>
                    <a:lnTo>
                      <a:pt x="6" y="250"/>
                    </a:lnTo>
                    <a:lnTo>
                      <a:pt x="21" y="254"/>
                    </a:lnTo>
                    <a:lnTo>
                      <a:pt x="19" y="267"/>
                    </a:lnTo>
                    <a:lnTo>
                      <a:pt x="3" y="263"/>
                    </a:lnTo>
                    <a:close/>
                    <a:moveTo>
                      <a:pt x="6" y="250"/>
                    </a:moveTo>
                    <a:lnTo>
                      <a:pt x="10" y="236"/>
                    </a:lnTo>
                    <a:lnTo>
                      <a:pt x="25" y="241"/>
                    </a:lnTo>
                    <a:lnTo>
                      <a:pt x="21" y="254"/>
                    </a:lnTo>
                    <a:lnTo>
                      <a:pt x="6" y="250"/>
                    </a:lnTo>
                    <a:close/>
                    <a:moveTo>
                      <a:pt x="25" y="240"/>
                    </a:moveTo>
                    <a:lnTo>
                      <a:pt x="25" y="240"/>
                    </a:lnTo>
                    <a:lnTo>
                      <a:pt x="25" y="241"/>
                    </a:lnTo>
                    <a:lnTo>
                      <a:pt x="18" y="239"/>
                    </a:lnTo>
                    <a:lnTo>
                      <a:pt x="25" y="240"/>
                    </a:lnTo>
                    <a:close/>
                    <a:moveTo>
                      <a:pt x="10" y="238"/>
                    </a:moveTo>
                    <a:lnTo>
                      <a:pt x="12" y="221"/>
                    </a:lnTo>
                    <a:lnTo>
                      <a:pt x="29" y="225"/>
                    </a:lnTo>
                    <a:lnTo>
                      <a:pt x="25" y="240"/>
                    </a:lnTo>
                    <a:lnTo>
                      <a:pt x="10" y="238"/>
                    </a:lnTo>
                    <a:close/>
                    <a:moveTo>
                      <a:pt x="12" y="221"/>
                    </a:moveTo>
                    <a:lnTo>
                      <a:pt x="12" y="220"/>
                    </a:lnTo>
                    <a:lnTo>
                      <a:pt x="14" y="218"/>
                    </a:lnTo>
                    <a:lnTo>
                      <a:pt x="20" y="222"/>
                    </a:lnTo>
                    <a:lnTo>
                      <a:pt x="12" y="221"/>
                    </a:lnTo>
                    <a:close/>
                    <a:moveTo>
                      <a:pt x="14" y="218"/>
                    </a:moveTo>
                    <a:lnTo>
                      <a:pt x="20" y="205"/>
                    </a:lnTo>
                    <a:lnTo>
                      <a:pt x="34" y="213"/>
                    </a:lnTo>
                    <a:lnTo>
                      <a:pt x="28" y="226"/>
                    </a:lnTo>
                    <a:lnTo>
                      <a:pt x="14" y="218"/>
                    </a:lnTo>
                    <a:close/>
                    <a:moveTo>
                      <a:pt x="34" y="212"/>
                    </a:moveTo>
                    <a:lnTo>
                      <a:pt x="34" y="213"/>
                    </a:lnTo>
                    <a:lnTo>
                      <a:pt x="34" y="213"/>
                    </a:lnTo>
                    <a:lnTo>
                      <a:pt x="27" y="209"/>
                    </a:lnTo>
                    <a:lnTo>
                      <a:pt x="34" y="212"/>
                    </a:lnTo>
                    <a:close/>
                    <a:moveTo>
                      <a:pt x="20" y="207"/>
                    </a:moveTo>
                    <a:lnTo>
                      <a:pt x="27" y="190"/>
                    </a:lnTo>
                    <a:lnTo>
                      <a:pt x="41" y="196"/>
                    </a:lnTo>
                    <a:lnTo>
                      <a:pt x="34" y="212"/>
                    </a:lnTo>
                    <a:lnTo>
                      <a:pt x="20" y="207"/>
                    </a:lnTo>
                    <a:close/>
                    <a:moveTo>
                      <a:pt x="27" y="190"/>
                    </a:moveTo>
                    <a:lnTo>
                      <a:pt x="27" y="189"/>
                    </a:lnTo>
                    <a:lnTo>
                      <a:pt x="27" y="189"/>
                    </a:lnTo>
                    <a:lnTo>
                      <a:pt x="33" y="193"/>
                    </a:lnTo>
                    <a:lnTo>
                      <a:pt x="27" y="190"/>
                    </a:lnTo>
                    <a:close/>
                    <a:moveTo>
                      <a:pt x="27" y="189"/>
                    </a:moveTo>
                    <a:lnTo>
                      <a:pt x="33" y="178"/>
                    </a:lnTo>
                    <a:lnTo>
                      <a:pt x="47" y="187"/>
                    </a:lnTo>
                    <a:lnTo>
                      <a:pt x="41" y="198"/>
                    </a:lnTo>
                    <a:lnTo>
                      <a:pt x="27" y="189"/>
                    </a:lnTo>
                    <a:close/>
                    <a:moveTo>
                      <a:pt x="47" y="187"/>
                    </a:moveTo>
                    <a:lnTo>
                      <a:pt x="47" y="187"/>
                    </a:lnTo>
                    <a:lnTo>
                      <a:pt x="47" y="187"/>
                    </a:lnTo>
                    <a:lnTo>
                      <a:pt x="41" y="184"/>
                    </a:lnTo>
                    <a:lnTo>
                      <a:pt x="47" y="187"/>
                    </a:lnTo>
                    <a:close/>
                    <a:moveTo>
                      <a:pt x="33" y="180"/>
                    </a:moveTo>
                    <a:lnTo>
                      <a:pt x="39" y="167"/>
                    </a:lnTo>
                    <a:lnTo>
                      <a:pt x="54" y="175"/>
                    </a:lnTo>
                    <a:lnTo>
                      <a:pt x="47" y="187"/>
                    </a:lnTo>
                    <a:lnTo>
                      <a:pt x="33" y="180"/>
                    </a:lnTo>
                    <a:close/>
                    <a:moveTo>
                      <a:pt x="39" y="167"/>
                    </a:moveTo>
                    <a:lnTo>
                      <a:pt x="46" y="154"/>
                    </a:lnTo>
                    <a:lnTo>
                      <a:pt x="60" y="160"/>
                    </a:lnTo>
                    <a:lnTo>
                      <a:pt x="54" y="175"/>
                    </a:lnTo>
                    <a:lnTo>
                      <a:pt x="39" y="167"/>
                    </a:lnTo>
                    <a:close/>
                    <a:moveTo>
                      <a:pt x="46" y="154"/>
                    </a:moveTo>
                    <a:lnTo>
                      <a:pt x="46" y="153"/>
                    </a:lnTo>
                    <a:lnTo>
                      <a:pt x="47" y="153"/>
                    </a:lnTo>
                    <a:lnTo>
                      <a:pt x="54" y="158"/>
                    </a:lnTo>
                    <a:lnTo>
                      <a:pt x="46" y="154"/>
                    </a:lnTo>
                    <a:close/>
                    <a:moveTo>
                      <a:pt x="47" y="153"/>
                    </a:moveTo>
                    <a:lnTo>
                      <a:pt x="56" y="140"/>
                    </a:lnTo>
                    <a:lnTo>
                      <a:pt x="69" y="149"/>
                    </a:lnTo>
                    <a:lnTo>
                      <a:pt x="60" y="162"/>
                    </a:lnTo>
                    <a:lnTo>
                      <a:pt x="47" y="153"/>
                    </a:lnTo>
                    <a:close/>
                    <a:moveTo>
                      <a:pt x="56" y="140"/>
                    </a:moveTo>
                    <a:lnTo>
                      <a:pt x="66" y="126"/>
                    </a:lnTo>
                    <a:lnTo>
                      <a:pt x="79" y="136"/>
                    </a:lnTo>
                    <a:lnTo>
                      <a:pt x="69" y="149"/>
                    </a:lnTo>
                    <a:lnTo>
                      <a:pt x="56" y="140"/>
                    </a:lnTo>
                    <a:close/>
                    <a:moveTo>
                      <a:pt x="66" y="126"/>
                    </a:moveTo>
                    <a:lnTo>
                      <a:pt x="66" y="126"/>
                    </a:lnTo>
                    <a:lnTo>
                      <a:pt x="66" y="126"/>
                    </a:lnTo>
                    <a:lnTo>
                      <a:pt x="73" y="131"/>
                    </a:lnTo>
                    <a:lnTo>
                      <a:pt x="66" y="126"/>
                    </a:lnTo>
                    <a:close/>
                    <a:moveTo>
                      <a:pt x="66" y="126"/>
                    </a:moveTo>
                    <a:lnTo>
                      <a:pt x="77" y="115"/>
                    </a:lnTo>
                    <a:lnTo>
                      <a:pt x="88" y="127"/>
                    </a:lnTo>
                    <a:lnTo>
                      <a:pt x="78" y="137"/>
                    </a:lnTo>
                    <a:lnTo>
                      <a:pt x="66" y="126"/>
                    </a:lnTo>
                    <a:close/>
                    <a:moveTo>
                      <a:pt x="90" y="126"/>
                    </a:moveTo>
                    <a:lnTo>
                      <a:pt x="88" y="127"/>
                    </a:lnTo>
                    <a:lnTo>
                      <a:pt x="88" y="127"/>
                    </a:lnTo>
                    <a:lnTo>
                      <a:pt x="83" y="122"/>
                    </a:lnTo>
                    <a:lnTo>
                      <a:pt x="90" y="126"/>
                    </a:lnTo>
                    <a:close/>
                    <a:moveTo>
                      <a:pt x="77" y="117"/>
                    </a:moveTo>
                    <a:lnTo>
                      <a:pt x="86" y="104"/>
                    </a:lnTo>
                    <a:lnTo>
                      <a:pt x="99" y="113"/>
                    </a:lnTo>
                    <a:lnTo>
                      <a:pt x="90" y="126"/>
                    </a:lnTo>
                    <a:lnTo>
                      <a:pt x="77" y="117"/>
                    </a:lnTo>
                    <a:close/>
                    <a:moveTo>
                      <a:pt x="86" y="104"/>
                    </a:moveTo>
                    <a:lnTo>
                      <a:pt x="86" y="103"/>
                    </a:lnTo>
                    <a:lnTo>
                      <a:pt x="87" y="103"/>
                    </a:lnTo>
                    <a:lnTo>
                      <a:pt x="92" y="108"/>
                    </a:lnTo>
                    <a:lnTo>
                      <a:pt x="86" y="104"/>
                    </a:lnTo>
                    <a:close/>
                    <a:moveTo>
                      <a:pt x="87" y="103"/>
                    </a:moveTo>
                    <a:lnTo>
                      <a:pt x="96" y="92"/>
                    </a:lnTo>
                    <a:lnTo>
                      <a:pt x="108" y="104"/>
                    </a:lnTo>
                    <a:lnTo>
                      <a:pt x="99" y="114"/>
                    </a:lnTo>
                    <a:lnTo>
                      <a:pt x="87" y="103"/>
                    </a:lnTo>
                    <a:close/>
                    <a:moveTo>
                      <a:pt x="96" y="92"/>
                    </a:moveTo>
                    <a:lnTo>
                      <a:pt x="97" y="92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96" y="92"/>
                    </a:lnTo>
                    <a:close/>
                    <a:moveTo>
                      <a:pt x="97" y="92"/>
                    </a:moveTo>
                    <a:lnTo>
                      <a:pt x="110" y="82"/>
                    </a:lnTo>
                    <a:lnTo>
                      <a:pt x="120" y="95"/>
                    </a:lnTo>
                    <a:lnTo>
                      <a:pt x="108" y="105"/>
                    </a:lnTo>
                    <a:lnTo>
                      <a:pt x="97" y="92"/>
                    </a:lnTo>
                    <a:close/>
                    <a:moveTo>
                      <a:pt x="120" y="95"/>
                    </a:moveTo>
                    <a:lnTo>
                      <a:pt x="120" y="95"/>
                    </a:lnTo>
                    <a:lnTo>
                      <a:pt x="120" y="95"/>
                    </a:lnTo>
                    <a:lnTo>
                      <a:pt x="115" y="88"/>
                    </a:lnTo>
                    <a:lnTo>
                      <a:pt x="120" y="95"/>
                    </a:lnTo>
                    <a:close/>
                    <a:moveTo>
                      <a:pt x="109" y="83"/>
                    </a:moveTo>
                    <a:lnTo>
                      <a:pt x="119" y="73"/>
                    </a:lnTo>
                    <a:lnTo>
                      <a:pt x="131" y="85"/>
                    </a:lnTo>
                    <a:lnTo>
                      <a:pt x="120" y="95"/>
                    </a:lnTo>
                    <a:lnTo>
                      <a:pt x="109" y="83"/>
                    </a:lnTo>
                    <a:close/>
                    <a:moveTo>
                      <a:pt x="119" y="73"/>
                    </a:moveTo>
                    <a:lnTo>
                      <a:pt x="119" y="73"/>
                    </a:lnTo>
                    <a:lnTo>
                      <a:pt x="120" y="73"/>
                    </a:lnTo>
                    <a:lnTo>
                      <a:pt x="125" y="79"/>
                    </a:lnTo>
                    <a:lnTo>
                      <a:pt x="119" y="73"/>
                    </a:lnTo>
                    <a:close/>
                    <a:moveTo>
                      <a:pt x="120" y="73"/>
                    </a:moveTo>
                    <a:lnTo>
                      <a:pt x="133" y="63"/>
                    </a:lnTo>
                    <a:lnTo>
                      <a:pt x="143" y="76"/>
                    </a:lnTo>
                    <a:lnTo>
                      <a:pt x="129" y="86"/>
                    </a:lnTo>
                    <a:lnTo>
                      <a:pt x="120" y="73"/>
                    </a:lnTo>
                    <a:close/>
                    <a:moveTo>
                      <a:pt x="133" y="63"/>
                    </a:moveTo>
                    <a:lnTo>
                      <a:pt x="146" y="52"/>
                    </a:lnTo>
                    <a:lnTo>
                      <a:pt x="156" y="65"/>
                    </a:lnTo>
                    <a:lnTo>
                      <a:pt x="143" y="76"/>
                    </a:lnTo>
                    <a:lnTo>
                      <a:pt x="133" y="63"/>
                    </a:lnTo>
                    <a:close/>
                    <a:moveTo>
                      <a:pt x="146" y="52"/>
                    </a:moveTo>
                    <a:lnTo>
                      <a:pt x="147" y="52"/>
                    </a:lnTo>
                    <a:lnTo>
                      <a:pt x="147" y="52"/>
                    </a:lnTo>
                    <a:lnTo>
                      <a:pt x="151" y="59"/>
                    </a:lnTo>
                    <a:lnTo>
                      <a:pt x="146" y="52"/>
                    </a:lnTo>
                    <a:close/>
                    <a:moveTo>
                      <a:pt x="147" y="52"/>
                    </a:moveTo>
                    <a:lnTo>
                      <a:pt x="160" y="46"/>
                    </a:lnTo>
                    <a:lnTo>
                      <a:pt x="168" y="60"/>
                    </a:lnTo>
                    <a:lnTo>
                      <a:pt x="155" y="67"/>
                    </a:lnTo>
                    <a:lnTo>
                      <a:pt x="147" y="52"/>
                    </a:lnTo>
                    <a:close/>
                    <a:moveTo>
                      <a:pt x="160" y="46"/>
                    </a:moveTo>
                    <a:lnTo>
                      <a:pt x="173" y="40"/>
                    </a:lnTo>
                    <a:lnTo>
                      <a:pt x="181" y="54"/>
                    </a:lnTo>
                    <a:lnTo>
                      <a:pt x="168" y="60"/>
                    </a:lnTo>
                    <a:lnTo>
                      <a:pt x="160" y="46"/>
                    </a:lnTo>
                    <a:close/>
                    <a:moveTo>
                      <a:pt x="173" y="40"/>
                    </a:moveTo>
                    <a:lnTo>
                      <a:pt x="173" y="40"/>
                    </a:lnTo>
                    <a:lnTo>
                      <a:pt x="174" y="38"/>
                    </a:lnTo>
                    <a:lnTo>
                      <a:pt x="177" y="46"/>
                    </a:lnTo>
                    <a:lnTo>
                      <a:pt x="173" y="40"/>
                    </a:lnTo>
                    <a:close/>
                    <a:moveTo>
                      <a:pt x="174" y="38"/>
                    </a:moveTo>
                    <a:lnTo>
                      <a:pt x="191" y="32"/>
                    </a:lnTo>
                    <a:lnTo>
                      <a:pt x="196" y="47"/>
                    </a:lnTo>
                    <a:lnTo>
                      <a:pt x="181" y="54"/>
                    </a:lnTo>
                    <a:lnTo>
                      <a:pt x="174" y="38"/>
                    </a:lnTo>
                    <a:close/>
                    <a:moveTo>
                      <a:pt x="197" y="47"/>
                    </a:moveTo>
                    <a:lnTo>
                      <a:pt x="197" y="47"/>
                    </a:lnTo>
                    <a:lnTo>
                      <a:pt x="196" y="47"/>
                    </a:lnTo>
                    <a:lnTo>
                      <a:pt x="194" y="40"/>
                    </a:lnTo>
                    <a:lnTo>
                      <a:pt x="197" y="47"/>
                    </a:lnTo>
                    <a:close/>
                    <a:moveTo>
                      <a:pt x="190" y="32"/>
                    </a:moveTo>
                    <a:lnTo>
                      <a:pt x="203" y="25"/>
                    </a:lnTo>
                    <a:lnTo>
                      <a:pt x="210" y="41"/>
                    </a:lnTo>
                    <a:lnTo>
                      <a:pt x="197" y="47"/>
                    </a:lnTo>
                    <a:lnTo>
                      <a:pt x="190" y="32"/>
                    </a:lnTo>
                    <a:close/>
                    <a:moveTo>
                      <a:pt x="203" y="25"/>
                    </a:moveTo>
                    <a:lnTo>
                      <a:pt x="203" y="25"/>
                    </a:lnTo>
                    <a:lnTo>
                      <a:pt x="204" y="25"/>
                    </a:lnTo>
                    <a:lnTo>
                      <a:pt x="206" y="33"/>
                    </a:lnTo>
                    <a:lnTo>
                      <a:pt x="203" y="25"/>
                    </a:lnTo>
                    <a:close/>
                    <a:moveTo>
                      <a:pt x="204" y="25"/>
                    </a:moveTo>
                    <a:lnTo>
                      <a:pt x="219" y="19"/>
                    </a:lnTo>
                    <a:lnTo>
                      <a:pt x="226" y="34"/>
                    </a:lnTo>
                    <a:lnTo>
                      <a:pt x="209" y="41"/>
                    </a:lnTo>
                    <a:lnTo>
                      <a:pt x="204" y="25"/>
                    </a:lnTo>
                    <a:close/>
                    <a:moveTo>
                      <a:pt x="219" y="19"/>
                    </a:moveTo>
                    <a:lnTo>
                      <a:pt x="221" y="19"/>
                    </a:lnTo>
                    <a:lnTo>
                      <a:pt x="221" y="19"/>
                    </a:lnTo>
                    <a:lnTo>
                      <a:pt x="223" y="27"/>
                    </a:lnTo>
                    <a:lnTo>
                      <a:pt x="219" y="19"/>
                    </a:lnTo>
                    <a:close/>
                    <a:moveTo>
                      <a:pt x="221" y="19"/>
                    </a:moveTo>
                    <a:lnTo>
                      <a:pt x="237" y="15"/>
                    </a:lnTo>
                    <a:lnTo>
                      <a:pt x="241" y="32"/>
                    </a:lnTo>
                    <a:lnTo>
                      <a:pt x="224" y="34"/>
                    </a:lnTo>
                    <a:lnTo>
                      <a:pt x="221" y="19"/>
                    </a:lnTo>
                    <a:close/>
                    <a:moveTo>
                      <a:pt x="241" y="32"/>
                    </a:moveTo>
                    <a:lnTo>
                      <a:pt x="241" y="32"/>
                    </a:lnTo>
                    <a:lnTo>
                      <a:pt x="241" y="32"/>
                    </a:lnTo>
                    <a:lnTo>
                      <a:pt x="239" y="23"/>
                    </a:lnTo>
                    <a:lnTo>
                      <a:pt x="241" y="32"/>
                    </a:lnTo>
                    <a:close/>
                    <a:moveTo>
                      <a:pt x="237" y="15"/>
                    </a:moveTo>
                    <a:lnTo>
                      <a:pt x="250" y="13"/>
                    </a:lnTo>
                    <a:lnTo>
                      <a:pt x="254" y="28"/>
                    </a:lnTo>
                    <a:lnTo>
                      <a:pt x="241" y="32"/>
                    </a:lnTo>
                    <a:lnTo>
                      <a:pt x="237" y="15"/>
                    </a:lnTo>
                    <a:close/>
                    <a:moveTo>
                      <a:pt x="250" y="13"/>
                    </a:moveTo>
                    <a:lnTo>
                      <a:pt x="250" y="13"/>
                    </a:lnTo>
                    <a:lnTo>
                      <a:pt x="250" y="13"/>
                    </a:lnTo>
                    <a:lnTo>
                      <a:pt x="253" y="20"/>
                    </a:lnTo>
                    <a:lnTo>
                      <a:pt x="250" y="13"/>
                    </a:lnTo>
                    <a:close/>
                    <a:moveTo>
                      <a:pt x="250" y="13"/>
                    </a:moveTo>
                    <a:lnTo>
                      <a:pt x="267" y="9"/>
                    </a:lnTo>
                    <a:lnTo>
                      <a:pt x="271" y="25"/>
                    </a:lnTo>
                    <a:lnTo>
                      <a:pt x="254" y="28"/>
                    </a:lnTo>
                    <a:lnTo>
                      <a:pt x="250" y="13"/>
                    </a:lnTo>
                    <a:close/>
                    <a:moveTo>
                      <a:pt x="267" y="9"/>
                    </a:moveTo>
                    <a:lnTo>
                      <a:pt x="284" y="6"/>
                    </a:lnTo>
                    <a:lnTo>
                      <a:pt x="286" y="22"/>
                    </a:lnTo>
                    <a:lnTo>
                      <a:pt x="271" y="25"/>
                    </a:lnTo>
                    <a:lnTo>
                      <a:pt x="267" y="9"/>
                    </a:lnTo>
                    <a:close/>
                    <a:moveTo>
                      <a:pt x="284" y="6"/>
                    </a:moveTo>
                    <a:lnTo>
                      <a:pt x="299" y="2"/>
                    </a:lnTo>
                    <a:lnTo>
                      <a:pt x="303" y="19"/>
                    </a:lnTo>
                    <a:lnTo>
                      <a:pt x="286" y="22"/>
                    </a:lnTo>
                    <a:lnTo>
                      <a:pt x="284" y="6"/>
                    </a:lnTo>
                    <a:close/>
                    <a:moveTo>
                      <a:pt x="299" y="2"/>
                    </a:moveTo>
                    <a:lnTo>
                      <a:pt x="300" y="2"/>
                    </a:lnTo>
                    <a:lnTo>
                      <a:pt x="302" y="2"/>
                    </a:lnTo>
                    <a:lnTo>
                      <a:pt x="302" y="10"/>
                    </a:lnTo>
                    <a:lnTo>
                      <a:pt x="299" y="2"/>
                    </a:lnTo>
                    <a:close/>
                    <a:moveTo>
                      <a:pt x="302" y="2"/>
                    </a:moveTo>
                    <a:lnTo>
                      <a:pt x="317" y="2"/>
                    </a:lnTo>
                    <a:lnTo>
                      <a:pt x="317" y="19"/>
                    </a:lnTo>
                    <a:lnTo>
                      <a:pt x="302" y="19"/>
                    </a:lnTo>
                    <a:lnTo>
                      <a:pt x="302" y="2"/>
                    </a:lnTo>
                    <a:close/>
                    <a:moveTo>
                      <a:pt x="318" y="19"/>
                    </a:moveTo>
                    <a:lnTo>
                      <a:pt x="318" y="19"/>
                    </a:lnTo>
                    <a:lnTo>
                      <a:pt x="317" y="19"/>
                    </a:lnTo>
                    <a:lnTo>
                      <a:pt x="317" y="10"/>
                    </a:lnTo>
                    <a:lnTo>
                      <a:pt x="318" y="19"/>
                    </a:lnTo>
                    <a:close/>
                    <a:moveTo>
                      <a:pt x="316" y="2"/>
                    </a:moveTo>
                    <a:lnTo>
                      <a:pt x="336" y="0"/>
                    </a:lnTo>
                    <a:lnTo>
                      <a:pt x="339" y="15"/>
                    </a:lnTo>
                    <a:lnTo>
                      <a:pt x="318" y="19"/>
                    </a:lnTo>
                    <a:lnTo>
                      <a:pt x="316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3" name="Freeform 395"/>
              <p:cNvSpPr>
                <a:spLocks/>
              </p:cNvSpPr>
              <p:nvPr/>
            </p:nvSpPr>
            <p:spPr bwMode="auto">
              <a:xfrm>
                <a:off x="2781" y="1546"/>
                <a:ext cx="189" cy="312"/>
              </a:xfrm>
              <a:custGeom>
                <a:avLst/>
                <a:gdLst/>
                <a:ahLst/>
                <a:cxnLst>
                  <a:cxn ang="0">
                    <a:pos x="382" y="0"/>
                  </a:cxn>
                  <a:cxn ang="0">
                    <a:pos x="753" y="104"/>
                  </a:cxn>
                  <a:cxn ang="0">
                    <a:pos x="369" y="1248"/>
                  </a:cxn>
                  <a:cxn ang="0">
                    <a:pos x="326" y="1231"/>
                  </a:cxn>
                  <a:cxn ang="0">
                    <a:pos x="280" y="1214"/>
                  </a:cxn>
                  <a:cxn ang="0">
                    <a:pos x="235" y="1199"/>
                  </a:cxn>
                  <a:cxn ang="0">
                    <a:pos x="186" y="1185"/>
                  </a:cxn>
                  <a:cxn ang="0">
                    <a:pos x="140" y="1172"/>
                  </a:cxn>
                  <a:cxn ang="0">
                    <a:pos x="95" y="1159"/>
                  </a:cxn>
                  <a:cxn ang="0">
                    <a:pos x="45" y="1149"/>
                  </a:cxn>
                  <a:cxn ang="0">
                    <a:pos x="0" y="1140"/>
                  </a:cxn>
                  <a:cxn ang="0">
                    <a:pos x="382" y="0"/>
                  </a:cxn>
                </a:cxnLst>
                <a:rect l="0" t="0" r="r" b="b"/>
                <a:pathLst>
                  <a:path w="753" h="1248">
                    <a:moveTo>
                      <a:pt x="382" y="0"/>
                    </a:moveTo>
                    <a:lnTo>
                      <a:pt x="753" y="104"/>
                    </a:lnTo>
                    <a:lnTo>
                      <a:pt x="369" y="1248"/>
                    </a:lnTo>
                    <a:lnTo>
                      <a:pt x="326" y="1231"/>
                    </a:lnTo>
                    <a:lnTo>
                      <a:pt x="280" y="1214"/>
                    </a:lnTo>
                    <a:lnTo>
                      <a:pt x="235" y="1199"/>
                    </a:lnTo>
                    <a:lnTo>
                      <a:pt x="186" y="1185"/>
                    </a:lnTo>
                    <a:lnTo>
                      <a:pt x="140" y="1172"/>
                    </a:lnTo>
                    <a:lnTo>
                      <a:pt x="95" y="1159"/>
                    </a:lnTo>
                    <a:lnTo>
                      <a:pt x="45" y="1149"/>
                    </a:lnTo>
                    <a:lnTo>
                      <a:pt x="0" y="1140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4" name="Freeform 396"/>
              <p:cNvSpPr>
                <a:spLocks noEditPoints="1"/>
              </p:cNvSpPr>
              <p:nvPr/>
            </p:nvSpPr>
            <p:spPr bwMode="auto">
              <a:xfrm>
                <a:off x="2779" y="1544"/>
                <a:ext cx="193" cy="316"/>
              </a:xfrm>
              <a:custGeom>
                <a:avLst/>
                <a:gdLst/>
                <a:ahLst/>
                <a:cxnLst>
                  <a:cxn ang="0">
                    <a:pos x="766" y="104"/>
                  </a:cxn>
                  <a:cxn ang="0">
                    <a:pos x="389" y="15"/>
                  </a:cxn>
                  <a:cxn ang="0">
                    <a:pos x="766" y="104"/>
                  </a:cxn>
                  <a:cxn ang="0">
                    <a:pos x="771" y="114"/>
                  </a:cxn>
                  <a:cxn ang="0">
                    <a:pos x="766" y="104"/>
                  </a:cxn>
                  <a:cxn ang="0">
                    <a:pos x="387" y="1257"/>
                  </a:cxn>
                  <a:cxn ang="0">
                    <a:pos x="756" y="109"/>
                  </a:cxn>
                  <a:cxn ang="0">
                    <a:pos x="387" y="1257"/>
                  </a:cxn>
                  <a:cxn ang="0">
                    <a:pos x="375" y="1262"/>
                  </a:cxn>
                  <a:cxn ang="0">
                    <a:pos x="387" y="1257"/>
                  </a:cxn>
                  <a:cxn ang="0">
                    <a:pos x="333" y="1246"/>
                  </a:cxn>
                  <a:cxn ang="0">
                    <a:pos x="381" y="1247"/>
                  </a:cxn>
                  <a:cxn ang="0">
                    <a:pos x="339" y="1230"/>
                  </a:cxn>
                  <a:cxn ang="0">
                    <a:pos x="339" y="1230"/>
                  </a:cxn>
                  <a:cxn ang="0">
                    <a:pos x="339" y="1230"/>
                  </a:cxn>
                  <a:cxn ang="0">
                    <a:pos x="288" y="1229"/>
                  </a:cxn>
                  <a:cxn ang="0">
                    <a:pos x="339" y="1230"/>
                  </a:cxn>
                  <a:cxn ang="0">
                    <a:pos x="288" y="1229"/>
                  </a:cxn>
                  <a:cxn ang="0">
                    <a:pos x="248" y="1198"/>
                  </a:cxn>
                  <a:cxn ang="0">
                    <a:pos x="288" y="1229"/>
                  </a:cxn>
                  <a:cxn ang="0">
                    <a:pos x="248" y="1198"/>
                  </a:cxn>
                  <a:cxn ang="0">
                    <a:pos x="245" y="1206"/>
                  </a:cxn>
                  <a:cxn ang="0">
                    <a:pos x="243" y="1214"/>
                  </a:cxn>
                  <a:cxn ang="0">
                    <a:pos x="198" y="1184"/>
                  </a:cxn>
                  <a:cxn ang="0">
                    <a:pos x="243" y="1214"/>
                  </a:cxn>
                  <a:cxn ang="0">
                    <a:pos x="192" y="1199"/>
                  </a:cxn>
                  <a:cxn ang="0">
                    <a:pos x="196" y="1192"/>
                  </a:cxn>
                  <a:cxn ang="0">
                    <a:pos x="194" y="1199"/>
                  </a:cxn>
                  <a:cxn ang="0">
                    <a:pos x="153" y="1171"/>
                  </a:cxn>
                  <a:cxn ang="0">
                    <a:pos x="194" y="1199"/>
                  </a:cxn>
                  <a:cxn ang="0">
                    <a:pos x="102" y="1174"/>
                  </a:cxn>
                  <a:cxn ang="0">
                    <a:pos x="153" y="1171"/>
                  </a:cxn>
                  <a:cxn ang="0">
                    <a:pos x="106" y="1158"/>
                  </a:cxn>
                  <a:cxn ang="0">
                    <a:pos x="106" y="1158"/>
                  </a:cxn>
                  <a:cxn ang="0">
                    <a:pos x="106" y="1158"/>
                  </a:cxn>
                  <a:cxn ang="0">
                    <a:pos x="54" y="1165"/>
                  </a:cxn>
                  <a:cxn ang="0">
                    <a:pos x="106" y="1158"/>
                  </a:cxn>
                  <a:cxn ang="0">
                    <a:pos x="54" y="1165"/>
                  </a:cxn>
                  <a:cxn ang="0">
                    <a:pos x="54" y="1165"/>
                  </a:cxn>
                  <a:cxn ang="0">
                    <a:pos x="54" y="1165"/>
                  </a:cxn>
                  <a:cxn ang="0">
                    <a:pos x="9" y="1154"/>
                  </a:cxn>
                  <a:cxn ang="0">
                    <a:pos x="58" y="1148"/>
                  </a:cxn>
                  <a:cxn ang="0">
                    <a:pos x="9" y="1154"/>
                  </a:cxn>
                  <a:cxn ang="0">
                    <a:pos x="2" y="1144"/>
                  </a:cxn>
                  <a:cxn ang="0">
                    <a:pos x="9" y="1154"/>
                  </a:cxn>
                  <a:cxn ang="0">
                    <a:pos x="384" y="5"/>
                  </a:cxn>
                  <a:cxn ang="0">
                    <a:pos x="18" y="1149"/>
                  </a:cxn>
                </a:cxnLst>
                <a:rect l="0" t="0" r="r" b="b"/>
                <a:pathLst>
                  <a:path w="774" h="1265">
                    <a:moveTo>
                      <a:pt x="394" y="0"/>
                    </a:moveTo>
                    <a:lnTo>
                      <a:pt x="766" y="104"/>
                    </a:lnTo>
                    <a:lnTo>
                      <a:pt x="762" y="119"/>
                    </a:lnTo>
                    <a:lnTo>
                      <a:pt x="389" y="15"/>
                    </a:lnTo>
                    <a:lnTo>
                      <a:pt x="394" y="0"/>
                    </a:lnTo>
                    <a:close/>
                    <a:moveTo>
                      <a:pt x="766" y="104"/>
                    </a:moveTo>
                    <a:lnTo>
                      <a:pt x="774" y="106"/>
                    </a:lnTo>
                    <a:lnTo>
                      <a:pt x="771" y="114"/>
                    </a:lnTo>
                    <a:lnTo>
                      <a:pt x="763" y="111"/>
                    </a:lnTo>
                    <a:lnTo>
                      <a:pt x="766" y="104"/>
                    </a:lnTo>
                    <a:close/>
                    <a:moveTo>
                      <a:pt x="771" y="114"/>
                    </a:moveTo>
                    <a:lnTo>
                      <a:pt x="387" y="1257"/>
                    </a:lnTo>
                    <a:lnTo>
                      <a:pt x="371" y="1252"/>
                    </a:lnTo>
                    <a:lnTo>
                      <a:pt x="756" y="109"/>
                    </a:lnTo>
                    <a:lnTo>
                      <a:pt x="771" y="114"/>
                    </a:lnTo>
                    <a:close/>
                    <a:moveTo>
                      <a:pt x="387" y="1257"/>
                    </a:moveTo>
                    <a:lnTo>
                      <a:pt x="384" y="1265"/>
                    </a:lnTo>
                    <a:lnTo>
                      <a:pt x="375" y="1262"/>
                    </a:lnTo>
                    <a:lnTo>
                      <a:pt x="379" y="1255"/>
                    </a:lnTo>
                    <a:lnTo>
                      <a:pt x="387" y="1257"/>
                    </a:lnTo>
                    <a:close/>
                    <a:moveTo>
                      <a:pt x="375" y="1262"/>
                    </a:moveTo>
                    <a:lnTo>
                      <a:pt x="333" y="1246"/>
                    </a:lnTo>
                    <a:lnTo>
                      <a:pt x="339" y="1230"/>
                    </a:lnTo>
                    <a:lnTo>
                      <a:pt x="381" y="1247"/>
                    </a:lnTo>
                    <a:lnTo>
                      <a:pt x="375" y="1262"/>
                    </a:lnTo>
                    <a:close/>
                    <a:moveTo>
                      <a:pt x="339" y="1230"/>
                    </a:moveTo>
                    <a:lnTo>
                      <a:pt x="339" y="1230"/>
                    </a:lnTo>
                    <a:lnTo>
                      <a:pt x="339" y="1230"/>
                    </a:lnTo>
                    <a:lnTo>
                      <a:pt x="336" y="1238"/>
                    </a:lnTo>
                    <a:lnTo>
                      <a:pt x="339" y="1230"/>
                    </a:lnTo>
                    <a:close/>
                    <a:moveTo>
                      <a:pt x="334" y="1246"/>
                    </a:moveTo>
                    <a:lnTo>
                      <a:pt x="288" y="1229"/>
                    </a:lnTo>
                    <a:lnTo>
                      <a:pt x="293" y="1214"/>
                    </a:lnTo>
                    <a:lnTo>
                      <a:pt x="339" y="1230"/>
                    </a:lnTo>
                    <a:lnTo>
                      <a:pt x="334" y="1246"/>
                    </a:lnTo>
                    <a:close/>
                    <a:moveTo>
                      <a:pt x="288" y="1229"/>
                    </a:moveTo>
                    <a:lnTo>
                      <a:pt x="243" y="1214"/>
                    </a:lnTo>
                    <a:lnTo>
                      <a:pt x="248" y="1198"/>
                    </a:lnTo>
                    <a:lnTo>
                      <a:pt x="293" y="1214"/>
                    </a:lnTo>
                    <a:lnTo>
                      <a:pt x="288" y="1229"/>
                    </a:lnTo>
                    <a:close/>
                    <a:moveTo>
                      <a:pt x="246" y="1197"/>
                    </a:moveTo>
                    <a:lnTo>
                      <a:pt x="248" y="1198"/>
                    </a:lnTo>
                    <a:lnTo>
                      <a:pt x="248" y="1198"/>
                    </a:lnTo>
                    <a:lnTo>
                      <a:pt x="245" y="1206"/>
                    </a:lnTo>
                    <a:lnTo>
                      <a:pt x="246" y="1197"/>
                    </a:lnTo>
                    <a:close/>
                    <a:moveTo>
                      <a:pt x="243" y="1214"/>
                    </a:moveTo>
                    <a:lnTo>
                      <a:pt x="194" y="1201"/>
                    </a:lnTo>
                    <a:lnTo>
                      <a:pt x="198" y="1184"/>
                    </a:lnTo>
                    <a:lnTo>
                      <a:pt x="246" y="1197"/>
                    </a:lnTo>
                    <a:lnTo>
                      <a:pt x="243" y="1214"/>
                    </a:lnTo>
                    <a:close/>
                    <a:moveTo>
                      <a:pt x="194" y="1201"/>
                    </a:moveTo>
                    <a:lnTo>
                      <a:pt x="192" y="1199"/>
                    </a:lnTo>
                    <a:lnTo>
                      <a:pt x="194" y="1199"/>
                    </a:lnTo>
                    <a:lnTo>
                      <a:pt x="196" y="1192"/>
                    </a:lnTo>
                    <a:lnTo>
                      <a:pt x="194" y="1201"/>
                    </a:lnTo>
                    <a:close/>
                    <a:moveTo>
                      <a:pt x="194" y="1199"/>
                    </a:moveTo>
                    <a:lnTo>
                      <a:pt x="147" y="1187"/>
                    </a:lnTo>
                    <a:lnTo>
                      <a:pt x="153" y="1171"/>
                    </a:lnTo>
                    <a:lnTo>
                      <a:pt x="198" y="1184"/>
                    </a:lnTo>
                    <a:lnTo>
                      <a:pt x="194" y="1199"/>
                    </a:lnTo>
                    <a:close/>
                    <a:moveTo>
                      <a:pt x="147" y="1187"/>
                    </a:moveTo>
                    <a:lnTo>
                      <a:pt x="102" y="1174"/>
                    </a:lnTo>
                    <a:lnTo>
                      <a:pt x="106" y="1158"/>
                    </a:lnTo>
                    <a:lnTo>
                      <a:pt x="153" y="1171"/>
                    </a:lnTo>
                    <a:lnTo>
                      <a:pt x="147" y="1187"/>
                    </a:lnTo>
                    <a:close/>
                    <a:moveTo>
                      <a:pt x="106" y="1158"/>
                    </a:moveTo>
                    <a:lnTo>
                      <a:pt x="106" y="1158"/>
                    </a:lnTo>
                    <a:lnTo>
                      <a:pt x="106" y="1158"/>
                    </a:lnTo>
                    <a:lnTo>
                      <a:pt x="105" y="1166"/>
                    </a:lnTo>
                    <a:lnTo>
                      <a:pt x="106" y="1158"/>
                    </a:lnTo>
                    <a:close/>
                    <a:moveTo>
                      <a:pt x="102" y="1174"/>
                    </a:moveTo>
                    <a:lnTo>
                      <a:pt x="54" y="1165"/>
                    </a:lnTo>
                    <a:lnTo>
                      <a:pt x="58" y="1148"/>
                    </a:lnTo>
                    <a:lnTo>
                      <a:pt x="106" y="1158"/>
                    </a:lnTo>
                    <a:lnTo>
                      <a:pt x="102" y="1174"/>
                    </a:lnTo>
                    <a:close/>
                    <a:moveTo>
                      <a:pt x="54" y="1165"/>
                    </a:moveTo>
                    <a:lnTo>
                      <a:pt x="55" y="1165"/>
                    </a:lnTo>
                    <a:lnTo>
                      <a:pt x="54" y="1165"/>
                    </a:lnTo>
                    <a:lnTo>
                      <a:pt x="55" y="1156"/>
                    </a:lnTo>
                    <a:lnTo>
                      <a:pt x="54" y="1165"/>
                    </a:lnTo>
                    <a:close/>
                    <a:moveTo>
                      <a:pt x="54" y="1165"/>
                    </a:moveTo>
                    <a:lnTo>
                      <a:pt x="9" y="1154"/>
                    </a:lnTo>
                    <a:lnTo>
                      <a:pt x="11" y="1139"/>
                    </a:lnTo>
                    <a:lnTo>
                      <a:pt x="58" y="1148"/>
                    </a:lnTo>
                    <a:lnTo>
                      <a:pt x="54" y="1165"/>
                    </a:lnTo>
                    <a:close/>
                    <a:moveTo>
                      <a:pt x="9" y="1154"/>
                    </a:moveTo>
                    <a:lnTo>
                      <a:pt x="0" y="1153"/>
                    </a:lnTo>
                    <a:lnTo>
                      <a:pt x="2" y="1144"/>
                    </a:lnTo>
                    <a:lnTo>
                      <a:pt x="10" y="1147"/>
                    </a:lnTo>
                    <a:lnTo>
                      <a:pt x="9" y="1154"/>
                    </a:lnTo>
                    <a:close/>
                    <a:moveTo>
                      <a:pt x="2" y="1144"/>
                    </a:moveTo>
                    <a:lnTo>
                      <a:pt x="384" y="5"/>
                    </a:lnTo>
                    <a:lnTo>
                      <a:pt x="399" y="10"/>
                    </a:lnTo>
                    <a:lnTo>
                      <a:pt x="18" y="1149"/>
                    </a:lnTo>
                    <a:lnTo>
                      <a:pt x="2" y="114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5" name="Rectangle 397"/>
              <p:cNvSpPr>
                <a:spLocks noChangeArrowheads="1"/>
              </p:cNvSpPr>
              <p:nvPr/>
            </p:nvSpPr>
            <p:spPr bwMode="auto">
              <a:xfrm>
                <a:off x="713" y="1355"/>
                <a:ext cx="4" cy="46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6" name="Rectangle 398"/>
              <p:cNvSpPr>
                <a:spLocks noChangeArrowheads="1"/>
              </p:cNvSpPr>
              <p:nvPr/>
            </p:nvSpPr>
            <p:spPr bwMode="auto">
              <a:xfrm>
                <a:off x="685" y="1372"/>
                <a:ext cx="19" cy="4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7" name="Freeform 399"/>
              <p:cNvSpPr>
                <a:spLocks/>
              </p:cNvSpPr>
              <p:nvPr/>
            </p:nvSpPr>
            <p:spPr bwMode="auto">
              <a:xfrm>
                <a:off x="707" y="1373"/>
                <a:ext cx="116" cy="355"/>
              </a:xfrm>
              <a:custGeom>
                <a:avLst/>
                <a:gdLst/>
                <a:ahLst/>
                <a:cxnLst>
                  <a:cxn ang="0">
                    <a:pos x="464" y="1407"/>
                  </a:cxn>
                  <a:cxn ang="0">
                    <a:pos x="464" y="1403"/>
                  </a:cxn>
                  <a:cxn ang="0">
                    <a:pos x="76" y="0"/>
                  </a:cxn>
                  <a:cxn ang="0">
                    <a:pos x="0" y="20"/>
                  </a:cxn>
                  <a:cxn ang="0">
                    <a:pos x="388" y="1420"/>
                  </a:cxn>
                  <a:cxn ang="0">
                    <a:pos x="464" y="1407"/>
                  </a:cxn>
                  <a:cxn ang="0">
                    <a:pos x="464" y="1403"/>
                  </a:cxn>
                  <a:cxn ang="0">
                    <a:pos x="464" y="1407"/>
                  </a:cxn>
                </a:cxnLst>
                <a:rect l="0" t="0" r="r" b="b"/>
                <a:pathLst>
                  <a:path w="464" h="1420">
                    <a:moveTo>
                      <a:pt x="464" y="1407"/>
                    </a:moveTo>
                    <a:lnTo>
                      <a:pt x="464" y="1403"/>
                    </a:lnTo>
                    <a:lnTo>
                      <a:pt x="76" y="0"/>
                    </a:lnTo>
                    <a:lnTo>
                      <a:pt x="0" y="20"/>
                    </a:lnTo>
                    <a:lnTo>
                      <a:pt x="388" y="1420"/>
                    </a:lnTo>
                    <a:lnTo>
                      <a:pt x="464" y="1407"/>
                    </a:lnTo>
                    <a:lnTo>
                      <a:pt x="464" y="1403"/>
                    </a:lnTo>
                    <a:lnTo>
                      <a:pt x="464" y="140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8" name="Freeform 400"/>
              <p:cNvSpPr>
                <a:spLocks/>
              </p:cNvSpPr>
              <p:nvPr/>
            </p:nvSpPr>
            <p:spPr bwMode="auto">
              <a:xfrm>
                <a:off x="804" y="1725"/>
                <a:ext cx="28" cy="43"/>
              </a:xfrm>
              <a:custGeom>
                <a:avLst/>
                <a:gdLst/>
                <a:ahLst/>
                <a:cxnLst>
                  <a:cxn ang="0">
                    <a:pos x="104" y="173"/>
                  </a:cxn>
                  <a:cxn ang="0">
                    <a:pos x="108" y="151"/>
                  </a:cxn>
                  <a:cxn ang="0">
                    <a:pos x="76" y="0"/>
                  </a:cxn>
                  <a:cxn ang="0">
                    <a:pos x="0" y="9"/>
                  </a:cxn>
                  <a:cxn ang="0">
                    <a:pos x="30" y="164"/>
                  </a:cxn>
                  <a:cxn ang="0">
                    <a:pos x="104" y="173"/>
                  </a:cxn>
                  <a:cxn ang="0">
                    <a:pos x="112" y="160"/>
                  </a:cxn>
                  <a:cxn ang="0">
                    <a:pos x="108" y="151"/>
                  </a:cxn>
                  <a:cxn ang="0">
                    <a:pos x="104" y="173"/>
                  </a:cxn>
                </a:cxnLst>
                <a:rect l="0" t="0" r="r" b="b"/>
                <a:pathLst>
                  <a:path w="112" h="173">
                    <a:moveTo>
                      <a:pt x="104" y="173"/>
                    </a:moveTo>
                    <a:lnTo>
                      <a:pt x="108" y="151"/>
                    </a:lnTo>
                    <a:lnTo>
                      <a:pt x="76" y="0"/>
                    </a:lnTo>
                    <a:lnTo>
                      <a:pt x="0" y="9"/>
                    </a:lnTo>
                    <a:lnTo>
                      <a:pt x="30" y="164"/>
                    </a:lnTo>
                    <a:lnTo>
                      <a:pt x="104" y="173"/>
                    </a:lnTo>
                    <a:lnTo>
                      <a:pt x="112" y="160"/>
                    </a:lnTo>
                    <a:lnTo>
                      <a:pt x="108" y="151"/>
                    </a:lnTo>
                    <a:lnTo>
                      <a:pt x="104" y="17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9" name="Freeform 401"/>
              <p:cNvSpPr>
                <a:spLocks/>
              </p:cNvSpPr>
              <p:nvPr/>
            </p:nvSpPr>
            <p:spPr bwMode="auto">
              <a:xfrm>
                <a:off x="793" y="1760"/>
                <a:ext cx="37" cy="46"/>
              </a:xfrm>
              <a:custGeom>
                <a:avLst/>
                <a:gdLst/>
                <a:ahLst/>
                <a:cxnLst>
                  <a:cxn ang="0">
                    <a:pos x="65" y="187"/>
                  </a:cxn>
                  <a:cxn ang="0">
                    <a:pos x="69" y="177"/>
                  </a:cxn>
                  <a:cxn ang="0">
                    <a:pos x="146" y="33"/>
                  </a:cxn>
                  <a:cxn ang="0">
                    <a:pos x="75" y="0"/>
                  </a:cxn>
                  <a:cxn ang="0">
                    <a:pos x="0" y="147"/>
                  </a:cxn>
                  <a:cxn ang="0">
                    <a:pos x="65" y="187"/>
                  </a:cxn>
                  <a:cxn ang="0">
                    <a:pos x="69" y="183"/>
                  </a:cxn>
                  <a:cxn ang="0">
                    <a:pos x="69" y="177"/>
                  </a:cxn>
                  <a:cxn ang="0">
                    <a:pos x="65" y="187"/>
                  </a:cxn>
                </a:cxnLst>
                <a:rect l="0" t="0" r="r" b="b"/>
                <a:pathLst>
                  <a:path w="146" h="187">
                    <a:moveTo>
                      <a:pt x="65" y="187"/>
                    </a:moveTo>
                    <a:lnTo>
                      <a:pt x="69" y="177"/>
                    </a:lnTo>
                    <a:lnTo>
                      <a:pt x="146" y="33"/>
                    </a:lnTo>
                    <a:lnTo>
                      <a:pt x="75" y="0"/>
                    </a:lnTo>
                    <a:lnTo>
                      <a:pt x="0" y="147"/>
                    </a:lnTo>
                    <a:lnTo>
                      <a:pt x="65" y="187"/>
                    </a:lnTo>
                    <a:lnTo>
                      <a:pt x="69" y="183"/>
                    </a:lnTo>
                    <a:lnTo>
                      <a:pt x="69" y="177"/>
                    </a:lnTo>
                    <a:lnTo>
                      <a:pt x="65" y="18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0" name="Freeform 402"/>
              <p:cNvSpPr>
                <a:spLocks/>
              </p:cNvSpPr>
              <p:nvPr/>
            </p:nvSpPr>
            <p:spPr bwMode="auto">
              <a:xfrm>
                <a:off x="453" y="1794"/>
                <a:ext cx="357" cy="429"/>
              </a:xfrm>
              <a:custGeom>
                <a:avLst/>
                <a:gdLst/>
                <a:ahLst/>
                <a:cxnLst>
                  <a:cxn ang="0">
                    <a:pos x="62" y="1717"/>
                  </a:cxn>
                  <a:cxn ang="0">
                    <a:pos x="232" y="1507"/>
                  </a:cxn>
                  <a:cxn ang="0">
                    <a:pos x="398" y="1295"/>
                  </a:cxn>
                  <a:cxn ang="0">
                    <a:pos x="567" y="1083"/>
                  </a:cxn>
                  <a:cxn ang="0">
                    <a:pos x="735" y="874"/>
                  </a:cxn>
                  <a:cxn ang="0">
                    <a:pos x="904" y="665"/>
                  </a:cxn>
                  <a:cxn ang="0">
                    <a:pos x="1076" y="457"/>
                  </a:cxn>
                  <a:cxn ang="0">
                    <a:pos x="1161" y="352"/>
                  </a:cxn>
                  <a:cxn ang="0">
                    <a:pos x="1250" y="251"/>
                  </a:cxn>
                  <a:cxn ang="0">
                    <a:pos x="1335" y="149"/>
                  </a:cxn>
                  <a:cxn ang="0">
                    <a:pos x="1426" y="49"/>
                  </a:cxn>
                  <a:cxn ang="0">
                    <a:pos x="1364" y="0"/>
                  </a:cxn>
                  <a:cxn ang="0">
                    <a:pos x="1276" y="104"/>
                  </a:cxn>
                  <a:cxn ang="0">
                    <a:pos x="1188" y="206"/>
                  </a:cxn>
                  <a:cxn ang="0">
                    <a:pos x="1100" y="310"/>
                  </a:cxn>
                  <a:cxn ang="0">
                    <a:pos x="1012" y="410"/>
                  </a:cxn>
                  <a:cxn ang="0">
                    <a:pos x="842" y="620"/>
                  </a:cxn>
                  <a:cxn ang="0">
                    <a:pos x="673" y="832"/>
                  </a:cxn>
                  <a:cxn ang="0">
                    <a:pos x="503" y="1040"/>
                  </a:cxn>
                  <a:cxn ang="0">
                    <a:pos x="336" y="1253"/>
                  </a:cxn>
                  <a:cxn ang="0">
                    <a:pos x="170" y="1465"/>
                  </a:cxn>
                  <a:cxn ang="0">
                    <a:pos x="0" y="1674"/>
                  </a:cxn>
                  <a:cxn ang="0">
                    <a:pos x="62" y="1717"/>
                  </a:cxn>
                </a:cxnLst>
                <a:rect l="0" t="0" r="r" b="b"/>
                <a:pathLst>
                  <a:path w="1426" h="1717">
                    <a:moveTo>
                      <a:pt x="62" y="1717"/>
                    </a:moveTo>
                    <a:lnTo>
                      <a:pt x="232" y="1507"/>
                    </a:lnTo>
                    <a:lnTo>
                      <a:pt x="398" y="1295"/>
                    </a:lnTo>
                    <a:lnTo>
                      <a:pt x="567" y="1083"/>
                    </a:lnTo>
                    <a:lnTo>
                      <a:pt x="735" y="874"/>
                    </a:lnTo>
                    <a:lnTo>
                      <a:pt x="904" y="665"/>
                    </a:lnTo>
                    <a:lnTo>
                      <a:pt x="1076" y="457"/>
                    </a:lnTo>
                    <a:lnTo>
                      <a:pt x="1161" y="352"/>
                    </a:lnTo>
                    <a:lnTo>
                      <a:pt x="1250" y="251"/>
                    </a:lnTo>
                    <a:lnTo>
                      <a:pt x="1335" y="149"/>
                    </a:lnTo>
                    <a:lnTo>
                      <a:pt x="1426" y="49"/>
                    </a:lnTo>
                    <a:lnTo>
                      <a:pt x="1364" y="0"/>
                    </a:lnTo>
                    <a:lnTo>
                      <a:pt x="1276" y="104"/>
                    </a:lnTo>
                    <a:lnTo>
                      <a:pt x="1188" y="206"/>
                    </a:lnTo>
                    <a:lnTo>
                      <a:pt x="1100" y="310"/>
                    </a:lnTo>
                    <a:lnTo>
                      <a:pt x="1012" y="410"/>
                    </a:lnTo>
                    <a:lnTo>
                      <a:pt x="842" y="620"/>
                    </a:lnTo>
                    <a:lnTo>
                      <a:pt x="673" y="832"/>
                    </a:lnTo>
                    <a:lnTo>
                      <a:pt x="503" y="1040"/>
                    </a:lnTo>
                    <a:lnTo>
                      <a:pt x="336" y="1253"/>
                    </a:lnTo>
                    <a:lnTo>
                      <a:pt x="170" y="1465"/>
                    </a:lnTo>
                    <a:lnTo>
                      <a:pt x="0" y="1674"/>
                    </a:lnTo>
                    <a:lnTo>
                      <a:pt x="62" y="171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1" name="Freeform 403"/>
              <p:cNvSpPr>
                <a:spLocks/>
              </p:cNvSpPr>
              <p:nvPr/>
            </p:nvSpPr>
            <p:spPr bwMode="auto">
              <a:xfrm>
                <a:off x="785" y="1684"/>
                <a:ext cx="39" cy="2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34" y="0"/>
                  </a:cxn>
                  <a:cxn ang="0">
                    <a:pos x="157" y="72"/>
                  </a:cxn>
                  <a:cxn ang="0">
                    <a:pos x="24" y="114"/>
                  </a:cxn>
                  <a:cxn ang="0">
                    <a:pos x="0" y="42"/>
                  </a:cxn>
                </a:cxnLst>
                <a:rect l="0" t="0" r="r" b="b"/>
                <a:pathLst>
                  <a:path w="157" h="114">
                    <a:moveTo>
                      <a:pt x="0" y="42"/>
                    </a:moveTo>
                    <a:lnTo>
                      <a:pt x="134" y="0"/>
                    </a:lnTo>
                    <a:lnTo>
                      <a:pt x="157" y="72"/>
                    </a:lnTo>
                    <a:lnTo>
                      <a:pt x="24" y="11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2" name="Freeform 404"/>
              <p:cNvSpPr>
                <a:spLocks noEditPoints="1"/>
              </p:cNvSpPr>
              <p:nvPr/>
            </p:nvSpPr>
            <p:spPr bwMode="auto">
              <a:xfrm>
                <a:off x="783" y="1681"/>
                <a:ext cx="44" cy="34"/>
              </a:xfrm>
              <a:custGeom>
                <a:avLst/>
                <a:gdLst/>
                <a:ahLst/>
                <a:cxnLst>
                  <a:cxn ang="0">
                    <a:pos x="5" y="45"/>
                  </a:cxn>
                  <a:cxn ang="0">
                    <a:pos x="139" y="2"/>
                  </a:cxn>
                  <a:cxn ang="0">
                    <a:pos x="144" y="18"/>
                  </a:cxn>
                  <a:cxn ang="0">
                    <a:pos x="10" y="60"/>
                  </a:cxn>
                  <a:cxn ang="0">
                    <a:pos x="5" y="45"/>
                  </a:cxn>
                  <a:cxn ang="0">
                    <a:pos x="139" y="2"/>
                  </a:cxn>
                  <a:cxn ang="0">
                    <a:pos x="146" y="0"/>
                  </a:cxn>
                  <a:cxn ang="0">
                    <a:pos x="149" y="7"/>
                  </a:cxn>
                  <a:cxn ang="0">
                    <a:pos x="141" y="10"/>
                  </a:cxn>
                  <a:cxn ang="0">
                    <a:pos x="139" y="2"/>
                  </a:cxn>
                  <a:cxn ang="0">
                    <a:pos x="149" y="7"/>
                  </a:cxn>
                  <a:cxn ang="0">
                    <a:pos x="172" y="79"/>
                  </a:cxn>
                  <a:cxn ang="0">
                    <a:pos x="157" y="85"/>
                  </a:cxn>
                  <a:cxn ang="0">
                    <a:pos x="133" y="13"/>
                  </a:cxn>
                  <a:cxn ang="0">
                    <a:pos x="149" y="7"/>
                  </a:cxn>
                  <a:cxn ang="0">
                    <a:pos x="172" y="79"/>
                  </a:cxn>
                  <a:cxn ang="0">
                    <a:pos x="175" y="87"/>
                  </a:cxn>
                  <a:cxn ang="0">
                    <a:pos x="167" y="90"/>
                  </a:cxn>
                  <a:cxn ang="0">
                    <a:pos x="164" y="82"/>
                  </a:cxn>
                  <a:cxn ang="0">
                    <a:pos x="172" y="79"/>
                  </a:cxn>
                  <a:cxn ang="0">
                    <a:pos x="167" y="90"/>
                  </a:cxn>
                  <a:cxn ang="0">
                    <a:pos x="33" y="132"/>
                  </a:cxn>
                  <a:cxn ang="0">
                    <a:pos x="28" y="117"/>
                  </a:cxn>
                  <a:cxn ang="0">
                    <a:pos x="162" y="74"/>
                  </a:cxn>
                  <a:cxn ang="0">
                    <a:pos x="167" y="90"/>
                  </a:cxn>
                  <a:cxn ang="0">
                    <a:pos x="33" y="132"/>
                  </a:cxn>
                  <a:cxn ang="0">
                    <a:pos x="24" y="135"/>
                  </a:cxn>
                  <a:cxn ang="0">
                    <a:pos x="23" y="127"/>
                  </a:cxn>
                  <a:cxn ang="0">
                    <a:pos x="31" y="124"/>
                  </a:cxn>
                  <a:cxn ang="0">
                    <a:pos x="33" y="132"/>
                  </a:cxn>
                  <a:cxn ang="0">
                    <a:pos x="23" y="127"/>
                  </a:cxn>
                  <a:cxn ang="0">
                    <a:pos x="0" y="55"/>
                  </a:cxn>
                  <a:cxn ang="0">
                    <a:pos x="15" y="50"/>
                  </a:cxn>
                  <a:cxn ang="0">
                    <a:pos x="38" y="122"/>
                  </a:cxn>
                  <a:cxn ang="0">
                    <a:pos x="23" y="127"/>
                  </a:cxn>
                </a:cxnLst>
                <a:rect l="0" t="0" r="r" b="b"/>
                <a:pathLst>
                  <a:path w="175" h="135">
                    <a:moveTo>
                      <a:pt x="5" y="45"/>
                    </a:moveTo>
                    <a:lnTo>
                      <a:pt x="139" y="2"/>
                    </a:lnTo>
                    <a:lnTo>
                      <a:pt x="144" y="18"/>
                    </a:lnTo>
                    <a:lnTo>
                      <a:pt x="10" y="60"/>
                    </a:lnTo>
                    <a:lnTo>
                      <a:pt x="5" y="45"/>
                    </a:lnTo>
                    <a:close/>
                    <a:moveTo>
                      <a:pt x="139" y="2"/>
                    </a:moveTo>
                    <a:lnTo>
                      <a:pt x="146" y="0"/>
                    </a:lnTo>
                    <a:lnTo>
                      <a:pt x="149" y="7"/>
                    </a:lnTo>
                    <a:lnTo>
                      <a:pt x="141" y="10"/>
                    </a:lnTo>
                    <a:lnTo>
                      <a:pt x="139" y="2"/>
                    </a:lnTo>
                    <a:close/>
                    <a:moveTo>
                      <a:pt x="149" y="7"/>
                    </a:moveTo>
                    <a:lnTo>
                      <a:pt x="172" y="79"/>
                    </a:lnTo>
                    <a:lnTo>
                      <a:pt x="157" y="85"/>
                    </a:lnTo>
                    <a:lnTo>
                      <a:pt x="133" y="13"/>
                    </a:lnTo>
                    <a:lnTo>
                      <a:pt x="149" y="7"/>
                    </a:lnTo>
                    <a:close/>
                    <a:moveTo>
                      <a:pt x="172" y="79"/>
                    </a:moveTo>
                    <a:lnTo>
                      <a:pt x="175" y="87"/>
                    </a:lnTo>
                    <a:lnTo>
                      <a:pt x="167" y="90"/>
                    </a:lnTo>
                    <a:lnTo>
                      <a:pt x="164" y="82"/>
                    </a:lnTo>
                    <a:lnTo>
                      <a:pt x="172" y="79"/>
                    </a:lnTo>
                    <a:close/>
                    <a:moveTo>
                      <a:pt x="167" y="90"/>
                    </a:moveTo>
                    <a:lnTo>
                      <a:pt x="33" y="132"/>
                    </a:lnTo>
                    <a:lnTo>
                      <a:pt x="28" y="117"/>
                    </a:lnTo>
                    <a:lnTo>
                      <a:pt x="162" y="74"/>
                    </a:lnTo>
                    <a:lnTo>
                      <a:pt x="167" y="90"/>
                    </a:lnTo>
                    <a:close/>
                    <a:moveTo>
                      <a:pt x="33" y="132"/>
                    </a:moveTo>
                    <a:lnTo>
                      <a:pt x="24" y="135"/>
                    </a:lnTo>
                    <a:lnTo>
                      <a:pt x="23" y="127"/>
                    </a:lnTo>
                    <a:lnTo>
                      <a:pt x="31" y="124"/>
                    </a:lnTo>
                    <a:lnTo>
                      <a:pt x="33" y="132"/>
                    </a:lnTo>
                    <a:close/>
                    <a:moveTo>
                      <a:pt x="23" y="127"/>
                    </a:moveTo>
                    <a:lnTo>
                      <a:pt x="0" y="55"/>
                    </a:lnTo>
                    <a:lnTo>
                      <a:pt x="15" y="50"/>
                    </a:lnTo>
                    <a:lnTo>
                      <a:pt x="38" y="122"/>
                    </a:lnTo>
                    <a:lnTo>
                      <a:pt x="23" y="1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3" name="Freeform 405"/>
              <p:cNvSpPr>
                <a:spLocks/>
              </p:cNvSpPr>
              <p:nvPr/>
            </p:nvSpPr>
            <p:spPr bwMode="auto">
              <a:xfrm>
                <a:off x="787" y="1720"/>
                <a:ext cx="48" cy="95"/>
              </a:xfrm>
              <a:custGeom>
                <a:avLst/>
                <a:gdLst/>
                <a:ahLst/>
                <a:cxnLst>
                  <a:cxn ang="0">
                    <a:pos x="32" y="42"/>
                  </a:cxn>
                  <a:cxn ang="0">
                    <a:pos x="53" y="36"/>
                  </a:cxn>
                  <a:cxn ang="0">
                    <a:pos x="68" y="28"/>
                  </a:cxn>
                  <a:cxn ang="0">
                    <a:pos x="85" y="26"/>
                  </a:cxn>
                  <a:cxn ang="0">
                    <a:pos x="101" y="19"/>
                  </a:cxn>
                  <a:cxn ang="0">
                    <a:pos x="117" y="15"/>
                  </a:cxn>
                  <a:cxn ang="0">
                    <a:pos x="134" y="9"/>
                  </a:cxn>
                  <a:cxn ang="0">
                    <a:pos x="150" y="6"/>
                  </a:cxn>
                  <a:cxn ang="0">
                    <a:pos x="166" y="0"/>
                  </a:cxn>
                  <a:cxn ang="0">
                    <a:pos x="176" y="28"/>
                  </a:cxn>
                  <a:cxn ang="0">
                    <a:pos x="182" y="55"/>
                  </a:cxn>
                  <a:cxn ang="0">
                    <a:pos x="186" y="85"/>
                  </a:cxn>
                  <a:cxn ang="0">
                    <a:pos x="189" y="111"/>
                  </a:cxn>
                  <a:cxn ang="0">
                    <a:pos x="193" y="136"/>
                  </a:cxn>
                  <a:cxn ang="0">
                    <a:pos x="193" y="159"/>
                  </a:cxn>
                  <a:cxn ang="0">
                    <a:pos x="189" y="185"/>
                  </a:cxn>
                  <a:cxn ang="0">
                    <a:pos x="186" y="208"/>
                  </a:cxn>
                  <a:cxn ang="0">
                    <a:pos x="182" y="231"/>
                  </a:cxn>
                  <a:cxn ang="0">
                    <a:pos x="176" y="257"/>
                  </a:cxn>
                  <a:cxn ang="0">
                    <a:pos x="166" y="276"/>
                  </a:cxn>
                  <a:cxn ang="0">
                    <a:pos x="157" y="300"/>
                  </a:cxn>
                  <a:cxn ang="0">
                    <a:pos x="146" y="319"/>
                  </a:cxn>
                  <a:cxn ang="0">
                    <a:pos x="134" y="342"/>
                  </a:cxn>
                  <a:cxn ang="0">
                    <a:pos x="121" y="361"/>
                  </a:cxn>
                  <a:cxn ang="0">
                    <a:pos x="104" y="382"/>
                  </a:cxn>
                  <a:cxn ang="0">
                    <a:pos x="91" y="368"/>
                  </a:cxn>
                  <a:cxn ang="0">
                    <a:pos x="78" y="359"/>
                  </a:cxn>
                  <a:cxn ang="0">
                    <a:pos x="65" y="348"/>
                  </a:cxn>
                  <a:cxn ang="0">
                    <a:pos x="53" y="336"/>
                  </a:cxn>
                  <a:cxn ang="0">
                    <a:pos x="38" y="325"/>
                  </a:cxn>
                  <a:cxn ang="0">
                    <a:pos x="26" y="316"/>
                  </a:cxn>
                  <a:cxn ang="0">
                    <a:pos x="13" y="306"/>
                  </a:cxn>
                  <a:cxn ang="0">
                    <a:pos x="0" y="293"/>
                  </a:cxn>
                  <a:cxn ang="0">
                    <a:pos x="6" y="280"/>
                  </a:cxn>
                  <a:cxn ang="0">
                    <a:pos x="13" y="264"/>
                  </a:cxn>
                  <a:cxn ang="0">
                    <a:pos x="19" y="251"/>
                  </a:cxn>
                  <a:cxn ang="0">
                    <a:pos x="26" y="238"/>
                  </a:cxn>
                  <a:cxn ang="0">
                    <a:pos x="29" y="221"/>
                  </a:cxn>
                  <a:cxn ang="0">
                    <a:pos x="32" y="206"/>
                  </a:cxn>
                  <a:cxn ang="0">
                    <a:pos x="38" y="189"/>
                  </a:cxn>
                  <a:cxn ang="0">
                    <a:pos x="38" y="176"/>
                  </a:cxn>
                  <a:cxn ang="0">
                    <a:pos x="42" y="159"/>
                  </a:cxn>
                  <a:cxn ang="0">
                    <a:pos x="45" y="143"/>
                  </a:cxn>
                  <a:cxn ang="0">
                    <a:pos x="45" y="127"/>
                  </a:cxn>
                  <a:cxn ang="0">
                    <a:pos x="45" y="111"/>
                  </a:cxn>
                  <a:cxn ang="0">
                    <a:pos x="42" y="91"/>
                  </a:cxn>
                  <a:cxn ang="0">
                    <a:pos x="38" y="75"/>
                  </a:cxn>
                  <a:cxn ang="0">
                    <a:pos x="38" y="58"/>
                  </a:cxn>
                  <a:cxn ang="0">
                    <a:pos x="32" y="42"/>
                  </a:cxn>
                </a:cxnLst>
                <a:rect l="0" t="0" r="r" b="b"/>
                <a:pathLst>
                  <a:path w="193" h="382">
                    <a:moveTo>
                      <a:pt x="32" y="42"/>
                    </a:moveTo>
                    <a:lnTo>
                      <a:pt x="53" y="36"/>
                    </a:lnTo>
                    <a:lnTo>
                      <a:pt x="68" y="28"/>
                    </a:lnTo>
                    <a:lnTo>
                      <a:pt x="85" y="26"/>
                    </a:lnTo>
                    <a:lnTo>
                      <a:pt x="101" y="19"/>
                    </a:lnTo>
                    <a:lnTo>
                      <a:pt x="117" y="15"/>
                    </a:lnTo>
                    <a:lnTo>
                      <a:pt x="134" y="9"/>
                    </a:lnTo>
                    <a:lnTo>
                      <a:pt x="150" y="6"/>
                    </a:lnTo>
                    <a:lnTo>
                      <a:pt x="166" y="0"/>
                    </a:lnTo>
                    <a:lnTo>
                      <a:pt x="176" y="28"/>
                    </a:lnTo>
                    <a:lnTo>
                      <a:pt x="182" y="55"/>
                    </a:lnTo>
                    <a:lnTo>
                      <a:pt x="186" y="85"/>
                    </a:lnTo>
                    <a:lnTo>
                      <a:pt x="189" y="111"/>
                    </a:lnTo>
                    <a:lnTo>
                      <a:pt x="193" y="136"/>
                    </a:lnTo>
                    <a:lnTo>
                      <a:pt x="193" y="159"/>
                    </a:lnTo>
                    <a:lnTo>
                      <a:pt x="189" y="185"/>
                    </a:lnTo>
                    <a:lnTo>
                      <a:pt x="186" y="208"/>
                    </a:lnTo>
                    <a:lnTo>
                      <a:pt x="182" y="231"/>
                    </a:lnTo>
                    <a:lnTo>
                      <a:pt x="176" y="257"/>
                    </a:lnTo>
                    <a:lnTo>
                      <a:pt x="166" y="276"/>
                    </a:lnTo>
                    <a:lnTo>
                      <a:pt x="157" y="300"/>
                    </a:lnTo>
                    <a:lnTo>
                      <a:pt x="146" y="319"/>
                    </a:lnTo>
                    <a:lnTo>
                      <a:pt x="134" y="342"/>
                    </a:lnTo>
                    <a:lnTo>
                      <a:pt x="121" y="361"/>
                    </a:lnTo>
                    <a:lnTo>
                      <a:pt x="104" y="382"/>
                    </a:lnTo>
                    <a:lnTo>
                      <a:pt x="91" y="368"/>
                    </a:lnTo>
                    <a:lnTo>
                      <a:pt x="78" y="359"/>
                    </a:lnTo>
                    <a:lnTo>
                      <a:pt x="65" y="348"/>
                    </a:lnTo>
                    <a:lnTo>
                      <a:pt x="53" y="336"/>
                    </a:lnTo>
                    <a:lnTo>
                      <a:pt x="38" y="325"/>
                    </a:lnTo>
                    <a:lnTo>
                      <a:pt x="26" y="316"/>
                    </a:lnTo>
                    <a:lnTo>
                      <a:pt x="13" y="306"/>
                    </a:lnTo>
                    <a:lnTo>
                      <a:pt x="0" y="293"/>
                    </a:lnTo>
                    <a:lnTo>
                      <a:pt x="6" y="280"/>
                    </a:lnTo>
                    <a:lnTo>
                      <a:pt x="13" y="264"/>
                    </a:lnTo>
                    <a:lnTo>
                      <a:pt x="19" y="251"/>
                    </a:lnTo>
                    <a:lnTo>
                      <a:pt x="26" y="238"/>
                    </a:lnTo>
                    <a:lnTo>
                      <a:pt x="29" y="221"/>
                    </a:lnTo>
                    <a:lnTo>
                      <a:pt x="32" y="206"/>
                    </a:lnTo>
                    <a:lnTo>
                      <a:pt x="38" y="189"/>
                    </a:lnTo>
                    <a:lnTo>
                      <a:pt x="38" y="176"/>
                    </a:lnTo>
                    <a:lnTo>
                      <a:pt x="42" y="159"/>
                    </a:lnTo>
                    <a:lnTo>
                      <a:pt x="45" y="143"/>
                    </a:lnTo>
                    <a:lnTo>
                      <a:pt x="45" y="127"/>
                    </a:lnTo>
                    <a:lnTo>
                      <a:pt x="45" y="111"/>
                    </a:lnTo>
                    <a:lnTo>
                      <a:pt x="42" y="91"/>
                    </a:lnTo>
                    <a:lnTo>
                      <a:pt x="38" y="75"/>
                    </a:lnTo>
                    <a:lnTo>
                      <a:pt x="38" y="58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4" name="Freeform 406"/>
              <p:cNvSpPr>
                <a:spLocks noEditPoints="1"/>
              </p:cNvSpPr>
              <p:nvPr/>
            </p:nvSpPr>
            <p:spPr bwMode="auto">
              <a:xfrm>
                <a:off x="784" y="1717"/>
                <a:ext cx="53" cy="101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5" y="54"/>
                  </a:cxn>
                  <a:cxn ang="0">
                    <a:pos x="77" y="33"/>
                  </a:cxn>
                  <a:cxn ang="0">
                    <a:pos x="96" y="45"/>
                  </a:cxn>
                  <a:cxn ang="0">
                    <a:pos x="92" y="30"/>
                  </a:cxn>
                  <a:cxn ang="0">
                    <a:pos x="126" y="20"/>
                  </a:cxn>
                  <a:cxn ang="0">
                    <a:pos x="127" y="27"/>
                  </a:cxn>
                  <a:cxn ang="0">
                    <a:pos x="141" y="13"/>
                  </a:cxn>
                  <a:cxn ang="0">
                    <a:pos x="162" y="26"/>
                  </a:cxn>
                  <a:cxn ang="0">
                    <a:pos x="163" y="26"/>
                  </a:cxn>
                  <a:cxn ang="0">
                    <a:pos x="181" y="0"/>
                  </a:cxn>
                  <a:cxn ang="0">
                    <a:pos x="168" y="15"/>
                  </a:cxn>
                  <a:cxn ang="0">
                    <a:pos x="194" y="39"/>
                  </a:cxn>
                  <a:cxn ang="0">
                    <a:pos x="200" y="66"/>
                  </a:cxn>
                  <a:cxn ang="0">
                    <a:pos x="200" y="66"/>
                  </a:cxn>
                  <a:cxn ang="0">
                    <a:pos x="207" y="121"/>
                  </a:cxn>
                  <a:cxn ang="0">
                    <a:pos x="191" y="124"/>
                  </a:cxn>
                  <a:cxn ang="0">
                    <a:pos x="210" y="148"/>
                  </a:cxn>
                  <a:cxn ang="0">
                    <a:pos x="210" y="173"/>
                  </a:cxn>
                  <a:cxn ang="0">
                    <a:pos x="210" y="173"/>
                  </a:cxn>
                  <a:cxn ang="0">
                    <a:pos x="204" y="222"/>
                  </a:cxn>
                  <a:cxn ang="0">
                    <a:pos x="187" y="219"/>
                  </a:cxn>
                  <a:cxn ang="0">
                    <a:pos x="200" y="245"/>
                  </a:cxn>
                  <a:cxn ang="0">
                    <a:pos x="194" y="273"/>
                  </a:cxn>
                  <a:cxn ang="0">
                    <a:pos x="194" y="273"/>
                  </a:cxn>
                  <a:cxn ang="0">
                    <a:pos x="174" y="315"/>
                  </a:cxn>
                  <a:cxn ang="0">
                    <a:pos x="167" y="312"/>
                  </a:cxn>
                  <a:cxn ang="0">
                    <a:pos x="164" y="335"/>
                  </a:cxn>
                  <a:cxn ang="0">
                    <a:pos x="136" y="350"/>
                  </a:cxn>
                  <a:cxn ang="0">
                    <a:pos x="150" y="358"/>
                  </a:cxn>
                  <a:cxn ang="0">
                    <a:pos x="137" y="378"/>
                  </a:cxn>
                  <a:cxn ang="0">
                    <a:pos x="124" y="368"/>
                  </a:cxn>
                  <a:cxn ang="0">
                    <a:pos x="109" y="399"/>
                  </a:cxn>
                  <a:cxn ang="0">
                    <a:pos x="106" y="375"/>
                  </a:cxn>
                  <a:cxn ang="0">
                    <a:pos x="96" y="387"/>
                  </a:cxn>
                  <a:cxn ang="0">
                    <a:pos x="69" y="367"/>
                  </a:cxn>
                  <a:cxn ang="0">
                    <a:pos x="81" y="355"/>
                  </a:cxn>
                  <a:cxn ang="0">
                    <a:pos x="57" y="354"/>
                  </a:cxn>
                  <a:cxn ang="0">
                    <a:pos x="41" y="322"/>
                  </a:cxn>
                  <a:cxn ang="0">
                    <a:pos x="30" y="335"/>
                  </a:cxn>
                  <a:cxn ang="0">
                    <a:pos x="3" y="312"/>
                  </a:cxn>
                  <a:cxn ang="0">
                    <a:pos x="10" y="305"/>
                  </a:cxn>
                  <a:cxn ang="0">
                    <a:pos x="24" y="295"/>
                  </a:cxn>
                  <a:cxn ang="0">
                    <a:pos x="30" y="279"/>
                  </a:cxn>
                  <a:cxn ang="0">
                    <a:pos x="15" y="273"/>
                  </a:cxn>
                  <a:cxn ang="0">
                    <a:pos x="29" y="246"/>
                  </a:cxn>
                  <a:cxn ang="0">
                    <a:pos x="36" y="250"/>
                  </a:cxn>
                  <a:cxn ang="0">
                    <a:pos x="32" y="232"/>
                  </a:cxn>
                  <a:cxn ang="0">
                    <a:pos x="34" y="214"/>
                  </a:cxn>
                  <a:cxn ang="0">
                    <a:pos x="34" y="214"/>
                  </a:cxn>
                  <a:cxn ang="0">
                    <a:pos x="41" y="188"/>
                  </a:cxn>
                  <a:cxn ang="0">
                    <a:pos x="48" y="188"/>
                  </a:cxn>
                  <a:cxn ang="0">
                    <a:pos x="45" y="170"/>
                  </a:cxn>
                  <a:cxn ang="0">
                    <a:pos x="64" y="157"/>
                  </a:cxn>
                  <a:cxn ang="0">
                    <a:pos x="47" y="155"/>
                  </a:cxn>
                  <a:cxn ang="0">
                    <a:pos x="64" y="123"/>
                  </a:cxn>
                  <a:cxn ang="0">
                    <a:pos x="64" y="121"/>
                  </a:cxn>
                  <a:cxn ang="0">
                    <a:pos x="45" y="105"/>
                  </a:cxn>
                  <a:cxn ang="0">
                    <a:pos x="41" y="87"/>
                  </a:cxn>
                  <a:cxn ang="0">
                    <a:pos x="41" y="87"/>
                  </a:cxn>
                  <a:cxn ang="0">
                    <a:pos x="34" y="57"/>
                  </a:cxn>
                </a:cxnLst>
                <a:rect l="0" t="0" r="r" b="b"/>
                <a:pathLst>
                  <a:path w="210" h="405">
                    <a:moveTo>
                      <a:pt x="39" y="47"/>
                    </a:moveTo>
                    <a:lnTo>
                      <a:pt x="60" y="40"/>
                    </a:lnTo>
                    <a:lnTo>
                      <a:pt x="65" y="56"/>
                    </a:lnTo>
                    <a:lnTo>
                      <a:pt x="45" y="62"/>
                    </a:lnTo>
                    <a:lnTo>
                      <a:pt x="39" y="47"/>
                    </a:lnTo>
                    <a:close/>
                    <a:moveTo>
                      <a:pt x="65" y="54"/>
                    </a:moveTo>
                    <a:lnTo>
                      <a:pt x="65" y="54"/>
                    </a:lnTo>
                    <a:lnTo>
                      <a:pt x="65" y="56"/>
                    </a:lnTo>
                    <a:lnTo>
                      <a:pt x="63" y="48"/>
                    </a:lnTo>
                    <a:lnTo>
                      <a:pt x="65" y="54"/>
                    </a:lnTo>
                    <a:close/>
                    <a:moveTo>
                      <a:pt x="59" y="40"/>
                    </a:moveTo>
                    <a:lnTo>
                      <a:pt x="75" y="34"/>
                    </a:lnTo>
                    <a:lnTo>
                      <a:pt x="82" y="48"/>
                    </a:lnTo>
                    <a:lnTo>
                      <a:pt x="65" y="54"/>
                    </a:lnTo>
                    <a:lnTo>
                      <a:pt x="59" y="40"/>
                    </a:lnTo>
                    <a:close/>
                    <a:moveTo>
                      <a:pt x="75" y="34"/>
                    </a:moveTo>
                    <a:lnTo>
                      <a:pt x="75" y="33"/>
                    </a:lnTo>
                    <a:lnTo>
                      <a:pt x="77" y="33"/>
                    </a:lnTo>
                    <a:lnTo>
                      <a:pt x="78" y="40"/>
                    </a:lnTo>
                    <a:lnTo>
                      <a:pt x="75" y="34"/>
                    </a:lnTo>
                    <a:close/>
                    <a:moveTo>
                      <a:pt x="77" y="33"/>
                    </a:moveTo>
                    <a:lnTo>
                      <a:pt x="93" y="30"/>
                    </a:lnTo>
                    <a:lnTo>
                      <a:pt x="96" y="45"/>
                    </a:lnTo>
                    <a:lnTo>
                      <a:pt x="79" y="49"/>
                    </a:lnTo>
                    <a:lnTo>
                      <a:pt x="77" y="33"/>
                    </a:lnTo>
                    <a:close/>
                    <a:moveTo>
                      <a:pt x="97" y="45"/>
                    </a:moveTo>
                    <a:lnTo>
                      <a:pt x="97" y="45"/>
                    </a:lnTo>
                    <a:lnTo>
                      <a:pt x="96" y="45"/>
                    </a:lnTo>
                    <a:lnTo>
                      <a:pt x="95" y="38"/>
                    </a:lnTo>
                    <a:lnTo>
                      <a:pt x="97" y="45"/>
                    </a:lnTo>
                    <a:close/>
                    <a:moveTo>
                      <a:pt x="92" y="30"/>
                    </a:moveTo>
                    <a:lnTo>
                      <a:pt x="108" y="24"/>
                    </a:lnTo>
                    <a:lnTo>
                      <a:pt x="114" y="39"/>
                    </a:lnTo>
                    <a:lnTo>
                      <a:pt x="97" y="45"/>
                    </a:lnTo>
                    <a:lnTo>
                      <a:pt x="92" y="30"/>
                    </a:lnTo>
                    <a:close/>
                    <a:moveTo>
                      <a:pt x="108" y="24"/>
                    </a:moveTo>
                    <a:lnTo>
                      <a:pt x="109" y="24"/>
                    </a:lnTo>
                    <a:lnTo>
                      <a:pt x="109" y="24"/>
                    </a:lnTo>
                    <a:lnTo>
                      <a:pt x="111" y="31"/>
                    </a:lnTo>
                    <a:lnTo>
                      <a:pt x="108" y="24"/>
                    </a:lnTo>
                    <a:close/>
                    <a:moveTo>
                      <a:pt x="109" y="24"/>
                    </a:moveTo>
                    <a:lnTo>
                      <a:pt x="126" y="20"/>
                    </a:lnTo>
                    <a:lnTo>
                      <a:pt x="129" y="36"/>
                    </a:lnTo>
                    <a:lnTo>
                      <a:pt x="113" y="39"/>
                    </a:lnTo>
                    <a:lnTo>
                      <a:pt x="109" y="24"/>
                    </a:lnTo>
                    <a:close/>
                    <a:moveTo>
                      <a:pt x="131" y="35"/>
                    </a:moveTo>
                    <a:lnTo>
                      <a:pt x="129" y="35"/>
                    </a:lnTo>
                    <a:lnTo>
                      <a:pt x="129" y="36"/>
                    </a:lnTo>
                    <a:lnTo>
                      <a:pt x="127" y="27"/>
                    </a:lnTo>
                    <a:lnTo>
                      <a:pt x="131" y="35"/>
                    </a:lnTo>
                    <a:close/>
                    <a:moveTo>
                      <a:pt x="124" y="20"/>
                    </a:moveTo>
                    <a:lnTo>
                      <a:pt x="141" y="13"/>
                    </a:lnTo>
                    <a:lnTo>
                      <a:pt x="146" y="29"/>
                    </a:lnTo>
                    <a:lnTo>
                      <a:pt x="131" y="35"/>
                    </a:lnTo>
                    <a:lnTo>
                      <a:pt x="124" y="20"/>
                    </a:lnTo>
                    <a:close/>
                    <a:moveTo>
                      <a:pt x="141" y="13"/>
                    </a:moveTo>
                    <a:lnTo>
                      <a:pt x="141" y="13"/>
                    </a:lnTo>
                    <a:lnTo>
                      <a:pt x="142" y="13"/>
                    </a:lnTo>
                    <a:lnTo>
                      <a:pt x="144" y="21"/>
                    </a:lnTo>
                    <a:lnTo>
                      <a:pt x="141" y="13"/>
                    </a:lnTo>
                    <a:close/>
                    <a:moveTo>
                      <a:pt x="142" y="13"/>
                    </a:moveTo>
                    <a:lnTo>
                      <a:pt x="158" y="9"/>
                    </a:lnTo>
                    <a:lnTo>
                      <a:pt x="162" y="26"/>
                    </a:lnTo>
                    <a:lnTo>
                      <a:pt x="145" y="29"/>
                    </a:lnTo>
                    <a:lnTo>
                      <a:pt x="142" y="13"/>
                    </a:lnTo>
                    <a:close/>
                    <a:moveTo>
                      <a:pt x="163" y="26"/>
                    </a:moveTo>
                    <a:lnTo>
                      <a:pt x="162" y="26"/>
                    </a:lnTo>
                    <a:lnTo>
                      <a:pt x="162" y="26"/>
                    </a:lnTo>
                    <a:lnTo>
                      <a:pt x="160" y="18"/>
                    </a:lnTo>
                    <a:lnTo>
                      <a:pt x="163" y="26"/>
                    </a:lnTo>
                    <a:close/>
                    <a:moveTo>
                      <a:pt x="156" y="11"/>
                    </a:moveTo>
                    <a:lnTo>
                      <a:pt x="173" y="4"/>
                    </a:lnTo>
                    <a:lnTo>
                      <a:pt x="180" y="20"/>
                    </a:lnTo>
                    <a:lnTo>
                      <a:pt x="163" y="26"/>
                    </a:lnTo>
                    <a:lnTo>
                      <a:pt x="156" y="11"/>
                    </a:lnTo>
                    <a:close/>
                    <a:moveTo>
                      <a:pt x="173" y="4"/>
                    </a:moveTo>
                    <a:lnTo>
                      <a:pt x="181" y="0"/>
                    </a:lnTo>
                    <a:lnTo>
                      <a:pt x="183" y="9"/>
                    </a:lnTo>
                    <a:lnTo>
                      <a:pt x="176" y="12"/>
                    </a:lnTo>
                    <a:lnTo>
                      <a:pt x="173" y="4"/>
                    </a:lnTo>
                    <a:close/>
                    <a:moveTo>
                      <a:pt x="183" y="9"/>
                    </a:moveTo>
                    <a:lnTo>
                      <a:pt x="194" y="38"/>
                    </a:lnTo>
                    <a:lnTo>
                      <a:pt x="178" y="43"/>
                    </a:lnTo>
                    <a:lnTo>
                      <a:pt x="168" y="15"/>
                    </a:lnTo>
                    <a:lnTo>
                      <a:pt x="183" y="9"/>
                    </a:lnTo>
                    <a:close/>
                    <a:moveTo>
                      <a:pt x="194" y="38"/>
                    </a:moveTo>
                    <a:lnTo>
                      <a:pt x="194" y="39"/>
                    </a:lnTo>
                    <a:lnTo>
                      <a:pt x="194" y="39"/>
                    </a:lnTo>
                    <a:lnTo>
                      <a:pt x="186" y="40"/>
                    </a:lnTo>
                    <a:lnTo>
                      <a:pt x="194" y="38"/>
                    </a:lnTo>
                    <a:close/>
                    <a:moveTo>
                      <a:pt x="194" y="39"/>
                    </a:moveTo>
                    <a:lnTo>
                      <a:pt x="200" y="65"/>
                    </a:lnTo>
                    <a:lnTo>
                      <a:pt x="185" y="69"/>
                    </a:lnTo>
                    <a:lnTo>
                      <a:pt x="178" y="43"/>
                    </a:lnTo>
                    <a:lnTo>
                      <a:pt x="194" y="39"/>
                    </a:lnTo>
                    <a:close/>
                    <a:moveTo>
                      <a:pt x="200" y="65"/>
                    </a:moveTo>
                    <a:lnTo>
                      <a:pt x="200" y="66"/>
                    </a:lnTo>
                    <a:lnTo>
                      <a:pt x="200" y="66"/>
                    </a:lnTo>
                    <a:lnTo>
                      <a:pt x="192" y="67"/>
                    </a:lnTo>
                    <a:lnTo>
                      <a:pt x="200" y="65"/>
                    </a:lnTo>
                    <a:close/>
                    <a:moveTo>
                      <a:pt x="200" y="66"/>
                    </a:moveTo>
                    <a:lnTo>
                      <a:pt x="204" y="96"/>
                    </a:lnTo>
                    <a:lnTo>
                      <a:pt x="187" y="97"/>
                    </a:lnTo>
                    <a:lnTo>
                      <a:pt x="185" y="67"/>
                    </a:lnTo>
                    <a:lnTo>
                      <a:pt x="200" y="66"/>
                    </a:lnTo>
                    <a:close/>
                    <a:moveTo>
                      <a:pt x="187" y="97"/>
                    </a:moveTo>
                    <a:lnTo>
                      <a:pt x="187" y="98"/>
                    </a:lnTo>
                    <a:lnTo>
                      <a:pt x="187" y="97"/>
                    </a:lnTo>
                    <a:lnTo>
                      <a:pt x="196" y="97"/>
                    </a:lnTo>
                    <a:lnTo>
                      <a:pt x="187" y="97"/>
                    </a:lnTo>
                    <a:close/>
                    <a:moveTo>
                      <a:pt x="204" y="96"/>
                    </a:moveTo>
                    <a:lnTo>
                      <a:pt x="207" y="121"/>
                    </a:lnTo>
                    <a:lnTo>
                      <a:pt x="191" y="124"/>
                    </a:lnTo>
                    <a:lnTo>
                      <a:pt x="187" y="97"/>
                    </a:lnTo>
                    <a:lnTo>
                      <a:pt x="204" y="96"/>
                    </a:lnTo>
                    <a:close/>
                    <a:moveTo>
                      <a:pt x="207" y="121"/>
                    </a:moveTo>
                    <a:lnTo>
                      <a:pt x="210" y="147"/>
                    </a:lnTo>
                    <a:lnTo>
                      <a:pt x="194" y="150"/>
                    </a:lnTo>
                    <a:lnTo>
                      <a:pt x="191" y="124"/>
                    </a:lnTo>
                    <a:lnTo>
                      <a:pt x="207" y="121"/>
                    </a:lnTo>
                    <a:close/>
                    <a:moveTo>
                      <a:pt x="210" y="147"/>
                    </a:moveTo>
                    <a:lnTo>
                      <a:pt x="210" y="148"/>
                    </a:lnTo>
                    <a:lnTo>
                      <a:pt x="210" y="148"/>
                    </a:lnTo>
                    <a:lnTo>
                      <a:pt x="203" y="148"/>
                    </a:lnTo>
                    <a:lnTo>
                      <a:pt x="210" y="147"/>
                    </a:lnTo>
                    <a:close/>
                    <a:moveTo>
                      <a:pt x="210" y="148"/>
                    </a:moveTo>
                    <a:lnTo>
                      <a:pt x="210" y="171"/>
                    </a:lnTo>
                    <a:lnTo>
                      <a:pt x="194" y="171"/>
                    </a:lnTo>
                    <a:lnTo>
                      <a:pt x="194" y="148"/>
                    </a:lnTo>
                    <a:lnTo>
                      <a:pt x="210" y="148"/>
                    </a:lnTo>
                    <a:close/>
                    <a:moveTo>
                      <a:pt x="210" y="171"/>
                    </a:moveTo>
                    <a:lnTo>
                      <a:pt x="210" y="171"/>
                    </a:lnTo>
                    <a:lnTo>
                      <a:pt x="210" y="173"/>
                    </a:lnTo>
                    <a:lnTo>
                      <a:pt x="203" y="171"/>
                    </a:lnTo>
                    <a:lnTo>
                      <a:pt x="210" y="171"/>
                    </a:lnTo>
                    <a:close/>
                    <a:moveTo>
                      <a:pt x="210" y="173"/>
                    </a:moveTo>
                    <a:lnTo>
                      <a:pt x="207" y="198"/>
                    </a:lnTo>
                    <a:lnTo>
                      <a:pt x="191" y="197"/>
                    </a:lnTo>
                    <a:lnTo>
                      <a:pt x="194" y="170"/>
                    </a:lnTo>
                    <a:lnTo>
                      <a:pt x="210" y="173"/>
                    </a:lnTo>
                    <a:close/>
                    <a:moveTo>
                      <a:pt x="207" y="198"/>
                    </a:moveTo>
                    <a:lnTo>
                      <a:pt x="207" y="198"/>
                    </a:lnTo>
                    <a:lnTo>
                      <a:pt x="207" y="198"/>
                    </a:lnTo>
                    <a:lnTo>
                      <a:pt x="199" y="197"/>
                    </a:lnTo>
                    <a:lnTo>
                      <a:pt x="207" y="198"/>
                    </a:lnTo>
                    <a:close/>
                    <a:moveTo>
                      <a:pt x="207" y="198"/>
                    </a:moveTo>
                    <a:lnTo>
                      <a:pt x="204" y="222"/>
                    </a:lnTo>
                    <a:lnTo>
                      <a:pt x="187" y="219"/>
                    </a:lnTo>
                    <a:lnTo>
                      <a:pt x="191" y="196"/>
                    </a:lnTo>
                    <a:lnTo>
                      <a:pt x="207" y="198"/>
                    </a:lnTo>
                    <a:close/>
                    <a:moveTo>
                      <a:pt x="204" y="222"/>
                    </a:moveTo>
                    <a:lnTo>
                      <a:pt x="200" y="245"/>
                    </a:lnTo>
                    <a:lnTo>
                      <a:pt x="185" y="242"/>
                    </a:lnTo>
                    <a:lnTo>
                      <a:pt x="187" y="219"/>
                    </a:lnTo>
                    <a:lnTo>
                      <a:pt x="204" y="222"/>
                    </a:lnTo>
                    <a:close/>
                    <a:moveTo>
                      <a:pt x="200" y="245"/>
                    </a:moveTo>
                    <a:lnTo>
                      <a:pt x="200" y="245"/>
                    </a:lnTo>
                    <a:lnTo>
                      <a:pt x="200" y="245"/>
                    </a:lnTo>
                    <a:lnTo>
                      <a:pt x="192" y="243"/>
                    </a:lnTo>
                    <a:lnTo>
                      <a:pt x="200" y="245"/>
                    </a:lnTo>
                    <a:close/>
                    <a:moveTo>
                      <a:pt x="200" y="245"/>
                    </a:moveTo>
                    <a:lnTo>
                      <a:pt x="194" y="272"/>
                    </a:lnTo>
                    <a:lnTo>
                      <a:pt x="178" y="268"/>
                    </a:lnTo>
                    <a:lnTo>
                      <a:pt x="185" y="241"/>
                    </a:lnTo>
                    <a:lnTo>
                      <a:pt x="200" y="245"/>
                    </a:lnTo>
                    <a:close/>
                    <a:moveTo>
                      <a:pt x="194" y="272"/>
                    </a:moveTo>
                    <a:lnTo>
                      <a:pt x="194" y="272"/>
                    </a:lnTo>
                    <a:lnTo>
                      <a:pt x="194" y="273"/>
                    </a:lnTo>
                    <a:lnTo>
                      <a:pt x="186" y="269"/>
                    </a:lnTo>
                    <a:lnTo>
                      <a:pt x="194" y="272"/>
                    </a:lnTo>
                    <a:close/>
                    <a:moveTo>
                      <a:pt x="194" y="273"/>
                    </a:moveTo>
                    <a:lnTo>
                      <a:pt x="183" y="292"/>
                    </a:lnTo>
                    <a:lnTo>
                      <a:pt x="169" y="286"/>
                    </a:lnTo>
                    <a:lnTo>
                      <a:pt x="178" y="265"/>
                    </a:lnTo>
                    <a:lnTo>
                      <a:pt x="194" y="273"/>
                    </a:lnTo>
                    <a:close/>
                    <a:moveTo>
                      <a:pt x="169" y="286"/>
                    </a:moveTo>
                    <a:lnTo>
                      <a:pt x="169" y="286"/>
                    </a:lnTo>
                    <a:lnTo>
                      <a:pt x="169" y="286"/>
                    </a:lnTo>
                    <a:lnTo>
                      <a:pt x="176" y="288"/>
                    </a:lnTo>
                    <a:lnTo>
                      <a:pt x="169" y="286"/>
                    </a:lnTo>
                    <a:close/>
                    <a:moveTo>
                      <a:pt x="183" y="292"/>
                    </a:moveTo>
                    <a:lnTo>
                      <a:pt x="174" y="315"/>
                    </a:lnTo>
                    <a:lnTo>
                      <a:pt x="159" y="309"/>
                    </a:lnTo>
                    <a:lnTo>
                      <a:pt x="169" y="286"/>
                    </a:lnTo>
                    <a:lnTo>
                      <a:pt x="183" y="292"/>
                    </a:lnTo>
                    <a:close/>
                    <a:moveTo>
                      <a:pt x="174" y="315"/>
                    </a:moveTo>
                    <a:lnTo>
                      <a:pt x="173" y="315"/>
                    </a:lnTo>
                    <a:lnTo>
                      <a:pt x="173" y="315"/>
                    </a:lnTo>
                    <a:lnTo>
                      <a:pt x="167" y="312"/>
                    </a:lnTo>
                    <a:lnTo>
                      <a:pt x="174" y="315"/>
                    </a:lnTo>
                    <a:close/>
                    <a:moveTo>
                      <a:pt x="173" y="315"/>
                    </a:moveTo>
                    <a:lnTo>
                      <a:pt x="164" y="335"/>
                    </a:lnTo>
                    <a:lnTo>
                      <a:pt x="149" y="328"/>
                    </a:lnTo>
                    <a:lnTo>
                      <a:pt x="159" y="308"/>
                    </a:lnTo>
                    <a:lnTo>
                      <a:pt x="173" y="315"/>
                    </a:lnTo>
                    <a:close/>
                    <a:moveTo>
                      <a:pt x="164" y="335"/>
                    </a:moveTo>
                    <a:lnTo>
                      <a:pt x="164" y="335"/>
                    </a:lnTo>
                    <a:lnTo>
                      <a:pt x="164" y="336"/>
                    </a:lnTo>
                    <a:lnTo>
                      <a:pt x="156" y="331"/>
                    </a:lnTo>
                    <a:lnTo>
                      <a:pt x="164" y="335"/>
                    </a:lnTo>
                    <a:close/>
                    <a:moveTo>
                      <a:pt x="164" y="336"/>
                    </a:moveTo>
                    <a:lnTo>
                      <a:pt x="150" y="358"/>
                    </a:lnTo>
                    <a:lnTo>
                      <a:pt x="136" y="350"/>
                    </a:lnTo>
                    <a:lnTo>
                      <a:pt x="150" y="327"/>
                    </a:lnTo>
                    <a:lnTo>
                      <a:pt x="164" y="336"/>
                    </a:lnTo>
                    <a:close/>
                    <a:moveTo>
                      <a:pt x="150" y="358"/>
                    </a:moveTo>
                    <a:lnTo>
                      <a:pt x="150" y="358"/>
                    </a:lnTo>
                    <a:lnTo>
                      <a:pt x="150" y="359"/>
                    </a:lnTo>
                    <a:lnTo>
                      <a:pt x="144" y="354"/>
                    </a:lnTo>
                    <a:lnTo>
                      <a:pt x="150" y="358"/>
                    </a:lnTo>
                    <a:close/>
                    <a:moveTo>
                      <a:pt x="150" y="359"/>
                    </a:moveTo>
                    <a:lnTo>
                      <a:pt x="137" y="378"/>
                    </a:lnTo>
                    <a:lnTo>
                      <a:pt x="124" y="369"/>
                    </a:lnTo>
                    <a:lnTo>
                      <a:pt x="137" y="350"/>
                    </a:lnTo>
                    <a:lnTo>
                      <a:pt x="150" y="359"/>
                    </a:lnTo>
                    <a:close/>
                    <a:moveTo>
                      <a:pt x="137" y="378"/>
                    </a:moveTo>
                    <a:lnTo>
                      <a:pt x="137" y="378"/>
                    </a:lnTo>
                    <a:lnTo>
                      <a:pt x="137" y="378"/>
                    </a:lnTo>
                    <a:lnTo>
                      <a:pt x="131" y="373"/>
                    </a:lnTo>
                    <a:lnTo>
                      <a:pt x="137" y="378"/>
                    </a:lnTo>
                    <a:close/>
                    <a:moveTo>
                      <a:pt x="137" y="378"/>
                    </a:moveTo>
                    <a:lnTo>
                      <a:pt x="120" y="399"/>
                    </a:lnTo>
                    <a:lnTo>
                      <a:pt x="108" y="389"/>
                    </a:lnTo>
                    <a:lnTo>
                      <a:pt x="124" y="368"/>
                    </a:lnTo>
                    <a:lnTo>
                      <a:pt x="137" y="378"/>
                    </a:lnTo>
                    <a:close/>
                    <a:moveTo>
                      <a:pt x="120" y="399"/>
                    </a:moveTo>
                    <a:lnTo>
                      <a:pt x="115" y="405"/>
                    </a:lnTo>
                    <a:lnTo>
                      <a:pt x="109" y="399"/>
                    </a:lnTo>
                    <a:lnTo>
                      <a:pt x="114" y="394"/>
                    </a:lnTo>
                    <a:lnTo>
                      <a:pt x="120" y="399"/>
                    </a:lnTo>
                    <a:close/>
                    <a:moveTo>
                      <a:pt x="109" y="399"/>
                    </a:moveTo>
                    <a:lnTo>
                      <a:pt x="96" y="386"/>
                    </a:lnTo>
                    <a:lnTo>
                      <a:pt x="106" y="375"/>
                    </a:lnTo>
                    <a:lnTo>
                      <a:pt x="120" y="387"/>
                    </a:lnTo>
                    <a:lnTo>
                      <a:pt x="109" y="399"/>
                    </a:lnTo>
                    <a:close/>
                    <a:moveTo>
                      <a:pt x="106" y="373"/>
                    </a:moveTo>
                    <a:lnTo>
                      <a:pt x="106" y="375"/>
                    </a:lnTo>
                    <a:lnTo>
                      <a:pt x="106" y="375"/>
                    </a:lnTo>
                    <a:lnTo>
                      <a:pt x="101" y="380"/>
                    </a:lnTo>
                    <a:lnTo>
                      <a:pt x="106" y="373"/>
                    </a:lnTo>
                    <a:close/>
                    <a:moveTo>
                      <a:pt x="96" y="387"/>
                    </a:moveTo>
                    <a:lnTo>
                      <a:pt x="83" y="377"/>
                    </a:lnTo>
                    <a:lnTo>
                      <a:pt x="93" y="364"/>
                    </a:lnTo>
                    <a:lnTo>
                      <a:pt x="106" y="373"/>
                    </a:lnTo>
                    <a:lnTo>
                      <a:pt x="96" y="387"/>
                    </a:lnTo>
                    <a:close/>
                    <a:moveTo>
                      <a:pt x="83" y="377"/>
                    </a:moveTo>
                    <a:lnTo>
                      <a:pt x="70" y="367"/>
                    </a:lnTo>
                    <a:lnTo>
                      <a:pt x="79" y="354"/>
                    </a:lnTo>
                    <a:lnTo>
                      <a:pt x="93" y="364"/>
                    </a:lnTo>
                    <a:lnTo>
                      <a:pt x="83" y="377"/>
                    </a:lnTo>
                    <a:close/>
                    <a:moveTo>
                      <a:pt x="70" y="367"/>
                    </a:moveTo>
                    <a:lnTo>
                      <a:pt x="69" y="367"/>
                    </a:lnTo>
                    <a:lnTo>
                      <a:pt x="69" y="367"/>
                    </a:lnTo>
                    <a:lnTo>
                      <a:pt x="75" y="360"/>
                    </a:lnTo>
                    <a:lnTo>
                      <a:pt x="70" y="367"/>
                    </a:lnTo>
                    <a:close/>
                    <a:moveTo>
                      <a:pt x="69" y="367"/>
                    </a:moveTo>
                    <a:lnTo>
                      <a:pt x="56" y="354"/>
                    </a:lnTo>
                    <a:lnTo>
                      <a:pt x="68" y="342"/>
                    </a:lnTo>
                    <a:lnTo>
                      <a:pt x="81" y="355"/>
                    </a:lnTo>
                    <a:lnTo>
                      <a:pt x="69" y="367"/>
                    </a:lnTo>
                    <a:close/>
                    <a:moveTo>
                      <a:pt x="66" y="341"/>
                    </a:moveTo>
                    <a:lnTo>
                      <a:pt x="68" y="341"/>
                    </a:lnTo>
                    <a:lnTo>
                      <a:pt x="68" y="342"/>
                    </a:lnTo>
                    <a:lnTo>
                      <a:pt x="63" y="348"/>
                    </a:lnTo>
                    <a:lnTo>
                      <a:pt x="66" y="341"/>
                    </a:lnTo>
                    <a:close/>
                    <a:moveTo>
                      <a:pt x="57" y="354"/>
                    </a:moveTo>
                    <a:lnTo>
                      <a:pt x="45" y="345"/>
                    </a:lnTo>
                    <a:lnTo>
                      <a:pt x="54" y="331"/>
                    </a:lnTo>
                    <a:lnTo>
                      <a:pt x="66" y="341"/>
                    </a:lnTo>
                    <a:lnTo>
                      <a:pt x="57" y="354"/>
                    </a:lnTo>
                    <a:close/>
                    <a:moveTo>
                      <a:pt x="45" y="345"/>
                    </a:moveTo>
                    <a:lnTo>
                      <a:pt x="30" y="335"/>
                    </a:lnTo>
                    <a:lnTo>
                      <a:pt x="41" y="322"/>
                    </a:lnTo>
                    <a:lnTo>
                      <a:pt x="54" y="331"/>
                    </a:lnTo>
                    <a:lnTo>
                      <a:pt x="45" y="345"/>
                    </a:lnTo>
                    <a:close/>
                    <a:moveTo>
                      <a:pt x="30" y="335"/>
                    </a:moveTo>
                    <a:lnTo>
                      <a:pt x="18" y="324"/>
                    </a:lnTo>
                    <a:lnTo>
                      <a:pt x="28" y="312"/>
                    </a:lnTo>
                    <a:lnTo>
                      <a:pt x="41" y="322"/>
                    </a:lnTo>
                    <a:lnTo>
                      <a:pt x="30" y="335"/>
                    </a:lnTo>
                    <a:close/>
                    <a:moveTo>
                      <a:pt x="18" y="324"/>
                    </a:moveTo>
                    <a:lnTo>
                      <a:pt x="18" y="324"/>
                    </a:lnTo>
                    <a:lnTo>
                      <a:pt x="18" y="324"/>
                    </a:lnTo>
                    <a:lnTo>
                      <a:pt x="23" y="318"/>
                    </a:lnTo>
                    <a:lnTo>
                      <a:pt x="18" y="324"/>
                    </a:lnTo>
                    <a:close/>
                    <a:moveTo>
                      <a:pt x="18" y="324"/>
                    </a:moveTo>
                    <a:lnTo>
                      <a:pt x="3" y="312"/>
                    </a:lnTo>
                    <a:lnTo>
                      <a:pt x="15" y="300"/>
                    </a:lnTo>
                    <a:lnTo>
                      <a:pt x="29" y="313"/>
                    </a:lnTo>
                    <a:lnTo>
                      <a:pt x="18" y="324"/>
                    </a:lnTo>
                    <a:close/>
                    <a:moveTo>
                      <a:pt x="3" y="312"/>
                    </a:moveTo>
                    <a:lnTo>
                      <a:pt x="0" y="306"/>
                    </a:lnTo>
                    <a:lnTo>
                      <a:pt x="2" y="301"/>
                    </a:lnTo>
                    <a:lnTo>
                      <a:pt x="10" y="305"/>
                    </a:lnTo>
                    <a:lnTo>
                      <a:pt x="3" y="312"/>
                    </a:lnTo>
                    <a:close/>
                    <a:moveTo>
                      <a:pt x="2" y="301"/>
                    </a:moveTo>
                    <a:lnTo>
                      <a:pt x="9" y="288"/>
                    </a:lnTo>
                    <a:lnTo>
                      <a:pt x="24" y="296"/>
                    </a:lnTo>
                    <a:lnTo>
                      <a:pt x="18" y="309"/>
                    </a:lnTo>
                    <a:lnTo>
                      <a:pt x="2" y="301"/>
                    </a:lnTo>
                    <a:close/>
                    <a:moveTo>
                      <a:pt x="24" y="295"/>
                    </a:moveTo>
                    <a:lnTo>
                      <a:pt x="24" y="296"/>
                    </a:lnTo>
                    <a:lnTo>
                      <a:pt x="24" y="296"/>
                    </a:lnTo>
                    <a:lnTo>
                      <a:pt x="16" y="292"/>
                    </a:lnTo>
                    <a:lnTo>
                      <a:pt x="24" y="295"/>
                    </a:lnTo>
                    <a:close/>
                    <a:moveTo>
                      <a:pt x="9" y="290"/>
                    </a:moveTo>
                    <a:lnTo>
                      <a:pt x="15" y="273"/>
                    </a:lnTo>
                    <a:lnTo>
                      <a:pt x="30" y="279"/>
                    </a:lnTo>
                    <a:lnTo>
                      <a:pt x="24" y="295"/>
                    </a:lnTo>
                    <a:lnTo>
                      <a:pt x="9" y="290"/>
                    </a:lnTo>
                    <a:close/>
                    <a:moveTo>
                      <a:pt x="15" y="273"/>
                    </a:moveTo>
                    <a:lnTo>
                      <a:pt x="15" y="273"/>
                    </a:lnTo>
                    <a:lnTo>
                      <a:pt x="15" y="272"/>
                    </a:lnTo>
                    <a:lnTo>
                      <a:pt x="23" y="276"/>
                    </a:lnTo>
                    <a:lnTo>
                      <a:pt x="15" y="273"/>
                    </a:lnTo>
                    <a:close/>
                    <a:moveTo>
                      <a:pt x="15" y="272"/>
                    </a:moveTo>
                    <a:lnTo>
                      <a:pt x="21" y="259"/>
                    </a:lnTo>
                    <a:lnTo>
                      <a:pt x="37" y="267"/>
                    </a:lnTo>
                    <a:lnTo>
                      <a:pt x="30" y="279"/>
                    </a:lnTo>
                    <a:lnTo>
                      <a:pt x="15" y="272"/>
                    </a:lnTo>
                    <a:close/>
                    <a:moveTo>
                      <a:pt x="21" y="259"/>
                    </a:moveTo>
                    <a:lnTo>
                      <a:pt x="29" y="246"/>
                    </a:lnTo>
                    <a:lnTo>
                      <a:pt x="43" y="254"/>
                    </a:lnTo>
                    <a:lnTo>
                      <a:pt x="37" y="267"/>
                    </a:lnTo>
                    <a:lnTo>
                      <a:pt x="21" y="259"/>
                    </a:lnTo>
                    <a:close/>
                    <a:moveTo>
                      <a:pt x="43" y="251"/>
                    </a:moveTo>
                    <a:lnTo>
                      <a:pt x="43" y="252"/>
                    </a:lnTo>
                    <a:lnTo>
                      <a:pt x="43" y="254"/>
                    </a:lnTo>
                    <a:lnTo>
                      <a:pt x="36" y="250"/>
                    </a:lnTo>
                    <a:lnTo>
                      <a:pt x="43" y="251"/>
                    </a:lnTo>
                    <a:close/>
                    <a:moveTo>
                      <a:pt x="28" y="249"/>
                    </a:moveTo>
                    <a:lnTo>
                      <a:pt x="32" y="232"/>
                    </a:lnTo>
                    <a:lnTo>
                      <a:pt x="47" y="234"/>
                    </a:lnTo>
                    <a:lnTo>
                      <a:pt x="43" y="251"/>
                    </a:lnTo>
                    <a:lnTo>
                      <a:pt x="28" y="249"/>
                    </a:lnTo>
                    <a:close/>
                    <a:moveTo>
                      <a:pt x="32" y="232"/>
                    </a:moveTo>
                    <a:lnTo>
                      <a:pt x="34" y="215"/>
                    </a:lnTo>
                    <a:lnTo>
                      <a:pt x="51" y="219"/>
                    </a:lnTo>
                    <a:lnTo>
                      <a:pt x="47" y="234"/>
                    </a:lnTo>
                    <a:lnTo>
                      <a:pt x="32" y="232"/>
                    </a:lnTo>
                    <a:close/>
                    <a:moveTo>
                      <a:pt x="34" y="215"/>
                    </a:moveTo>
                    <a:lnTo>
                      <a:pt x="34" y="215"/>
                    </a:lnTo>
                    <a:lnTo>
                      <a:pt x="34" y="214"/>
                    </a:lnTo>
                    <a:lnTo>
                      <a:pt x="42" y="218"/>
                    </a:lnTo>
                    <a:lnTo>
                      <a:pt x="34" y="215"/>
                    </a:lnTo>
                    <a:close/>
                    <a:moveTo>
                      <a:pt x="34" y="214"/>
                    </a:moveTo>
                    <a:lnTo>
                      <a:pt x="41" y="198"/>
                    </a:lnTo>
                    <a:lnTo>
                      <a:pt x="56" y="204"/>
                    </a:lnTo>
                    <a:lnTo>
                      <a:pt x="50" y="220"/>
                    </a:lnTo>
                    <a:lnTo>
                      <a:pt x="34" y="214"/>
                    </a:lnTo>
                    <a:close/>
                    <a:moveTo>
                      <a:pt x="57" y="201"/>
                    </a:moveTo>
                    <a:lnTo>
                      <a:pt x="57" y="202"/>
                    </a:lnTo>
                    <a:lnTo>
                      <a:pt x="56" y="204"/>
                    </a:lnTo>
                    <a:lnTo>
                      <a:pt x="48" y="201"/>
                    </a:lnTo>
                    <a:lnTo>
                      <a:pt x="57" y="201"/>
                    </a:lnTo>
                    <a:close/>
                    <a:moveTo>
                      <a:pt x="41" y="201"/>
                    </a:moveTo>
                    <a:lnTo>
                      <a:pt x="41" y="188"/>
                    </a:lnTo>
                    <a:lnTo>
                      <a:pt x="57" y="188"/>
                    </a:lnTo>
                    <a:lnTo>
                      <a:pt x="57" y="201"/>
                    </a:lnTo>
                    <a:lnTo>
                      <a:pt x="41" y="201"/>
                    </a:lnTo>
                    <a:close/>
                    <a:moveTo>
                      <a:pt x="41" y="188"/>
                    </a:moveTo>
                    <a:lnTo>
                      <a:pt x="41" y="187"/>
                    </a:lnTo>
                    <a:lnTo>
                      <a:pt x="41" y="186"/>
                    </a:lnTo>
                    <a:lnTo>
                      <a:pt x="48" y="188"/>
                    </a:lnTo>
                    <a:lnTo>
                      <a:pt x="41" y="188"/>
                    </a:lnTo>
                    <a:close/>
                    <a:moveTo>
                      <a:pt x="41" y="186"/>
                    </a:moveTo>
                    <a:lnTo>
                      <a:pt x="45" y="170"/>
                    </a:lnTo>
                    <a:lnTo>
                      <a:pt x="60" y="173"/>
                    </a:lnTo>
                    <a:lnTo>
                      <a:pt x="57" y="189"/>
                    </a:lnTo>
                    <a:lnTo>
                      <a:pt x="41" y="186"/>
                    </a:lnTo>
                    <a:close/>
                    <a:moveTo>
                      <a:pt x="45" y="170"/>
                    </a:moveTo>
                    <a:lnTo>
                      <a:pt x="47" y="153"/>
                    </a:lnTo>
                    <a:lnTo>
                      <a:pt x="64" y="157"/>
                    </a:lnTo>
                    <a:lnTo>
                      <a:pt x="60" y="173"/>
                    </a:lnTo>
                    <a:lnTo>
                      <a:pt x="45" y="170"/>
                    </a:lnTo>
                    <a:close/>
                    <a:moveTo>
                      <a:pt x="64" y="155"/>
                    </a:moveTo>
                    <a:lnTo>
                      <a:pt x="64" y="156"/>
                    </a:lnTo>
                    <a:lnTo>
                      <a:pt x="64" y="157"/>
                    </a:lnTo>
                    <a:lnTo>
                      <a:pt x="55" y="155"/>
                    </a:lnTo>
                    <a:lnTo>
                      <a:pt x="64" y="155"/>
                    </a:lnTo>
                    <a:close/>
                    <a:moveTo>
                      <a:pt x="47" y="155"/>
                    </a:moveTo>
                    <a:lnTo>
                      <a:pt x="47" y="139"/>
                    </a:lnTo>
                    <a:lnTo>
                      <a:pt x="64" y="139"/>
                    </a:lnTo>
                    <a:lnTo>
                      <a:pt x="64" y="155"/>
                    </a:lnTo>
                    <a:lnTo>
                      <a:pt x="47" y="155"/>
                    </a:lnTo>
                    <a:close/>
                    <a:moveTo>
                      <a:pt x="47" y="139"/>
                    </a:moveTo>
                    <a:lnTo>
                      <a:pt x="47" y="123"/>
                    </a:lnTo>
                    <a:lnTo>
                      <a:pt x="64" y="123"/>
                    </a:lnTo>
                    <a:lnTo>
                      <a:pt x="64" y="139"/>
                    </a:lnTo>
                    <a:lnTo>
                      <a:pt x="47" y="139"/>
                    </a:lnTo>
                    <a:close/>
                    <a:moveTo>
                      <a:pt x="64" y="121"/>
                    </a:moveTo>
                    <a:lnTo>
                      <a:pt x="64" y="123"/>
                    </a:lnTo>
                    <a:lnTo>
                      <a:pt x="64" y="123"/>
                    </a:lnTo>
                    <a:lnTo>
                      <a:pt x="55" y="123"/>
                    </a:lnTo>
                    <a:lnTo>
                      <a:pt x="64" y="121"/>
                    </a:lnTo>
                    <a:close/>
                    <a:moveTo>
                      <a:pt x="47" y="124"/>
                    </a:moveTo>
                    <a:lnTo>
                      <a:pt x="45" y="105"/>
                    </a:lnTo>
                    <a:lnTo>
                      <a:pt x="60" y="102"/>
                    </a:lnTo>
                    <a:lnTo>
                      <a:pt x="64" y="121"/>
                    </a:lnTo>
                    <a:lnTo>
                      <a:pt x="47" y="124"/>
                    </a:lnTo>
                    <a:close/>
                    <a:moveTo>
                      <a:pt x="60" y="101"/>
                    </a:moveTo>
                    <a:lnTo>
                      <a:pt x="60" y="101"/>
                    </a:lnTo>
                    <a:lnTo>
                      <a:pt x="60" y="102"/>
                    </a:lnTo>
                    <a:lnTo>
                      <a:pt x="52" y="103"/>
                    </a:lnTo>
                    <a:lnTo>
                      <a:pt x="60" y="101"/>
                    </a:lnTo>
                    <a:close/>
                    <a:moveTo>
                      <a:pt x="45" y="105"/>
                    </a:moveTo>
                    <a:lnTo>
                      <a:pt x="41" y="88"/>
                    </a:lnTo>
                    <a:lnTo>
                      <a:pt x="57" y="85"/>
                    </a:lnTo>
                    <a:lnTo>
                      <a:pt x="60" y="101"/>
                    </a:lnTo>
                    <a:lnTo>
                      <a:pt x="45" y="105"/>
                    </a:lnTo>
                    <a:close/>
                    <a:moveTo>
                      <a:pt x="41" y="88"/>
                    </a:moveTo>
                    <a:lnTo>
                      <a:pt x="41" y="88"/>
                    </a:lnTo>
                    <a:lnTo>
                      <a:pt x="41" y="87"/>
                    </a:lnTo>
                    <a:lnTo>
                      <a:pt x="48" y="87"/>
                    </a:lnTo>
                    <a:lnTo>
                      <a:pt x="41" y="88"/>
                    </a:lnTo>
                    <a:close/>
                    <a:moveTo>
                      <a:pt x="41" y="87"/>
                    </a:moveTo>
                    <a:lnTo>
                      <a:pt x="41" y="70"/>
                    </a:lnTo>
                    <a:lnTo>
                      <a:pt x="57" y="70"/>
                    </a:lnTo>
                    <a:lnTo>
                      <a:pt x="57" y="87"/>
                    </a:lnTo>
                    <a:lnTo>
                      <a:pt x="41" y="87"/>
                    </a:lnTo>
                    <a:close/>
                    <a:moveTo>
                      <a:pt x="56" y="67"/>
                    </a:moveTo>
                    <a:lnTo>
                      <a:pt x="57" y="69"/>
                    </a:lnTo>
                    <a:lnTo>
                      <a:pt x="57" y="70"/>
                    </a:lnTo>
                    <a:lnTo>
                      <a:pt x="48" y="70"/>
                    </a:lnTo>
                    <a:lnTo>
                      <a:pt x="56" y="67"/>
                    </a:lnTo>
                    <a:close/>
                    <a:moveTo>
                      <a:pt x="41" y="74"/>
                    </a:moveTo>
                    <a:lnTo>
                      <a:pt x="34" y="57"/>
                    </a:lnTo>
                    <a:lnTo>
                      <a:pt x="50" y="51"/>
                    </a:lnTo>
                    <a:lnTo>
                      <a:pt x="56" y="67"/>
                    </a:lnTo>
                    <a:lnTo>
                      <a:pt x="41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5" name="Freeform 407"/>
              <p:cNvSpPr>
                <a:spLocks/>
              </p:cNvSpPr>
              <p:nvPr/>
            </p:nvSpPr>
            <p:spPr bwMode="auto">
              <a:xfrm>
                <a:off x="680" y="1863"/>
                <a:ext cx="72" cy="71"/>
              </a:xfrm>
              <a:custGeom>
                <a:avLst/>
                <a:gdLst/>
                <a:ahLst/>
                <a:cxnLst>
                  <a:cxn ang="0">
                    <a:pos x="0" y="199"/>
                  </a:cxn>
                  <a:cxn ang="0">
                    <a:pos x="127" y="281"/>
                  </a:cxn>
                  <a:cxn ang="0">
                    <a:pos x="290" y="78"/>
                  </a:cxn>
                  <a:cxn ang="0">
                    <a:pos x="167" y="0"/>
                  </a:cxn>
                  <a:cxn ang="0">
                    <a:pos x="0" y="199"/>
                  </a:cxn>
                </a:cxnLst>
                <a:rect l="0" t="0" r="r" b="b"/>
                <a:pathLst>
                  <a:path w="290" h="281">
                    <a:moveTo>
                      <a:pt x="0" y="199"/>
                    </a:moveTo>
                    <a:lnTo>
                      <a:pt x="127" y="281"/>
                    </a:lnTo>
                    <a:lnTo>
                      <a:pt x="290" y="78"/>
                    </a:lnTo>
                    <a:lnTo>
                      <a:pt x="167" y="0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6" name="Freeform 408"/>
              <p:cNvSpPr>
                <a:spLocks noEditPoints="1"/>
              </p:cNvSpPr>
              <p:nvPr/>
            </p:nvSpPr>
            <p:spPr bwMode="auto">
              <a:xfrm>
                <a:off x="678" y="1861"/>
                <a:ext cx="78" cy="75"/>
              </a:xfrm>
              <a:custGeom>
                <a:avLst/>
                <a:gdLst/>
                <a:ahLst/>
                <a:cxnLst>
                  <a:cxn ang="0">
                    <a:pos x="12" y="203"/>
                  </a:cxn>
                  <a:cxn ang="0">
                    <a:pos x="139" y="284"/>
                  </a:cxn>
                  <a:cxn ang="0">
                    <a:pos x="130" y="299"/>
                  </a:cxn>
                  <a:cxn ang="0">
                    <a:pos x="3" y="218"/>
                  </a:cxn>
                  <a:cxn ang="0">
                    <a:pos x="12" y="203"/>
                  </a:cxn>
                  <a:cxn ang="0">
                    <a:pos x="140" y="297"/>
                  </a:cxn>
                  <a:cxn ang="0">
                    <a:pos x="137" y="302"/>
                  </a:cxn>
                  <a:cxn ang="0">
                    <a:pos x="130" y="299"/>
                  </a:cxn>
                  <a:cxn ang="0">
                    <a:pos x="134" y="292"/>
                  </a:cxn>
                  <a:cxn ang="0">
                    <a:pos x="140" y="297"/>
                  </a:cxn>
                  <a:cxn ang="0">
                    <a:pos x="128" y="287"/>
                  </a:cxn>
                  <a:cxn ang="0">
                    <a:pos x="291" y="84"/>
                  </a:cxn>
                  <a:cxn ang="0">
                    <a:pos x="304" y="94"/>
                  </a:cxn>
                  <a:cxn ang="0">
                    <a:pos x="140" y="297"/>
                  </a:cxn>
                  <a:cxn ang="0">
                    <a:pos x="128" y="287"/>
                  </a:cxn>
                  <a:cxn ang="0">
                    <a:pos x="302" y="83"/>
                  </a:cxn>
                  <a:cxn ang="0">
                    <a:pos x="310" y="88"/>
                  </a:cxn>
                  <a:cxn ang="0">
                    <a:pos x="304" y="94"/>
                  </a:cxn>
                  <a:cxn ang="0">
                    <a:pos x="297" y="89"/>
                  </a:cxn>
                  <a:cxn ang="0">
                    <a:pos x="302" y="83"/>
                  </a:cxn>
                  <a:cxn ang="0">
                    <a:pos x="293" y="97"/>
                  </a:cxn>
                  <a:cxn ang="0">
                    <a:pos x="169" y="18"/>
                  </a:cxn>
                  <a:cxn ang="0">
                    <a:pos x="178" y="4"/>
                  </a:cxn>
                  <a:cxn ang="0">
                    <a:pos x="302" y="83"/>
                  </a:cxn>
                  <a:cxn ang="0">
                    <a:pos x="293" y="97"/>
                  </a:cxn>
                  <a:cxn ang="0">
                    <a:pos x="167" y="5"/>
                  </a:cxn>
                  <a:cxn ang="0">
                    <a:pos x="173" y="0"/>
                  </a:cxn>
                  <a:cxn ang="0">
                    <a:pos x="178" y="4"/>
                  </a:cxn>
                  <a:cxn ang="0">
                    <a:pos x="174" y="11"/>
                  </a:cxn>
                  <a:cxn ang="0">
                    <a:pos x="167" y="5"/>
                  </a:cxn>
                  <a:cxn ang="0">
                    <a:pos x="180" y="16"/>
                  </a:cxn>
                  <a:cxn ang="0">
                    <a:pos x="13" y="215"/>
                  </a:cxn>
                  <a:cxn ang="0">
                    <a:pos x="0" y="205"/>
                  </a:cxn>
                  <a:cxn ang="0">
                    <a:pos x="167" y="5"/>
                  </a:cxn>
                  <a:cxn ang="0">
                    <a:pos x="180" y="16"/>
                  </a:cxn>
                </a:cxnLst>
                <a:rect l="0" t="0" r="r" b="b"/>
                <a:pathLst>
                  <a:path w="310" h="302">
                    <a:moveTo>
                      <a:pt x="12" y="203"/>
                    </a:moveTo>
                    <a:lnTo>
                      <a:pt x="139" y="284"/>
                    </a:lnTo>
                    <a:lnTo>
                      <a:pt x="130" y="299"/>
                    </a:lnTo>
                    <a:lnTo>
                      <a:pt x="3" y="218"/>
                    </a:lnTo>
                    <a:lnTo>
                      <a:pt x="12" y="203"/>
                    </a:lnTo>
                    <a:close/>
                    <a:moveTo>
                      <a:pt x="140" y="297"/>
                    </a:moveTo>
                    <a:lnTo>
                      <a:pt x="137" y="302"/>
                    </a:lnTo>
                    <a:lnTo>
                      <a:pt x="130" y="299"/>
                    </a:lnTo>
                    <a:lnTo>
                      <a:pt x="134" y="292"/>
                    </a:lnTo>
                    <a:lnTo>
                      <a:pt x="140" y="297"/>
                    </a:lnTo>
                    <a:close/>
                    <a:moveTo>
                      <a:pt x="128" y="287"/>
                    </a:moveTo>
                    <a:lnTo>
                      <a:pt x="291" y="84"/>
                    </a:lnTo>
                    <a:lnTo>
                      <a:pt x="304" y="94"/>
                    </a:lnTo>
                    <a:lnTo>
                      <a:pt x="140" y="297"/>
                    </a:lnTo>
                    <a:lnTo>
                      <a:pt x="128" y="287"/>
                    </a:lnTo>
                    <a:close/>
                    <a:moveTo>
                      <a:pt x="302" y="83"/>
                    </a:moveTo>
                    <a:lnTo>
                      <a:pt x="310" y="88"/>
                    </a:lnTo>
                    <a:lnTo>
                      <a:pt x="304" y="94"/>
                    </a:lnTo>
                    <a:lnTo>
                      <a:pt x="297" y="89"/>
                    </a:lnTo>
                    <a:lnTo>
                      <a:pt x="302" y="83"/>
                    </a:lnTo>
                    <a:close/>
                    <a:moveTo>
                      <a:pt x="293" y="97"/>
                    </a:moveTo>
                    <a:lnTo>
                      <a:pt x="169" y="18"/>
                    </a:lnTo>
                    <a:lnTo>
                      <a:pt x="178" y="4"/>
                    </a:lnTo>
                    <a:lnTo>
                      <a:pt x="302" y="83"/>
                    </a:lnTo>
                    <a:lnTo>
                      <a:pt x="293" y="97"/>
                    </a:lnTo>
                    <a:close/>
                    <a:moveTo>
                      <a:pt x="167" y="5"/>
                    </a:moveTo>
                    <a:lnTo>
                      <a:pt x="173" y="0"/>
                    </a:lnTo>
                    <a:lnTo>
                      <a:pt x="178" y="4"/>
                    </a:lnTo>
                    <a:lnTo>
                      <a:pt x="174" y="11"/>
                    </a:lnTo>
                    <a:lnTo>
                      <a:pt x="167" y="5"/>
                    </a:lnTo>
                    <a:close/>
                    <a:moveTo>
                      <a:pt x="180" y="16"/>
                    </a:moveTo>
                    <a:lnTo>
                      <a:pt x="13" y="215"/>
                    </a:lnTo>
                    <a:lnTo>
                      <a:pt x="0" y="205"/>
                    </a:lnTo>
                    <a:lnTo>
                      <a:pt x="167" y="5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7" name="Freeform 409"/>
              <p:cNvSpPr>
                <a:spLocks/>
              </p:cNvSpPr>
              <p:nvPr/>
            </p:nvSpPr>
            <p:spPr bwMode="auto">
              <a:xfrm>
                <a:off x="621" y="1928"/>
                <a:ext cx="80" cy="84"/>
              </a:xfrm>
              <a:custGeom>
                <a:avLst/>
                <a:gdLst/>
                <a:ahLst/>
                <a:cxnLst>
                  <a:cxn ang="0">
                    <a:pos x="191" y="0"/>
                  </a:cxn>
                  <a:cxn ang="0">
                    <a:pos x="319" y="85"/>
                  </a:cxn>
                  <a:cxn ang="0">
                    <a:pos x="127" y="336"/>
                  </a:cxn>
                  <a:cxn ang="0">
                    <a:pos x="0" y="251"/>
                  </a:cxn>
                  <a:cxn ang="0">
                    <a:pos x="191" y="0"/>
                  </a:cxn>
                </a:cxnLst>
                <a:rect l="0" t="0" r="r" b="b"/>
                <a:pathLst>
                  <a:path w="319" h="336">
                    <a:moveTo>
                      <a:pt x="191" y="0"/>
                    </a:moveTo>
                    <a:lnTo>
                      <a:pt x="319" y="85"/>
                    </a:lnTo>
                    <a:lnTo>
                      <a:pt x="127" y="336"/>
                    </a:lnTo>
                    <a:lnTo>
                      <a:pt x="0" y="251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8" name="Freeform 410"/>
              <p:cNvSpPr>
                <a:spLocks noEditPoints="1"/>
              </p:cNvSpPr>
              <p:nvPr/>
            </p:nvSpPr>
            <p:spPr bwMode="auto">
              <a:xfrm>
                <a:off x="618" y="1926"/>
                <a:ext cx="86" cy="89"/>
              </a:xfrm>
              <a:custGeom>
                <a:avLst/>
                <a:gdLst/>
                <a:ahLst/>
                <a:cxnLst>
                  <a:cxn ang="0">
                    <a:pos x="209" y="0"/>
                  </a:cxn>
                  <a:cxn ang="0">
                    <a:pos x="337" y="84"/>
                  </a:cxn>
                  <a:cxn ang="0">
                    <a:pos x="328" y="97"/>
                  </a:cxn>
                  <a:cxn ang="0">
                    <a:pos x="200" y="12"/>
                  </a:cxn>
                  <a:cxn ang="0">
                    <a:pos x="209" y="0"/>
                  </a:cxn>
                  <a:cxn ang="0">
                    <a:pos x="337" y="84"/>
                  </a:cxn>
                  <a:cxn ang="0">
                    <a:pos x="343" y="88"/>
                  </a:cxn>
                  <a:cxn ang="0">
                    <a:pos x="338" y="96"/>
                  </a:cxn>
                  <a:cxn ang="0">
                    <a:pos x="332" y="91"/>
                  </a:cxn>
                  <a:cxn ang="0">
                    <a:pos x="337" y="84"/>
                  </a:cxn>
                  <a:cxn ang="0">
                    <a:pos x="338" y="96"/>
                  </a:cxn>
                  <a:cxn ang="0">
                    <a:pos x="147" y="347"/>
                  </a:cxn>
                  <a:cxn ang="0">
                    <a:pos x="134" y="338"/>
                  </a:cxn>
                  <a:cxn ang="0">
                    <a:pos x="325" y="86"/>
                  </a:cxn>
                  <a:cxn ang="0">
                    <a:pos x="338" y="96"/>
                  </a:cxn>
                  <a:cxn ang="0">
                    <a:pos x="147" y="347"/>
                  </a:cxn>
                  <a:cxn ang="0">
                    <a:pos x="141" y="353"/>
                  </a:cxn>
                  <a:cxn ang="0">
                    <a:pos x="135" y="349"/>
                  </a:cxn>
                  <a:cxn ang="0">
                    <a:pos x="140" y="342"/>
                  </a:cxn>
                  <a:cxn ang="0">
                    <a:pos x="147" y="347"/>
                  </a:cxn>
                  <a:cxn ang="0">
                    <a:pos x="135" y="349"/>
                  </a:cxn>
                  <a:cxn ang="0">
                    <a:pos x="8" y="264"/>
                  </a:cxn>
                  <a:cxn ang="0">
                    <a:pos x="17" y="250"/>
                  </a:cxn>
                  <a:cxn ang="0">
                    <a:pos x="144" y="335"/>
                  </a:cxn>
                  <a:cxn ang="0">
                    <a:pos x="135" y="349"/>
                  </a:cxn>
                  <a:cxn ang="0">
                    <a:pos x="8" y="264"/>
                  </a:cxn>
                  <a:cxn ang="0">
                    <a:pos x="0" y="259"/>
                  </a:cxn>
                  <a:cxn ang="0">
                    <a:pos x="6" y="253"/>
                  </a:cxn>
                  <a:cxn ang="0">
                    <a:pos x="13" y="257"/>
                  </a:cxn>
                  <a:cxn ang="0">
                    <a:pos x="8" y="264"/>
                  </a:cxn>
                  <a:cxn ang="0">
                    <a:pos x="6" y="253"/>
                  </a:cxn>
                  <a:cxn ang="0">
                    <a:pos x="198" y="1"/>
                  </a:cxn>
                  <a:cxn ang="0">
                    <a:pos x="211" y="11"/>
                  </a:cxn>
                  <a:cxn ang="0">
                    <a:pos x="19" y="262"/>
                  </a:cxn>
                  <a:cxn ang="0">
                    <a:pos x="6" y="253"/>
                  </a:cxn>
                </a:cxnLst>
                <a:rect l="0" t="0" r="r" b="b"/>
                <a:pathLst>
                  <a:path w="343" h="353">
                    <a:moveTo>
                      <a:pt x="209" y="0"/>
                    </a:moveTo>
                    <a:lnTo>
                      <a:pt x="337" y="84"/>
                    </a:lnTo>
                    <a:lnTo>
                      <a:pt x="328" y="97"/>
                    </a:lnTo>
                    <a:lnTo>
                      <a:pt x="200" y="12"/>
                    </a:lnTo>
                    <a:lnTo>
                      <a:pt x="209" y="0"/>
                    </a:lnTo>
                    <a:close/>
                    <a:moveTo>
                      <a:pt x="337" y="84"/>
                    </a:moveTo>
                    <a:lnTo>
                      <a:pt x="343" y="88"/>
                    </a:lnTo>
                    <a:lnTo>
                      <a:pt x="338" y="96"/>
                    </a:lnTo>
                    <a:lnTo>
                      <a:pt x="332" y="91"/>
                    </a:lnTo>
                    <a:lnTo>
                      <a:pt x="337" y="84"/>
                    </a:lnTo>
                    <a:close/>
                    <a:moveTo>
                      <a:pt x="338" y="96"/>
                    </a:moveTo>
                    <a:lnTo>
                      <a:pt x="147" y="347"/>
                    </a:lnTo>
                    <a:lnTo>
                      <a:pt x="134" y="338"/>
                    </a:lnTo>
                    <a:lnTo>
                      <a:pt x="325" y="86"/>
                    </a:lnTo>
                    <a:lnTo>
                      <a:pt x="338" y="96"/>
                    </a:lnTo>
                    <a:close/>
                    <a:moveTo>
                      <a:pt x="147" y="347"/>
                    </a:moveTo>
                    <a:lnTo>
                      <a:pt x="141" y="353"/>
                    </a:lnTo>
                    <a:lnTo>
                      <a:pt x="135" y="349"/>
                    </a:lnTo>
                    <a:lnTo>
                      <a:pt x="140" y="342"/>
                    </a:lnTo>
                    <a:lnTo>
                      <a:pt x="147" y="347"/>
                    </a:lnTo>
                    <a:close/>
                    <a:moveTo>
                      <a:pt x="135" y="349"/>
                    </a:moveTo>
                    <a:lnTo>
                      <a:pt x="8" y="264"/>
                    </a:lnTo>
                    <a:lnTo>
                      <a:pt x="17" y="250"/>
                    </a:lnTo>
                    <a:lnTo>
                      <a:pt x="144" y="335"/>
                    </a:lnTo>
                    <a:lnTo>
                      <a:pt x="135" y="349"/>
                    </a:lnTo>
                    <a:close/>
                    <a:moveTo>
                      <a:pt x="8" y="264"/>
                    </a:moveTo>
                    <a:lnTo>
                      <a:pt x="0" y="259"/>
                    </a:lnTo>
                    <a:lnTo>
                      <a:pt x="6" y="253"/>
                    </a:lnTo>
                    <a:lnTo>
                      <a:pt x="13" y="257"/>
                    </a:lnTo>
                    <a:lnTo>
                      <a:pt x="8" y="264"/>
                    </a:lnTo>
                    <a:close/>
                    <a:moveTo>
                      <a:pt x="6" y="253"/>
                    </a:moveTo>
                    <a:lnTo>
                      <a:pt x="198" y="1"/>
                    </a:lnTo>
                    <a:lnTo>
                      <a:pt x="211" y="11"/>
                    </a:lnTo>
                    <a:lnTo>
                      <a:pt x="19" y="262"/>
                    </a:lnTo>
                    <a:lnTo>
                      <a:pt x="6" y="25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9" name="Freeform 411"/>
              <p:cNvSpPr>
                <a:spLocks/>
              </p:cNvSpPr>
              <p:nvPr/>
            </p:nvSpPr>
            <p:spPr bwMode="auto">
              <a:xfrm>
                <a:off x="3101" y="2798"/>
                <a:ext cx="56" cy="42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80" y="4"/>
                  </a:cxn>
                  <a:cxn ang="0">
                    <a:pos x="0" y="108"/>
                  </a:cxn>
                  <a:cxn ang="0">
                    <a:pos x="42" y="170"/>
                  </a:cxn>
                  <a:cxn ang="0">
                    <a:pos x="222" y="65"/>
                  </a:cxn>
                  <a:cxn ang="0">
                    <a:pos x="193" y="0"/>
                  </a:cxn>
                  <a:cxn ang="0">
                    <a:pos x="186" y="0"/>
                  </a:cxn>
                  <a:cxn ang="0">
                    <a:pos x="180" y="4"/>
                  </a:cxn>
                  <a:cxn ang="0">
                    <a:pos x="193" y="0"/>
                  </a:cxn>
                </a:cxnLst>
                <a:rect l="0" t="0" r="r" b="b"/>
                <a:pathLst>
                  <a:path w="222" h="170">
                    <a:moveTo>
                      <a:pt x="193" y="0"/>
                    </a:moveTo>
                    <a:lnTo>
                      <a:pt x="180" y="4"/>
                    </a:lnTo>
                    <a:lnTo>
                      <a:pt x="0" y="108"/>
                    </a:lnTo>
                    <a:lnTo>
                      <a:pt x="42" y="170"/>
                    </a:lnTo>
                    <a:lnTo>
                      <a:pt x="222" y="65"/>
                    </a:lnTo>
                    <a:lnTo>
                      <a:pt x="193" y="0"/>
                    </a:lnTo>
                    <a:lnTo>
                      <a:pt x="186" y="0"/>
                    </a:lnTo>
                    <a:lnTo>
                      <a:pt x="180" y="4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0" name="Freeform 412"/>
              <p:cNvSpPr>
                <a:spLocks/>
              </p:cNvSpPr>
              <p:nvPr/>
            </p:nvSpPr>
            <p:spPr bwMode="auto">
              <a:xfrm>
                <a:off x="3149" y="2662"/>
                <a:ext cx="722" cy="154"/>
              </a:xfrm>
              <a:custGeom>
                <a:avLst/>
                <a:gdLst/>
                <a:ahLst/>
                <a:cxnLst>
                  <a:cxn ang="0">
                    <a:pos x="2881" y="0"/>
                  </a:cxn>
                  <a:cxn ang="0">
                    <a:pos x="2874" y="0"/>
                  </a:cxn>
                  <a:cxn ang="0">
                    <a:pos x="0" y="565"/>
                  </a:cxn>
                  <a:cxn ang="0">
                    <a:pos x="10" y="614"/>
                  </a:cxn>
                  <a:cxn ang="0">
                    <a:pos x="2886" y="49"/>
                  </a:cxn>
                  <a:cxn ang="0">
                    <a:pos x="2881" y="0"/>
                  </a:cxn>
                  <a:cxn ang="0">
                    <a:pos x="2877" y="0"/>
                  </a:cxn>
                  <a:cxn ang="0">
                    <a:pos x="2874" y="0"/>
                  </a:cxn>
                  <a:cxn ang="0">
                    <a:pos x="2881" y="0"/>
                  </a:cxn>
                </a:cxnLst>
                <a:rect l="0" t="0" r="r" b="b"/>
                <a:pathLst>
                  <a:path w="2886" h="614">
                    <a:moveTo>
                      <a:pt x="2881" y="0"/>
                    </a:moveTo>
                    <a:lnTo>
                      <a:pt x="2874" y="0"/>
                    </a:lnTo>
                    <a:lnTo>
                      <a:pt x="0" y="565"/>
                    </a:lnTo>
                    <a:lnTo>
                      <a:pt x="10" y="614"/>
                    </a:lnTo>
                    <a:lnTo>
                      <a:pt x="2886" y="49"/>
                    </a:lnTo>
                    <a:lnTo>
                      <a:pt x="2881" y="0"/>
                    </a:lnTo>
                    <a:lnTo>
                      <a:pt x="2877" y="0"/>
                    </a:lnTo>
                    <a:lnTo>
                      <a:pt x="2874" y="0"/>
                    </a:lnTo>
                    <a:lnTo>
                      <a:pt x="2881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1" name="Freeform 413"/>
              <p:cNvSpPr>
                <a:spLocks/>
              </p:cNvSpPr>
              <p:nvPr/>
            </p:nvSpPr>
            <p:spPr bwMode="auto">
              <a:xfrm>
                <a:off x="3107" y="2785"/>
                <a:ext cx="82" cy="50"/>
              </a:xfrm>
              <a:custGeom>
                <a:avLst/>
                <a:gdLst/>
                <a:ahLst/>
                <a:cxnLst>
                  <a:cxn ang="0">
                    <a:pos x="58" y="199"/>
                  </a:cxn>
                  <a:cxn ang="0">
                    <a:pos x="91" y="183"/>
                  </a:cxn>
                  <a:cxn ang="0">
                    <a:pos x="121" y="170"/>
                  </a:cxn>
                  <a:cxn ang="0">
                    <a:pos x="153" y="157"/>
                  </a:cxn>
                  <a:cxn ang="0">
                    <a:pos x="189" y="144"/>
                  </a:cxn>
                  <a:cxn ang="0">
                    <a:pos x="221" y="134"/>
                  </a:cxn>
                  <a:cxn ang="0">
                    <a:pos x="257" y="123"/>
                  </a:cxn>
                  <a:cxn ang="0">
                    <a:pos x="293" y="114"/>
                  </a:cxn>
                  <a:cxn ang="0">
                    <a:pos x="329" y="108"/>
                  </a:cxn>
                  <a:cxn ang="0">
                    <a:pos x="327" y="95"/>
                  </a:cxn>
                  <a:cxn ang="0">
                    <a:pos x="323" y="78"/>
                  </a:cxn>
                  <a:cxn ang="0">
                    <a:pos x="323" y="68"/>
                  </a:cxn>
                  <a:cxn ang="0">
                    <a:pos x="320" y="53"/>
                  </a:cxn>
                  <a:cxn ang="0">
                    <a:pos x="316" y="39"/>
                  </a:cxn>
                  <a:cxn ang="0">
                    <a:pos x="314" y="26"/>
                  </a:cxn>
                  <a:cxn ang="0">
                    <a:pos x="314" y="13"/>
                  </a:cxn>
                  <a:cxn ang="0">
                    <a:pos x="310" y="0"/>
                  </a:cxn>
                  <a:cxn ang="0">
                    <a:pos x="264" y="10"/>
                  </a:cxn>
                  <a:cxn ang="0">
                    <a:pos x="219" y="19"/>
                  </a:cxn>
                  <a:cxn ang="0">
                    <a:pos x="176" y="30"/>
                  </a:cxn>
                  <a:cxn ang="0">
                    <a:pos x="136" y="42"/>
                  </a:cxn>
                  <a:cxn ang="0">
                    <a:pos x="100" y="55"/>
                  </a:cxn>
                  <a:cxn ang="0">
                    <a:pos x="66" y="72"/>
                  </a:cxn>
                  <a:cxn ang="0">
                    <a:pos x="30" y="87"/>
                  </a:cxn>
                  <a:cxn ang="0">
                    <a:pos x="0" y="104"/>
                  </a:cxn>
                  <a:cxn ang="0">
                    <a:pos x="7" y="117"/>
                  </a:cxn>
                  <a:cxn ang="0">
                    <a:pos x="13" y="127"/>
                  </a:cxn>
                  <a:cxn ang="0">
                    <a:pos x="19" y="140"/>
                  </a:cxn>
                  <a:cxn ang="0">
                    <a:pos x="30" y="153"/>
                  </a:cxn>
                  <a:cxn ang="0">
                    <a:pos x="36" y="163"/>
                  </a:cxn>
                  <a:cxn ang="0">
                    <a:pos x="43" y="176"/>
                  </a:cxn>
                  <a:cxn ang="0">
                    <a:pos x="52" y="186"/>
                  </a:cxn>
                  <a:cxn ang="0">
                    <a:pos x="58" y="199"/>
                  </a:cxn>
                </a:cxnLst>
                <a:rect l="0" t="0" r="r" b="b"/>
                <a:pathLst>
                  <a:path w="329" h="199">
                    <a:moveTo>
                      <a:pt x="58" y="199"/>
                    </a:moveTo>
                    <a:lnTo>
                      <a:pt x="91" y="183"/>
                    </a:lnTo>
                    <a:lnTo>
                      <a:pt x="121" y="170"/>
                    </a:lnTo>
                    <a:lnTo>
                      <a:pt x="153" y="157"/>
                    </a:lnTo>
                    <a:lnTo>
                      <a:pt x="189" y="144"/>
                    </a:lnTo>
                    <a:lnTo>
                      <a:pt x="221" y="134"/>
                    </a:lnTo>
                    <a:lnTo>
                      <a:pt x="257" y="123"/>
                    </a:lnTo>
                    <a:lnTo>
                      <a:pt x="293" y="114"/>
                    </a:lnTo>
                    <a:lnTo>
                      <a:pt x="329" y="108"/>
                    </a:lnTo>
                    <a:lnTo>
                      <a:pt x="327" y="95"/>
                    </a:lnTo>
                    <a:lnTo>
                      <a:pt x="323" y="78"/>
                    </a:lnTo>
                    <a:lnTo>
                      <a:pt x="323" y="68"/>
                    </a:lnTo>
                    <a:lnTo>
                      <a:pt x="320" y="53"/>
                    </a:lnTo>
                    <a:lnTo>
                      <a:pt x="316" y="39"/>
                    </a:lnTo>
                    <a:lnTo>
                      <a:pt x="314" y="26"/>
                    </a:lnTo>
                    <a:lnTo>
                      <a:pt x="314" y="13"/>
                    </a:lnTo>
                    <a:lnTo>
                      <a:pt x="310" y="0"/>
                    </a:lnTo>
                    <a:lnTo>
                      <a:pt x="264" y="10"/>
                    </a:lnTo>
                    <a:lnTo>
                      <a:pt x="219" y="19"/>
                    </a:lnTo>
                    <a:lnTo>
                      <a:pt x="176" y="30"/>
                    </a:lnTo>
                    <a:lnTo>
                      <a:pt x="136" y="42"/>
                    </a:lnTo>
                    <a:lnTo>
                      <a:pt x="100" y="55"/>
                    </a:lnTo>
                    <a:lnTo>
                      <a:pt x="66" y="72"/>
                    </a:lnTo>
                    <a:lnTo>
                      <a:pt x="30" y="87"/>
                    </a:lnTo>
                    <a:lnTo>
                      <a:pt x="0" y="104"/>
                    </a:lnTo>
                    <a:lnTo>
                      <a:pt x="7" y="117"/>
                    </a:lnTo>
                    <a:lnTo>
                      <a:pt x="13" y="127"/>
                    </a:lnTo>
                    <a:lnTo>
                      <a:pt x="19" y="140"/>
                    </a:lnTo>
                    <a:lnTo>
                      <a:pt x="30" y="153"/>
                    </a:lnTo>
                    <a:lnTo>
                      <a:pt x="36" y="163"/>
                    </a:lnTo>
                    <a:lnTo>
                      <a:pt x="43" y="176"/>
                    </a:lnTo>
                    <a:lnTo>
                      <a:pt x="52" y="186"/>
                    </a:lnTo>
                    <a:lnTo>
                      <a:pt x="58" y="19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2" name="Freeform 414"/>
              <p:cNvSpPr>
                <a:spLocks noEditPoints="1"/>
              </p:cNvSpPr>
              <p:nvPr/>
            </p:nvSpPr>
            <p:spPr bwMode="auto">
              <a:xfrm>
                <a:off x="3104" y="2783"/>
                <a:ext cx="88" cy="54"/>
              </a:xfrm>
              <a:custGeom>
                <a:avLst/>
                <a:gdLst/>
                <a:ahLst/>
                <a:cxnLst>
                  <a:cxn ang="0">
                    <a:pos x="66" y="202"/>
                  </a:cxn>
                  <a:cxn ang="0">
                    <a:pos x="99" y="185"/>
                  </a:cxn>
                  <a:cxn ang="0">
                    <a:pos x="99" y="185"/>
                  </a:cxn>
                  <a:cxn ang="0">
                    <a:pos x="128" y="172"/>
                  </a:cxn>
                  <a:cxn ang="0">
                    <a:pos x="128" y="172"/>
                  </a:cxn>
                  <a:cxn ang="0">
                    <a:pos x="162" y="159"/>
                  </a:cxn>
                  <a:cxn ang="0">
                    <a:pos x="162" y="159"/>
                  </a:cxn>
                  <a:cxn ang="0">
                    <a:pos x="198" y="146"/>
                  </a:cxn>
                  <a:cxn ang="0">
                    <a:pos x="198" y="146"/>
                  </a:cxn>
                  <a:cxn ang="0">
                    <a:pos x="231" y="136"/>
                  </a:cxn>
                  <a:cxn ang="0">
                    <a:pos x="231" y="136"/>
                  </a:cxn>
                  <a:cxn ang="0">
                    <a:pos x="267" y="126"/>
                  </a:cxn>
                  <a:cxn ang="0">
                    <a:pos x="303" y="117"/>
                  </a:cxn>
                  <a:cxn ang="0">
                    <a:pos x="303" y="117"/>
                  </a:cxn>
                  <a:cxn ang="0">
                    <a:pos x="348" y="115"/>
                  </a:cxn>
                  <a:cxn ang="0">
                    <a:pos x="333" y="119"/>
                  </a:cxn>
                  <a:cxn ang="0">
                    <a:pos x="330" y="106"/>
                  </a:cxn>
                  <a:cxn ang="0">
                    <a:pos x="329" y="106"/>
                  </a:cxn>
                  <a:cxn ang="0">
                    <a:pos x="326" y="90"/>
                  </a:cxn>
                  <a:cxn ang="0">
                    <a:pos x="326" y="88"/>
                  </a:cxn>
                  <a:cxn ang="0">
                    <a:pos x="342" y="77"/>
                  </a:cxn>
                  <a:cxn ang="0">
                    <a:pos x="326" y="79"/>
                  </a:cxn>
                  <a:cxn ang="0">
                    <a:pos x="339" y="60"/>
                  </a:cxn>
                  <a:cxn ang="0">
                    <a:pos x="322" y="64"/>
                  </a:cxn>
                  <a:cxn ang="0">
                    <a:pos x="320" y="51"/>
                  </a:cxn>
                  <a:cxn ang="0">
                    <a:pos x="316" y="38"/>
                  </a:cxn>
                  <a:cxn ang="0">
                    <a:pos x="316" y="36"/>
                  </a:cxn>
                  <a:cxn ang="0">
                    <a:pos x="333" y="22"/>
                  </a:cxn>
                  <a:cxn ang="0">
                    <a:pos x="316" y="25"/>
                  </a:cxn>
                  <a:cxn ang="0">
                    <a:pos x="320" y="2"/>
                  </a:cxn>
                  <a:cxn ang="0">
                    <a:pos x="322" y="18"/>
                  </a:cxn>
                  <a:cxn ang="0">
                    <a:pos x="277" y="28"/>
                  </a:cxn>
                  <a:cxn ang="0">
                    <a:pos x="227" y="22"/>
                  </a:cxn>
                  <a:cxn ang="0">
                    <a:pos x="231" y="37"/>
                  </a:cxn>
                  <a:cxn ang="0">
                    <a:pos x="185" y="32"/>
                  </a:cxn>
                  <a:cxn ang="0">
                    <a:pos x="190" y="47"/>
                  </a:cxn>
                  <a:cxn ang="0">
                    <a:pos x="145" y="45"/>
                  </a:cxn>
                  <a:cxn ang="0">
                    <a:pos x="151" y="60"/>
                  </a:cxn>
                  <a:cxn ang="0">
                    <a:pos x="109" y="58"/>
                  </a:cxn>
                  <a:cxn ang="0">
                    <a:pos x="115" y="73"/>
                  </a:cxn>
                  <a:cxn ang="0">
                    <a:pos x="79" y="90"/>
                  </a:cxn>
                  <a:cxn ang="0">
                    <a:pos x="37" y="91"/>
                  </a:cxn>
                  <a:cxn ang="0">
                    <a:pos x="45" y="105"/>
                  </a:cxn>
                  <a:cxn ang="0">
                    <a:pos x="3" y="118"/>
                  </a:cxn>
                  <a:cxn ang="0">
                    <a:pos x="18" y="110"/>
                  </a:cxn>
                  <a:cxn ang="0">
                    <a:pos x="11" y="132"/>
                  </a:cxn>
                  <a:cxn ang="0">
                    <a:pos x="24" y="123"/>
                  </a:cxn>
                  <a:cxn ang="0">
                    <a:pos x="30" y="132"/>
                  </a:cxn>
                  <a:cxn ang="0">
                    <a:pos x="32" y="133"/>
                  </a:cxn>
                  <a:cxn ang="0">
                    <a:pos x="24" y="155"/>
                  </a:cxn>
                  <a:cxn ang="0">
                    <a:pos x="37" y="145"/>
                  </a:cxn>
                  <a:cxn ang="0">
                    <a:pos x="47" y="158"/>
                  </a:cxn>
                  <a:cxn ang="0">
                    <a:pos x="47" y="159"/>
                  </a:cxn>
                  <a:cxn ang="0">
                    <a:pos x="54" y="168"/>
                  </a:cxn>
                  <a:cxn ang="0">
                    <a:pos x="54" y="169"/>
                  </a:cxn>
                  <a:cxn ang="0">
                    <a:pos x="47" y="191"/>
                  </a:cxn>
                  <a:cxn ang="0">
                    <a:pos x="59" y="181"/>
                  </a:cxn>
                  <a:cxn ang="0">
                    <a:pos x="69" y="190"/>
                  </a:cxn>
                  <a:cxn ang="0">
                    <a:pos x="70" y="193"/>
                  </a:cxn>
                </a:cxnLst>
                <a:rect l="0" t="0" r="r" b="b"/>
                <a:pathLst>
                  <a:path w="351" h="216">
                    <a:moveTo>
                      <a:pt x="66" y="202"/>
                    </a:moveTo>
                    <a:lnTo>
                      <a:pt x="99" y="185"/>
                    </a:lnTo>
                    <a:lnTo>
                      <a:pt x="106" y="200"/>
                    </a:lnTo>
                    <a:lnTo>
                      <a:pt x="73" y="216"/>
                    </a:lnTo>
                    <a:lnTo>
                      <a:pt x="66" y="202"/>
                    </a:lnTo>
                    <a:close/>
                    <a:moveTo>
                      <a:pt x="99" y="185"/>
                    </a:moveTo>
                    <a:lnTo>
                      <a:pt x="99" y="185"/>
                    </a:lnTo>
                    <a:lnTo>
                      <a:pt x="99" y="185"/>
                    </a:lnTo>
                    <a:lnTo>
                      <a:pt x="102" y="193"/>
                    </a:lnTo>
                    <a:lnTo>
                      <a:pt x="99" y="185"/>
                    </a:lnTo>
                    <a:close/>
                    <a:moveTo>
                      <a:pt x="99" y="185"/>
                    </a:moveTo>
                    <a:lnTo>
                      <a:pt x="128" y="172"/>
                    </a:lnTo>
                    <a:lnTo>
                      <a:pt x="135" y="187"/>
                    </a:lnTo>
                    <a:lnTo>
                      <a:pt x="105" y="200"/>
                    </a:lnTo>
                    <a:lnTo>
                      <a:pt x="99" y="185"/>
                    </a:lnTo>
                    <a:close/>
                    <a:moveTo>
                      <a:pt x="128" y="172"/>
                    </a:moveTo>
                    <a:lnTo>
                      <a:pt x="128" y="172"/>
                    </a:lnTo>
                    <a:lnTo>
                      <a:pt x="128" y="172"/>
                    </a:lnTo>
                    <a:lnTo>
                      <a:pt x="132" y="180"/>
                    </a:lnTo>
                    <a:lnTo>
                      <a:pt x="128" y="172"/>
                    </a:lnTo>
                    <a:close/>
                    <a:moveTo>
                      <a:pt x="128" y="172"/>
                    </a:moveTo>
                    <a:lnTo>
                      <a:pt x="162" y="159"/>
                    </a:lnTo>
                    <a:lnTo>
                      <a:pt x="167" y="175"/>
                    </a:lnTo>
                    <a:lnTo>
                      <a:pt x="135" y="187"/>
                    </a:lnTo>
                    <a:lnTo>
                      <a:pt x="128" y="172"/>
                    </a:lnTo>
                    <a:close/>
                    <a:moveTo>
                      <a:pt x="162" y="159"/>
                    </a:moveTo>
                    <a:lnTo>
                      <a:pt x="162" y="159"/>
                    </a:lnTo>
                    <a:lnTo>
                      <a:pt x="162" y="159"/>
                    </a:lnTo>
                    <a:lnTo>
                      <a:pt x="164" y="167"/>
                    </a:lnTo>
                    <a:lnTo>
                      <a:pt x="162" y="159"/>
                    </a:lnTo>
                    <a:close/>
                    <a:moveTo>
                      <a:pt x="162" y="159"/>
                    </a:moveTo>
                    <a:lnTo>
                      <a:pt x="198" y="146"/>
                    </a:lnTo>
                    <a:lnTo>
                      <a:pt x="203" y="162"/>
                    </a:lnTo>
                    <a:lnTo>
                      <a:pt x="167" y="175"/>
                    </a:lnTo>
                    <a:lnTo>
                      <a:pt x="162" y="159"/>
                    </a:lnTo>
                    <a:close/>
                    <a:moveTo>
                      <a:pt x="198" y="146"/>
                    </a:moveTo>
                    <a:lnTo>
                      <a:pt x="198" y="146"/>
                    </a:lnTo>
                    <a:lnTo>
                      <a:pt x="198" y="146"/>
                    </a:lnTo>
                    <a:lnTo>
                      <a:pt x="200" y="154"/>
                    </a:lnTo>
                    <a:lnTo>
                      <a:pt x="198" y="146"/>
                    </a:lnTo>
                    <a:close/>
                    <a:moveTo>
                      <a:pt x="198" y="146"/>
                    </a:moveTo>
                    <a:lnTo>
                      <a:pt x="231" y="136"/>
                    </a:lnTo>
                    <a:lnTo>
                      <a:pt x="235" y="151"/>
                    </a:lnTo>
                    <a:lnTo>
                      <a:pt x="203" y="162"/>
                    </a:lnTo>
                    <a:lnTo>
                      <a:pt x="198" y="146"/>
                    </a:lnTo>
                    <a:close/>
                    <a:moveTo>
                      <a:pt x="231" y="136"/>
                    </a:moveTo>
                    <a:lnTo>
                      <a:pt x="231" y="136"/>
                    </a:lnTo>
                    <a:lnTo>
                      <a:pt x="231" y="136"/>
                    </a:lnTo>
                    <a:lnTo>
                      <a:pt x="232" y="144"/>
                    </a:lnTo>
                    <a:lnTo>
                      <a:pt x="231" y="136"/>
                    </a:lnTo>
                    <a:close/>
                    <a:moveTo>
                      <a:pt x="231" y="136"/>
                    </a:moveTo>
                    <a:lnTo>
                      <a:pt x="267" y="126"/>
                    </a:lnTo>
                    <a:lnTo>
                      <a:pt x="271" y="141"/>
                    </a:lnTo>
                    <a:lnTo>
                      <a:pt x="235" y="151"/>
                    </a:lnTo>
                    <a:lnTo>
                      <a:pt x="231" y="136"/>
                    </a:lnTo>
                    <a:close/>
                    <a:moveTo>
                      <a:pt x="267" y="126"/>
                    </a:moveTo>
                    <a:lnTo>
                      <a:pt x="303" y="117"/>
                    </a:lnTo>
                    <a:lnTo>
                      <a:pt x="307" y="132"/>
                    </a:lnTo>
                    <a:lnTo>
                      <a:pt x="271" y="141"/>
                    </a:lnTo>
                    <a:lnTo>
                      <a:pt x="267" y="126"/>
                    </a:lnTo>
                    <a:close/>
                    <a:moveTo>
                      <a:pt x="303" y="117"/>
                    </a:moveTo>
                    <a:lnTo>
                      <a:pt x="303" y="117"/>
                    </a:lnTo>
                    <a:lnTo>
                      <a:pt x="303" y="117"/>
                    </a:lnTo>
                    <a:lnTo>
                      <a:pt x="304" y="124"/>
                    </a:lnTo>
                    <a:lnTo>
                      <a:pt x="303" y="117"/>
                    </a:lnTo>
                    <a:close/>
                    <a:moveTo>
                      <a:pt x="303" y="117"/>
                    </a:moveTo>
                    <a:lnTo>
                      <a:pt x="339" y="109"/>
                    </a:lnTo>
                    <a:lnTo>
                      <a:pt x="342" y="126"/>
                    </a:lnTo>
                    <a:lnTo>
                      <a:pt x="306" y="132"/>
                    </a:lnTo>
                    <a:lnTo>
                      <a:pt x="303" y="117"/>
                    </a:lnTo>
                    <a:close/>
                    <a:moveTo>
                      <a:pt x="348" y="115"/>
                    </a:moveTo>
                    <a:lnTo>
                      <a:pt x="351" y="124"/>
                    </a:lnTo>
                    <a:lnTo>
                      <a:pt x="342" y="126"/>
                    </a:lnTo>
                    <a:lnTo>
                      <a:pt x="340" y="118"/>
                    </a:lnTo>
                    <a:lnTo>
                      <a:pt x="348" y="115"/>
                    </a:lnTo>
                    <a:close/>
                    <a:moveTo>
                      <a:pt x="333" y="119"/>
                    </a:moveTo>
                    <a:lnTo>
                      <a:pt x="330" y="106"/>
                    </a:lnTo>
                    <a:lnTo>
                      <a:pt x="345" y="103"/>
                    </a:lnTo>
                    <a:lnTo>
                      <a:pt x="348" y="115"/>
                    </a:lnTo>
                    <a:lnTo>
                      <a:pt x="333" y="119"/>
                    </a:lnTo>
                    <a:close/>
                    <a:moveTo>
                      <a:pt x="330" y="106"/>
                    </a:moveTo>
                    <a:lnTo>
                      <a:pt x="329" y="106"/>
                    </a:lnTo>
                    <a:lnTo>
                      <a:pt x="329" y="106"/>
                    </a:lnTo>
                    <a:lnTo>
                      <a:pt x="338" y="105"/>
                    </a:lnTo>
                    <a:lnTo>
                      <a:pt x="330" y="106"/>
                    </a:lnTo>
                    <a:close/>
                    <a:moveTo>
                      <a:pt x="329" y="106"/>
                    </a:moveTo>
                    <a:lnTo>
                      <a:pt x="326" y="90"/>
                    </a:lnTo>
                    <a:lnTo>
                      <a:pt x="342" y="87"/>
                    </a:lnTo>
                    <a:lnTo>
                      <a:pt x="345" y="103"/>
                    </a:lnTo>
                    <a:lnTo>
                      <a:pt x="329" y="106"/>
                    </a:lnTo>
                    <a:close/>
                    <a:moveTo>
                      <a:pt x="326" y="90"/>
                    </a:moveTo>
                    <a:lnTo>
                      <a:pt x="326" y="88"/>
                    </a:lnTo>
                    <a:lnTo>
                      <a:pt x="326" y="88"/>
                    </a:lnTo>
                    <a:lnTo>
                      <a:pt x="334" y="88"/>
                    </a:lnTo>
                    <a:lnTo>
                      <a:pt x="326" y="90"/>
                    </a:lnTo>
                    <a:close/>
                    <a:moveTo>
                      <a:pt x="326" y="88"/>
                    </a:moveTo>
                    <a:lnTo>
                      <a:pt x="326" y="78"/>
                    </a:lnTo>
                    <a:lnTo>
                      <a:pt x="342" y="78"/>
                    </a:lnTo>
                    <a:lnTo>
                      <a:pt x="342" y="88"/>
                    </a:lnTo>
                    <a:lnTo>
                      <a:pt x="326" y="88"/>
                    </a:lnTo>
                    <a:close/>
                    <a:moveTo>
                      <a:pt x="342" y="77"/>
                    </a:moveTo>
                    <a:lnTo>
                      <a:pt x="342" y="78"/>
                    </a:lnTo>
                    <a:lnTo>
                      <a:pt x="342" y="78"/>
                    </a:lnTo>
                    <a:lnTo>
                      <a:pt x="334" y="78"/>
                    </a:lnTo>
                    <a:lnTo>
                      <a:pt x="342" y="77"/>
                    </a:lnTo>
                    <a:close/>
                    <a:moveTo>
                      <a:pt x="326" y="79"/>
                    </a:moveTo>
                    <a:lnTo>
                      <a:pt x="322" y="64"/>
                    </a:lnTo>
                    <a:lnTo>
                      <a:pt x="339" y="60"/>
                    </a:lnTo>
                    <a:lnTo>
                      <a:pt x="342" y="77"/>
                    </a:lnTo>
                    <a:lnTo>
                      <a:pt x="326" y="79"/>
                    </a:lnTo>
                    <a:close/>
                    <a:moveTo>
                      <a:pt x="339" y="60"/>
                    </a:moveTo>
                    <a:lnTo>
                      <a:pt x="339" y="60"/>
                    </a:lnTo>
                    <a:lnTo>
                      <a:pt x="339" y="60"/>
                    </a:lnTo>
                    <a:lnTo>
                      <a:pt x="331" y="63"/>
                    </a:lnTo>
                    <a:lnTo>
                      <a:pt x="339" y="60"/>
                    </a:lnTo>
                    <a:close/>
                    <a:moveTo>
                      <a:pt x="322" y="64"/>
                    </a:moveTo>
                    <a:lnTo>
                      <a:pt x="320" y="51"/>
                    </a:lnTo>
                    <a:lnTo>
                      <a:pt x="335" y="47"/>
                    </a:lnTo>
                    <a:lnTo>
                      <a:pt x="339" y="60"/>
                    </a:lnTo>
                    <a:lnTo>
                      <a:pt x="322" y="64"/>
                    </a:lnTo>
                    <a:close/>
                    <a:moveTo>
                      <a:pt x="320" y="51"/>
                    </a:moveTo>
                    <a:lnTo>
                      <a:pt x="316" y="38"/>
                    </a:lnTo>
                    <a:lnTo>
                      <a:pt x="333" y="34"/>
                    </a:lnTo>
                    <a:lnTo>
                      <a:pt x="335" y="47"/>
                    </a:lnTo>
                    <a:lnTo>
                      <a:pt x="320" y="51"/>
                    </a:lnTo>
                    <a:close/>
                    <a:moveTo>
                      <a:pt x="316" y="38"/>
                    </a:moveTo>
                    <a:lnTo>
                      <a:pt x="316" y="37"/>
                    </a:lnTo>
                    <a:lnTo>
                      <a:pt x="316" y="36"/>
                    </a:lnTo>
                    <a:lnTo>
                      <a:pt x="325" y="36"/>
                    </a:lnTo>
                    <a:lnTo>
                      <a:pt x="316" y="38"/>
                    </a:lnTo>
                    <a:close/>
                    <a:moveTo>
                      <a:pt x="316" y="36"/>
                    </a:moveTo>
                    <a:lnTo>
                      <a:pt x="316" y="23"/>
                    </a:lnTo>
                    <a:lnTo>
                      <a:pt x="333" y="23"/>
                    </a:lnTo>
                    <a:lnTo>
                      <a:pt x="333" y="36"/>
                    </a:lnTo>
                    <a:lnTo>
                      <a:pt x="316" y="36"/>
                    </a:lnTo>
                    <a:close/>
                    <a:moveTo>
                      <a:pt x="333" y="22"/>
                    </a:moveTo>
                    <a:lnTo>
                      <a:pt x="333" y="22"/>
                    </a:lnTo>
                    <a:lnTo>
                      <a:pt x="333" y="23"/>
                    </a:lnTo>
                    <a:lnTo>
                      <a:pt x="325" y="23"/>
                    </a:lnTo>
                    <a:lnTo>
                      <a:pt x="333" y="22"/>
                    </a:lnTo>
                    <a:close/>
                    <a:moveTo>
                      <a:pt x="316" y="25"/>
                    </a:moveTo>
                    <a:lnTo>
                      <a:pt x="313" y="11"/>
                    </a:lnTo>
                    <a:lnTo>
                      <a:pt x="329" y="7"/>
                    </a:lnTo>
                    <a:lnTo>
                      <a:pt x="333" y="22"/>
                    </a:lnTo>
                    <a:lnTo>
                      <a:pt x="316" y="25"/>
                    </a:lnTo>
                    <a:close/>
                    <a:moveTo>
                      <a:pt x="320" y="2"/>
                    </a:moveTo>
                    <a:lnTo>
                      <a:pt x="327" y="0"/>
                    </a:lnTo>
                    <a:lnTo>
                      <a:pt x="329" y="7"/>
                    </a:lnTo>
                    <a:lnTo>
                      <a:pt x="321" y="10"/>
                    </a:lnTo>
                    <a:lnTo>
                      <a:pt x="320" y="2"/>
                    </a:lnTo>
                    <a:close/>
                    <a:moveTo>
                      <a:pt x="322" y="18"/>
                    </a:moveTo>
                    <a:lnTo>
                      <a:pt x="277" y="28"/>
                    </a:lnTo>
                    <a:lnTo>
                      <a:pt x="273" y="11"/>
                    </a:lnTo>
                    <a:lnTo>
                      <a:pt x="320" y="2"/>
                    </a:lnTo>
                    <a:lnTo>
                      <a:pt x="322" y="18"/>
                    </a:lnTo>
                    <a:close/>
                    <a:moveTo>
                      <a:pt x="277" y="28"/>
                    </a:moveTo>
                    <a:lnTo>
                      <a:pt x="231" y="37"/>
                    </a:lnTo>
                    <a:lnTo>
                      <a:pt x="228" y="22"/>
                    </a:lnTo>
                    <a:lnTo>
                      <a:pt x="273" y="11"/>
                    </a:lnTo>
                    <a:lnTo>
                      <a:pt x="277" y="28"/>
                    </a:lnTo>
                    <a:close/>
                    <a:moveTo>
                      <a:pt x="227" y="22"/>
                    </a:moveTo>
                    <a:lnTo>
                      <a:pt x="228" y="22"/>
                    </a:lnTo>
                    <a:lnTo>
                      <a:pt x="228" y="22"/>
                    </a:lnTo>
                    <a:lnTo>
                      <a:pt x="230" y="29"/>
                    </a:lnTo>
                    <a:lnTo>
                      <a:pt x="227" y="22"/>
                    </a:lnTo>
                    <a:close/>
                    <a:moveTo>
                      <a:pt x="231" y="37"/>
                    </a:moveTo>
                    <a:lnTo>
                      <a:pt x="189" y="47"/>
                    </a:lnTo>
                    <a:lnTo>
                      <a:pt x="185" y="32"/>
                    </a:lnTo>
                    <a:lnTo>
                      <a:pt x="227" y="22"/>
                    </a:lnTo>
                    <a:lnTo>
                      <a:pt x="231" y="37"/>
                    </a:lnTo>
                    <a:close/>
                    <a:moveTo>
                      <a:pt x="185" y="32"/>
                    </a:moveTo>
                    <a:lnTo>
                      <a:pt x="185" y="32"/>
                    </a:lnTo>
                    <a:lnTo>
                      <a:pt x="185" y="32"/>
                    </a:lnTo>
                    <a:lnTo>
                      <a:pt x="187" y="40"/>
                    </a:lnTo>
                    <a:lnTo>
                      <a:pt x="185" y="32"/>
                    </a:lnTo>
                    <a:close/>
                    <a:moveTo>
                      <a:pt x="190" y="47"/>
                    </a:moveTo>
                    <a:lnTo>
                      <a:pt x="150" y="60"/>
                    </a:lnTo>
                    <a:lnTo>
                      <a:pt x="145" y="45"/>
                    </a:lnTo>
                    <a:lnTo>
                      <a:pt x="185" y="32"/>
                    </a:lnTo>
                    <a:lnTo>
                      <a:pt x="190" y="47"/>
                    </a:lnTo>
                    <a:close/>
                    <a:moveTo>
                      <a:pt x="145" y="45"/>
                    </a:moveTo>
                    <a:lnTo>
                      <a:pt x="146" y="45"/>
                    </a:lnTo>
                    <a:lnTo>
                      <a:pt x="145" y="45"/>
                    </a:lnTo>
                    <a:lnTo>
                      <a:pt x="147" y="52"/>
                    </a:lnTo>
                    <a:lnTo>
                      <a:pt x="145" y="45"/>
                    </a:lnTo>
                    <a:close/>
                    <a:moveTo>
                      <a:pt x="151" y="60"/>
                    </a:moveTo>
                    <a:lnTo>
                      <a:pt x="115" y="73"/>
                    </a:lnTo>
                    <a:lnTo>
                      <a:pt x="109" y="58"/>
                    </a:lnTo>
                    <a:lnTo>
                      <a:pt x="145" y="45"/>
                    </a:lnTo>
                    <a:lnTo>
                      <a:pt x="151" y="60"/>
                    </a:lnTo>
                    <a:close/>
                    <a:moveTo>
                      <a:pt x="109" y="58"/>
                    </a:moveTo>
                    <a:lnTo>
                      <a:pt x="109" y="58"/>
                    </a:lnTo>
                    <a:lnTo>
                      <a:pt x="109" y="58"/>
                    </a:lnTo>
                    <a:lnTo>
                      <a:pt x="111" y="65"/>
                    </a:lnTo>
                    <a:lnTo>
                      <a:pt x="109" y="58"/>
                    </a:lnTo>
                    <a:close/>
                    <a:moveTo>
                      <a:pt x="115" y="73"/>
                    </a:moveTo>
                    <a:lnTo>
                      <a:pt x="79" y="90"/>
                    </a:lnTo>
                    <a:lnTo>
                      <a:pt x="73" y="74"/>
                    </a:lnTo>
                    <a:lnTo>
                      <a:pt x="109" y="58"/>
                    </a:lnTo>
                    <a:lnTo>
                      <a:pt x="115" y="73"/>
                    </a:lnTo>
                    <a:close/>
                    <a:moveTo>
                      <a:pt x="79" y="90"/>
                    </a:moveTo>
                    <a:lnTo>
                      <a:pt x="43" y="105"/>
                    </a:lnTo>
                    <a:lnTo>
                      <a:pt x="37" y="91"/>
                    </a:lnTo>
                    <a:lnTo>
                      <a:pt x="73" y="74"/>
                    </a:lnTo>
                    <a:lnTo>
                      <a:pt x="79" y="90"/>
                    </a:lnTo>
                    <a:close/>
                    <a:moveTo>
                      <a:pt x="37" y="91"/>
                    </a:moveTo>
                    <a:lnTo>
                      <a:pt x="37" y="91"/>
                    </a:lnTo>
                    <a:lnTo>
                      <a:pt x="37" y="91"/>
                    </a:lnTo>
                    <a:lnTo>
                      <a:pt x="41" y="97"/>
                    </a:lnTo>
                    <a:lnTo>
                      <a:pt x="37" y="91"/>
                    </a:lnTo>
                    <a:close/>
                    <a:moveTo>
                      <a:pt x="45" y="105"/>
                    </a:moveTo>
                    <a:lnTo>
                      <a:pt x="15" y="122"/>
                    </a:lnTo>
                    <a:lnTo>
                      <a:pt x="7" y="108"/>
                    </a:lnTo>
                    <a:lnTo>
                      <a:pt x="37" y="91"/>
                    </a:lnTo>
                    <a:lnTo>
                      <a:pt x="45" y="105"/>
                    </a:lnTo>
                    <a:close/>
                    <a:moveTo>
                      <a:pt x="3" y="118"/>
                    </a:moveTo>
                    <a:lnTo>
                      <a:pt x="0" y="112"/>
                    </a:lnTo>
                    <a:lnTo>
                      <a:pt x="7" y="108"/>
                    </a:lnTo>
                    <a:lnTo>
                      <a:pt x="11" y="114"/>
                    </a:lnTo>
                    <a:lnTo>
                      <a:pt x="3" y="118"/>
                    </a:lnTo>
                    <a:close/>
                    <a:moveTo>
                      <a:pt x="18" y="110"/>
                    </a:moveTo>
                    <a:lnTo>
                      <a:pt x="25" y="123"/>
                    </a:lnTo>
                    <a:lnTo>
                      <a:pt x="10" y="131"/>
                    </a:lnTo>
                    <a:lnTo>
                      <a:pt x="3" y="118"/>
                    </a:lnTo>
                    <a:lnTo>
                      <a:pt x="18" y="110"/>
                    </a:lnTo>
                    <a:close/>
                    <a:moveTo>
                      <a:pt x="11" y="132"/>
                    </a:moveTo>
                    <a:lnTo>
                      <a:pt x="10" y="132"/>
                    </a:lnTo>
                    <a:lnTo>
                      <a:pt x="10" y="131"/>
                    </a:lnTo>
                    <a:lnTo>
                      <a:pt x="18" y="127"/>
                    </a:lnTo>
                    <a:lnTo>
                      <a:pt x="11" y="132"/>
                    </a:lnTo>
                    <a:close/>
                    <a:moveTo>
                      <a:pt x="24" y="123"/>
                    </a:moveTo>
                    <a:lnTo>
                      <a:pt x="30" y="132"/>
                    </a:lnTo>
                    <a:lnTo>
                      <a:pt x="18" y="141"/>
                    </a:lnTo>
                    <a:lnTo>
                      <a:pt x="11" y="132"/>
                    </a:lnTo>
                    <a:lnTo>
                      <a:pt x="24" y="123"/>
                    </a:lnTo>
                    <a:close/>
                    <a:moveTo>
                      <a:pt x="30" y="132"/>
                    </a:moveTo>
                    <a:lnTo>
                      <a:pt x="30" y="133"/>
                    </a:lnTo>
                    <a:lnTo>
                      <a:pt x="32" y="133"/>
                    </a:lnTo>
                    <a:lnTo>
                      <a:pt x="24" y="137"/>
                    </a:lnTo>
                    <a:lnTo>
                      <a:pt x="30" y="132"/>
                    </a:lnTo>
                    <a:close/>
                    <a:moveTo>
                      <a:pt x="32" y="133"/>
                    </a:moveTo>
                    <a:lnTo>
                      <a:pt x="38" y="146"/>
                    </a:lnTo>
                    <a:lnTo>
                      <a:pt x="23" y="154"/>
                    </a:lnTo>
                    <a:lnTo>
                      <a:pt x="16" y="141"/>
                    </a:lnTo>
                    <a:lnTo>
                      <a:pt x="32" y="133"/>
                    </a:lnTo>
                    <a:close/>
                    <a:moveTo>
                      <a:pt x="24" y="155"/>
                    </a:moveTo>
                    <a:lnTo>
                      <a:pt x="24" y="154"/>
                    </a:lnTo>
                    <a:lnTo>
                      <a:pt x="23" y="154"/>
                    </a:lnTo>
                    <a:lnTo>
                      <a:pt x="30" y="150"/>
                    </a:lnTo>
                    <a:lnTo>
                      <a:pt x="24" y="155"/>
                    </a:lnTo>
                    <a:close/>
                    <a:moveTo>
                      <a:pt x="37" y="145"/>
                    </a:moveTo>
                    <a:lnTo>
                      <a:pt x="47" y="158"/>
                    </a:lnTo>
                    <a:lnTo>
                      <a:pt x="34" y="168"/>
                    </a:lnTo>
                    <a:lnTo>
                      <a:pt x="24" y="155"/>
                    </a:lnTo>
                    <a:lnTo>
                      <a:pt x="37" y="145"/>
                    </a:lnTo>
                    <a:close/>
                    <a:moveTo>
                      <a:pt x="47" y="158"/>
                    </a:moveTo>
                    <a:lnTo>
                      <a:pt x="47" y="159"/>
                    </a:lnTo>
                    <a:lnTo>
                      <a:pt x="47" y="159"/>
                    </a:lnTo>
                    <a:lnTo>
                      <a:pt x="41" y="163"/>
                    </a:lnTo>
                    <a:lnTo>
                      <a:pt x="47" y="158"/>
                    </a:lnTo>
                    <a:close/>
                    <a:moveTo>
                      <a:pt x="47" y="159"/>
                    </a:moveTo>
                    <a:lnTo>
                      <a:pt x="54" y="168"/>
                    </a:lnTo>
                    <a:lnTo>
                      <a:pt x="39" y="177"/>
                    </a:lnTo>
                    <a:lnTo>
                      <a:pt x="33" y="168"/>
                    </a:lnTo>
                    <a:lnTo>
                      <a:pt x="47" y="159"/>
                    </a:lnTo>
                    <a:close/>
                    <a:moveTo>
                      <a:pt x="54" y="168"/>
                    </a:moveTo>
                    <a:lnTo>
                      <a:pt x="54" y="169"/>
                    </a:lnTo>
                    <a:lnTo>
                      <a:pt x="54" y="169"/>
                    </a:lnTo>
                    <a:lnTo>
                      <a:pt x="47" y="173"/>
                    </a:lnTo>
                    <a:lnTo>
                      <a:pt x="54" y="168"/>
                    </a:lnTo>
                    <a:close/>
                    <a:moveTo>
                      <a:pt x="54" y="169"/>
                    </a:moveTo>
                    <a:lnTo>
                      <a:pt x="60" y="182"/>
                    </a:lnTo>
                    <a:lnTo>
                      <a:pt x="46" y="190"/>
                    </a:lnTo>
                    <a:lnTo>
                      <a:pt x="39" y="177"/>
                    </a:lnTo>
                    <a:lnTo>
                      <a:pt x="54" y="169"/>
                    </a:lnTo>
                    <a:close/>
                    <a:moveTo>
                      <a:pt x="47" y="191"/>
                    </a:moveTo>
                    <a:lnTo>
                      <a:pt x="47" y="191"/>
                    </a:lnTo>
                    <a:lnTo>
                      <a:pt x="46" y="190"/>
                    </a:lnTo>
                    <a:lnTo>
                      <a:pt x="54" y="186"/>
                    </a:lnTo>
                    <a:lnTo>
                      <a:pt x="47" y="191"/>
                    </a:lnTo>
                    <a:close/>
                    <a:moveTo>
                      <a:pt x="59" y="181"/>
                    </a:moveTo>
                    <a:lnTo>
                      <a:pt x="69" y="190"/>
                    </a:lnTo>
                    <a:lnTo>
                      <a:pt x="57" y="202"/>
                    </a:lnTo>
                    <a:lnTo>
                      <a:pt x="47" y="191"/>
                    </a:lnTo>
                    <a:lnTo>
                      <a:pt x="59" y="181"/>
                    </a:lnTo>
                    <a:close/>
                    <a:moveTo>
                      <a:pt x="69" y="190"/>
                    </a:moveTo>
                    <a:lnTo>
                      <a:pt x="70" y="191"/>
                    </a:lnTo>
                    <a:lnTo>
                      <a:pt x="70" y="193"/>
                    </a:lnTo>
                    <a:lnTo>
                      <a:pt x="63" y="196"/>
                    </a:lnTo>
                    <a:lnTo>
                      <a:pt x="69" y="190"/>
                    </a:lnTo>
                    <a:close/>
                    <a:moveTo>
                      <a:pt x="70" y="193"/>
                    </a:moveTo>
                    <a:lnTo>
                      <a:pt x="77" y="205"/>
                    </a:lnTo>
                    <a:lnTo>
                      <a:pt x="63" y="213"/>
                    </a:lnTo>
                    <a:lnTo>
                      <a:pt x="56" y="199"/>
                    </a:lnTo>
                    <a:lnTo>
                      <a:pt x="70" y="19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3" name="Freeform 415"/>
              <p:cNvSpPr>
                <a:spLocks/>
              </p:cNvSpPr>
              <p:nvPr/>
            </p:nvSpPr>
            <p:spPr bwMode="auto">
              <a:xfrm>
                <a:off x="3295" y="2752"/>
                <a:ext cx="82" cy="34"/>
              </a:xfrm>
              <a:custGeom>
                <a:avLst/>
                <a:gdLst/>
                <a:ahLst/>
                <a:cxnLst>
                  <a:cxn ang="0">
                    <a:pos x="36" y="137"/>
                  </a:cxn>
                  <a:cxn ang="0">
                    <a:pos x="68" y="130"/>
                  </a:cxn>
                  <a:cxn ang="0">
                    <a:pos x="100" y="124"/>
                  </a:cxn>
                  <a:cxn ang="0">
                    <a:pos x="136" y="117"/>
                  </a:cxn>
                  <a:cxn ang="0">
                    <a:pos x="172" y="115"/>
                  </a:cxn>
                  <a:cxn ang="0">
                    <a:pos x="208" y="111"/>
                  </a:cxn>
                  <a:cxn ang="0">
                    <a:pos x="244" y="108"/>
                  </a:cxn>
                  <a:cxn ang="0">
                    <a:pos x="284" y="108"/>
                  </a:cxn>
                  <a:cxn ang="0">
                    <a:pos x="319" y="108"/>
                  </a:cxn>
                  <a:cxn ang="0">
                    <a:pos x="323" y="94"/>
                  </a:cxn>
                  <a:cxn ang="0">
                    <a:pos x="323" y="81"/>
                  </a:cxn>
                  <a:cxn ang="0">
                    <a:pos x="323" y="68"/>
                  </a:cxn>
                  <a:cxn ang="0">
                    <a:pos x="323" y="55"/>
                  </a:cxn>
                  <a:cxn ang="0">
                    <a:pos x="326" y="43"/>
                  </a:cxn>
                  <a:cxn ang="0">
                    <a:pos x="326" y="26"/>
                  </a:cxn>
                  <a:cxn ang="0">
                    <a:pos x="329" y="17"/>
                  </a:cxn>
                  <a:cxn ang="0">
                    <a:pos x="329" y="0"/>
                  </a:cxn>
                  <a:cxn ang="0">
                    <a:pos x="280" y="0"/>
                  </a:cxn>
                  <a:cxn ang="0">
                    <a:pos x="234" y="0"/>
                  </a:cxn>
                  <a:cxn ang="0">
                    <a:pos x="191" y="0"/>
                  </a:cxn>
                  <a:cxn ang="0">
                    <a:pos x="149" y="3"/>
                  </a:cxn>
                  <a:cxn ang="0">
                    <a:pos x="110" y="9"/>
                  </a:cxn>
                  <a:cxn ang="0">
                    <a:pos x="72" y="17"/>
                  </a:cxn>
                  <a:cxn ang="0">
                    <a:pos x="36" y="26"/>
                  </a:cxn>
                  <a:cxn ang="0">
                    <a:pos x="0" y="36"/>
                  </a:cxn>
                  <a:cxn ang="0">
                    <a:pos x="2" y="49"/>
                  </a:cxn>
                  <a:cxn ang="0">
                    <a:pos x="9" y="62"/>
                  </a:cxn>
                  <a:cxn ang="0">
                    <a:pos x="13" y="75"/>
                  </a:cxn>
                  <a:cxn ang="0">
                    <a:pos x="15" y="88"/>
                  </a:cxn>
                  <a:cxn ang="0">
                    <a:pos x="19" y="102"/>
                  </a:cxn>
                  <a:cxn ang="0">
                    <a:pos x="26" y="111"/>
                  </a:cxn>
                  <a:cxn ang="0">
                    <a:pos x="29" y="124"/>
                  </a:cxn>
                  <a:cxn ang="0">
                    <a:pos x="36" y="137"/>
                  </a:cxn>
                </a:cxnLst>
                <a:rect l="0" t="0" r="r" b="b"/>
                <a:pathLst>
                  <a:path w="329" h="137">
                    <a:moveTo>
                      <a:pt x="36" y="137"/>
                    </a:moveTo>
                    <a:lnTo>
                      <a:pt x="68" y="130"/>
                    </a:lnTo>
                    <a:lnTo>
                      <a:pt x="100" y="124"/>
                    </a:lnTo>
                    <a:lnTo>
                      <a:pt x="136" y="117"/>
                    </a:lnTo>
                    <a:lnTo>
                      <a:pt x="172" y="115"/>
                    </a:lnTo>
                    <a:lnTo>
                      <a:pt x="208" y="111"/>
                    </a:lnTo>
                    <a:lnTo>
                      <a:pt x="244" y="108"/>
                    </a:lnTo>
                    <a:lnTo>
                      <a:pt x="284" y="108"/>
                    </a:lnTo>
                    <a:lnTo>
                      <a:pt x="319" y="108"/>
                    </a:lnTo>
                    <a:lnTo>
                      <a:pt x="323" y="94"/>
                    </a:lnTo>
                    <a:lnTo>
                      <a:pt x="323" y="81"/>
                    </a:lnTo>
                    <a:lnTo>
                      <a:pt x="323" y="68"/>
                    </a:lnTo>
                    <a:lnTo>
                      <a:pt x="323" y="55"/>
                    </a:lnTo>
                    <a:lnTo>
                      <a:pt x="326" y="43"/>
                    </a:lnTo>
                    <a:lnTo>
                      <a:pt x="326" y="26"/>
                    </a:lnTo>
                    <a:lnTo>
                      <a:pt x="329" y="17"/>
                    </a:lnTo>
                    <a:lnTo>
                      <a:pt x="329" y="0"/>
                    </a:lnTo>
                    <a:lnTo>
                      <a:pt x="280" y="0"/>
                    </a:lnTo>
                    <a:lnTo>
                      <a:pt x="234" y="0"/>
                    </a:lnTo>
                    <a:lnTo>
                      <a:pt x="191" y="0"/>
                    </a:lnTo>
                    <a:lnTo>
                      <a:pt x="149" y="3"/>
                    </a:lnTo>
                    <a:lnTo>
                      <a:pt x="110" y="9"/>
                    </a:lnTo>
                    <a:lnTo>
                      <a:pt x="72" y="17"/>
                    </a:lnTo>
                    <a:lnTo>
                      <a:pt x="36" y="26"/>
                    </a:lnTo>
                    <a:lnTo>
                      <a:pt x="0" y="36"/>
                    </a:lnTo>
                    <a:lnTo>
                      <a:pt x="2" y="49"/>
                    </a:lnTo>
                    <a:lnTo>
                      <a:pt x="9" y="62"/>
                    </a:lnTo>
                    <a:lnTo>
                      <a:pt x="13" y="75"/>
                    </a:lnTo>
                    <a:lnTo>
                      <a:pt x="15" y="88"/>
                    </a:lnTo>
                    <a:lnTo>
                      <a:pt x="19" y="102"/>
                    </a:lnTo>
                    <a:lnTo>
                      <a:pt x="26" y="111"/>
                    </a:lnTo>
                    <a:lnTo>
                      <a:pt x="29" y="124"/>
                    </a:lnTo>
                    <a:lnTo>
                      <a:pt x="36" y="137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4" name="Freeform 416"/>
              <p:cNvSpPr>
                <a:spLocks noEditPoints="1"/>
              </p:cNvSpPr>
              <p:nvPr/>
            </p:nvSpPr>
            <p:spPr bwMode="auto">
              <a:xfrm>
                <a:off x="3292" y="2750"/>
                <a:ext cx="87" cy="38"/>
              </a:xfrm>
              <a:custGeom>
                <a:avLst/>
                <a:gdLst/>
                <a:ahLst/>
                <a:cxnLst>
                  <a:cxn ang="0">
                    <a:pos x="47" y="155"/>
                  </a:cxn>
                  <a:cxn ang="0">
                    <a:pos x="113" y="142"/>
                  </a:cxn>
                  <a:cxn ang="0">
                    <a:pos x="108" y="125"/>
                  </a:cxn>
                  <a:cxn ang="0">
                    <a:pos x="109" y="125"/>
                  </a:cxn>
                  <a:cxn ang="0">
                    <a:pos x="109" y="125"/>
                  </a:cxn>
                  <a:cxn ang="0">
                    <a:pos x="146" y="126"/>
                  </a:cxn>
                  <a:cxn ang="0">
                    <a:pos x="183" y="131"/>
                  </a:cxn>
                  <a:cxn ang="0">
                    <a:pos x="218" y="112"/>
                  </a:cxn>
                  <a:cxn ang="0">
                    <a:pos x="218" y="112"/>
                  </a:cxn>
                  <a:cxn ang="0">
                    <a:pos x="218" y="112"/>
                  </a:cxn>
                  <a:cxn ang="0">
                    <a:pos x="254" y="117"/>
                  </a:cxn>
                  <a:cxn ang="0">
                    <a:pos x="294" y="125"/>
                  </a:cxn>
                  <a:cxn ang="0">
                    <a:pos x="329" y="108"/>
                  </a:cxn>
                  <a:cxn ang="0">
                    <a:pos x="338" y="119"/>
                  </a:cxn>
                  <a:cxn ang="0">
                    <a:pos x="338" y="119"/>
                  </a:cxn>
                  <a:cxn ang="0">
                    <a:pos x="338" y="119"/>
                  </a:cxn>
                  <a:cxn ang="0">
                    <a:pos x="340" y="106"/>
                  </a:cxn>
                  <a:cxn ang="0">
                    <a:pos x="325" y="90"/>
                  </a:cxn>
                  <a:cxn ang="0">
                    <a:pos x="325" y="90"/>
                  </a:cxn>
                  <a:cxn ang="0">
                    <a:pos x="325" y="90"/>
                  </a:cxn>
                  <a:cxn ang="0">
                    <a:pos x="340" y="77"/>
                  </a:cxn>
                  <a:cxn ang="0">
                    <a:pos x="325" y="62"/>
                  </a:cxn>
                  <a:cxn ang="0">
                    <a:pos x="327" y="49"/>
                  </a:cxn>
                  <a:cxn ang="0">
                    <a:pos x="344" y="52"/>
                  </a:cxn>
                  <a:cxn ang="0">
                    <a:pos x="344" y="52"/>
                  </a:cxn>
                  <a:cxn ang="0">
                    <a:pos x="344" y="52"/>
                  </a:cxn>
                  <a:cxn ang="0">
                    <a:pos x="329" y="32"/>
                  </a:cxn>
                  <a:cxn ang="0">
                    <a:pos x="331" y="23"/>
                  </a:cxn>
                  <a:cxn ang="0">
                    <a:pos x="347" y="26"/>
                  </a:cxn>
                  <a:cxn ang="0">
                    <a:pos x="347" y="26"/>
                  </a:cxn>
                  <a:cxn ang="0">
                    <a:pos x="347" y="26"/>
                  </a:cxn>
                  <a:cxn ang="0">
                    <a:pos x="347" y="9"/>
                  </a:cxn>
                  <a:cxn ang="0">
                    <a:pos x="290" y="17"/>
                  </a:cxn>
                  <a:cxn ang="0">
                    <a:pos x="290" y="17"/>
                  </a:cxn>
                  <a:cxn ang="0">
                    <a:pos x="290" y="17"/>
                  </a:cxn>
                  <a:cxn ang="0">
                    <a:pos x="244" y="0"/>
                  </a:cxn>
                  <a:cxn ang="0">
                    <a:pos x="201" y="9"/>
                  </a:cxn>
                  <a:cxn ang="0">
                    <a:pos x="159" y="4"/>
                  </a:cxn>
                  <a:cxn ang="0">
                    <a:pos x="159" y="4"/>
                  </a:cxn>
                  <a:cxn ang="0">
                    <a:pos x="162" y="21"/>
                  </a:cxn>
                  <a:cxn ang="0">
                    <a:pos x="162" y="21"/>
                  </a:cxn>
                  <a:cxn ang="0">
                    <a:pos x="119" y="10"/>
                  </a:cxn>
                  <a:cxn ang="0">
                    <a:pos x="81" y="17"/>
                  </a:cxn>
                  <a:cxn ang="0">
                    <a:pos x="47" y="43"/>
                  </a:cxn>
                  <a:cxn ang="0">
                    <a:pos x="47" y="43"/>
                  </a:cxn>
                  <a:cxn ang="0">
                    <a:pos x="47" y="43"/>
                  </a:cxn>
                  <a:cxn ang="0">
                    <a:pos x="10" y="45"/>
                  </a:cxn>
                  <a:cxn ang="0">
                    <a:pos x="5" y="59"/>
                  </a:cxn>
                  <a:cxn ang="0">
                    <a:pos x="5" y="61"/>
                  </a:cxn>
                  <a:cxn ang="0">
                    <a:pos x="20" y="54"/>
                  </a:cxn>
                  <a:cxn ang="0">
                    <a:pos x="20" y="54"/>
                  </a:cxn>
                  <a:cxn ang="0">
                    <a:pos x="19" y="71"/>
                  </a:cxn>
                  <a:cxn ang="0">
                    <a:pos x="15" y="86"/>
                  </a:cxn>
                  <a:cxn ang="0">
                    <a:pos x="34" y="95"/>
                  </a:cxn>
                  <a:cxn ang="0">
                    <a:pos x="34" y="95"/>
                  </a:cxn>
                  <a:cxn ang="0">
                    <a:pos x="34" y="95"/>
                  </a:cxn>
                  <a:cxn ang="0">
                    <a:pos x="29" y="111"/>
                  </a:cxn>
                  <a:cxn ang="0">
                    <a:pos x="29" y="125"/>
                  </a:cxn>
                  <a:cxn ang="0">
                    <a:pos x="43" y="117"/>
                  </a:cxn>
                  <a:cxn ang="0">
                    <a:pos x="43" y="119"/>
                  </a:cxn>
                  <a:cxn ang="0">
                    <a:pos x="43" y="119"/>
                  </a:cxn>
                  <a:cxn ang="0">
                    <a:pos x="39" y="133"/>
                  </a:cxn>
                  <a:cxn ang="0">
                    <a:pos x="38" y="149"/>
                  </a:cxn>
                </a:cxnLst>
                <a:rect l="0" t="0" r="r" b="b"/>
                <a:pathLst>
                  <a:path w="347" h="155">
                    <a:moveTo>
                      <a:pt x="43" y="138"/>
                    </a:moveTo>
                    <a:lnTo>
                      <a:pt x="77" y="131"/>
                    </a:lnTo>
                    <a:lnTo>
                      <a:pt x="79" y="148"/>
                    </a:lnTo>
                    <a:lnTo>
                      <a:pt x="47" y="155"/>
                    </a:lnTo>
                    <a:lnTo>
                      <a:pt x="43" y="138"/>
                    </a:lnTo>
                    <a:close/>
                    <a:moveTo>
                      <a:pt x="77" y="131"/>
                    </a:moveTo>
                    <a:lnTo>
                      <a:pt x="109" y="125"/>
                    </a:lnTo>
                    <a:lnTo>
                      <a:pt x="113" y="142"/>
                    </a:lnTo>
                    <a:lnTo>
                      <a:pt x="79" y="148"/>
                    </a:lnTo>
                    <a:lnTo>
                      <a:pt x="77" y="131"/>
                    </a:lnTo>
                    <a:close/>
                    <a:moveTo>
                      <a:pt x="109" y="125"/>
                    </a:moveTo>
                    <a:lnTo>
                      <a:pt x="108" y="125"/>
                    </a:lnTo>
                    <a:lnTo>
                      <a:pt x="109" y="125"/>
                    </a:lnTo>
                    <a:lnTo>
                      <a:pt x="110" y="133"/>
                    </a:lnTo>
                    <a:lnTo>
                      <a:pt x="109" y="125"/>
                    </a:lnTo>
                    <a:close/>
                    <a:moveTo>
                      <a:pt x="109" y="125"/>
                    </a:moveTo>
                    <a:lnTo>
                      <a:pt x="145" y="119"/>
                    </a:lnTo>
                    <a:lnTo>
                      <a:pt x="147" y="134"/>
                    </a:lnTo>
                    <a:lnTo>
                      <a:pt x="111" y="142"/>
                    </a:lnTo>
                    <a:lnTo>
                      <a:pt x="109" y="125"/>
                    </a:lnTo>
                    <a:close/>
                    <a:moveTo>
                      <a:pt x="145" y="119"/>
                    </a:moveTo>
                    <a:lnTo>
                      <a:pt x="145" y="119"/>
                    </a:lnTo>
                    <a:lnTo>
                      <a:pt x="146" y="119"/>
                    </a:lnTo>
                    <a:lnTo>
                      <a:pt x="146" y="126"/>
                    </a:lnTo>
                    <a:lnTo>
                      <a:pt x="145" y="119"/>
                    </a:lnTo>
                    <a:close/>
                    <a:moveTo>
                      <a:pt x="146" y="119"/>
                    </a:moveTo>
                    <a:lnTo>
                      <a:pt x="182" y="115"/>
                    </a:lnTo>
                    <a:lnTo>
                      <a:pt x="183" y="131"/>
                    </a:lnTo>
                    <a:lnTo>
                      <a:pt x="147" y="135"/>
                    </a:lnTo>
                    <a:lnTo>
                      <a:pt x="146" y="119"/>
                    </a:lnTo>
                    <a:close/>
                    <a:moveTo>
                      <a:pt x="182" y="115"/>
                    </a:moveTo>
                    <a:lnTo>
                      <a:pt x="218" y="112"/>
                    </a:lnTo>
                    <a:lnTo>
                      <a:pt x="219" y="128"/>
                    </a:lnTo>
                    <a:lnTo>
                      <a:pt x="183" y="131"/>
                    </a:lnTo>
                    <a:lnTo>
                      <a:pt x="182" y="115"/>
                    </a:lnTo>
                    <a:close/>
                    <a:moveTo>
                      <a:pt x="218" y="112"/>
                    </a:moveTo>
                    <a:lnTo>
                      <a:pt x="254" y="108"/>
                    </a:lnTo>
                    <a:lnTo>
                      <a:pt x="255" y="125"/>
                    </a:lnTo>
                    <a:lnTo>
                      <a:pt x="219" y="128"/>
                    </a:lnTo>
                    <a:lnTo>
                      <a:pt x="218" y="112"/>
                    </a:lnTo>
                    <a:close/>
                    <a:moveTo>
                      <a:pt x="254" y="108"/>
                    </a:moveTo>
                    <a:lnTo>
                      <a:pt x="254" y="108"/>
                    </a:lnTo>
                    <a:lnTo>
                      <a:pt x="254" y="108"/>
                    </a:lnTo>
                    <a:lnTo>
                      <a:pt x="254" y="117"/>
                    </a:lnTo>
                    <a:lnTo>
                      <a:pt x="254" y="108"/>
                    </a:lnTo>
                    <a:close/>
                    <a:moveTo>
                      <a:pt x="254" y="108"/>
                    </a:moveTo>
                    <a:lnTo>
                      <a:pt x="294" y="108"/>
                    </a:lnTo>
                    <a:lnTo>
                      <a:pt x="294" y="125"/>
                    </a:lnTo>
                    <a:lnTo>
                      <a:pt x="254" y="125"/>
                    </a:lnTo>
                    <a:lnTo>
                      <a:pt x="254" y="108"/>
                    </a:lnTo>
                    <a:close/>
                    <a:moveTo>
                      <a:pt x="294" y="108"/>
                    </a:moveTo>
                    <a:lnTo>
                      <a:pt x="329" y="108"/>
                    </a:lnTo>
                    <a:lnTo>
                      <a:pt x="329" y="125"/>
                    </a:lnTo>
                    <a:lnTo>
                      <a:pt x="294" y="125"/>
                    </a:lnTo>
                    <a:lnTo>
                      <a:pt x="294" y="108"/>
                    </a:lnTo>
                    <a:close/>
                    <a:moveTo>
                      <a:pt x="338" y="119"/>
                    </a:moveTo>
                    <a:lnTo>
                      <a:pt x="335" y="125"/>
                    </a:lnTo>
                    <a:lnTo>
                      <a:pt x="329" y="125"/>
                    </a:lnTo>
                    <a:lnTo>
                      <a:pt x="329" y="117"/>
                    </a:lnTo>
                    <a:lnTo>
                      <a:pt x="338" y="119"/>
                    </a:lnTo>
                    <a:close/>
                    <a:moveTo>
                      <a:pt x="321" y="115"/>
                    </a:moveTo>
                    <a:lnTo>
                      <a:pt x="325" y="102"/>
                    </a:lnTo>
                    <a:lnTo>
                      <a:pt x="340" y="106"/>
                    </a:lnTo>
                    <a:lnTo>
                      <a:pt x="338" y="119"/>
                    </a:lnTo>
                    <a:lnTo>
                      <a:pt x="321" y="115"/>
                    </a:lnTo>
                    <a:close/>
                    <a:moveTo>
                      <a:pt x="340" y="103"/>
                    </a:moveTo>
                    <a:lnTo>
                      <a:pt x="340" y="104"/>
                    </a:lnTo>
                    <a:lnTo>
                      <a:pt x="340" y="106"/>
                    </a:lnTo>
                    <a:lnTo>
                      <a:pt x="333" y="103"/>
                    </a:lnTo>
                    <a:lnTo>
                      <a:pt x="340" y="103"/>
                    </a:lnTo>
                    <a:close/>
                    <a:moveTo>
                      <a:pt x="325" y="103"/>
                    </a:moveTo>
                    <a:lnTo>
                      <a:pt x="325" y="90"/>
                    </a:lnTo>
                    <a:lnTo>
                      <a:pt x="340" y="90"/>
                    </a:lnTo>
                    <a:lnTo>
                      <a:pt x="340" y="103"/>
                    </a:lnTo>
                    <a:lnTo>
                      <a:pt x="325" y="103"/>
                    </a:lnTo>
                    <a:close/>
                    <a:moveTo>
                      <a:pt x="325" y="90"/>
                    </a:moveTo>
                    <a:lnTo>
                      <a:pt x="325" y="77"/>
                    </a:lnTo>
                    <a:lnTo>
                      <a:pt x="340" y="77"/>
                    </a:lnTo>
                    <a:lnTo>
                      <a:pt x="340" y="90"/>
                    </a:lnTo>
                    <a:lnTo>
                      <a:pt x="325" y="90"/>
                    </a:lnTo>
                    <a:close/>
                    <a:moveTo>
                      <a:pt x="325" y="77"/>
                    </a:moveTo>
                    <a:lnTo>
                      <a:pt x="325" y="64"/>
                    </a:lnTo>
                    <a:lnTo>
                      <a:pt x="340" y="64"/>
                    </a:lnTo>
                    <a:lnTo>
                      <a:pt x="340" y="77"/>
                    </a:lnTo>
                    <a:lnTo>
                      <a:pt x="325" y="77"/>
                    </a:lnTo>
                    <a:close/>
                    <a:moveTo>
                      <a:pt x="325" y="64"/>
                    </a:moveTo>
                    <a:lnTo>
                      <a:pt x="325" y="63"/>
                    </a:lnTo>
                    <a:lnTo>
                      <a:pt x="325" y="62"/>
                    </a:lnTo>
                    <a:lnTo>
                      <a:pt x="333" y="64"/>
                    </a:lnTo>
                    <a:lnTo>
                      <a:pt x="325" y="64"/>
                    </a:lnTo>
                    <a:close/>
                    <a:moveTo>
                      <a:pt x="325" y="62"/>
                    </a:moveTo>
                    <a:lnTo>
                      <a:pt x="327" y="49"/>
                    </a:lnTo>
                    <a:lnTo>
                      <a:pt x="344" y="53"/>
                    </a:lnTo>
                    <a:lnTo>
                      <a:pt x="340" y="67"/>
                    </a:lnTo>
                    <a:lnTo>
                      <a:pt x="325" y="62"/>
                    </a:lnTo>
                    <a:close/>
                    <a:moveTo>
                      <a:pt x="344" y="52"/>
                    </a:moveTo>
                    <a:lnTo>
                      <a:pt x="344" y="53"/>
                    </a:lnTo>
                    <a:lnTo>
                      <a:pt x="344" y="53"/>
                    </a:lnTo>
                    <a:lnTo>
                      <a:pt x="336" y="52"/>
                    </a:lnTo>
                    <a:lnTo>
                      <a:pt x="344" y="52"/>
                    </a:lnTo>
                    <a:close/>
                    <a:moveTo>
                      <a:pt x="327" y="52"/>
                    </a:moveTo>
                    <a:lnTo>
                      <a:pt x="327" y="35"/>
                    </a:lnTo>
                    <a:lnTo>
                      <a:pt x="344" y="35"/>
                    </a:lnTo>
                    <a:lnTo>
                      <a:pt x="344" y="52"/>
                    </a:lnTo>
                    <a:lnTo>
                      <a:pt x="327" y="52"/>
                    </a:lnTo>
                    <a:close/>
                    <a:moveTo>
                      <a:pt x="327" y="35"/>
                    </a:moveTo>
                    <a:lnTo>
                      <a:pt x="327" y="34"/>
                    </a:lnTo>
                    <a:lnTo>
                      <a:pt x="329" y="32"/>
                    </a:lnTo>
                    <a:lnTo>
                      <a:pt x="336" y="35"/>
                    </a:lnTo>
                    <a:lnTo>
                      <a:pt x="327" y="35"/>
                    </a:lnTo>
                    <a:close/>
                    <a:moveTo>
                      <a:pt x="329" y="32"/>
                    </a:moveTo>
                    <a:lnTo>
                      <a:pt x="331" y="23"/>
                    </a:lnTo>
                    <a:lnTo>
                      <a:pt x="347" y="28"/>
                    </a:lnTo>
                    <a:lnTo>
                      <a:pt x="344" y="37"/>
                    </a:lnTo>
                    <a:lnTo>
                      <a:pt x="329" y="32"/>
                    </a:lnTo>
                    <a:close/>
                    <a:moveTo>
                      <a:pt x="347" y="26"/>
                    </a:moveTo>
                    <a:lnTo>
                      <a:pt x="347" y="27"/>
                    </a:lnTo>
                    <a:lnTo>
                      <a:pt x="347" y="28"/>
                    </a:lnTo>
                    <a:lnTo>
                      <a:pt x="339" y="26"/>
                    </a:lnTo>
                    <a:lnTo>
                      <a:pt x="347" y="26"/>
                    </a:lnTo>
                    <a:close/>
                    <a:moveTo>
                      <a:pt x="331" y="26"/>
                    </a:moveTo>
                    <a:lnTo>
                      <a:pt x="331" y="9"/>
                    </a:lnTo>
                    <a:lnTo>
                      <a:pt x="347" y="9"/>
                    </a:lnTo>
                    <a:lnTo>
                      <a:pt x="347" y="26"/>
                    </a:lnTo>
                    <a:lnTo>
                      <a:pt x="331" y="26"/>
                    </a:lnTo>
                    <a:close/>
                    <a:moveTo>
                      <a:pt x="339" y="0"/>
                    </a:moveTo>
                    <a:lnTo>
                      <a:pt x="347" y="0"/>
                    </a:lnTo>
                    <a:lnTo>
                      <a:pt x="347" y="9"/>
                    </a:lnTo>
                    <a:lnTo>
                      <a:pt x="339" y="9"/>
                    </a:lnTo>
                    <a:lnTo>
                      <a:pt x="339" y="0"/>
                    </a:lnTo>
                    <a:close/>
                    <a:moveTo>
                      <a:pt x="339" y="17"/>
                    </a:moveTo>
                    <a:lnTo>
                      <a:pt x="290" y="17"/>
                    </a:lnTo>
                    <a:lnTo>
                      <a:pt x="290" y="0"/>
                    </a:lnTo>
                    <a:lnTo>
                      <a:pt x="339" y="0"/>
                    </a:lnTo>
                    <a:lnTo>
                      <a:pt x="339" y="17"/>
                    </a:lnTo>
                    <a:close/>
                    <a:moveTo>
                      <a:pt x="290" y="17"/>
                    </a:moveTo>
                    <a:lnTo>
                      <a:pt x="244" y="17"/>
                    </a:lnTo>
                    <a:lnTo>
                      <a:pt x="244" y="0"/>
                    </a:lnTo>
                    <a:lnTo>
                      <a:pt x="290" y="0"/>
                    </a:lnTo>
                    <a:lnTo>
                      <a:pt x="290" y="17"/>
                    </a:lnTo>
                    <a:close/>
                    <a:moveTo>
                      <a:pt x="244" y="17"/>
                    </a:moveTo>
                    <a:lnTo>
                      <a:pt x="201" y="17"/>
                    </a:lnTo>
                    <a:lnTo>
                      <a:pt x="201" y="0"/>
                    </a:lnTo>
                    <a:lnTo>
                      <a:pt x="244" y="0"/>
                    </a:lnTo>
                    <a:lnTo>
                      <a:pt x="244" y="17"/>
                    </a:lnTo>
                    <a:close/>
                    <a:moveTo>
                      <a:pt x="201" y="0"/>
                    </a:moveTo>
                    <a:lnTo>
                      <a:pt x="201" y="0"/>
                    </a:lnTo>
                    <a:lnTo>
                      <a:pt x="201" y="9"/>
                    </a:lnTo>
                    <a:lnTo>
                      <a:pt x="201" y="0"/>
                    </a:lnTo>
                    <a:close/>
                    <a:moveTo>
                      <a:pt x="203" y="17"/>
                    </a:moveTo>
                    <a:lnTo>
                      <a:pt x="160" y="21"/>
                    </a:lnTo>
                    <a:lnTo>
                      <a:pt x="159" y="4"/>
                    </a:lnTo>
                    <a:lnTo>
                      <a:pt x="201" y="0"/>
                    </a:lnTo>
                    <a:lnTo>
                      <a:pt x="203" y="17"/>
                    </a:lnTo>
                    <a:close/>
                    <a:moveTo>
                      <a:pt x="158" y="4"/>
                    </a:moveTo>
                    <a:lnTo>
                      <a:pt x="159" y="4"/>
                    </a:lnTo>
                    <a:lnTo>
                      <a:pt x="159" y="4"/>
                    </a:lnTo>
                    <a:lnTo>
                      <a:pt x="159" y="12"/>
                    </a:lnTo>
                    <a:lnTo>
                      <a:pt x="158" y="4"/>
                    </a:lnTo>
                    <a:close/>
                    <a:moveTo>
                      <a:pt x="162" y="21"/>
                    </a:moveTo>
                    <a:lnTo>
                      <a:pt x="122" y="27"/>
                    </a:lnTo>
                    <a:lnTo>
                      <a:pt x="119" y="10"/>
                    </a:lnTo>
                    <a:lnTo>
                      <a:pt x="158" y="4"/>
                    </a:lnTo>
                    <a:lnTo>
                      <a:pt x="162" y="21"/>
                    </a:lnTo>
                    <a:close/>
                    <a:moveTo>
                      <a:pt x="122" y="27"/>
                    </a:moveTo>
                    <a:lnTo>
                      <a:pt x="83" y="34"/>
                    </a:lnTo>
                    <a:lnTo>
                      <a:pt x="81" y="17"/>
                    </a:lnTo>
                    <a:lnTo>
                      <a:pt x="119" y="10"/>
                    </a:lnTo>
                    <a:lnTo>
                      <a:pt x="122" y="27"/>
                    </a:lnTo>
                    <a:close/>
                    <a:moveTo>
                      <a:pt x="79" y="17"/>
                    </a:moveTo>
                    <a:lnTo>
                      <a:pt x="79" y="17"/>
                    </a:lnTo>
                    <a:lnTo>
                      <a:pt x="81" y="17"/>
                    </a:lnTo>
                    <a:lnTo>
                      <a:pt x="82" y="26"/>
                    </a:lnTo>
                    <a:lnTo>
                      <a:pt x="79" y="17"/>
                    </a:lnTo>
                    <a:close/>
                    <a:moveTo>
                      <a:pt x="83" y="34"/>
                    </a:moveTo>
                    <a:lnTo>
                      <a:pt x="47" y="43"/>
                    </a:lnTo>
                    <a:lnTo>
                      <a:pt x="43" y="27"/>
                    </a:lnTo>
                    <a:lnTo>
                      <a:pt x="79" y="17"/>
                    </a:lnTo>
                    <a:lnTo>
                      <a:pt x="83" y="34"/>
                    </a:lnTo>
                    <a:close/>
                    <a:moveTo>
                      <a:pt x="47" y="43"/>
                    </a:moveTo>
                    <a:lnTo>
                      <a:pt x="11" y="53"/>
                    </a:lnTo>
                    <a:lnTo>
                      <a:pt x="7" y="37"/>
                    </a:lnTo>
                    <a:lnTo>
                      <a:pt x="43" y="27"/>
                    </a:lnTo>
                    <a:lnTo>
                      <a:pt x="47" y="43"/>
                    </a:lnTo>
                    <a:close/>
                    <a:moveTo>
                      <a:pt x="2" y="46"/>
                    </a:moveTo>
                    <a:lnTo>
                      <a:pt x="0" y="39"/>
                    </a:lnTo>
                    <a:lnTo>
                      <a:pt x="7" y="37"/>
                    </a:lnTo>
                    <a:lnTo>
                      <a:pt x="10" y="45"/>
                    </a:lnTo>
                    <a:lnTo>
                      <a:pt x="2" y="46"/>
                    </a:lnTo>
                    <a:close/>
                    <a:moveTo>
                      <a:pt x="18" y="43"/>
                    </a:moveTo>
                    <a:lnTo>
                      <a:pt x="20" y="55"/>
                    </a:lnTo>
                    <a:lnTo>
                      <a:pt x="5" y="59"/>
                    </a:lnTo>
                    <a:lnTo>
                      <a:pt x="2" y="46"/>
                    </a:lnTo>
                    <a:lnTo>
                      <a:pt x="18" y="43"/>
                    </a:lnTo>
                    <a:close/>
                    <a:moveTo>
                      <a:pt x="6" y="62"/>
                    </a:moveTo>
                    <a:lnTo>
                      <a:pt x="5" y="61"/>
                    </a:lnTo>
                    <a:lnTo>
                      <a:pt x="5" y="59"/>
                    </a:lnTo>
                    <a:lnTo>
                      <a:pt x="12" y="58"/>
                    </a:lnTo>
                    <a:lnTo>
                      <a:pt x="6" y="62"/>
                    </a:lnTo>
                    <a:close/>
                    <a:moveTo>
                      <a:pt x="20" y="54"/>
                    </a:moveTo>
                    <a:lnTo>
                      <a:pt x="27" y="67"/>
                    </a:lnTo>
                    <a:lnTo>
                      <a:pt x="12" y="75"/>
                    </a:lnTo>
                    <a:lnTo>
                      <a:pt x="6" y="62"/>
                    </a:lnTo>
                    <a:lnTo>
                      <a:pt x="20" y="54"/>
                    </a:lnTo>
                    <a:close/>
                    <a:moveTo>
                      <a:pt x="27" y="67"/>
                    </a:moveTo>
                    <a:lnTo>
                      <a:pt x="27" y="68"/>
                    </a:lnTo>
                    <a:lnTo>
                      <a:pt x="27" y="70"/>
                    </a:lnTo>
                    <a:lnTo>
                      <a:pt x="19" y="71"/>
                    </a:lnTo>
                    <a:lnTo>
                      <a:pt x="27" y="67"/>
                    </a:lnTo>
                    <a:close/>
                    <a:moveTo>
                      <a:pt x="27" y="70"/>
                    </a:moveTo>
                    <a:lnTo>
                      <a:pt x="30" y="82"/>
                    </a:lnTo>
                    <a:lnTo>
                      <a:pt x="15" y="86"/>
                    </a:lnTo>
                    <a:lnTo>
                      <a:pt x="11" y="73"/>
                    </a:lnTo>
                    <a:lnTo>
                      <a:pt x="27" y="70"/>
                    </a:lnTo>
                    <a:close/>
                    <a:moveTo>
                      <a:pt x="30" y="82"/>
                    </a:moveTo>
                    <a:lnTo>
                      <a:pt x="34" y="95"/>
                    </a:lnTo>
                    <a:lnTo>
                      <a:pt x="18" y="99"/>
                    </a:lnTo>
                    <a:lnTo>
                      <a:pt x="15" y="86"/>
                    </a:lnTo>
                    <a:lnTo>
                      <a:pt x="30" y="82"/>
                    </a:lnTo>
                    <a:close/>
                    <a:moveTo>
                      <a:pt x="34" y="95"/>
                    </a:moveTo>
                    <a:lnTo>
                      <a:pt x="37" y="108"/>
                    </a:lnTo>
                    <a:lnTo>
                      <a:pt x="21" y="112"/>
                    </a:lnTo>
                    <a:lnTo>
                      <a:pt x="18" y="99"/>
                    </a:lnTo>
                    <a:lnTo>
                      <a:pt x="34" y="95"/>
                    </a:lnTo>
                    <a:close/>
                    <a:moveTo>
                      <a:pt x="23" y="115"/>
                    </a:moveTo>
                    <a:lnTo>
                      <a:pt x="21" y="113"/>
                    </a:lnTo>
                    <a:lnTo>
                      <a:pt x="21" y="112"/>
                    </a:lnTo>
                    <a:lnTo>
                      <a:pt x="29" y="111"/>
                    </a:lnTo>
                    <a:lnTo>
                      <a:pt x="23" y="115"/>
                    </a:lnTo>
                    <a:close/>
                    <a:moveTo>
                      <a:pt x="36" y="106"/>
                    </a:moveTo>
                    <a:lnTo>
                      <a:pt x="42" y="116"/>
                    </a:lnTo>
                    <a:lnTo>
                      <a:pt x="29" y="125"/>
                    </a:lnTo>
                    <a:lnTo>
                      <a:pt x="23" y="115"/>
                    </a:lnTo>
                    <a:lnTo>
                      <a:pt x="36" y="106"/>
                    </a:lnTo>
                    <a:close/>
                    <a:moveTo>
                      <a:pt x="42" y="116"/>
                    </a:moveTo>
                    <a:lnTo>
                      <a:pt x="43" y="117"/>
                    </a:lnTo>
                    <a:lnTo>
                      <a:pt x="43" y="119"/>
                    </a:lnTo>
                    <a:lnTo>
                      <a:pt x="36" y="120"/>
                    </a:lnTo>
                    <a:lnTo>
                      <a:pt x="42" y="116"/>
                    </a:lnTo>
                    <a:close/>
                    <a:moveTo>
                      <a:pt x="43" y="119"/>
                    </a:moveTo>
                    <a:lnTo>
                      <a:pt x="47" y="131"/>
                    </a:lnTo>
                    <a:lnTo>
                      <a:pt x="30" y="135"/>
                    </a:lnTo>
                    <a:lnTo>
                      <a:pt x="28" y="122"/>
                    </a:lnTo>
                    <a:lnTo>
                      <a:pt x="43" y="119"/>
                    </a:lnTo>
                    <a:close/>
                    <a:moveTo>
                      <a:pt x="32" y="137"/>
                    </a:moveTo>
                    <a:lnTo>
                      <a:pt x="32" y="137"/>
                    </a:lnTo>
                    <a:lnTo>
                      <a:pt x="30" y="135"/>
                    </a:lnTo>
                    <a:lnTo>
                      <a:pt x="39" y="133"/>
                    </a:lnTo>
                    <a:lnTo>
                      <a:pt x="32" y="137"/>
                    </a:lnTo>
                    <a:close/>
                    <a:moveTo>
                      <a:pt x="46" y="129"/>
                    </a:moveTo>
                    <a:lnTo>
                      <a:pt x="52" y="143"/>
                    </a:lnTo>
                    <a:lnTo>
                      <a:pt x="38" y="149"/>
                    </a:lnTo>
                    <a:lnTo>
                      <a:pt x="32" y="137"/>
                    </a:lnTo>
                    <a:lnTo>
                      <a:pt x="46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5" name="Freeform 417"/>
              <p:cNvSpPr>
                <a:spLocks/>
              </p:cNvSpPr>
              <p:nvPr/>
            </p:nvSpPr>
            <p:spPr bwMode="auto">
              <a:xfrm>
                <a:off x="650" y="2661"/>
                <a:ext cx="1623" cy="317"/>
              </a:xfrm>
              <a:custGeom>
                <a:avLst/>
                <a:gdLst/>
                <a:ahLst/>
                <a:cxnLst>
                  <a:cxn ang="0">
                    <a:pos x="6477" y="1266"/>
                  </a:cxn>
                  <a:cxn ang="0">
                    <a:pos x="6490" y="1192"/>
                  </a:cxn>
                  <a:cxn ang="0">
                    <a:pos x="17" y="0"/>
                  </a:cxn>
                  <a:cxn ang="0">
                    <a:pos x="0" y="72"/>
                  </a:cxn>
                  <a:cxn ang="0">
                    <a:pos x="6475" y="1266"/>
                  </a:cxn>
                  <a:cxn ang="0">
                    <a:pos x="6477" y="1266"/>
                  </a:cxn>
                  <a:cxn ang="0">
                    <a:pos x="6475" y="1266"/>
                  </a:cxn>
                  <a:cxn ang="0">
                    <a:pos x="6477" y="1266"/>
                  </a:cxn>
                </a:cxnLst>
                <a:rect l="0" t="0" r="r" b="b"/>
                <a:pathLst>
                  <a:path w="6490" h="1266">
                    <a:moveTo>
                      <a:pt x="6477" y="1266"/>
                    </a:moveTo>
                    <a:lnTo>
                      <a:pt x="6490" y="1192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6475" y="1266"/>
                    </a:lnTo>
                    <a:lnTo>
                      <a:pt x="6477" y="1266"/>
                    </a:lnTo>
                    <a:lnTo>
                      <a:pt x="6475" y="1266"/>
                    </a:lnTo>
                    <a:lnTo>
                      <a:pt x="6477" y="126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6" name="Freeform 418"/>
              <p:cNvSpPr>
                <a:spLocks/>
              </p:cNvSpPr>
              <p:nvPr/>
            </p:nvSpPr>
            <p:spPr bwMode="auto">
              <a:xfrm>
                <a:off x="2270" y="2959"/>
                <a:ext cx="43" cy="23"/>
              </a:xfrm>
              <a:custGeom>
                <a:avLst/>
                <a:gdLst/>
                <a:ahLst/>
                <a:cxnLst>
                  <a:cxn ang="0">
                    <a:pos x="174" y="91"/>
                  </a:cxn>
                  <a:cxn ang="0">
                    <a:pos x="174" y="19"/>
                  </a:cxn>
                  <a:cxn ang="0">
                    <a:pos x="7" y="0"/>
                  </a:cxn>
                  <a:cxn ang="0">
                    <a:pos x="0" y="74"/>
                  </a:cxn>
                  <a:cxn ang="0">
                    <a:pos x="168" y="91"/>
                  </a:cxn>
                  <a:cxn ang="0">
                    <a:pos x="174" y="91"/>
                  </a:cxn>
                  <a:cxn ang="0">
                    <a:pos x="168" y="91"/>
                  </a:cxn>
                  <a:cxn ang="0">
                    <a:pos x="170" y="91"/>
                  </a:cxn>
                  <a:cxn ang="0">
                    <a:pos x="174" y="91"/>
                  </a:cxn>
                </a:cxnLst>
                <a:rect l="0" t="0" r="r" b="b"/>
                <a:pathLst>
                  <a:path w="174" h="91">
                    <a:moveTo>
                      <a:pt x="174" y="91"/>
                    </a:moveTo>
                    <a:lnTo>
                      <a:pt x="174" y="19"/>
                    </a:lnTo>
                    <a:lnTo>
                      <a:pt x="7" y="0"/>
                    </a:lnTo>
                    <a:lnTo>
                      <a:pt x="0" y="74"/>
                    </a:lnTo>
                    <a:lnTo>
                      <a:pt x="168" y="91"/>
                    </a:lnTo>
                    <a:lnTo>
                      <a:pt x="174" y="91"/>
                    </a:lnTo>
                    <a:lnTo>
                      <a:pt x="168" y="91"/>
                    </a:lnTo>
                    <a:lnTo>
                      <a:pt x="170" y="91"/>
                    </a:lnTo>
                    <a:lnTo>
                      <a:pt x="174" y="9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7" name="Freeform 419"/>
              <p:cNvSpPr>
                <a:spLocks/>
              </p:cNvSpPr>
              <p:nvPr/>
            </p:nvSpPr>
            <p:spPr bwMode="auto">
              <a:xfrm>
                <a:off x="2311" y="2946"/>
                <a:ext cx="141" cy="36"/>
              </a:xfrm>
              <a:custGeom>
                <a:avLst/>
                <a:gdLst/>
                <a:ahLst/>
                <a:cxnLst>
                  <a:cxn ang="0">
                    <a:pos x="555" y="0"/>
                  </a:cxn>
                  <a:cxn ang="0">
                    <a:pos x="0" y="72"/>
                  </a:cxn>
                  <a:cxn ang="0">
                    <a:pos x="10" y="144"/>
                  </a:cxn>
                  <a:cxn ang="0">
                    <a:pos x="564" y="72"/>
                  </a:cxn>
                  <a:cxn ang="0">
                    <a:pos x="555" y="0"/>
                  </a:cxn>
                </a:cxnLst>
                <a:rect l="0" t="0" r="r" b="b"/>
                <a:pathLst>
                  <a:path w="564" h="144">
                    <a:moveTo>
                      <a:pt x="555" y="0"/>
                    </a:moveTo>
                    <a:lnTo>
                      <a:pt x="0" y="72"/>
                    </a:lnTo>
                    <a:lnTo>
                      <a:pt x="10" y="144"/>
                    </a:lnTo>
                    <a:lnTo>
                      <a:pt x="564" y="72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8" name="Freeform 420"/>
              <p:cNvSpPr>
                <a:spLocks/>
              </p:cNvSpPr>
              <p:nvPr/>
            </p:nvSpPr>
            <p:spPr bwMode="auto">
              <a:xfrm>
                <a:off x="2095" y="2920"/>
                <a:ext cx="50" cy="45"/>
              </a:xfrm>
              <a:custGeom>
                <a:avLst/>
                <a:gdLst/>
                <a:ahLst/>
                <a:cxnLst>
                  <a:cxn ang="0">
                    <a:pos x="170" y="179"/>
                  </a:cxn>
                  <a:cxn ang="0">
                    <a:pos x="0" y="153"/>
                  </a:cxn>
                  <a:cxn ang="0">
                    <a:pos x="33" y="0"/>
                  </a:cxn>
                  <a:cxn ang="0">
                    <a:pos x="200" y="29"/>
                  </a:cxn>
                  <a:cxn ang="0">
                    <a:pos x="170" y="179"/>
                  </a:cxn>
                </a:cxnLst>
                <a:rect l="0" t="0" r="r" b="b"/>
                <a:pathLst>
                  <a:path w="200" h="179">
                    <a:moveTo>
                      <a:pt x="170" y="179"/>
                    </a:moveTo>
                    <a:lnTo>
                      <a:pt x="0" y="153"/>
                    </a:lnTo>
                    <a:lnTo>
                      <a:pt x="33" y="0"/>
                    </a:lnTo>
                    <a:lnTo>
                      <a:pt x="200" y="29"/>
                    </a:lnTo>
                    <a:lnTo>
                      <a:pt x="170" y="17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9" name="Freeform 421"/>
              <p:cNvSpPr>
                <a:spLocks noEditPoints="1"/>
              </p:cNvSpPr>
              <p:nvPr/>
            </p:nvSpPr>
            <p:spPr bwMode="auto">
              <a:xfrm>
                <a:off x="2093" y="2918"/>
                <a:ext cx="54" cy="49"/>
              </a:xfrm>
              <a:custGeom>
                <a:avLst/>
                <a:gdLst/>
                <a:ahLst/>
                <a:cxnLst>
                  <a:cxn ang="0">
                    <a:pos x="179" y="199"/>
                  </a:cxn>
                  <a:cxn ang="0">
                    <a:pos x="9" y="171"/>
                  </a:cxn>
                  <a:cxn ang="0">
                    <a:pos x="12" y="156"/>
                  </a:cxn>
                  <a:cxn ang="0">
                    <a:pos x="181" y="182"/>
                  </a:cxn>
                  <a:cxn ang="0">
                    <a:pos x="179" y="199"/>
                  </a:cxn>
                  <a:cxn ang="0">
                    <a:pos x="9" y="171"/>
                  </a:cxn>
                  <a:cxn ang="0">
                    <a:pos x="0" y="170"/>
                  </a:cxn>
                  <a:cxn ang="0">
                    <a:pos x="3" y="162"/>
                  </a:cxn>
                  <a:cxn ang="0">
                    <a:pos x="10" y="164"/>
                  </a:cxn>
                  <a:cxn ang="0">
                    <a:pos x="9" y="171"/>
                  </a:cxn>
                  <a:cxn ang="0">
                    <a:pos x="3" y="162"/>
                  </a:cxn>
                  <a:cxn ang="0">
                    <a:pos x="35" y="8"/>
                  </a:cxn>
                  <a:cxn ang="0">
                    <a:pos x="50" y="12"/>
                  </a:cxn>
                  <a:cxn ang="0">
                    <a:pos x="18" y="165"/>
                  </a:cxn>
                  <a:cxn ang="0">
                    <a:pos x="3" y="162"/>
                  </a:cxn>
                  <a:cxn ang="0">
                    <a:pos x="35" y="8"/>
                  </a:cxn>
                  <a:cxn ang="0">
                    <a:pos x="36" y="0"/>
                  </a:cxn>
                  <a:cxn ang="0">
                    <a:pos x="44" y="3"/>
                  </a:cxn>
                  <a:cxn ang="0">
                    <a:pos x="43" y="11"/>
                  </a:cxn>
                  <a:cxn ang="0">
                    <a:pos x="35" y="8"/>
                  </a:cxn>
                  <a:cxn ang="0">
                    <a:pos x="44" y="3"/>
                  </a:cxn>
                  <a:cxn ang="0">
                    <a:pos x="211" y="31"/>
                  </a:cxn>
                  <a:cxn ang="0">
                    <a:pos x="208" y="48"/>
                  </a:cxn>
                  <a:cxn ang="0">
                    <a:pos x="41" y="18"/>
                  </a:cxn>
                  <a:cxn ang="0">
                    <a:pos x="44" y="3"/>
                  </a:cxn>
                  <a:cxn ang="0">
                    <a:pos x="211" y="31"/>
                  </a:cxn>
                  <a:cxn ang="0">
                    <a:pos x="219" y="34"/>
                  </a:cxn>
                  <a:cxn ang="0">
                    <a:pos x="217" y="42"/>
                  </a:cxn>
                  <a:cxn ang="0">
                    <a:pos x="210" y="40"/>
                  </a:cxn>
                  <a:cxn ang="0">
                    <a:pos x="211" y="31"/>
                  </a:cxn>
                  <a:cxn ang="0">
                    <a:pos x="217" y="42"/>
                  </a:cxn>
                  <a:cxn ang="0">
                    <a:pos x="188" y="192"/>
                  </a:cxn>
                  <a:cxn ang="0">
                    <a:pos x="172" y="188"/>
                  </a:cxn>
                  <a:cxn ang="0">
                    <a:pos x="202" y="38"/>
                  </a:cxn>
                  <a:cxn ang="0">
                    <a:pos x="217" y="42"/>
                  </a:cxn>
                </a:cxnLst>
                <a:rect l="0" t="0" r="r" b="b"/>
                <a:pathLst>
                  <a:path w="219" h="199">
                    <a:moveTo>
                      <a:pt x="179" y="199"/>
                    </a:moveTo>
                    <a:lnTo>
                      <a:pt x="9" y="171"/>
                    </a:lnTo>
                    <a:lnTo>
                      <a:pt x="12" y="156"/>
                    </a:lnTo>
                    <a:lnTo>
                      <a:pt x="181" y="182"/>
                    </a:lnTo>
                    <a:lnTo>
                      <a:pt x="179" y="199"/>
                    </a:lnTo>
                    <a:close/>
                    <a:moveTo>
                      <a:pt x="9" y="171"/>
                    </a:moveTo>
                    <a:lnTo>
                      <a:pt x="0" y="170"/>
                    </a:lnTo>
                    <a:lnTo>
                      <a:pt x="3" y="162"/>
                    </a:lnTo>
                    <a:lnTo>
                      <a:pt x="10" y="164"/>
                    </a:lnTo>
                    <a:lnTo>
                      <a:pt x="9" y="171"/>
                    </a:lnTo>
                    <a:close/>
                    <a:moveTo>
                      <a:pt x="3" y="162"/>
                    </a:moveTo>
                    <a:lnTo>
                      <a:pt x="35" y="8"/>
                    </a:lnTo>
                    <a:lnTo>
                      <a:pt x="50" y="12"/>
                    </a:lnTo>
                    <a:lnTo>
                      <a:pt x="18" y="165"/>
                    </a:lnTo>
                    <a:lnTo>
                      <a:pt x="3" y="162"/>
                    </a:lnTo>
                    <a:close/>
                    <a:moveTo>
                      <a:pt x="35" y="8"/>
                    </a:moveTo>
                    <a:lnTo>
                      <a:pt x="36" y="0"/>
                    </a:lnTo>
                    <a:lnTo>
                      <a:pt x="44" y="3"/>
                    </a:lnTo>
                    <a:lnTo>
                      <a:pt x="43" y="11"/>
                    </a:lnTo>
                    <a:lnTo>
                      <a:pt x="35" y="8"/>
                    </a:lnTo>
                    <a:close/>
                    <a:moveTo>
                      <a:pt x="44" y="3"/>
                    </a:moveTo>
                    <a:lnTo>
                      <a:pt x="211" y="31"/>
                    </a:lnTo>
                    <a:lnTo>
                      <a:pt x="208" y="48"/>
                    </a:lnTo>
                    <a:lnTo>
                      <a:pt x="41" y="18"/>
                    </a:lnTo>
                    <a:lnTo>
                      <a:pt x="44" y="3"/>
                    </a:lnTo>
                    <a:close/>
                    <a:moveTo>
                      <a:pt x="211" y="31"/>
                    </a:moveTo>
                    <a:lnTo>
                      <a:pt x="219" y="34"/>
                    </a:lnTo>
                    <a:lnTo>
                      <a:pt x="217" y="42"/>
                    </a:lnTo>
                    <a:lnTo>
                      <a:pt x="210" y="40"/>
                    </a:lnTo>
                    <a:lnTo>
                      <a:pt x="211" y="31"/>
                    </a:lnTo>
                    <a:close/>
                    <a:moveTo>
                      <a:pt x="217" y="42"/>
                    </a:moveTo>
                    <a:lnTo>
                      <a:pt x="188" y="192"/>
                    </a:lnTo>
                    <a:lnTo>
                      <a:pt x="172" y="188"/>
                    </a:lnTo>
                    <a:lnTo>
                      <a:pt x="202" y="38"/>
                    </a:lnTo>
                    <a:lnTo>
                      <a:pt x="217" y="4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0" name="Freeform 422"/>
              <p:cNvSpPr>
                <a:spLocks/>
              </p:cNvSpPr>
              <p:nvPr/>
            </p:nvSpPr>
            <p:spPr bwMode="auto">
              <a:xfrm>
                <a:off x="2045" y="2911"/>
                <a:ext cx="49" cy="44"/>
              </a:xfrm>
              <a:custGeom>
                <a:avLst/>
                <a:gdLst/>
                <a:ahLst/>
                <a:cxnLst>
                  <a:cxn ang="0">
                    <a:pos x="167" y="176"/>
                  </a:cxn>
                  <a:cxn ang="0">
                    <a:pos x="0" y="150"/>
                  </a:cxn>
                  <a:cxn ang="0">
                    <a:pos x="30" y="0"/>
                  </a:cxn>
                  <a:cxn ang="0">
                    <a:pos x="197" y="25"/>
                  </a:cxn>
                  <a:cxn ang="0">
                    <a:pos x="167" y="176"/>
                  </a:cxn>
                </a:cxnLst>
                <a:rect l="0" t="0" r="r" b="b"/>
                <a:pathLst>
                  <a:path w="197" h="176">
                    <a:moveTo>
                      <a:pt x="167" y="176"/>
                    </a:moveTo>
                    <a:lnTo>
                      <a:pt x="0" y="150"/>
                    </a:lnTo>
                    <a:lnTo>
                      <a:pt x="30" y="0"/>
                    </a:lnTo>
                    <a:lnTo>
                      <a:pt x="197" y="25"/>
                    </a:lnTo>
                    <a:lnTo>
                      <a:pt x="167" y="176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1" name="Freeform 423"/>
              <p:cNvSpPr>
                <a:spLocks noEditPoints="1"/>
              </p:cNvSpPr>
              <p:nvPr/>
            </p:nvSpPr>
            <p:spPr bwMode="auto">
              <a:xfrm>
                <a:off x="2042" y="2909"/>
                <a:ext cx="54" cy="48"/>
              </a:xfrm>
              <a:custGeom>
                <a:avLst/>
                <a:gdLst/>
                <a:ahLst/>
                <a:cxnLst>
                  <a:cxn ang="0">
                    <a:pos x="175" y="193"/>
                  </a:cxn>
                  <a:cxn ang="0">
                    <a:pos x="9" y="167"/>
                  </a:cxn>
                  <a:cxn ang="0">
                    <a:pos x="11" y="150"/>
                  </a:cxn>
                  <a:cxn ang="0">
                    <a:pos x="178" y="177"/>
                  </a:cxn>
                  <a:cxn ang="0">
                    <a:pos x="175" y="193"/>
                  </a:cxn>
                  <a:cxn ang="0">
                    <a:pos x="9" y="167"/>
                  </a:cxn>
                  <a:cxn ang="0">
                    <a:pos x="0" y="166"/>
                  </a:cxn>
                  <a:cxn ang="0">
                    <a:pos x="2" y="157"/>
                  </a:cxn>
                  <a:cxn ang="0">
                    <a:pos x="9" y="159"/>
                  </a:cxn>
                  <a:cxn ang="0">
                    <a:pos x="9" y="167"/>
                  </a:cxn>
                  <a:cxn ang="0">
                    <a:pos x="2" y="157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0"/>
                  </a:cxn>
                  <a:cxn ang="0">
                    <a:pos x="2" y="157"/>
                  </a:cxn>
                  <a:cxn ang="0">
                    <a:pos x="31" y="7"/>
                  </a:cxn>
                  <a:cxn ang="0">
                    <a:pos x="32" y="0"/>
                  </a:cxn>
                  <a:cxn ang="0">
                    <a:pos x="40" y="1"/>
                  </a:cxn>
                  <a:cxn ang="0">
                    <a:pos x="39" y="9"/>
                  </a:cxn>
                  <a:cxn ang="0">
                    <a:pos x="31" y="7"/>
                  </a:cxn>
                  <a:cxn ang="0">
                    <a:pos x="40" y="1"/>
                  </a:cxn>
                  <a:cxn ang="0">
                    <a:pos x="207" y="27"/>
                  </a:cxn>
                  <a:cxn ang="0">
                    <a:pos x="205" y="42"/>
                  </a:cxn>
                  <a:cxn ang="0">
                    <a:pos x="38" y="16"/>
                  </a:cxn>
                  <a:cxn ang="0">
                    <a:pos x="40" y="1"/>
                  </a:cxn>
                  <a:cxn ang="0">
                    <a:pos x="207" y="27"/>
                  </a:cxn>
                  <a:cxn ang="0">
                    <a:pos x="215" y="28"/>
                  </a:cxn>
                  <a:cxn ang="0">
                    <a:pos x="214" y="36"/>
                  </a:cxn>
                  <a:cxn ang="0">
                    <a:pos x="206" y="34"/>
                  </a:cxn>
                  <a:cxn ang="0">
                    <a:pos x="207" y="27"/>
                  </a:cxn>
                  <a:cxn ang="0">
                    <a:pos x="214" y="36"/>
                  </a:cxn>
                  <a:cxn ang="0">
                    <a:pos x="184" y="186"/>
                  </a:cxn>
                  <a:cxn ang="0">
                    <a:pos x="169" y="184"/>
                  </a:cxn>
                  <a:cxn ang="0">
                    <a:pos x="198" y="33"/>
                  </a:cxn>
                  <a:cxn ang="0">
                    <a:pos x="214" y="36"/>
                  </a:cxn>
                </a:cxnLst>
                <a:rect l="0" t="0" r="r" b="b"/>
                <a:pathLst>
                  <a:path w="215" h="193">
                    <a:moveTo>
                      <a:pt x="175" y="193"/>
                    </a:moveTo>
                    <a:lnTo>
                      <a:pt x="9" y="167"/>
                    </a:lnTo>
                    <a:lnTo>
                      <a:pt x="11" y="150"/>
                    </a:lnTo>
                    <a:lnTo>
                      <a:pt x="178" y="177"/>
                    </a:lnTo>
                    <a:lnTo>
                      <a:pt x="175" y="193"/>
                    </a:lnTo>
                    <a:close/>
                    <a:moveTo>
                      <a:pt x="9" y="167"/>
                    </a:moveTo>
                    <a:lnTo>
                      <a:pt x="0" y="166"/>
                    </a:lnTo>
                    <a:lnTo>
                      <a:pt x="2" y="157"/>
                    </a:lnTo>
                    <a:lnTo>
                      <a:pt x="9" y="159"/>
                    </a:lnTo>
                    <a:lnTo>
                      <a:pt x="9" y="167"/>
                    </a:lnTo>
                    <a:close/>
                    <a:moveTo>
                      <a:pt x="2" y="157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0"/>
                    </a:lnTo>
                    <a:lnTo>
                      <a:pt x="2" y="157"/>
                    </a:lnTo>
                    <a:close/>
                    <a:moveTo>
                      <a:pt x="31" y="7"/>
                    </a:moveTo>
                    <a:lnTo>
                      <a:pt x="32" y="0"/>
                    </a:lnTo>
                    <a:lnTo>
                      <a:pt x="40" y="1"/>
                    </a:lnTo>
                    <a:lnTo>
                      <a:pt x="39" y="9"/>
                    </a:lnTo>
                    <a:lnTo>
                      <a:pt x="31" y="7"/>
                    </a:lnTo>
                    <a:close/>
                    <a:moveTo>
                      <a:pt x="40" y="1"/>
                    </a:moveTo>
                    <a:lnTo>
                      <a:pt x="207" y="27"/>
                    </a:lnTo>
                    <a:lnTo>
                      <a:pt x="205" y="42"/>
                    </a:lnTo>
                    <a:lnTo>
                      <a:pt x="38" y="16"/>
                    </a:lnTo>
                    <a:lnTo>
                      <a:pt x="40" y="1"/>
                    </a:lnTo>
                    <a:close/>
                    <a:moveTo>
                      <a:pt x="207" y="27"/>
                    </a:moveTo>
                    <a:lnTo>
                      <a:pt x="215" y="28"/>
                    </a:lnTo>
                    <a:lnTo>
                      <a:pt x="214" y="36"/>
                    </a:lnTo>
                    <a:lnTo>
                      <a:pt x="206" y="34"/>
                    </a:lnTo>
                    <a:lnTo>
                      <a:pt x="207" y="27"/>
                    </a:lnTo>
                    <a:close/>
                    <a:moveTo>
                      <a:pt x="214" y="36"/>
                    </a:moveTo>
                    <a:lnTo>
                      <a:pt x="184" y="186"/>
                    </a:lnTo>
                    <a:lnTo>
                      <a:pt x="169" y="184"/>
                    </a:lnTo>
                    <a:lnTo>
                      <a:pt x="198" y="33"/>
                    </a:lnTo>
                    <a:lnTo>
                      <a:pt x="214" y="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2" name="Freeform 424"/>
              <p:cNvSpPr>
                <a:spLocks/>
              </p:cNvSpPr>
              <p:nvPr/>
            </p:nvSpPr>
            <p:spPr bwMode="auto">
              <a:xfrm>
                <a:off x="1700" y="2850"/>
                <a:ext cx="50" cy="45"/>
              </a:xfrm>
              <a:custGeom>
                <a:avLst/>
                <a:gdLst/>
                <a:ahLst/>
                <a:cxnLst>
                  <a:cxn ang="0">
                    <a:pos x="167" y="180"/>
                  </a:cxn>
                  <a:cxn ang="0">
                    <a:pos x="0" y="151"/>
                  </a:cxn>
                  <a:cxn ang="0">
                    <a:pos x="29" y="0"/>
                  </a:cxn>
                  <a:cxn ang="0">
                    <a:pos x="196" y="27"/>
                  </a:cxn>
                  <a:cxn ang="0">
                    <a:pos x="167" y="180"/>
                  </a:cxn>
                </a:cxnLst>
                <a:rect l="0" t="0" r="r" b="b"/>
                <a:pathLst>
                  <a:path w="196" h="180">
                    <a:moveTo>
                      <a:pt x="167" y="180"/>
                    </a:moveTo>
                    <a:lnTo>
                      <a:pt x="0" y="151"/>
                    </a:lnTo>
                    <a:lnTo>
                      <a:pt x="29" y="0"/>
                    </a:lnTo>
                    <a:lnTo>
                      <a:pt x="196" y="27"/>
                    </a:lnTo>
                    <a:lnTo>
                      <a:pt x="167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3" name="Freeform 425"/>
              <p:cNvSpPr>
                <a:spLocks noEditPoints="1"/>
              </p:cNvSpPr>
              <p:nvPr/>
            </p:nvSpPr>
            <p:spPr bwMode="auto">
              <a:xfrm>
                <a:off x="1698" y="2848"/>
                <a:ext cx="54" cy="49"/>
              </a:xfrm>
              <a:custGeom>
                <a:avLst/>
                <a:gdLst/>
                <a:ahLst/>
                <a:cxnLst>
                  <a:cxn ang="0">
                    <a:pos x="174" y="197"/>
                  </a:cxn>
                  <a:cxn ang="0">
                    <a:pos x="7" y="167"/>
                  </a:cxn>
                  <a:cxn ang="0">
                    <a:pos x="10" y="152"/>
                  </a:cxn>
                  <a:cxn ang="0">
                    <a:pos x="177" y="181"/>
                  </a:cxn>
                  <a:cxn ang="0">
                    <a:pos x="174" y="197"/>
                  </a:cxn>
                  <a:cxn ang="0">
                    <a:pos x="7" y="167"/>
                  </a:cxn>
                  <a:cxn ang="0">
                    <a:pos x="0" y="166"/>
                  </a:cxn>
                  <a:cxn ang="0">
                    <a:pos x="1" y="158"/>
                  </a:cxn>
                  <a:cxn ang="0">
                    <a:pos x="9" y="160"/>
                  </a:cxn>
                  <a:cxn ang="0">
                    <a:pos x="7" y="167"/>
                  </a:cxn>
                  <a:cxn ang="0">
                    <a:pos x="1" y="158"/>
                  </a:cxn>
                  <a:cxn ang="0">
                    <a:pos x="30" y="8"/>
                  </a:cxn>
                  <a:cxn ang="0">
                    <a:pos x="46" y="12"/>
                  </a:cxn>
                  <a:cxn ang="0">
                    <a:pos x="16" y="161"/>
                  </a:cxn>
                  <a:cxn ang="0">
                    <a:pos x="1" y="158"/>
                  </a:cxn>
                  <a:cxn ang="0">
                    <a:pos x="30" y="8"/>
                  </a:cxn>
                  <a:cxn ang="0">
                    <a:pos x="32" y="0"/>
                  </a:cxn>
                  <a:cxn ang="0">
                    <a:pos x="39" y="1"/>
                  </a:cxn>
                  <a:cxn ang="0">
                    <a:pos x="38" y="9"/>
                  </a:cxn>
                  <a:cxn ang="0">
                    <a:pos x="30" y="8"/>
                  </a:cxn>
                  <a:cxn ang="0">
                    <a:pos x="39" y="1"/>
                  </a:cxn>
                  <a:cxn ang="0">
                    <a:pos x="205" y="28"/>
                  </a:cxn>
                  <a:cxn ang="0">
                    <a:pos x="204" y="44"/>
                  </a:cxn>
                  <a:cxn ang="0">
                    <a:pos x="37" y="18"/>
                  </a:cxn>
                  <a:cxn ang="0">
                    <a:pos x="39" y="1"/>
                  </a:cxn>
                  <a:cxn ang="0">
                    <a:pos x="205" y="28"/>
                  </a:cxn>
                  <a:cxn ang="0">
                    <a:pos x="214" y="30"/>
                  </a:cxn>
                  <a:cxn ang="0">
                    <a:pos x="213" y="37"/>
                  </a:cxn>
                  <a:cxn ang="0">
                    <a:pos x="205" y="36"/>
                  </a:cxn>
                  <a:cxn ang="0">
                    <a:pos x="205" y="28"/>
                  </a:cxn>
                  <a:cxn ang="0">
                    <a:pos x="213" y="37"/>
                  </a:cxn>
                  <a:cxn ang="0">
                    <a:pos x="183" y="190"/>
                  </a:cxn>
                  <a:cxn ang="0">
                    <a:pos x="167" y="188"/>
                  </a:cxn>
                  <a:cxn ang="0">
                    <a:pos x="196" y="35"/>
                  </a:cxn>
                  <a:cxn ang="0">
                    <a:pos x="213" y="37"/>
                  </a:cxn>
                </a:cxnLst>
                <a:rect l="0" t="0" r="r" b="b"/>
                <a:pathLst>
                  <a:path w="214" h="197">
                    <a:moveTo>
                      <a:pt x="174" y="197"/>
                    </a:moveTo>
                    <a:lnTo>
                      <a:pt x="7" y="167"/>
                    </a:lnTo>
                    <a:lnTo>
                      <a:pt x="10" y="152"/>
                    </a:lnTo>
                    <a:lnTo>
                      <a:pt x="177" y="181"/>
                    </a:lnTo>
                    <a:lnTo>
                      <a:pt x="174" y="197"/>
                    </a:lnTo>
                    <a:close/>
                    <a:moveTo>
                      <a:pt x="7" y="167"/>
                    </a:moveTo>
                    <a:lnTo>
                      <a:pt x="0" y="166"/>
                    </a:lnTo>
                    <a:lnTo>
                      <a:pt x="1" y="158"/>
                    </a:lnTo>
                    <a:lnTo>
                      <a:pt x="9" y="160"/>
                    </a:lnTo>
                    <a:lnTo>
                      <a:pt x="7" y="167"/>
                    </a:lnTo>
                    <a:close/>
                    <a:moveTo>
                      <a:pt x="1" y="158"/>
                    </a:moveTo>
                    <a:lnTo>
                      <a:pt x="30" y="8"/>
                    </a:lnTo>
                    <a:lnTo>
                      <a:pt x="46" y="12"/>
                    </a:lnTo>
                    <a:lnTo>
                      <a:pt x="16" y="161"/>
                    </a:lnTo>
                    <a:lnTo>
                      <a:pt x="1" y="158"/>
                    </a:lnTo>
                    <a:close/>
                    <a:moveTo>
                      <a:pt x="30" y="8"/>
                    </a:moveTo>
                    <a:lnTo>
                      <a:pt x="32" y="0"/>
                    </a:lnTo>
                    <a:lnTo>
                      <a:pt x="39" y="1"/>
                    </a:lnTo>
                    <a:lnTo>
                      <a:pt x="38" y="9"/>
                    </a:lnTo>
                    <a:lnTo>
                      <a:pt x="30" y="8"/>
                    </a:lnTo>
                    <a:close/>
                    <a:moveTo>
                      <a:pt x="39" y="1"/>
                    </a:moveTo>
                    <a:lnTo>
                      <a:pt x="205" y="28"/>
                    </a:lnTo>
                    <a:lnTo>
                      <a:pt x="204" y="44"/>
                    </a:lnTo>
                    <a:lnTo>
                      <a:pt x="37" y="18"/>
                    </a:lnTo>
                    <a:lnTo>
                      <a:pt x="39" y="1"/>
                    </a:lnTo>
                    <a:close/>
                    <a:moveTo>
                      <a:pt x="205" y="28"/>
                    </a:moveTo>
                    <a:lnTo>
                      <a:pt x="214" y="30"/>
                    </a:lnTo>
                    <a:lnTo>
                      <a:pt x="213" y="37"/>
                    </a:lnTo>
                    <a:lnTo>
                      <a:pt x="205" y="36"/>
                    </a:lnTo>
                    <a:lnTo>
                      <a:pt x="205" y="28"/>
                    </a:lnTo>
                    <a:close/>
                    <a:moveTo>
                      <a:pt x="213" y="37"/>
                    </a:moveTo>
                    <a:lnTo>
                      <a:pt x="183" y="190"/>
                    </a:lnTo>
                    <a:lnTo>
                      <a:pt x="167" y="188"/>
                    </a:lnTo>
                    <a:lnTo>
                      <a:pt x="196" y="35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4" name="Freeform 426"/>
              <p:cNvSpPr>
                <a:spLocks/>
              </p:cNvSpPr>
              <p:nvPr/>
            </p:nvSpPr>
            <p:spPr bwMode="auto">
              <a:xfrm>
                <a:off x="942" y="2706"/>
                <a:ext cx="49" cy="45"/>
              </a:xfrm>
              <a:custGeom>
                <a:avLst/>
                <a:gdLst/>
                <a:ahLst/>
                <a:cxnLst>
                  <a:cxn ang="0">
                    <a:pos x="168" y="178"/>
                  </a:cxn>
                  <a:cxn ang="0">
                    <a:pos x="0" y="153"/>
                  </a:cxn>
                  <a:cxn ang="0">
                    <a:pos x="30" y="0"/>
                  </a:cxn>
                  <a:cxn ang="0">
                    <a:pos x="197" y="29"/>
                  </a:cxn>
                  <a:cxn ang="0">
                    <a:pos x="168" y="178"/>
                  </a:cxn>
                </a:cxnLst>
                <a:rect l="0" t="0" r="r" b="b"/>
                <a:pathLst>
                  <a:path w="197" h="178">
                    <a:moveTo>
                      <a:pt x="168" y="178"/>
                    </a:moveTo>
                    <a:lnTo>
                      <a:pt x="0" y="153"/>
                    </a:lnTo>
                    <a:lnTo>
                      <a:pt x="30" y="0"/>
                    </a:lnTo>
                    <a:lnTo>
                      <a:pt x="197" y="29"/>
                    </a:lnTo>
                    <a:lnTo>
                      <a:pt x="168" y="178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5" name="Freeform 427"/>
              <p:cNvSpPr>
                <a:spLocks noEditPoints="1"/>
              </p:cNvSpPr>
              <p:nvPr/>
            </p:nvSpPr>
            <p:spPr bwMode="auto">
              <a:xfrm>
                <a:off x="939" y="2704"/>
                <a:ext cx="54" cy="49"/>
              </a:xfrm>
              <a:custGeom>
                <a:avLst/>
                <a:gdLst/>
                <a:ahLst/>
                <a:cxnLst>
                  <a:cxn ang="0">
                    <a:pos x="175" y="198"/>
                  </a:cxn>
                  <a:cxn ang="0">
                    <a:pos x="8" y="171"/>
                  </a:cxn>
                  <a:cxn ang="0">
                    <a:pos x="11" y="156"/>
                  </a:cxn>
                  <a:cxn ang="0">
                    <a:pos x="178" y="182"/>
                  </a:cxn>
                  <a:cxn ang="0">
                    <a:pos x="175" y="198"/>
                  </a:cxn>
                  <a:cxn ang="0">
                    <a:pos x="8" y="171"/>
                  </a:cxn>
                  <a:cxn ang="0">
                    <a:pos x="0" y="170"/>
                  </a:cxn>
                  <a:cxn ang="0">
                    <a:pos x="2" y="162"/>
                  </a:cxn>
                  <a:cxn ang="0">
                    <a:pos x="9" y="164"/>
                  </a:cxn>
                  <a:cxn ang="0">
                    <a:pos x="8" y="171"/>
                  </a:cxn>
                  <a:cxn ang="0">
                    <a:pos x="2" y="162"/>
                  </a:cxn>
                  <a:cxn ang="0">
                    <a:pos x="31" y="8"/>
                  </a:cxn>
                  <a:cxn ang="0">
                    <a:pos x="47" y="12"/>
                  </a:cxn>
                  <a:cxn ang="0">
                    <a:pos x="17" y="165"/>
                  </a:cxn>
                  <a:cxn ang="0">
                    <a:pos x="2" y="162"/>
                  </a:cxn>
                  <a:cxn ang="0">
                    <a:pos x="31" y="8"/>
                  </a:cxn>
                  <a:cxn ang="0">
                    <a:pos x="33" y="0"/>
                  </a:cxn>
                  <a:cxn ang="0">
                    <a:pos x="40" y="2"/>
                  </a:cxn>
                  <a:cxn ang="0">
                    <a:pos x="39" y="11"/>
                  </a:cxn>
                  <a:cxn ang="0">
                    <a:pos x="31" y="8"/>
                  </a:cxn>
                  <a:cxn ang="0">
                    <a:pos x="40" y="2"/>
                  </a:cxn>
                  <a:cxn ang="0">
                    <a:pos x="207" y="31"/>
                  </a:cxn>
                  <a:cxn ang="0">
                    <a:pos x="204" y="48"/>
                  </a:cxn>
                  <a:cxn ang="0">
                    <a:pos x="38" y="18"/>
                  </a:cxn>
                  <a:cxn ang="0">
                    <a:pos x="40" y="2"/>
                  </a:cxn>
                  <a:cxn ang="0">
                    <a:pos x="207" y="31"/>
                  </a:cxn>
                  <a:cxn ang="0">
                    <a:pos x="215" y="32"/>
                  </a:cxn>
                  <a:cxn ang="0">
                    <a:pos x="214" y="41"/>
                  </a:cxn>
                  <a:cxn ang="0">
                    <a:pos x="206" y="40"/>
                  </a:cxn>
                  <a:cxn ang="0">
                    <a:pos x="207" y="31"/>
                  </a:cxn>
                  <a:cxn ang="0">
                    <a:pos x="214" y="41"/>
                  </a:cxn>
                  <a:cxn ang="0">
                    <a:pos x="184" y="192"/>
                  </a:cxn>
                  <a:cxn ang="0">
                    <a:pos x="168" y="188"/>
                  </a:cxn>
                  <a:cxn ang="0">
                    <a:pos x="197" y="38"/>
                  </a:cxn>
                  <a:cxn ang="0">
                    <a:pos x="214" y="41"/>
                  </a:cxn>
                </a:cxnLst>
                <a:rect l="0" t="0" r="r" b="b"/>
                <a:pathLst>
                  <a:path w="215" h="198">
                    <a:moveTo>
                      <a:pt x="175" y="198"/>
                    </a:moveTo>
                    <a:lnTo>
                      <a:pt x="8" y="171"/>
                    </a:lnTo>
                    <a:lnTo>
                      <a:pt x="11" y="156"/>
                    </a:lnTo>
                    <a:lnTo>
                      <a:pt x="178" y="182"/>
                    </a:lnTo>
                    <a:lnTo>
                      <a:pt x="175" y="198"/>
                    </a:lnTo>
                    <a:close/>
                    <a:moveTo>
                      <a:pt x="8" y="171"/>
                    </a:moveTo>
                    <a:lnTo>
                      <a:pt x="0" y="170"/>
                    </a:lnTo>
                    <a:lnTo>
                      <a:pt x="2" y="162"/>
                    </a:lnTo>
                    <a:lnTo>
                      <a:pt x="9" y="164"/>
                    </a:lnTo>
                    <a:lnTo>
                      <a:pt x="8" y="171"/>
                    </a:lnTo>
                    <a:close/>
                    <a:moveTo>
                      <a:pt x="2" y="162"/>
                    </a:moveTo>
                    <a:lnTo>
                      <a:pt x="31" y="8"/>
                    </a:lnTo>
                    <a:lnTo>
                      <a:pt x="47" y="12"/>
                    </a:lnTo>
                    <a:lnTo>
                      <a:pt x="17" y="165"/>
                    </a:lnTo>
                    <a:lnTo>
                      <a:pt x="2" y="162"/>
                    </a:lnTo>
                    <a:close/>
                    <a:moveTo>
                      <a:pt x="31" y="8"/>
                    </a:moveTo>
                    <a:lnTo>
                      <a:pt x="33" y="0"/>
                    </a:lnTo>
                    <a:lnTo>
                      <a:pt x="40" y="2"/>
                    </a:lnTo>
                    <a:lnTo>
                      <a:pt x="39" y="11"/>
                    </a:lnTo>
                    <a:lnTo>
                      <a:pt x="31" y="8"/>
                    </a:lnTo>
                    <a:close/>
                    <a:moveTo>
                      <a:pt x="40" y="2"/>
                    </a:moveTo>
                    <a:lnTo>
                      <a:pt x="207" y="31"/>
                    </a:lnTo>
                    <a:lnTo>
                      <a:pt x="204" y="48"/>
                    </a:lnTo>
                    <a:lnTo>
                      <a:pt x="38" y="18"/>
                    </a:lnTo>
                    <a:lnTo>
                      <a:pt x="40" y="2"/>
                    </a:lnTo>
                    <a:close/>
                    <a:moveTo>
                      <a:pt x="207" y="31"/>
                    </a:moveTo>
                    <a:lnTo>
                      <a:pt x="215" y="32"/>
                    </a:lnTo>
                    <a:lnTo>
                      <a:pt x="214" y="41"/>
                    </a:lnTo>
                    <a:lnTo>
                      <a:pt x="206" y="40"/>
                    </a:lnTo>
                    <a:lnTo>
                      <a:pt x="207" y="31"/>
                    </a:lnTo>
                    <a:close/>
                    <a:moveTo>
                      <a:pt x="214" y="41"/>
                    </a:moveTo>
                    <a:lnTo>
                      <a:pt x="184" y="192"/>
                    </a:lnTo>
                    <a:lnTo>
                      <a:pt x="168" y="188"/>
                    </a:lnTo>
                    <a:lnTo>
                      <a:pt x="197" y="38"/>
                    </a:lnTo>
                    <a:lnTo>
                      <a:pt x="214" y="4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6" name="Freeform 428"/>
              <p:cNvSpPr>
                <a:spLocks/>
              </p:cNvSpPr>
              <p:nvPr/>
            </p:nvSpPr>
            <p:spPr bwMode="auto">
              <a:xfrm>
                <a:off x="1994" y="2901"/>
                <a:ext cx="49" cy="44"/>
              </a:xfrm>
              <a:custGeom>
                <a:avLst/>
                <a:gdLst/>
                <a:ahLst/>
                <a:cxnLst>
                  <a:cxn ang="0">
                    <a:pos x="168" y="176"/>
                  </a:cxn>
                  <a:cxn ang="0">
                    <a:pos x="0" y="150"/>
                  </a:cxn>
                  <a:cxn ang="0">
                    <a:pos x="30" y="0"/>
                  </a:cxn>
                  <a:cxn ang="0">
                    <a:pos x="196" y="27"/>
                  </a:cxn>
                  <a:cxn ang="0">
                    <a:pos x="168" y="176"/>
                  </a:cxn>
                </a:cxnLst>
                <a:rect l="0" t="0" r="r" b="b"/>
                <a:pathLst>
                  <a:path w="196" h="176">
                    <a:moveTo>
                      <a:pt x="168" y="176"/>
                    </a:moveTo>
                    <a:lnTo>
                      <a:pt x="0" y="150"/>
                    </a:lnTo>
                    <a:lnTo>
                      <a:pt x="30" y="0"/>
                    </a:lnTo>
                    <a:lnTo>
                      <a:pt x="196" y="27"/>
                    </a:lnTo>
                    <a:lnTo>
                      <a:pt x="168" y="176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7" name="Freeform 429"/>
              <p:cNvSpPr>
                <a:spLocks noEditPoints="1"/>
              </p:cNvSpPr>
              <p:nvPr/>
            </p:nvSpPr>
            <p:spPr bwMode="auto">
              <a:xfrm>
                <a:off x="1992" y="2899"/>
                <a:ext cx="54" cy="49"/>
              </a:xfrm>
              <a:custGeom>
                <a:avLst/>
                <a:gdLst/>
                <a:ahLst/>
                <a:cxnLst>
                  <a:cxn ang="0">
                    <a:pos x="175" y="194"/>
                  </a:cxn>
                  <a:cxn ang="0">
                    <a:pos x="8" y="167"/>
                  </a:cxn>
                  <a:cxn ang="0">
                    <a:pos x="11" y="152"/>
                  </a:cxn>
                  <a:cxn ang="0">
                    <a:pos x="178" y="177"/>
                  </a:cxn>
                  <a:cxn ang="0">
                    <a:pos x="175" y="194"/>
                  </a:cxn>
                  <a:cxn ang="0">
                    <a:pos x="8" y="167"/>
                  </a:cxn>
                  <a:cxn ang="0">
                    <a:pos x="0" y="166"/>
                  </a:cxn>
                  <a:cxn ang="0">
                    <a:pos x="2" y="158"/>
                  </a:cxn>
                  <a:cxn ang="0">
                    <a:pos x="9" y="159"/>
                  </a:cxn>
                  <a:cxn ang="0">
                    <a:pos x="8" y="167"/>
                  </a:cxn>
                  <a:cxn ang="0">
                    <a:pos x="2" y="158"/>
                  </a:cxn>
                  <a:cxn ang="0">
                    <a:pos x="31" y="8"/>
                  </a:cxn>
                  <a:cxn ang="0">
                    <a:pos x="47" y="11"/>
                  </a:cxn>
                  <a:cxn ang="0">
                    <a:pos x="17" y="161"/>
                  </a:cxn>
                  <a:cxn ang="0">
                    <a:pos x="2" y="158"/>
                  </a:cxn>
                  <a:cxn ang="0">
                    <a:pos x="31" y="8"/>
                  </a:cxn>
                  <a:cxn ang="0">
                    <a:pos x="33" y="0"/>
                  </a:cxn>
                  <a:cxn ang="0">
                    <a:pos x="40" y="1"/>
                  </a:cxn>
                  <a:cxn ang="0">
                    <a:pos x="39" y="9"/>
                  </a:cxn>
                  <a:cxn ang="0">
                    <a:pos x="31" y="8"/>
                  </a:cxn>
                  <a:cxn ang="0">
                    <a:pos x="40" y="1"/>
                  </a:cxn>
                  <a:cxn ang="0">
                    <a:pos x="206" y="27"/>
                  </a:cxn>
                  <a:cxn ang="0">
                    <a:pos x="204" y="44"/>
                  </a:cxn>
                  <a:cxn ang="0">
                    <a:pos x="38" y="18"/>
                  </a:cxn>
                  <a:cxn ang="0">
                    <a:pos x="40" y="1"/>
                  </a:cxn>
                  <a:cxn ang="0">
                    <a:pos x="206" y="27"/>
                  </a:cxn>
                  <a:cxn ang="0">
                    <a:pos x="215" y="28"/>
                  </a:cxn>
                  <a:cxn ang="0">
                    <a:pos x="214" y="37"/>
                  </a:cxn>
                  <a:cxn ang="0">
                    <a:pos x="205" y="36"/>
                  </a:cxn>
                  <a:cxn ang="0">
                    <a:pos x="206" y="27"/>
                  </a:cxn>
                  <a:cxn ang="0">
                    <a:pos x="214" y="37"/>
                  </a:cxn>
                  <a:cxn ang="0">
                    <a:pos x="184" y="188"/>
                  </a:cxn>
                  <a:cxn ang="0">
                    <a:pos x="168" y="184"/>
                  </a:cxn>
                  <a:cxn ang="0">
                    <a:pos x="197" y="33"/>
                  </a:cxn>
                  <a:cxn ang="0">
                    <a:pos x="214" y="37"/>
                  </a:cxn>
                </a:cxnLst>
                <a:rect l="0" t="0" r="r" b="b"/>
                <a:pathLst>
                  <a:path w="215" h="194">
                    <a:moveTo>
                      <a:pt x="175" y="194"/>
                    </a:moveTo>
                    <a:lnTo>
                      <a:pt x="8" y="167"/>
                    </a:lnTo>
                    <a:lnTo>
                      <a:pt x="11" y="152"/>
                    </a:lnTo>
                    <a:lnTo>
                      <a:pt x="178" y="177"/>
                    </a:lnTo>
                    <a:lnTo>
                      <a:pt x="175" y="194"/>
                    </a:lnTo>
                    <a:close/>
                    <a:moveTo>
                      <a:pt x="8" y="167"/>
                    </a:moveTo>
                    <a:lnTo>
                      <a:pt x="0" y="166"/>
                    </a:lnTo>
                    <a:lnTo>
                      <a:pt x="2" y="158"/>
                    </a:lnTo>
                    <a:lnTo>
                      <a:pt x="9" y="159"/>
                    </a:lnTo>
                    <a:lnTo>
                      <a:pt x="8" y="167"/>
                    </a:lnTo>
                    <a:close/>
                    <a:moveTo>
                      <a:pt x="2" y="158"/>
                    </a:moveTo>
                    <a:lnTo>
                      <a:pt x="31" y="8"/>
                    </a:lnTo>
                    <a:lnTo>
                      <a:pt x="47" y="11"/>
                    </a:lnTo>
                    <a:lnTo>
                      <a:pt x="17" y="161"/>
                    </a:lnTo>
                    <a:lnTo>
                      <a:pt x="2" y="158"/>
                    </a:lnTo>
                    <a:close/>
                    <a:moveTo>
                      <a:pt x="31" y="8"/>
                    </a:moveTo>
                    <a:lnTo>
                      <a:pt x="33" y="0"/>
                    </a:lnTo>
                    <a:lnTo>
                      <a:pt x="40" y="1"/>
                    </a:lnTo>
                    <a:lnTo>
                      <a:pt x="39" y="9"/>
                    </a:lnTo>
                    <a:lnTo>
                      <a:pt x="31" y="8"/>
                    </a:lnTo>
                    <a:close/>
                    <a:moveTo>
                      <a:pt x="40" y="1"/>
                    </a:moveTo>
                    <a:lnTo>
                      <a:pt x="206" y="27"/>
                    </a:lnTo>
                    <a:lnTo>
                      <a:pt x="204" y="44"/>
                    </a:lnTo>
                    <a:lnTo>
                      <a:pt x="38" y="18"/>
                    </a:lnTo>
                    <a:lnTo>
                      <a:pt x="40" y="1"/>
                    </a:lnTo>
                    <a:close/>
                    <a:moveTo>
                      <a:pt x="206" y="27"/>
                    </a:moveTo>
                    <a:lnTo>
                      <a:pt x="215" y="28"/>
                    </a:lnTo>
                    <a:lnTo>
                      <a:pt x="214" y="37"/>
                    </a:lnTo>
                    <a:lnTo>
                      <a:pt x="205" y="36"/>
                    </a:lnTo>
                    <a:lnTo>
                      <a:pt x="206" y="27"/>
                    </a:lnTo>
                    <a:close/>
                    <a:moveTo>
                      <a:pt x="214" y="37"/>
                    </a:moveTo>
                    <a:lnTo>
                      <a:pt x="184" y="188"/>
                    </a:lnTo>
                    <a:lnTo>
                      <a:pt x="168" y="184"/>
                    </a:lnTo>
                    <a:lnTo>
                      <a:pt x="197" y="33"/>
                    </a:lnTo>
                    <a:lnTo>
                      <a:pt x="214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8" name="Freeform 430"/>
              <p:cNvSpPr>
                <a:spLocks/>
              </p:cNvSpPr>
              <p:nvPr/>
            </p:nvSpPr>
            <p:spPr bwMode="auto">
              <a:xfrm>
                <a:off x="1650" y="2840"/>
                <a:ext cx="49" cy="45"/>
              </a:xfrm>
              <a:custGeom>
                <a:avLst/>
                <a:gdLst/>
                <a:ahLst/>
                <a:cxnLst>
                  <a:cxn ang="0">
                    <a:pos x="166" y="180"/>
                  </a:cxn>
                  <a:cxn ang="0">
                    <a:pos x="0" y="150"/>
                  </a:cxn>
                  <a:cxn ang="0">
                    <a:pos x="29" y="0"/>
                  </a:cxn>
                  <a:cxn ang="0">
                    <a:pos x="195" y="25"/>
                  </a:cxn>
                  <a:cxn ang="0">
                    <a:pos x="166" y="180"/>
                  </a:cxn>
                </a:cxnLst>
                <a:rect l="0" t="0" r="r" b="b"/>
                <a:pathLst>
                  <a:path w="195" h="180">
                    <a:moveTo>
                      <a:pt x="166" y="180"/>
                    </a:moveTo>
                    <a:lnTo>
                      <a:pt x="0" y="150"/>
                    </a:lnTo>
                    <a:lnTo>
                      <a:pt x="29" y="0"/>
                    </a:lnTo>
                    <a:lnTo>
                      <a:pt x="195" y="25"/>
                    </a:lnTo>
                    <a:lnTo>
                      <a:pt x="166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9" name="Freeform 431"/>
              <p:cNvSpPr>
                <a:spLocks noEditPoints="1"/>
              </p:cNvSpPr>
              <p:nvPr/>
            </p:nvSpPr>
            <p:spPr bwMode="auto">
              <a:xfrm>
                <a:off x="1647" y="2838"/>
                <a:ext cx="54" cy="49"/>
              </a:xfrm>
              <a:custGeom>
                <a:avLst/>
                <a:gdLst/>
                <a:ahLst/>
                <a:cxnLst>
                  <a:cxn ang="0">
                    <a:pos x="175" y="196"/>
                  </a:cxn>
                  <a:cxn ang="0">
                    <a:pos x="9" y="167"/>
                  </a:cxn>
                  <a:cxn ang="0">
                    <a:pos x="12" y="151"/>
                  </a:cxn>
                  <a:cxn ang="0">
                    <a:pos x="178" y="180"/>
                  </a:cxn>
                  <a:cxn ang="0">
                    <a:pos x="175" y="196"/>
                  </a:cxn>
                  <a:cxn ang="0">
                    <a:pos x="9" y="167"/>
                  </a:cxn>
                  <a:cxn ang="0">
                    <a:pos x="0" y="165"/>
                  </a:cxn>
                  <a:cxn ang="0">
                    <a:pos x="3" y="158"/>
                  </a:cxn>
                  <a:cxn ang="0">
                    <a:pos x="11" y="159"/>
                  </a:cxn>
                  <a:cxn ang="0">
                    <a:pos x="9" y="167"/>
                  </a:cxn>
                  <a:cxn ang="0">
                    <a:pos x="3" y="158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0"/>
                  </a:cxn>
                  <a:cxn ang="0">
                    <a:pos x="3" y="158"/>
                  </a:cxn>
                  <a:cxn ang="0">
                    <a:pos x="31" y="7"/>
                  </a:cxn>
                  <a:cxn ang="0">
                    <a:pos x="34" y="0"/>
                  </a:cxn>
                  <a:cxn ang="0">
                    <a:pos x="42" y="1"/>
                  </a:cxn>
                  <a:cxn ang="0">
                    <a:pos x="40" y="9"/>
                  </a:cxn>
                  <a:cxn ang="0">
                    <a:pos x="31" y="7"/>
                  </a:cxn>
                  <a:cxn ang="0">
                    <a:pos x="42" y="1"/>
                  </a:cxn>
                  <a:cxn ang="0">
                    <a:pos x="207" y="27"/>
                  </a:cxn>
                  <a:cxn ang="0">
                    <a:pos x="205" y="43"/>
                  </a:cxn>
                  <a:cxn ang="0">
                    <a:pos x="39" y="16"/>
                  </a:cxn>
                  <a:cxn ang="0">
                    <a:pos x="42" y="1"/>
                  </a:cxn>
                  <a:cxn ang="0">
                    <a:pos x="207" y="27"/>
                  </a:cxn>
                  <a:cxn ang="0">
                    <a:pos x="216" y="28"/>
                  </a:cxn>
                  <a:cxn ang="0">
                    <a:pos x="214" y="36"/>
                  </a:cxn>
                  <a:cxn ang="0">
                    <a:pos x="206" y="34"/>
                  </a:cxn>
                  <a:cxn ang="0">
                    <a:pos x="207" y="27"/>
                  </a:cxn>
                  <a:cxn ang="0">
                    <a:pos x="214" y="36"/>
                  </a:cxn>
                  <a:cxn ang="0">
                    <a:pos x="184" y="190"/>
                  </a:cxn>
                  <a:cxn ang="0">
                    <a:pos x="169" y="186"/>
                  </a:cxn>
                  <a:cxn ang="0">
                    <a:pos x="198" y="33"/>
                  </a:cxn>
                  <a:cxn ang="0">
                    <a:pos x="214" y="36"/>
                  </a:cxn>
                </a:cxnLst>
                <a:rect l="0" t="0" r="r" b="b"/>
                <a:pathLst>
                  <a:path w="216" h="196">
                    <a:moveTo>
                      <a:pt x="175" y="196"/>
                    </a:moveTo>
                    <a:lnTo>
                      <a:pt x="9" y="167"/>
                    </a:lnTo>
                    <a:lnTo>
                      <a:pt x="12" y="151"/>
                    </a:lnTo>
                    <a:lnTo>
                      <a:pt x="178" y="180"/>
                    </a:lnTo>
                    <a:lnTo>
                      <a:pt x="175" y="196"/>
                    </a:lnTo>
                    <a:close/>
                    <a:moveTo>
                      <a:pt x="9" y="167"/>
                    </a:moveTo>
                    <a:lnTo>
                      <a:pt x="0" y="165"/>
                    </a:lnTo>
                    <a:lnTo>
                      <a:pt x="3" y="158"/>
                    </a:lnTo>
                    <a:lnTo>
                      <a:pt x="11" y="159"/>
                    </a:lnTo>
                    <a:lnTo>
                      <a:pt x="9" y="167"/>
                    </a:lnTo>
                    <a:close/>
                    <a:moveTo>
                      <a:pt x="3" y="158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0"/>
                    </a:lnTo>
                    <a:lnTo>
                      <a:pt x="3" y="158"/>
                    </a:lnTo>
                    <a:close/>
                    <a:moveTo>
                      <a:pt x="31" y="7"/>
                    </a:moveTo>
                    <a:lnTo>
                      <a:pt x="34" y="0"/>
                    </a:lnTo>
                    <a:lnTo>
                      <a:pt x="42" y="1"/>
                    </a:lnTo>
                    <a:lnTo>
                      <a:pt x="40" y="9"/>
                    </a:lnTo>
                    <a:lnTo>
                      <a:pt x="31" y="7"/>
                    </a:lnTo>
                    <a:close/>
                    <a:moveTo>
                      <a:pt x="42" y="1"/>
                    </a:moveTo>
                    <a:lnTo>
                      <a:pt x="207" y="27"/>
                    </a:lnTo>
                    <a:lnTo>
                      <a:pt x="205" y="43"/>
                    </a:lnTo>
                    <a:lnTo>
                      <a:pt x="39" y="16"/>
                    </a:lnTo>
                    <a:lnTo>
                      <a:pt x="42" y="1"/>
                    </a:lnTo>
                    <a:close/>
                    <a:moveTo>
                      <a:pt x="207" y="27"/>
                    </a:moveTo>
                    <a:lnTo>
                      <a:pt x="216" y="28"/>
                    </a:lnTo>
                    <a:lnTo>
                      <a:pt x="214" y="36"/>
                    </a:lnTo>
                    <a:lnTo>
                      <a:pt x="206" y="34"/>
                    </a:lnTo>
                    <a:lnTo>
                      <a:pt x="207" y="27"/>
                    </a:lnTo>
                    <a:close/>
                    <a:moveTo>
                      <a:pt x="214" y="36"/>
                    </a:moveTo>
                    <a:lnTo>
                      <a:pt x="184" y="190"/>
                    </a:lnTo>
                    <a:lnTo>
                      <a:pt x="169" y="186"/>
                    </a:lnTo>
                    <a:lnTo>
                      <a:pt x="198" y="33"/>
                    </a:lnTo>
                    <a:lnTo>
                      <a:pt x="214" y="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0" name="Freeform 432"/>
              <p:cNvSpPr>
                <a:spLocks/>
              </p:cNvSpPr>
              <p:nvPr/>
            </p:nvSpPr>
            <p:spPr bwMode="auto">
              <a:xfrm>
                <a:off x="891" y="2696"/>
                <a:ext cx="49" cy="45"/>
              </a:xfrm>
              <a:custGeom>
                <a:avLst/>
                <a:gdLst/>
                <a:ahLst/>
                <a:cxnLst>
                  <a:cxn ang="0">
                    <a:pos x="165" y="180"/>
                  </a:cxn>
                  <a:cxn ang="0">
                    <a:pos x="0" y="154"/>
                  </a:cxn>
                  <a:cxn ang="0">
                    <a:pos x="29" y="0"/>
                  </a:cxn>
                  <a:cxn ang="0">
                    <a:pos x="195" y="29"/>
                  </a:cxn>
                  <a:cxn ang="0">
                    <a:pos x="165" y="180"/>
                  </a:cxn>
                </a:cxnLst>
                <a:rect l="0" t="0" r="r" b="b"/>
                <a:pathLst>
                  <a:path w="195" h="180">
                    <a:moveTo>
                      <a:pt x="165" y="180"/>
                    </a:moveTo>
                    <a:lnTo>
                      <a:pt x="0" y="154"/>
                    </a:lnTo>
                    <a:lnTo>
                      <a:pt x="29" y="0"/>
                    </a:lnTo>
                    <a:lnTo>
                      <a:pt x="195" y="29"/>
                    </a:lnTo>
                    <a:lnTo>
                      <a:pt x="165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1" name="Freeform 433"/>
              <p:cNvSpPr>
                <a:spLocks noEditPoints="1"/>
              </p:cNvSpPr>
              <p:nvPr/>
            </p:nvSpPr>
            <p:spPr bwMode="auto">
              <a:xfrm>
                <a:off x="889" y="2694"/>
                <a:ext cx="54" cy="49"/>
              </a:xfrm>
              <a:custGeom>
                <a:avLst/>
                <a:gdLst/>
                <a:ahLst/>
                <a:cxnLst>
                  <a:cxn ang="0">
                    <a:pos x="175" y="196"/>
                  </a:cxn>
                  <a:cxn ang="0">
                    <a:pos x="9" y="171"/>
                  </a:cxn>
                  <a:cxn ang="0">
                    <a:pos x="12" y="154"/>
                  </a:cxn>
                  <a:cxn ang="0">
                    <a:pos x="178" y="181"/>
                  </a:cxn>
                  <a:cxn ang="0">
                    <a:pos x="175" y="196"/>
                  </a:cxn>
                  <a:cxn ang="0">
                    <a:pos x="9" y="171"/>
                  </a:cxn>
                  <a:cxn ang="0">
                    <a:pos x="0" y="169"/>
                  </a:cxn>
                  <a:cxn ang="0">
                    <a:pos x="3" y="160"/>
                  </a:cxn>
                  <a:cxn ang="0">
                    <a:pos x="11" y="163"/>
                  </a:cxn>
                  <a:cxn ang="0">
                    <a:pos x="9" y="171"/>
                  </a:cxn>
                  <a:cxn ang="0">
                    <a:pos x="3" y="160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4"/>
                  </a:cxn>
                  <a:cxn ang="0">
                    <a:pos x="3" y="160"/>
                  </a:cxn>
                  <a:cxn ang="0">
                    <a:pos x="31" y="7"/>
                  </a:cxn>
                  <a:cxn ang="0">
                    <a:pos x="34" y="0"/>
                  </a:cxn>
                  <a:cxn ang="0">
                    <a:pos x="41" y="1"/>
                  </a:cxn>
                  <a:cxn ang="0">
                    <a:pos x="40" y="9"/>
                  </a:cxn>
                  <a:cxn ang="0">
                    <a:pos x="31" y="7"/>
                  </a:cxn>
                  <a:cxn ang="0">
                    <a:pos x="41" y="1"/>
                  </a:cxn>
                  <a:cxn ang="0">
                    <a:pos x="207" y="31"/>
                  </a:cxn>
                  <a:cxn ang="0">
                    <a:pos x="205" y="46"/>
                  </a:cxn>
                  <a:cxn ang="0">
                    <a:pos x="39" y="16"/>
                  </a:cxn>
                  <a:cxn ang="0">
                    <a:pos x="41" y="1"/>
                  </a:cxn>
                  <a:cxn ang="0">
                    <a:pos x="207" y="31"/>
                  </a:cxn>
                  <a:cxn ang="0">
                    <a:pos x="216" y="32"/>
                  </a:cxn>
                  <a:cxn ang="0">
                    <a:pos x="214" y="40"/>
                  </a:cxn>
                  <a:cxn ang="0">
                    <a:pos x="206" y="38"/>
                  </a:cxn>
                  <a:cxn ang="0">
                    <a:pos x="207" y="31"/>
                  </a:cxn>
                  <a:cxn ang="0">
                    <a:pos x="214" y="40"/>
                  </a:cxn>
                  <a:cxn ang="0">
                    <a:pos x="185" y="190"/>
                  </a:cxn>
                  <a:cxn ang="0">
                    <a:pos x="169" y="187"/>
                  </a:cxn>
                  <a:cxn ang="0">
                    <a:pos x="198" y="37"/>
                  </a:cxn>
                  <a:cxn ang="0">
                    <a:pos x="214" y="40"/>
                  </a:cxn>
                </a:cxnLst>
                <a:rect l="0" t="0" r="r" b="b"/>
                <a:pathLst>
                  <a:path w="216" h="196">
                    <a:moveTo>
                      <a:pt x="175" y="196"/>
                    </a:moveTo>
                    <a:lnTo>
                      <a:pt x="9" y="171"/>
                    </a:lnTo>
                    <a:lnTo>
                      <a:pt x="12" y="154"/>
                    </a:lnTo>
                    <a:lnTo>
                      <a:pt x="178" y="181"/>
                    </a:lnTo>
                    <a:lnTo>
                      <a:pt x="175" y="196"/>
                    </a:lnTo>
                    <a:close/>
                    <a:moveTo>
                      <a:pt x="9" y="171"/>
                    </a:moveTo>
                    <a:lnTo>
                      <a:pt x="0" y="169"/>
                    </a:lnTo>
                    <a:lnTo>
                      <a:pt x="3" y="160"/>
                    </a:lnTo>
                    <a:lnTo>
                      <a:pt x="11" y="163"/>
                    </a:lnTo>
                    <a:lnTo>
                      <a:pt x="9" y="171"/>
                    </a:lnTo>
                    <a:close/>
                    <a:moveTo>
                      <a:pt x="3" y="160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4"/>
                    </a:lnTo>
                    <a:lnTo>
                      <a:pt x="3" y="160"/>
                    </a:lnTo>
                    <a:close/>
                    <a:moveTo>
                      <a:pt x="31" y="7"/>
                    </a:moveTo>
                    <a:lnTo>
                      <a:pt x="34" y="0"/>
                    </a:lnTo>
                    <a:lnTo>
                      <a:pt x="41" y="1"/>
                    </a:lnTo>
                    <a:lnTo>
                      <a:pt x="40" y="9"/>
                    </a:lnTo>
                    <a:lnTo>
                      <a:pt x="31" y="7"/>
                    </a:lnTo>
                    <a:close/>
                    <a:moveTo>
                      <a:pt x="41" y="1"/>
                    </a:moveTo>
                    <a:lnTo>
                      <a:pt x="207" y="31"/>
                    </a:lnTo>
                    <a:lnTo>
                      <a:pt x="205" y="46"/>
                    </a:lnTo>
                    <a:lnTo>
                      <a:pt x="39" y="16"/>
                    </a:lnTo>
                    <a:lnTo>
                      <a:pt x="41" y="1"/>
                    </a:lnTo>
                    <a:close/>
                    <a:moveTo>
                      <a:pt x="207" y="31"/>
                    </a:moveTo>
                    <a:lnTo>
                      <a:pt x="216" y="32"/>
                    </a:lnTo>
                    <a:lnTo>
                      <a:pt x="214" y="40"/>
                    </a:lnTo>
                    <a:lnTo>
                      <a:pt x="206" y="38"/>
                    </a:lnTo>
                    <a:lnTo>
                      <a:pt x="207" y="31"/>
                    </a:lnTo>
                    <a:close/>
                    <a:moveTo>
                      <a:pt x="214" y="40"/>
                    </a:moveTo>
                    <a:lnTo>
                      <a:pt x="185" y="190"/>
                    </a:lnTo>
                    <a:lnTo>
                      <a:pt x="169" y="187"/>
                    </a:lnTo>
                    <a:lnTo>
                      <a:pt x="198" y="37"/>
                    </a:lnTo>
                    <a:lnTo>
                      <a:pt x="214" y="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2" name="Freeform 434"/>
              <p:cNvSpPr>
                <a:spLocks/>
              </p:cNvSpPr>
              <p:nvPr/>
            </p:nvSpPr>
            <p:spPr bwMode="auto">
              <a:xfrm>
                <a:off x="1090" y="2736"/>
                <a:ext cx="94" cy="48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376" y="48"/>
                  </a:cxn>
                  <a:cxn ang="0">
                    <a:pos x="337" y="193"/>
                  </a:cxn>
                  <a:cxn ang="0">
                    <a:pos x="0" y="144"/>
                  </a:cxn>
                  <a:cxn ang="0">
                    <a:pos x="27" y="0"/>
                  </a:cxn>
                </a:cxnLst>
                <a:rect l="0" t="0" r="r" b="b"/>
                <a:pathLst>
                  <a:path w="376" h="193">
                    <a:moveTo>
                      <a:pt x="27" y="0"/>
                    </a:moveTo>
                    <a:lnTo>
                      <a:pt x="376" y="48"/>
                    </a:lnTo>
                    <a:lnTo>
                      <a:pt x="337" y="193"/>
                    </a:lnTo>
                    <a:lnTo>
                      <a:pt x="0" y="144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3" name="Freeform 435"/>
              <p:cNvSpPr>
                <a:spLocks noEditPoints="1"/>
              </p:cNvSpPr>
              <p:nvPr/>
            </p:nvSpPr>
            <p:spPr bwMode="auto">
              <a:xfrm>
                <a:off x="1088" y="2734"/>
                <a:ext cx="99" cy="5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6" y="49"/>
                  </a:cxn>
                  <a:cxn ang="0">
                    <a:pos x="383" y="64"/>
                  </a:cxn>
                  <a:cxn ang="0">
                    <a:pos x="35" y="15"/>
                  </a:cxn>
                  <a:cxn ang="0">
                    <a:pos x="36" y="0"/>
                  </a:cxn>
                  <a:cxn ang="0">
                    <a:pos x="386" y="49"/>
                  </a:cxn>
                  <a:cxn ang="0">
                    <a:pos x="395" y="50"/>
                  </a:cxn>
                  <a:cxn ang="0">
                    <a:pos x="392" y="59"/>
                  </a:cxn>
                  <a:cxn ang="0">
                    <a:pos x="385" y="56"/>
                  </a:cxn>
                  <a:cxn ang="0">
                    <a:pos x="386" y="49"/>
                  </a:cxn>
                  <a:cxn ang="0">
                    <a:pos x="392" y="59"/>
                  </a:cxn>
                  <a:cxn ang="0">
                    <a:pos x="354" y="203"/>
                  </a:cxn>
                  <a:cxn ang="0">
                    <a:pos x="338" y="198"/>
                  </a:cxn>
                  <a:cxn ang="0">
                    <a:pos x="377" y="54"/>
                  </a:cxn>
                  <a:cxn ang="0">
                    <a:pos x="392" y="59"/>
                  </a:cxn>
                  <a:cxn ang="0">
                    <a:pos x="354" y="203"/>
                  </a:cxn>
                  <a:cxn ang="0">
                    <a:pos x="351" y="210"/>
                  </a:cxn>
                  <a:cxn ang="0">
                    <a:pos x="345" y="208"/>
                  </a:cxn>
                  <a:cxn ang="0">
                    <a:pos x="346" y="201"/>
                  </a:cxn>
                  <a:cxn ang="0">
                    <a:pos x="354" y="203"/>
                  </a:cxn>
                  <a:cxn ang="0">
                    <a:pos x="345" y="208"/>
                  </a:cxn>
                  <a:cxn ang="0">
                    <a:pos x="8" y="159"/>
                  </a:cxn>
                  <a:cxn ang="0">
                    <a:pos x="11" y="143"/>
                  </a:cxn>
                  <a:cxn ang="0">
                    <a:pos x="347" y="193"/>
                  </a:cxn>
                  <a:cxn ang="0">
                    <a:pos x="345" y="208"/>
                  </a:cxn>
                  <a:cxn ang="0">
                    <a:pos x="8" y="159"/>
                  </a:cxn>
                  <a:cxn ang="0">
                    <a:pos x="0" y="158"/>
                  </a:cxn>
                  <a:cxn ang="0">
                    <a:pos x="2" y="150"/>
                  </a:cxn>
                  <a:cxn ang="0">
                    <a:pos x="9" y="152"/>
                  </a:cxn>
                  <a:cxn ang="0">
                    <a:pos x="8" y="159"/>
                  </a:cxn>
                  <a:cxn ang="0">
                    <a:pos x="2" y="150"/>
                  </a:cxn>
                  <a:cxn ang="0">
                    <a:pos x="27" y="6"/>
                  </a:cxn>
                  <a:cxn ang="0">
                    <a:pos x="44" y="9"/>
                  </a:cxn>
                  <a:cxn ang="0">
                    <a:pos x="18" y="153"/>
                  </a:cxn>
                  <a:cxn ang="0">
                    <a:pos x="2" y="150"/>
                  </a:cxn>
                </a:cxnLst>
                <a:rect l="0" t="0" r="r" b="b"/>
                <a:pathLst>
                  <a:path w="395" h="210">
                    <a:moveTo>
                      <a:pt x="36" y="0"/>
                    </a:moveTo>
                    <a:lnTo>
                      <a:pt x="386" y="49"/>
                    </a:lnTo>
                    <a:lnTo>
                      <a:pt x="383" y="64"/>
                    </a:lnTo>
                    <a:lnTo>
                      <a:pt x="35" y="15"/>
                    </a:lnTo>
                    <a:lnTo>
                      <a:pt x="36" y="0"/>
                    </a:lnTo>
                    <a:close/>
                    <a:moveTo>
                      <a:pt x="386" y="49"/>
                    </a:moveTo>
                    <a:lnTo>
                      <a:pt x="395" y="50"/>
                    </a:lnTo>
                    <a:lnTo>
                      <a:pt x="392" y="59"/>
                    </a:lnTo>
                    <a:lnTo>
                      <a:pt x="385" y="56"/>
                    </a:lnTo>
                    <a:lnTo>
                      <a:pt x="386" y="49"/>
                    </a:lnTo>
                    <a:close/>
                    <a:moveTo>
                      <a:pt x="392" y="59"/>
                    </a:moveTo>
                    <a:lnTo>
                      <a:pt x="354" y="203"/>
                    </a:lnTo>
                    <a:lnTo>
                      <a:pt x="338" y="198"/>
                    </a:lnTo>
                    <a:lnTo>
                      <a:pt x="377" y="54"/>
                    </a:lnTo>
                    <a:lnTo>
                      <a:pt x="392" y="59"/>
                    </a:lnTo>
                    <a:close/>
                    <a:moveTo>
                      <a:pt x="354" y="203"/>
                    </a:moveTo>
                    <a:lnTo>
                      <a:pt x="351" y="210"/>
                    </a:lnTo>
                    <a:lnTo>
                      <a:pt x="345" y="208"/>
                    </a:lnTo>
                    <a:lnTo>
                      <a:pt x="346" y="201"/>
                    </a:lnTo>
                    <a:lnTo>
                      <a:pt x="354" y="203"/>
                    </a:lnTo>
                    <a:close/>
                    <a:moveTo>
                      <a:pt x="345" y="208"/>
                    </a:moveTo>
                    <a:lnTo>
                      <a:pt x="8" y="159"/>
                    </a:lnTo>
                    <a:lnTo>
                      <a:pt x="11" y="143"/>
                    </a:lnTo>
                    <a:lnTo>
                      <a:pt x="347" y="193"/>
                    </a:lnTo>
                    <a:lnTo>
                      <a:pt x="345" y="208"/>
                    </a:lnTo>
                    <a:close/>
                    <a:moveTo>
                      <a:pt x="8" y="159"/>
                    </a:moveTo>
                    <a:lnTo>
                      <a:pt x="0" y="158"/>
                    </a:lnTo>
                    <a:lnTo>
                      <a:pt x="2" y="150"/>
                    </a:lnTo>
                    <a:lnTo>
                      <a:pt x="9" y="152"/>
                    </a:lnTo>
                    <a:lnTo>
                      <a:pt x="8" y="159"/>
                    </a:lnTo>
                    <a:close/>
                    <a:moveTo>
                      <a:pt x="2" y="150"/>
                    </a:moveTo>
                    <a:lnTo>
                      <a:pt x="27" y="6"/>
                    </a:lnTo>
                    <a:lnTo>
                      <a:pt x="44" y="9"/>
                    </a:lnTo>
                    <a:lnTo>
                      <a:pt x="18" y="153"/>
                    </a:lnTo>
                    <a:lnTo>
                      <a:pt x="2" y="15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4" name="Freeform 436"/>
              <p:cNvSpPr>
                <a:spLocks/>
              </p:cNvSpPr>
              <p:nvPr/>
            </p:nvSpPr>
            <p:spPr bwMode="auto">
              <a:xfrm>
                <a:off x="2242" y="2949"/>
                <a:ext cx="82" cy="36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72" y="10"/>
                  </a:cxn>
                  <a:cxn ang="0">
                    <a:pos x="104" y="16"/>
                  </a:cxn>
                  <a:cxn ang="0">
                    <a:pos x="140" y="23"/>
                  </a:cxn>
                  <a:cxn ang="0">
                    <a:pos x="176" y="29"/>
                  </a:cxn>
                  <a:cxn ang="0">
                    <a:pos x="212" y="33"/>
                  </a:cxn>
                  <a:cxn ang="0">
                    <a:pos x="248" y="36"/>
                  </a:cxn>
                  <a:cxn ang="0">
                    <a:pos x="284" y="36"/>
                  </a:cxn>
                  <a:cxn ang="0">
                    <a:pos x="323" y="36"/>
                  </a:cxn>
                  <a:cxn ang="0">
                    <a:pos x="323" y="49"/>
                  </a:cxn>
                  <a:cxn ang="0">
                    <a:pos x="323" y="65"/>
                  </a:cxn>
                  <a:cxn ang="0">
                    <a:pos x="326" y="76"/>
                  </a:cxn>
                  <a:cxn ang="0">
                    <a:pos x="326" y="91"/>
                  </a:cxn>
                  <a:cxn ang="0">
                    <a:pos x="326" y="104"/>
                  </a:cxn>
                  <a:cxn ang="0">
                    <a:pos x="326" y="118"/>
                  </a:cxn>
                  <a:cxn ang="0">
                    <a:pos x="326" y="131"/>
                  </a:cxn>
                  <a:cxn ang="0">
                    <a:pos x="329" y="144"/>
                  </a:cxn>
                  <a:cxn ang="0">
                    <a:pos x="284" y="144"/>
                  </a:cxn>
                  <a:cxn ang="0">
                    <a:pos x="238" y="144"/>
                  </a:cxn>
                  <a:cxn ang="0">
                    <a:pos x="193" y="140"/>
                  </a:cxn>
                  <a:cxn ang="0">
                    <a:pos x="150" y="137"/>
                  </a:cxn>
                  <a:cxn ang="0">
                    <a:pos x="110" y="131"/>
                  </a:cxn>
                  <a:cxn ang="0">
                    <a:pos x="72" y="125"/>
                  </a:cxn>
                  <a:cxn ang="0">
                    <a:pos x="36" y="114"/>
                  </a:cxn>
                  <a:cxn ang="0">
                    <a:pos x="0" y="104"/>
                  </a:cxn>
                  <a:cxn ang="0">
                    <a:pos x="6" y="91"/>
                  </a:cxn>
                  <a:cxn ang="0">
                    <a:pos x="9" y="78"/>
                  </a:cxn>
                  <a:cxn ang="0">
                    <a:pos x="13" y="65"/>
                  </a:cxn>
                  <a:cxn ang="0">
                    <a:pos x="19" y="53"/>
                  </a:cxn>
                  <a:cxn ang="0">
                    <a:pos x="23" y="40"/>
                  </a:cxn>
                  <a:cxn ang="0">
                    <a:pos x="29" y="25"/>
                  </a:cxn>
                  <a:cxn ang="0">
                    <a:pos x="32" y="13"/>
                  </a:cxn>
                  <a:cxn ang="0">
                    <a:pos x="38" y="0"/>
                  </a:cxn>
                </a:cxnLst>
                <a:rect l="0" t="0" r="r" b="b"/>
                <a:pathLst>
                  <a:path w="329" h="144">
                    <a:moveTo>
                      <a:pt x="38" y="0"/>
                    </a:moveTo>
                    <a:lnTo>
                      <a:pt x="72" y="10"/>
                    </a:lnTo>
                    <a:lnTo>
                      <a:pt x="104" y="16"/>
                    </a:lnTo>
                    <a:lnTo>
                      <a:pt x="140" y="23"/>
                    </a:lnTo>
                    <a:lnTo>
                      <a:pt x="176" y="29"/>
                    </a:lnTo>
                    <a:lnTo>
                      <a:pt x="212" y="33"/>
                    </a:lnTo>
                    <a:lnTo>
                      <a:pt x="248" y="36"/>
                    </a:lnTo>
                    <a:lnTo>
                      <a:pt x="284" y="36"/>
                    </a:lnTo>
                    <a:lnTo>
                      <a:pt x="323" y="36"/>
                    </a:lnTo>
                    <a:lnTo>
                      <a:pt x="323" y="49"/>
                    </a:lnTo>
                    <a:lnTo>
                      <a:pt x="323" y="65"/>
                    </a:lnTo>
                    <a:lnTo>
                      <a:pt x="326" y="76"/>
                    </a:lnTo>
                    <a:lnTo>
                      <a:pt x="326" y="91"/>
                    </a:lnTo>
                    <a:lnTo>
                      <a:pt x="326" y="104"/>
                    </a:lnTo>
                    <a:lnTo>
                      <a:pt x="326" y="118"/>
                    </a:lnTo>
                    <a:lnTo>
                      <a:pt x="326" y="131"/>
                    </a:lnTo>
                    <a:lnTo>
                      <a:pt x="329" y="144"/>
                    </a:lnTo>
                    <a:lnTo>
                      <a:pt x="284" y="144"/>
                    </a:lnTo>
                    <a:lnTo>
                      <a:pt x="238" y="144"/>
                    </a:lnTo>
                    <a:lnTo>
                      <a:pt x="193" y="140"/>
                    </a:lnTo>
                    <a:lnTo>
                      <a:pt x="150" y="137"/>
                    </a:lnTo>
                    <a:lnTo>
                      <a:pt x="110" y="131"/>
                    </a:lnTo>
                    <a:lnTo>
                      <a:pt x="72" y="125"/>
                    </a:lnTo>
                    <a:lnTo>
                      <a:pt x="36" y="114"/>
                    </a:lnTo>
                    <a:lnTo>
                      <a:pt x="0" y="104"/>
                    </a:lnTo>
                    <a:lnTo>
                      <a:pt x="6" y="91"/>
                    </a:lnTo>
                    <a:lnTo>
                      <a:pt x="9" y="78"/>
                    </a:lnTo>
                    <a:lnTo>
                      <a:pt x="13" y="65"/>
                    </a:lnTo>
                    <a:lnTo>
                      <a:pt x="19" y="53"/>
                    </a:lnTo>
                    <a:lnTo>
                      <a:pt x="23" y="40"/>
                    </a:lnTo>
                    <a:lnTo>
                      <a:pt x="29" y="25"/>
                    </a:lnTo>
                    <a:lnTo>
                      <a:pt x="32" y="1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5" name="Freeform 437"/>
              <p:cNvSpPr>
                <a:spLocks noEditPoints="1"/>
              </p:cNvSpPr>
              <p:nvPr/>
            </p:nvSpPr>
            <p:spPr bwMode="auto">
              <a:xfrm>
                <a:off x="2239" y="2948"/>
                <a:ext cx="88" cy="39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81" y="26"/>
                  </a:cxn>
                  <a:cxn ang="0">
                    <a:pos x="85" y="10"/>
                  </a:cxn>
                  <a:cxn ang="0">
                    <a:pos x="115" y="32"/>
                  </a:cxn>
                  <a:cxn ang="0">
                    <a:pos x="117" y="17"/>
                  </a:cxn>
                  <a:cxn ang="0">
                    <a:pos x="153" y="23"/>
                  </a:cxn>
                  <a:cxn ang="0">
                    <a:pos x="187" y="45"/>
                  </a:cxn>
                  <a:cxn ang="0">
                    <a:pos x="188" y="30"/>
                  </a:cxn>
                  <a:cxn ang="0">
                    <a:pos x="224" y="32"/>
                  </a:cxn>
                  <a:cxn ang="0">
                    <a:pos x="260" y="51"/>
                  </a:cxn>
                  <a:cxn ang="0">
                    <a:pos x="260" y="36"/>
                  </a:cxn>
                  <a:cxn ang="0">
                    <a:pos x="296" y="36"/>
                  </a:cxn>
                  <a:cxn ang="0">
                    <a:pos x="335" y="36"/>
                  </a:cxn>
                  <a:cxn ang="0">
                    <a:pos x="344" y="44"/>
                  </a:cxn>
                  <a:cxn ang="0">
                    <a:pos x="344" y="57"/>
                  </a:cxn>
                  <a:cxn ang="0">
                    <a:pos x="327" y="76"/>
                  </a:cxn>
                  <a:cxn ang="0">
                    <a:pos x="342" y="71"/>
                  </a:cxn>
                  <a:cxn ang="0">
                    <a:pos x="346" y="81"/>
                  </a:cxn>
                  <a:cxn ang="0">
                    <a:pos x="346" y="84"/>
                  </a:cxn>
                  <a:cxn ang="0">
                    <a:pos x="346" y="99"/>
                  </a:cxn>
                  <a:cxn ang="0">
                    <a:pos x="346" y="112"/>
                  </a:cxn>
                  <a:cxn ang="0">
                    <a:pos x="346" y="126"/>
                  </a:cxn>
                  <a:cxn ang="0">
                    <a:pos x="331" y="140"/>
                  </a:cxn>
                  <a:cxn ang="0">
                    <a:pos x="346" y="136"/>
                  </a:cxn>
                  <a:cxn ang="0">
                    <a:pos x="349" y="149"/>
                  </a:cxn>
                  <a:cxn ang="0">
                    <a:pos x="341" y="160"/>
                  </a:cxn>
                  <a:cxn ang="0">
                    <a:pos x="296" y="160"/>
                  </a:cxn>
                  <a:cxn ang="0">
                    <a:pos x="250" y="160"/>
                  </a:cxn>
                  <a:cxn ang="0">
                    <a:pos x="203" y="157"/>
                  </a:cxn>
                  <a:cxn ang="0">
                    <a:pos x="203" y="157"/>
                  </a:cxn>
                  <a:cxn ang="0">
                    <a:pos x="161" y="153"/>
                  </a:cxn>
                  <a:cxn ang="0">
                    <a:pos x="161" y="153"/>
                  </a:cxn>
                  <a:cxn ang="0">
                    <a:pos x="121" y="147"/>
                  </a:cxn>
                  <a:cxn ang="0">
                    <a:pos x="83" y="140"/>
                  </a:cxn>
                  <a:cxn ang="0">
                    <a:pos x="81" y="140"/>
                  </a:cxn>
                  <a:cxn ang="0">
                    <a:pos x="45" y="130"/>
                  </a:cxn>
                  <a:cxn ang="0">
                    <a:pos x="9" y="121"/>
                  </a:cxn>
                  <a:cxn ang="0">
                    <a:pos x="4" y="109"/>
                  </a:cxn>
                  <a:cxn ang="0">
                    <a:pos x="26" y="102"/>
                  </a:cxn>
                  <a:cxn ang="0">
                    <a:pos x="11" y="98"/>
                  </a:cxn>
                  <a:cxn ang="0">
                    <a:pos x="13" y="85"/>
                  </a:cxn>
                  <a:cxn ang="0">
                    <a:pos x="17" y="71"/>
                  </a:cxn>
                  <a:cxn ang="0">
                    <a:pos x="17" y="70"/>
                  </a:cxn>
                  <a:cxn ang="0">
                    <a:pos x="39" y="62"/>
                  </a:cxn>
                  <a:cxn ang="0">
                    <a:pos x="23" y="58"/>
                  </a:cxn>
                  <a:cxn ang="0">
                    <a:pos x="26" y="45"/>
                  </a:cxn>
                  <a:cxn ang="0">
                    <a:pos x="27" y="44"/>
                  </a:cxn>
                  <a:cxn ang="0">
                    <a:pos x="49" y="36"/>
                  </a:cxn>
                  <a:cxn ang="0">
                    <a:pos x="34" y="32"/>
                  </a:cxn>
                  <a:cxn ang="0">
                    <a:pos x="36" y="19"/>
                  </a:cxn>
                  <a:cxn ang="0">
                    <a:pos x="38" y="17"/>
                  </a:cxn>
                </a:cxnLst>
                <a:rect l="0" t="0" r="r" b="b"/>
                <a:pathLst>
                  <a:path w="351" h="160">
                    <a:moveTo>
                      <a:pt x="53" y="0"/>
                    </a:moveTo>
                    <a:lnTo>
                      <a:pt x="86" y="10"/>
                    </a:lnTo>
                    <a:lnTo>
                      <a:pt x="81" y="26"/>
                    </a:lnTo>
                    <a:lnTo>
                      <a:pt x="48" y="15"/>
                    </a:lnTo>
                    <a:lnTo>
                      <a:pt x="53" y="0"/>
                    </a:lnTo>
                    <a:close/>
                    <a:moveTo>
                      <a:pt x="81" y="26"/>
                    </a:moveTo>
                    <a:lnTo>
                      <a:pt x="81" y="26"/>
                    </a:lnTo>
                    <a:lnTo>
                      <a:pt x="81" y="26"/>
                    </a:lnTo>
                    <a:lnTo>
                      <a:pt x="84" y="18"/>
                    </a:lnTo>
                    <a:lnTo>
                      <a:pt x="81" y="26"/>
                    </a:lnTo>
                    <a:close/>
                    <a:moveTo>
                      <a:pt x="85" y="10"/>
                    </a:moveTo>
                    <a:lnTo>
                      <a:pt x="117" y="17"/>
                    </a:lnTo>
                    <a:lnTo>
                      <a:pt x="115" y="32"/>
                    </a:lnTo>
                    <a:lnTo>
                      <a:pt x="81" y="26"/>
                    </a:lnTo>
                    <a:lnTo>
                      <a:pt x="85" y="10"/>
                    </a:lnTo>
                    <a:close/>
                    <a:moveTo>
                      <a:pt x="115" y="32"/>
                    </a:moveTo>
                    <a:lnTo>
                      <a:pt x="113" y="32"/>
                    </a:lnTo>
                    <a:lnTo>
                      <a:pt x="115" y="32"/>
                    </a:lnTo>
                    <a:lnTo>
                      <a:pt x="116" y="24"/>
                    </a:lnTo>
                    <a:lnTo>
                      <a:pt x="115" y="32"/>
                    </a:lnTo>
                    <a:close/>
                    <a:moveTo>
                      <a:pt x="117" y="17"/>
                    </a:moveTo>
                    <a:lnTo>
                      <a:pt x="153" y="23"/>
                    </a:lnTo>
                    <a:lnTo>
                      <a:pt x="151" y="39"/>
                    </a:lnTo>
                    <a:lnTo>
                      <a:pt x="115" y="32"/>
                    </a:lnTo>
                    <a:lnTo>
                      <a:pt x="117" y="17"/>
                    </a:lnTo>
                    <a:close/>
                    <a:moveTo>
                      <a:pt x="153" y="23"/>
                    </a:moveTo>
                    <a:lnTo>
                      <a:pt x="189" y="30"/>
                    </a:lnTo>
                    <a:lnTo>
                      <a:pt x="187" y="45"/>
                    </a:lnTo>
                    <a:lnTo>
                      <a:pt x="151" y="39"/>
                    </a:lnTo>
                    <a:lnTo>
                      <a:pt x="153" y="23"/>
                    </a:lnTo>
                    <a:close/>
                    <a:moveTo>
                      <a:pt x="187" y="45"/>
                    </a:moveTo>
                    <a:lnTo>
                      <a:pt x="187" y="45"/>
                    </a:lnTo>
                    <a:lnTo>
                      <a:pt x="187" y="45"/>
                    </a:lnTo>
                    <a:lnTo>
                      <a:pt x="188" y="37"/>
                    </a:lnTo>
                    <a:lnTo>
                      <a:pt x="187" y="45"/>
                    </a:lnTo>
                    <a:close/>
                    <a:moveTo>
                      <a:pt x="188" y="30"/>
                    </a:moveTo>
                    <a:lnTo>
                      <a:pt x="224" y="32"/>
                    </a:lnTo>
                    <a:lnTo>
                      <a:pt x="223" y="49"/>
                    </a:lnTo>
                    <a:lnTo>
                      <a:pt x="187" y="45"/>
                    </a:lnTo>
                    <a:lnTo>
                      <a:pt x="188" y="30"/>
                    </a:lnTo>
                    <a:close/>
                    <a:moveTo>
                      <a:pt x="224" y="32"/>
                    </a:moveTo>
                    <a:lnTo>
                      <a:pt x="260" y="36"/>
                    </a:lnTo>
                    <a:lnTo>
                      <a:pt x="259" y="51"/>
                    </a:lnTo>
                    <a:lnTo>
                      <a:pt x="223" y="49"/>
                    </a:lnTo>
                    <a:lnTo>
                      <a:pt x="224" y="32"/>
                    </a:lnTo>
                    <a:close/>
                    <a:moveTo>
                      <a:pt x="260" y="51"/>
                    </a:moveTo>
                    <a:lnTo>
                      <a:pt x="260" y="51"/>
                    </a:lnTo>
                    <a:lnTo>
                      <a:pt x="259" y="51"/>
                    </a:lnTo>
                    <a:lnTo>
                      <a:pt x="260" y="44"/>
                    </a:lnTo>
                    <a:lnTo>
                      <a:pt x="260" y="51"/>
                    </a:lnTo>
                    <a:close/>
                    <a:moveTo>
                      <a:pt x="260" y="36"/>
                    </a:moveTo>
                    <a:lnTo>
                      <a:pt x="296" y="36"/>
                    </a:lnTo>
                    <a:lnTo>
                      <a:pt x="296" y="51"/>
                    </a:lnTo>
                    <a:lnTo>
                      <a:pt x="260" y="51"/>
                    </a:lnTo>
                    <a:lnTo>
                      <a:pt x="260" y="36"/>
                    </a:lnTo>
                    <a:close/>
                    <a:moveTo>
                      <a:pt x="296" y="36"/>
                    </a:moveTo>
                    <a:lnTo>
                      <a:pt x="335" y="36"/>
                    </a:lnTo>
                    <a:lnTo>
                      <a:pt x="335" y="51"/>
                    </a:lnTo>
                    <a:lnTo>
                      <a:pt x="296" y="51"/>
                    </a:lnTo>
                    <a:lnTo>
                      <a:pt x="296" y="36"/>
                    </a:lnTo>
                    <a:close/>
                    <a:moveTo>
                      <a:pt x="335" y="36"/>
                    </a:moveTo>
                    <a:lnTo>
                      <a:pt x="344" y="36"/>
                    </a:lnTo>
                    <a:lnTo>
                      <a:pt x="344" y="44"/>
                    </a:lnTo>
                    <a:lnTo>
                      <a:pt x="335" y="44"/>
                    </a:lnTo>
                    <a:lnTo>
                      <a:pt x="335" y="36"/>
                    </a:lnTo>
                    <a:close/>
                    <a:moveTo>
                      <a:pt x="344" y="44"/>
                    </a:moveTo>
                    <a:lnTo>
                      <a:pt x="344" y="57"/>
                    </a:lnTo>
                    <a:lnTo>
                      <a:pt x="327" y="57"/>
                    </a:lnTo>
                    <a:lnTo>
                      <a:pt x="327" y="44"/>
                    </a:lnTo>
                    <a:lnTo>
                      <a:pt x="344" y="44"/>
                    </a:lnTo>
                    <a:close/>
                    <a:moveTo>
                      <a:pt x="344" y="57"/>
                    </a:moveTo>
                    <a:lnTo>
                      <a:pt x="344" y="73"/>
                    </a:lnTo>
                    <a:lnTo>
                      <a:pt x="327" y="73"/>
                    </a:lnTo>
                    <a:lnTo>
                      <a:pt x="327" y="57"/>
                    </a:lnTo>
                    <a:lnTo>
                      <a:pt x="344" y="57"/>
                    </a:lnTo>
                    <a:close/>
                    <a:moveTo>
                      <a:pt x="327" y="76"/>
                    </a:moveTo>
                    <a:lnTo>
                      <a:pt x="327" y="75"/>
                    </a:lnTo>
                    <a:lnTo>
                      <a:pt x="327" y="73"/>
                    </a:lnTo>
                    <a:lnTo>
                      <a:pt x="335" y="73"/>
                    </a:lnTo>
                    <a:lnTo>
                      <a:pt x="327" y="76"/>
                    </a:lnTo>
                    <a:close/>
                    <a:moveTo>
                      <a:pt x="342" y="71"/>
                    </a:moveTo>
                    <a:lnTo>
                      <a:pt x="346" y="81"/>
                    </a:lnTo>
                    <a:lnTo>
                      <a:pt x="331" y="86"/>
                    </a:lnTo>
                    <a:lnTo>
                      <a:pt x="327" y="76"/>
                    </a:lnTo>
                    <a:lnTo>
                      <a:pt x="342" y="71"/>
                    </a:lnTo>
                    <a:close/>
                    <a:moveTo>
                      <a:pt x="346" y="81"/>
                    </a:moveTo>
                    <a:lnTo>
                      <a:pt x="346" y="82"/>
                    </a:lnTo>
                    <a:lnTo>
                      <a:pt x="346" y="84"/>
                    </a:lnTo>
                    <a:lnTo>
                      <a:pt x="338" y="84"/>
                    </a:lnTo>
                    <a:lnTo>
                      <a:pt x="346" y="81"/>
                    </a:lnTo>
                    <a:close/>
                    <a:moveTo>
                      <a:pt x="346" y="84"/>
                    </a:moveTo>
                    <a:lnTo>
                      <a:pt x="346" y="99"/>
                    </a:lnTo>
                    <a:lnTo>
                      <a:pt x="329" y="99"/>
                    </a:lnTo>
                    <a:lnTo>
                      <a:pt x="329" y="84"/>
                    </a:lnTo>
                    <a:lnTo>
                      <a:pt x="346" y="84"/>
                    </a:lnTo>
                    <a:close/>
                    <a:moveTo>
                      <a:pt x="346" y="99"/>
                    </a:moveTo>
                    <a:lnTo>
                      <a:pt x="346" y="112"/>
                    </a:lnTo>
                    <a:lnTo>
                      <a:pt x="329" y="112"/>
                    </a:lnTo>
                    <a:lnTo>
                      <a:pt x="329" y="99"/>
                    </a:lnTo>
                    <a:lnTo>
                      <a:pt x="346" y="99"/>
                    </a:lnTo>
                    <a:close/>
                    <a:moveTo>
                      <a:pt x="346" y="112"/>
                    </a:moveTo>
                    <a:lnTo>
                      <a:pt x="346" y="126"/>
                    </a:lnTo>
                    <a:lnTo>
                      <a:pt x="329" y="126"/>
                    </a:lnTo>
                    <a:lnTo>
                      <a:pt x="329" y="112"/>
                    </a:lnTo>
                    <a:lnTo>
                      <a:pt x="346" y="112"/>
                    </a:lnTo>
                    <a:close/>
                    <a:moveTo>
                      <a:pt x="346" y="126"/>
                    </a:moveTo>
                    <a:lnTo>
                      <a:pt x="346" y="139"/>
                    </a:lnTo>
                    <a:lnTo>
                      <a:pt x="329" y="139"/>
                    </a:lnTo>
                    <a:lnTo>
                      <a:pt x="329" y="126"/>
                    </a:lnTo>
                    <a:lnTo>
                      <a:pt x="346" y="126"/>
                    </a:lnTo>
                    <a:close/>
                    <a:moveTo>
                      <a:pt x="331" y="140"/>
                    </a:moveTo>
                    <a:lnTo>
                      <a:pt x="329" y="139"/>
                    </a:lnTo>
                    <a:lnTo>
                      <a:pt x="329" y="139"/>
                    </a:lnTo>
                    <a:lnTo>
                      <a:pt x="338" y="139"/>
                    </a:lnTo>
                    <a:lnTo>
                      <a:pt x="331" y="140"/>
                    </a:lnTo>
                    <a:close/>
                    <a:moveTo>
                      <a:pt x="346" y="136"/>
                    </a:moveTo>
                    <a:lnTo>
                      <a:pt x="349" y="149"/>
                    </a:lnTo>
                    <a:lnTo>
                      <a:pt x="333" y="153"/>
                    </a:lnTo>
                    <a:lnTo>
                      <a:pt x="331" y="140"/>
                    </a:lnTo>
                    <a:lnTo>
                      <a:pt x="346" y="136"/>
                    </a:lnTo>
                    <a:close/>
                    <a:moveTo>
                      <a:pt x="349" y="149"/>
                    </a:moveTo>
                    <a:lnTo>
                      <a:pt x="351" y="160"/>
                    </a:lnTo>
                    <a:lnTo>
                      <a:pt x="341" y="160"/>
                    </a:lnTo>
                    <a:lnTo>
                      <a:pt x="341" y="152"/>
                    </a:lnTo>
                    <a:lnTo>
                      <a:pt x="349" y="149"/>
                    </a:lnTo>
                    <a:close/>
                    <a:moveTo>
                      <a:pt x="341" y="160"/>
                    </a:moveTo>
                    <a:lnTo>
                      <a:pt x="296" y="160"/>
                    </a:lnTo>
                    <a:lnTo>
                      <a:pt x="296" y="144"/>
                    </a:lnTo>
                    <a:lnTo>
                      <a:pt x="341" y="144"/>
                    </a:lnTo>
                    <a:lnTo>
                      <a:pt x="341" y="160"/>
                    </a:lnTo>
                    <a:close/>
                    <a:moveTo>
                      <a:pt x="296" y="160"/>
                    </a:moveTo>
                    <a:lnTo>
                      <a:pt x="250" y="160"/>
                    </a:lnTo>
                    <a:lnTo>
                      <a:pt x="250" y="144"/>
                    </a:lnTo>
                    <a:lnTo>
                      <a:pt x="296" y="144"/>
                    </a:lnTo>
                    <a:lnTo>
                      <a:pt x="296" y="160"/>
                    </a:lnTo>
                    <a:close/>
                    <a:moveTo>
                      <a:pt x="250" y="160"/>
                    </a:moveTo>
                    <a:lnTo>
                      <a:pt x="250" y="160"/>
                    </a:lnTo>
                    <a:lnTo>
                      <a:pt x="250" y="152"/>
                    </a:lnTo>
                    <a:lnTo>
                      <a:pt x="250" y="160"/>
                    </a:lnTo>
                    <a:close/>
                    <a:moveTo>
                      <a:pt x="250" y="160"/>
                    </a:moveTo>
                    <a:lnTo>
                      <a:pt x="203" y="157"/>
                    </a:lnTo>
                    <a:lnTo>
                      <a:pt x="205" y="140"/>
                    </a:lnTo>
                    <a:lnTo>
                      <a:pt x="251" y="144"/>
                    </a:lnTo>
                    <a:lnTo>
                      <a:pt x="250" y="160"/>
                    </a:lnTo>
                    <a:close/>
                    <a:moveTo>
                      <a:pt x="203" y="157"/>
                    </a:moveTo>
                    <a:lnTo>
                      <a:pt x="203" y="157"/>
                    </a:lnTo>
                    <a:lnTo>
                      <a:pt x="203" y="157"/>
                    </a:lnTo>
                    <a:lnTo>
                      <a:pt x="205" y="148"/>
                    </a:lnTo>
                    <a:lnTo>
                      <a:pt x="203" y="157"/>
                    </a:lnTo>
                    <a:close/>
                    <a:moveTo>
                      <a:pt x="203" y="157"/>
                    </a:moveTo>
                    <a:lnTo>
                      <a:pt x="161" y="153"/>
                    </a:lnTo>
                    <a:lnTo>
                      <a:pt x="162" y="136"/>
                    </a:lnTo>
                    <a:lnTo>
                      <a:pt x="205" y="140"/>
                    </a:lnTo>
                    <a:lnTo>
                      <a:pt x="203" y="157"/>
                    </a:lnTo>
                    <a:close/>
                    <a:moveTo>
                      <a:pt x="161" y="153"/>
                    </a:moveTo>
                    <a:lnTo>
                      <a:pt x="161" y="153"/>
                    </a:lnTo>
                    <a:lnTo>
                      <a:pt x="161" y="153"/>
                    </a:lnTo>
                    <a:lnTo>
                      <a:pt x="162" y="145"/>
                    </a:lnTo>
                    <a:lnTo>
                      <a:pt x="161" y="153"/>
                    </a:lnTo>
                    <a:close/>
                    <a:moveTo>
                      <a:pt x="161" y="153"/>
                    </a:moveTo>
                    <a:lnTo>
                      <a:pt x="121" y="147"/>
                    </a:lnTo>
                    <a:lnTo>
                      <a:pt x="124" y="130"/>
                    </a:lnTo>
                    <a:lnTo>
                      <a:pt x="164" y="138"/>
                    </a:lnTo>
                    <a:lnTo>
                      <a:pt x="161" y="153"/>
                    </a:lnTo>
                    <a:close/>
                    <a:moveTo>
                      <a:pt x="121" y="147"/>
                    </a:moveTo>
                    <a:lnTo>
                      <a:pt x="83" y="140"/>
                    </a:lnTo>
                    <a:lnTo>
                      <a:pt x="85" y="124"/>
                    </a:lnTo>
                    <a:lnTo>
                      <a:pt x="124" y="130"/>
                    </a:lnTo>
                    <a:lnTo>
                      <a:pt x="121" y="147"/>
                    </a:lnTo>
                    <a:close/>
                    <a:moveTo>
                      <a:pt x="83" y="140"/>
                    </a:moveTo>
                    <a:lnTo>
                      <a:pt x="81" y="140"/>
                    </a:lnTo>
                    <a:lnTo>
                      <a:pt x="81" y="140"/>
                    </a:lnTo>
                    <a:lnTo>
                      <a:pt x="84" y="133"/>
                    </a:lnTo>
                    <a:lnTo>
                      <a:pt x="83" y="140"/>
                    </a:lnTo>
                    <a:close/>
                    <a:moveTo>
                      <a:pt x="81" y="140"/>
                    </a:moveTo>
                    <a:lnTo>
                      <a:pt x="45" y="130"/>
                    </a:lnTo>
                    <a:lnTo>
                      <a:pt x="49" y="115"/>
                    </a:lnTo>
                    <a:lnTo>
                      <a:pt x="85" y="125"/>
                    </a:lnTo>
                    <a:lnTo>
                      <a:pt x="81" y="140"/>
                    </a:lnTo>
                    <a:close/>
                    <a:moveTo>
                      <a:pt x="45" y="130"/>
                    </a:moveTo>
                    <a:lnTo>
                      <a:pt x="9" y="121"/>
                    </a:lnTo>
                    <a:lnTo>
                      <a:pt x="14" y="104"/>
                    </a:lnTo>
                    <a:lnTo>
                      <a:pt x="49" y="115"/>
                    </a:lnTo>
                    <a:lnTo>
                      <a:pt x="45" y="130"/>
                    </a:lnTo>
                    <a:close/>
                    <a:moveTo>
                      <a:pt x="9" y="121"/>
                    </a:moveTo>
                    <a:lnTo>
                      <a:pt x="0" y="117"/>
                    </a:lnTo>
                    <a:lnTo>
                      <a:pt x="4" y="109"/>
                    </a:lnTo>
                    <a:lnTo>
                      <a:pt x="12" y="112"/>
                    </a:lnTo>
                    <a:lnTo>
                      <a:pt x="9" y="121"/>
                    </a:lnTo>
                    <a:close/>
                    <a:moveTo>
                      <a:pt x="4" y="109"/>
                    </a:moveTo>
                    <a:lnTo>
                      <a:pt x="11" y="95"/>
                    </a:lnTo>
                    <a:lnTo>
                      <a:pt x="26" y="103"/>
                    </a:lnTo>
                    <a:lnTo>
                      <a:pt x="20" y="116"/>
                    </a:lnTo>
                    <a:lnTo>
                      <a:pt x="4" y="109"/>
                    </a:lnTo>
                    <a:close/>
                    <a:moveTo>
                      <a:pt x="26" y="102"/>
                    </a:moveTo>
                    <a:lnTo>
                      <a:pt x="26" y="102"/>
                    </a:lnTo>
                    <a:lnTo>
                      <a:pt x="26" y="103"/>
                    </a:lnTo>
                    <a:lnTo>
                      <a:pt x="18" y="99"/>
                    </a:lnTo>
                    <a:lnTo>
                      <a:pt x="26" y="102"/>
                    </a:lnTo>
                    <a:close/>
                    <a:moveTo>
                      <a:pt x="11" y="98"/>
                    </a:moveTo>
                    <a:lnTo>
                      <a:pt x="13" y="85"/>
                    </a:lnTo>
                    <a:lnTo>
                      <a:pt x="30" y="89"/>
                    </a:lnTo>
                    <a:lnTo>
                      <a:pt x="26" y="102"/>
                    </a:lnTo>
                    <a:lnTo>
                      <a:pt x="11" y="98"/>
                    </a:lnTo>
                    <a:close/>
                    <a:moveTo>
                      <a:pt x="13" y="85"/>
                    </a:moveTo>
                    <a:lnTo>
                      <a:pt x="17" y="71"/>
                    </a:lnTo>
                    <a:lnTo>
                      <a:pt x="32" y="75"/>
                    </a:lnTo>
                    <a:lnTo>
                      <a:pt x="30" y="89"/>
                    </a:lnTo>
                    <a:lnTo>
                      <a:pt x="13" y="85"/>
                    </a:lnTo>
                    <a:close/>
                    <a:moveTo>
                      <a:pt x="17" y="71"/>
                    </a:moveTo>
                    <a:lnTo>
                      <a:pt x="17" y="71"/>
                    </a:lnTo>
                    <a:lnTo>
                      <a:pt x="17" y="70"/>
                    </a:lnTo>
                    <a:lnTo>
                      <a:pt x="25" y="73"/>
                    </a:lnTo>
                    <a:lnTo>
                      <a:pt x="17" y="71"/>
                    </a:lnTo>
                    <a:close/>
                    <a:moveTo>
                      <a:pt x="17" y="70"/>
                    </a:moveTo>
                    <a:lnTo>
                      <a:pt x="23" y="57"/>
                    </a:lnTo>
                    <a:lnTo>
                      <a:pt x="39" y="64"/>
                    </a:lnTo>
                    <a:lnTo>
                      <a:pt x="32" y="77"/>
                    </a:lnTo>
                    <a:lnTo>
                      <a:pt x="17" y="70"/>
                    </a:lnTo>
                    <a:close/>
                    <a:moveTo>
                      <a:pt x="39" y="62"/>
                    </a:moveTo>
                    <a:lnTo>
                      <a:pt x="39" y="63"/>
                    </a:lnTo>
                    <a:lnTo>
                      <a:pt x="39" y="64"/>
                    </a:lnTo>
                    <a:lnTo>
                      <a:pt x="31" y="61"/>
                    </a:lnTo>
                    <a:lnTo>
                      <a:pt x="39" y="62"/>
                    </a:lnTo>
                    <a:close/>
                    <a:moveTo>
                      <a:pt x="23" y="58"/>
                    </a:moveTo>
                    <a:lnTo>
                      <a:pt x="26" y="45"/>
                    </a:lnTo>
                    <a:lnTo>
                      <a:pt x="43" y="49"/>
                    </a:lnTo>
                    <a:lnTo>
                      <a:pt x="39" y="62"/>
                    </a:lnTo>
                    <a:lnTo>
                      <a:pt x="23" y="58"/>
                    </a:lnTo>
                    <a:close/>
                    <a:moveTo>
                      <a:pt x="26" y="45"/>
                    </a:moveTo>
                    <a:lnTo>
                      <a:pt x="27" y="44"/>
                    </a:lnTo>
                    <a:lnTo>
                      <a:pt x="27" y="44"/>
                    </a:lnTo>
                    <a:lnTo>
                      <a:pt x="35" y="48"/>
                    </a:lnTo>
                    <a:lnTo>
                      <a:pt x="26" y="45"/>
                    </a:lnTo>
                    <a:close/>
                    <a:moveTo>
                      <a:pt x="27" y="44"/>
                    </a:moveTo>
                    <a:lnTo>
                      <a:pt x="34" y="31"/>
                    </a:lnTo>
                    <a:lnTo>
                      <a:pt x="48" y="37"/>
                    </a:lnTo>
                    <a:lnTo>
                      <a:pt x="41" y="50"/>
                    </a:lnTo>
                    <a:lnTo>
                      <a:pt x="27" y="44"/>
                    </a:lnTo>
                    <a:close/>
                    <a:moveTo>
                      <a:pt x="49" y="36"/>
                    </a:moveTo>
                    <a:lnTo>
                      <a:pt x="49" y="37"/>
                    </a:lnTo>
                    <a:lnTo>
                      <a:pt x="48" y="37"/>
                    </a:lnTo>
                    <a:lnTo>
                      <a:pt x="41" y="33"/>
                    </a:lnTo>
                    <a:lnTo>
                      <a:pt x="49" y="36"/>
                    </a:lnTo>
                    <a:close/>
                    <a:moveTo>
                      <a:pt x="34" y="32"/>
                    </a:moveTo>
                    <a:lnTo>
                      <a:pt x="36" y="19"/>
                    </a:lnTo>
                    <a:lnTo>
                      <a:pt x="52" y="23"/>
                    </a:lnTo>
                    <a:lnTo>
                      <a:pt x="49" y="36"/>
                    </a:lnTo>
                    <a:lnTo>
                      <a:pt x="34" y="32"/>
                    </a:lnTo>
                    <a:close/>
                    <a:moveTo>
                      <a:pt x="36" y="19"/>
                    </a:moveTo>
                    <a:lnTo>
                      <a:pt x="36" y="18"/>
                    </a:lnTo>
                    <a:lnTo>
                      <a:pt x="38" y="17"/>
                    </a:lnTo>
                    <a:lnTo>
                      <a:pt x="44" y="21"/>
                    </a:lnTo>
                    <a:lnTo>
                      <a:pt x="36" y="19"/>
                    </a:lnTo>
                    <a:close/>
                    <a:moveTo>
                      <a:pt x="38" y="17"/>
                    </a:moveTo>
                    <a:lnTo>
                      <a:pt x="44" y="4"/>
                    </a:lnTo>
                    <a:lnTo>
                      <a:pt x="58" y="12"/>
                    </a:lnTo>
                    <a:lnTo>
                      <a:pt x="52" y="24"/>
                    </a:lnTo>
                    <a:lnTo>
                      <a:pt x="38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6" name="Freeform 438"/>
              <p:cNvSpPr>
                <a:spLocks/>
              </p:cNvSpPr>
              <p:nvPr/>
            </p:nvSpPr>
            <p:spPr bwMode="auto">
              <a:xfrm>
                <a:off x="2419" y="2937"/>
                <a:ext cx="83" cy="35"/>
              </a:xfrm>
              <a:custGeom>
                <a:avLst/>
                <a:gdLst/>
                <a:ahLst/>
                <a:cxnLst>
                  <a:cxn ang="0">
                    <a:pos x="32" y="138"/>
                  </a:cxn>
                  <a:cxn ang="0">
                    <a:pos x="66" y="131"/>
                  </a:cxn>
                  <a:cxn ang="0">
                    <a:pos x="100" y="125"/>
                  </a:cxn>
                  <a:cxn ang="0">
                    <a:pos x="136" y="117"/>
                  </a:cxn>
                  <a:cxn ang="0">
                    <a:pos x="170" y="114"/>
                  </a:cxn>
                  <a:cxn ang="0">
                    <a:pos x="206" y="114"/>
                  </a:cxn>
                  <a:cxn ang="0">
                    <a:pos x="242" y="111"/>
                  </a:cxn>
                  <a:cxn ang="0">
                    <a:pos x="280" y="111"/>
                  </a:cxn>
                  <a:cxn ang="0">
                    <a:pos x="316" y="114"/>
                  </a:cxn>
                  <a:cxn ang="0">
                    <a:pos x="320" y="102"/>
                  </a:cxn>
                  <a:cxn ang="0">
                    <a:pos x="320" y="85"/>
                  </a:cxn>
                  <a:cxn ang="0">
                    <a:pos x="323" y="72"/>
                  </a:cxn>
                  <a:cxn ang="0">
                    <a:pos x="323" y="59"/>
                  </a:cxn>
                  <a:cxn ang="0">
                    <a:pos x="323" y="46"/>
                  </a:cxn>
                  <a:cxn ang="0">
                    <a:pos x="327" y="32"/>
                  </a:cxn>
                  <a:cxn ang="0">
                    <a:pos x="327" y="19"/>
                  </a:cxn>
                  <a:cxn ang="0">
                    <a:pos x="329" y="6"/>
                  </a:cxn>
                  <a:cxn ang="0">
                    <a:pos x="280" y="4"/>
                  </a:cxn>
                  <a:cxn ang="0">
                    <a:pos x="235" y="0"/>
                  </a:cxn>
                  <a:cxn ang="0">
                    <a:pos x="193" y="4"/>
                  </a:cxn>
                  <a:cxn ang="0">
                    <a:pos x="151" y="4"/>
                  </a:cxn>
                  <a:cxn ang="0">
                    <a:pos x="111" y="10"/>
                  </a:cxn>
                  <a:cxn ang="0">
                    <a:pos x="72" y="17"/>
                  </a:cxn>
                  <a:cxn ang="0">
                    <a:pos x="32" y="23"/>
                  </a:cxn>
                  <a:cxn ang="0">
                    <a:pos x="0" y="32"/>
                  </a:cxn>
                  <a:cxn ang="0">
                    <a:pos x="3" y="46"/>
                  </a:cxn>
                  <a:cxn ang="0">
                    <a:pos x="7" y="59"/>
                  </a:cxn>
                  <a:cxn ang="0">
                    <a:pos x="9" y="72"/>
                  </a:cxn>
                  <a:cxn ang="0">
                    <a:pos x="16" y="85"/>
                  </a:cxn>
                  <a:cxn ang="0">
                    <a:pos x="19" y="98"/>
                  </a:cxn>
                  <a:cxn ang="0">
                    <a:pos x="22" y="111"/>
                  </a:cxn>
                  <a:cxn ang="0">
                    <a:pos x="26" y="125"/>
                  </a:cxn>
                  <a:cxn ang="0">
                    <a:pos x="32" y="138"/>
                  </a:cxn>
                </a:cxnLst>
                <a:rect l="0" t="0" r="r" b="b"/>
                <a:pathLst>
                  <a:path w="329" h="138">
                    <a:moveTo>
                      <a:pt x="32" y="138"/>
                    </a:moveTo>
                    <a:lnTo>
                      <a:pt x="66" y="131"/>
                    </a:lnTo>
                    <a:lnTo>
                      <a:pt x="100" y="125"/>
                    </a:lnTo>
                    <a:lnTo>
                      <a:pt x="136" y="117"/>
                    </a:lnTo>
                    <a:lnTo>
                      <a:pt x="170" y="114"/>
                    </a:lnTo>
                    <a:lnTo>
                      <a:pt x="206" y="114"/>
                    </a:lnTo>
                    <a:lnTo>
                      <a:pt x="242" y="111"/>
                    </a:lnTo>
                    <a:lnTo>
                      <a:pt x="280" y="111"/>
                    </a:lnTo>
                    <a:lnTo>
                      <a:pt x="316" y="114"/>
                    </a:lnTo>
                    <a:lnTo>
                      <a:pt x="320" y="102"/>
                    </a:lnTo>
                    <a:lnTo>
                      <a:pt x="320" y="85"/>
                    </a:lnTo>
                    <a:lnTo>
                      <a:pt x="323" y="72"/>
                    </a:lnTo>
                    <a:lnTo>
                      <a:pt x="323" y="59"/>
                    </a:lnTo>
                    <a:lnTo>
                      <a:pt x="323" y="46"/>
                    </a:lnTo>
                    <a:lnTo>
                      <a:pt x="327" y="32"/>
                    </a:lnTo>
                    <a:lnTo>
                      <a:pt x="327" y="19"/>
                    </a:lnTo>
                    <a:lnTo>
                      <a:pt x="329" y="6"/>
                    </a:lnTo>
                    <a:lnTo>
                      <a:pt x="280" y="4"/>
                    </a:lnTo>
                    <a:lnTo>
                      <a:pt x="235" y="0"/>
                    </a:lnTo>
                    <a:lnTo>
                      <a:pt x="193" y="4"/>
                    </a:lnTo>
                    <a:lnTo>
                      <a:pt x="151" y="4"/>
                    </a:lnTo>
                    <a:lnTo>
                      <a:pt x="111" y="10"/>
                    </a:lnTo>
                    <a:lnTo>
                      <a:pt x="72" y="17"/>
                    </a:lnTo>
                    <a:lnTo>
                      <a:pt x="32" y="23"/>
                    </a:lnTo>
                    <a:lnTo>
                      <a:pt x="0" y="32"/>
                    </a:lnTo>
                    <a:lnTo>
                      <a:pt x="3" y="46"/>
                    </a:lnTo>
                    <a:lnTo>
                      <a:pt x="7" y="59"/>
                    </a:lnTo>
                    <a:lnTo>
                      <a:pt x="9" y="72"/>
                    </a:lnTo>
                    <a:lnTo>
                      <a:pt x="16" y="85"/>
                    </a:lnTo>
                    <a:lnTo>
                      <a:pt x="19" y="98"/>
                    </a:lnTo>
                    <a:lnTo>
                      <a:pt x="22" y="111"/>
                    </a:lnTo>
                    <a:lnTo>
                      <a:pt x="26" y="125"/>
                    </a:lnTo>
                    <a:lnTo>
                      <a:pt x="32" y="138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7" name="Freeform 439"/>
              <p:cNvSpPr>
                <a:spLocks noEditPoints="1"/>
              </p:cNvSpPr>
              <p:nvPr/>
            </p:nvSpPr>
            <p:spPr bwMode="auto">
              <a:xfrm>
                <a:off x="2417" y="2935"/>
                <a:ext cx="87" cy="39"/>
              </a:xfrm>
              <a:custGeom>
                <a:avLst/>
                <a:gdLst/>
                <a:ahLst/>
                <a:cxnLst>
                  <a:cxn ang="0">
                    <a:pos x="41" y="137"/>
                  </a:cxn>
                  <a:cxn ang="0">
                    <a:pos x="73" y="130"/>
                  </a:cxn>
                  <a:cxn ang="0">
                    <a:pos x="73" y="130"/>
                  </a:cxn>
                  <a:cxn ang="0">
                    <a:pos x="109" y="124"/>
                  </a:cxn>
                  <a:cxn ang="0">
                    <a:pos x="145" y="117"/>
                  </a:cxn>
                  <a:cxn ang="0">
                    <a:pos x="146" y="117"/>
                  </a:cxn>
                  <a:cxn ang="0">
                    <a:pos x="179" y="115"/>
                  </a:cxn>
                  <a:cxn ang="0">
                    <a:pos x="180" y="115"/>
                  </a:cxn>
                  <a:cxn ang="0">
                    <a:pos x="216" y="130"/>
                  </a:cxn>
                  <a:cxn ang="0">
                    <a:pos x="215" y="115"/>
                  </a:cxn>
                  <a:cxn ang="0">
                    <a:pos x="251" y="111"/>
                  </a:cxn>
                  <a:cxn ang="0">
                    <a:pos x="252" y="111"/>
                  </a:cxn>
                  <a:cxn ang="0">
                    <a:pos x="290" y="111"/>
                  </a:cxn>
                  <a:cxn ang="0">
                    <a:pos x="292" y="111"/>
                  </a:cxn>
                  <a:cxn ang="0">
                    <a:pos x="334" y="124"/>
                  </a:cxn>
                  <a:cxn ang="0">
                    <a:pos x="319" y="120"/>
                  </a:cxn>
                  <a:cxn ang="0">
                    <a:pos x="338" y="110"/>
                  </a:cxn>
                  <a:cxn ang="0">
                    <a:pos x="321" y="110"/>
                  </a:cxn>
                  <a:cxn ang="0">
                    <a:pos x="321" y="93"/>
                  </a:cxn>
                  <a:cxn ang="0">
                    <a:pos x="321" y="91"/>
                  </a:cxn>
                  <a:cxn ang="0">
                    <a:pos x="341" y="80"/>
                  </a:cxn>
                  <a:cxn ang="0">
                    <a:pos x="325" y="80"/>
                  </a:cxn>
                  <a:cxn ang="0">
                    <a:pos x="325" y="67"/>
                  </a:cxn>
                  <a:cxn ang="0">
                    <a:pos x="325" y="54"/>
                  </a:cxn>
                  <a:cxn ang="0">
                    <a:pos x="325" y="52"/>
                  </a:cxn>
                  <a:cxn ang="0">
                    <a:pos x="344" y="40"/>
                  </a:cxn>
                  <a:cxn ang="0">
                    <a:pos x="328" y="40"/>
                  </a:cxn>
                  <a:cxn ang="0">
                    <a:pos x="328" y="27"/>
                  </a:cxn>
                  <a:cxn ang="0">
                    <a:pos x="328" y="26"/>
                  </a:cxn>
                  <a:cxn ang="0">
                    <a:pos x="341" y="7"/>
                  </a:cxn>
                  <a:cxn ang="0">
                    <a:pos x="339" y="23"/>
                  </a:cxn>
                  <a:cxn ang="0">
                    <a:pos x="290" y="19"/>
                  </a:cxn>
                  <a:cxn ang="0">
                    <a:pos x="290" y="19"/>
                  </a:cxn>
                  <a:cxn ang="0">
                    <a:pos x="244" y="0"/>
                  </a:cxn>
                  <a:cxn ang="0">
                    <a:pos x="245" y="16"/>
                  </a:cxn>
                  <a:cxn ang="0">
                    <a:pos x="203" y="19"/>
                  </a:cxn>
                  <a:cxn ang="0">
                    <a:pos x="158" y="3"/>
                  </a:cxn>
                  <a:cxn ang="0">
                    <a:pos x="162" y="19"/>
                  </a:cxn>
                  <a:cxn ang="0">
                    <a:pos x="122" y="26"/>
                  </a:cxn>
                  <a:cxn ang="0">
                    <a:pos x="83" y="32"/>
                  </a:cxn>
                  <a:cxn ang="0">
                    <a:pos x="40" y="23"/>
                  </a:cxn>
                  <a:cxn ang="0">
                    <a:pos x="45" y="39"/>
                  </a:cxn>
                  <a:cxn ang="0">
                    <a:pos x="2" y="43"/>
                  </a:cxn>
                  <a:cxn ang="0">
                    <a:pos x="18" y="39"/>
                  </a:cxn>
                  <a:cxn ang="0">
                    <a:pos x="20" y="52"/>
                  </a:cxn>
                  <a:cxn ang="0">
                    <a:pos x="24" y="64"/>
                  </a:cxn>
                  <a:cxn ang="0">
                    <a:pos x="13" y="84"/>
                  </a:cxn>
                  <a:cxn ang="0">
                    <a:pos x="27" y="76"/>
                  </a:cxn>
                  <a:cxn ang="0">
                    <a:pos x="33" y="89"/>
                  </a:cxn>
                  <a:cxn ang="0">
                    <a:pos x="35" y="91"/>
                  </a:cxn>
                  <a:cxn ang="0">
                    <a:pos x="37" y="104"/>
                  </a:cxn>
                  <a:cxn ang="0">
                    <a:pos x="41" y="117"/>
                  </a:cxn>
                  <a:cxn ang="0">
                    <a:pos x="28" y="135"/>
                  </a:cxn>
                  <a:cxn ang="0">
                    <a:pos x="44" y="129"/>
                  </a:cxn>
                </a:cxnLst>
                <a:rect l="0" t="0" r="r" b="b"/>
                <a:pathLst>
                  <a:path w="350" h="153">
                    <a:moveTo>
                      <a:pt x="41" y="137"/>
                    </a:moveTo>
                    <a:lnTo>
                      <a:pt x="73" y="130"/>
                    </a:lnTo>
                    <a:lnTo>
                      <a:pt x="77" y="147"/>
                    </a:lnTo>
                    <a:lnTo>
                      <a:pt x="44" y="153"/>
                    </a:lnTo>
                    <a:lnTo>
                      <a:pt x="41" y="137"/>
                    </a:lnTo>
                    <a:close/>
                    <a:moveTo>
                      <a:pt x="73" y="130"/>
                    </a:moveTo>
                    <a:lnTo>
                      <a:pt x="72" y="131"/>
                    </a:lnTo>
                    <a:lnTo>
                      <a:pt x="73" y="130"/>
                    </a:lnTo>
                    <a:lnTo>
                      <a:pt x="76" y="139"/>
                    </a:lnTo>
                    <a:lnTo>
                      <a:pt x="73" y="130"/>
                    </a:lnTo>
                    <a:close/>
                    <a:moveTo>
                      <a:pt x="73" y="130"/>
                    </a:moveTo>
                    <a:lnTo>
                      <a:pt x="109" y="124"/>
                    </a:lnTo>
                    <a:lnTo>
                      <a:pt x="113" y="140"/>
                    </a:lnTo>
                    <a:lnTo>
                      <a:pt x="77" y="147"/>
                    </a:lnTo>
                    <a:lnTo>
                      <a:pt x="73" y="130"/>
                    </a:lnTo>
                    <a:close/>
                    <a:moveTo>
                      <a:pt x="109" y="124"/>
                    </a:moveTo>
                    <a:lnTo>
                      <a:pt x="145" y="117"/>
                    </a:lnTo>
                    <a:lnTo>
                      <a:pt x="148" y="134"/>
                    </a:lnTo>
                    <a:lnTo>
                      <a:pt x="113" y="140"/>
                    </a:lnTo>
                    <a:lnTo>
                      <a:pt x="109" y="124"/>
                    </a:lnTo>
                    <a:close/>
                    <a:moveTo>
                      <a:pt x="145" y="117"/>
                    </a:moveTo>
                    <a:lnTo>
                      <a:pt x="146" y="117"/>
                    </a:lnTo>
                    <a:lnTo>
                      <a:pt x="146" y="117"/>
                    </a:lnTo>
                    <a:lnTo>
                      <a:pt x="146" y="125"/>
                    </a:lnTo>
                    <a:lnTo>
                      <a:pt x="145" y="117"/>
                    </a:lnTo>
                    <a:close/>
                    <a:moveTo>
                      <a:pt x="146" y="117"/>
                    </a:moveTo>
                    <a:lnTo>
                      <a:pt x="179" y="115"/>
                    </a:lnTo>
                    <a:lnTo>
                      <a:pt x="180" y="130"/>
                    </a:lnTo>
                    <a:lnTo>
                      <a:pt x="148" y="134"/>
                    </a:lnTo>
                    <a:lnTo>
                      <a:pt x="146" y="117"/>
                    </a:lnTo>
                    <a:close/>
                    <a:moveTo>
                      <a:pt x="179" y="115"/>
                    </a:moveTo>
                    <a:lnTo>
                      <a:pt x="180" y="115"/>
                    </a:lnTo>
                    <a:lnTo>
                      <a:pt x="180" y="115"/>
                    </a:lnTo>
                    <a:lnTo>
                      <a:pt x="180" y="122"/>
                    </a:lnTo>
                    <a:lnTo>
                      <a:pt x="179" y="115"/>
                    </a:lnTo>
                    <a:close/>
                    <a:moveTo>
                      <a:pt x="180" y="115"/>
                    </a:moveTo>
                    <a:lnTo>
                      <a:pt x="216" y="115"/>
                    </a:lnTo>
                    <a:lnTo>
                      <a:pt x="216" y="130"/>
                    </a:lnTo>
                    <a:lnTo>
                      <a:pt x="180" y="130"/>
                    </a:lnTo>
                    <a:lnTo>
                      <a:pt x="180" y="115"/>
                    </a:lnTo>
                    <a:close/>
                    <a:moveTo>
                      <a:pt x="216" y="130"/>
                    </a:moveTo>
                    <a:lnTo>
                      <a:pt x="216" y="130"/>
                    </a:lnTo>
                    <a:lnTo>
                      <a:pt x="216" y="130"/>
                    </a:lnTo>
                    <a:lnTo>
                      <a:pt x="216" y="122"/>
                    </a:lnTo>
                    <a:lnTo>
                      <a:pt x="216" y="130"/>
                    </a:lnTo>
                    <a:close/>
                    <a:moveTo>
                      <a:pt x="215" y="115"/>
                    </a:moveTo>
                    <a:lnTo>
                      <a:pt x="251" y="111"/>
                    </a:lnTo>
                    <a:lnTo>
                      <a:pt x="252" y="128"/>
                    </a:lnTo>
                    <a:lnTo>
                      <a:pt x="216" y="130"/>
                    </a:lnTo>
                    <a:lnTo>
                      <a:pt x="215" y="115"/>
                    </a:lnTo>
                    <a:close/>
                    <a:moveTo>
                      <a:pt x="251" y="111"/>
                    </a:moveTo>
                    <a:lnTo>
                      <a:pt x="252" y="111"/>
                    </a:lnTo>
                    <a:lnTo>
                      <a:pt x="252" y="111"/>
                    </a:lnTo>
                    <a:lnTo>
                      <a:pt x="252" y="119"/>
                    </a:lnTo>
                    <a:lnTo>
                      <a:pt x="251" y="111"/>
                    </a:lnTo>
                    <a:close/>
                    <a:moveTo>
                      <a:pt x="252" y="111"/>
                    </a:moveTo>
                    <a:lnTo>
                      <a:pt x="290" y="111"/>
                    </a:lnTo>
                    <a:lnTo>
                      <a:pt x="290" y="128"/>
                    </a:lnTo>
                    <a:lnTo>
                      <a:pt x="252" y="128"/>
                    </a:lnTo>
                    <a:lnTo>
                      <a:pt x="252" y="111"/>
                    </a:lnTo>
                    <a:close/>
                    <a:moveTo>
                      <a:pt x="290" y="111"/>
                    </a:moveTo>
                    <a:lnTo>
                      <a:pt x="290" y="111"/>
                    </a:lnTo>
                    <a:lnTo>
                      <a:pt x="292" y="111"/>
                    </a:lnTo>
                    <a:lnTo>
                      <a:pt x="290" y="119"/>
                    </a:lnTo>
                    <a:lnTo>
                      <a:pt x="290" y="111"/>
                    </a:lnTo>
                    <a:close/>
                    <a:moveTo>
                      <a:pt x="292" y="111"/>
                    </a:moveTo>
                    <a:lnTo>
                      <a:pt x="328" y="115"/>
                    </a:lnTo>
                    <a:lnTo>
                      <a:pt x="325" y="130"/>
                    </a:lnTo>
                    <a:lnTo>
                      <a:pt x="289" y="128"/>
                    </a:lnTo>
                    <a:lnTo>
                      <a:pt x="292" y="111"/>
                    </a:lnTo>
                    <a:close/>
                    <a:moveTo>
                      <a:pt x="334" y="124"/>
                    </a:moveTo>
                    <a:lnTo>
                      <a:pt x="333" y="131"/>
                    </a:lnTo>
                    <a:lnTo>
                      <a:pt x="325" y="130"/>
                    </a:lnTo>
                    <a:lnTo>
                      <a:pt x="326" y="122"/>
                    </a:lnTo>
                    <a:lnTo>
                      <a:pt x="334" y="124"/>
                    </a:lnTo>
                    <a:close/>
                    <a:moveTo>
                      <a:pt x="319" y="120"/>
                    </a:moveTo>
                    <a:lnTo>
                      <a:pt x="321" y="107"/>
                    </a:lnTo>
                    <a:lnTo>
                      <a:pt x="338" y="111"/>
                    </a:lnTo>
                    <a:lnTo>
                      <a:pt x="334" y="124"/>
                    </a:lnTo>
                    <a:lnTo>
                      <a:pt x="319" y="120"/>
                    </a:lnTo>
                    <a:close/>
                    <a:moveTo>
                      <a:pt x="338" y="110"/>
                    </a:moveTo>
                    <a:lnTo>
                      <a:pt x="338" y="110"/>
                    </a:lnTo>
                    <a:lnTo>
                      <a:pt x="338" y="111"/>
                    </a:lnTo>
                    <a:lnTo>
                      <a:pt x="330" y="110"/>
                    </a:lnTo>
                    <a:lnTo>
                      <a:pt x="338" y="110"/>
                    </a:lnTo>
                    <a:close/>
                    <a:moveTo>
                      <a:pt x="321" y="110"/>
                    </a:moveTo>
                    <a:lnTo>
                      <a:pt x="321" y="93"/>
                    </a:lnTo>
                    <a:lnTo>
                      <a:pt x="338" y="93"/>
                    </a:lnTo>
                    <a:lnTo>
                      <a:pt x="338" y="110"/>
                    </a:lnTo>
                    <a:lnTo>
                      <a:pt x="321" y="110"/>
                    </a:lnTo>
                    <a:close/>
                    <a:moveTo>
                      <a:pt x="321" y="93"/>
                    </a:moveTo>
                    <a:lnTo>
                      <a:pt x="321" y="91"/>
                    </a:lnTo>
                    <a:lnTo>
                      <a:pt x="321" y="91"/>
                    </a:lnTo>
                    <a:lnTo>
                      <a:pt x="330" y="93"/>
                    </a:lnTo>
                    <a:lnTo>
                      <a:pt x="321" y="93"/>
                    </a:lnTo>
                    <a:close/>
                    <a:moveTo>
                      <a:pt x="321" y="91"/>
                    </a:moveTo>
                    <a:lnTo>
                      <a:pt x="325" y="77"/>
                    </a:lnTo>
                    <a:lnTo>
                      <a:pt x="341" y="81"/>
                    </a:lnTo>
                    <a:lnTo>
                      <a:pt x="338" y="95"/>
                    </a:lnTo>
                    <a:lnTo>
                      <a:pt x="321" y="91"/>
                    </a:lnTo>
                    <a:close/>
                    <a:moveTo>
                      <a:pt x="341" y="80"/>
                    </a:moveTo>
                    <a:lnTo>
                      <a:pt x="341" y="81"/>
                    </a:lnTo>
                    <a:lnTo>
                      <a:pt x="341" y="81"/>
                    </a:lnTo>
                    <a:lnTo>
                      <a:pt x="333" y="80"/>
                    </a:lnTo>
                    <a:lnTo>
                      <a:pt x="341" y="80"/>
                    </a:lnTo>
                    <a:close/>
                    <a:moveTo>
                      <a:pt x="325" y="80"/>
                    </a:moveTo>
                    <a:lnTo>
                      <a:pt x="325" y="67"/>
                    </a:lnTo>
                    <a:lnTo>
                      <a:pt x="341" y="67"/>
                    </a:lnTo>
                    <a:lnTo>
                      <a:pt x="341" y="80"/>
                    </a:lnTo>
                    <a:lnTo>
                      <a:pt x="325" y="80"/>
                    </a:lnTo>
                    <a:close/>
                    <a:moveTo>
                      <a:pt x="325" y="67"/>
                    </a:moveTo>
                    <a:lnTo>
                      <a:pt x="325" y="54"/>
                    </a:lnTo>
                    <a:lnTo>
                      <a:pt x="341" y="54"/>
                    </a:lnTo>
                    <a:lnTo>
                      <a:pt x="341" y="67"/>
                    </a:lnTo>
                    <a:lnTo>
                      <a:pt x="325" y="67"/>
                    </a:lnTo>
                    <a:close/>
                    <a:moveTo>
                      <a:pt x="325" y="54"/>
                    </a:moveTo>
                    <a:lnTo>
                      <a:pt x="325" y="53"/>
                    </a:lnTo>
                    <a:lnTo>
                      <a:pt x="325" y="52"/>
                    </a:lnTo>
                    <a:lnTo>
                      <a:pt x="333" y="54"/>
                    </a:lnTo>
                    <a:lnTo>
                      <a:pt x="325" y="54"/>
                    </a:lnTo>
                    <a:close/>
                    <a:moveTo>
                      <a:pt x="325" y="52"/>
                    </a:moveTo>
                    <a:lnTo>
                      <a:pt x="328" y="39"/>
                    </a:lnTo>
                    <a:lnTo>
                      <a:pt x="344" y="43"/>
                    </a:lnTo>
                    <a:lnTo>
                      <a:pt x="341" y="55"/>
                    </a:lnTo>
                    <a:lnTo>
                      <a:pt x="325" y="52"/>
                    </a:lnTo>
                    <a:close/>
                    <a:moveTo>
                      <a:pt x="344" y="40"/>
                    </a:moveTo>
                    <a:lnTo>
                      <a:pt x="344" y="41"/>
                    </a:lnTo>
                    <a:lnTo>
                      <a:pt x="344" y="43"/>
                    </a:lnTo>
                    <a:lnTo>
                      <a:pt x="337" y="40"/>
                    </a:lnTo>
                    <a:lnTo>
                      <a:pt x="344" y="40"/>
                    </a:lnTo>
                    <a:close/>
                    <a:moveTo>
                      <a:pt x="328" y="40"/>
                    </a:moveTo>
                    <a:lnTo>
                      <a:pt x="328" y="27"/>
                    </a:lnTo>
                    <a:lnTo>
                      <a:pt x="344" y="27"/>
                    </a:lnTo>
                    <a:lnTo>
                      <a:pt x="344" y="40"/>
                    </a:lnTo>
                    <a:lnTo>
                      <a:pt x="328" y="40"/>
                    </a:lnTo>
                    <a:close/>
                    <a:moveTo>
                      <a:pt x="328" y="27"/>
                    </a:moveTo>
                    <a:lnTo>
                      <a:pt x="328" y="27"/>
                    </a:lnTo>
                    <a:lnTo>
                      <a:pt x="328" y="26"/>
                    </a:lnTo>
                    <a:lnTo>
                      <a:pt x="337" y="27"/>
                    </a:lnTo>
                    <a:lnTo>
                      <a:pt x="328" y="27"/>
                    </a:lnTo>
                    <a:close/>
                    <a:moveTo>
                      <a:pt x="328" y="26"/>
                    </a:moveTo>
                    <a:lnTo>
                      <a:pt x="332" y="13"/>
                    </a:lnTo>
                    <a:lnTo>
                      <a:pt x="347" y="17"/>
                    </a:lnTo>
                    <a:lnTo>
                      <a:pt x="344" y="30"/>
                    </a:lnTo>
                    <a:lnTo>
                      <a:pt x="328" y="26"/>
                    </a:lnTo>
                    <a:close/>
                    <a:moveTo>
                      <a:pt x="341" y="7"/>
                    </a:moveTo>
                    <a:lnTo>
                      <a:pt x="350" y="7"/>
                    </a:lnTo>
                    <a:lnTo>
                      <a:pt x="347" y="17"/>
                    </a:lnTo>
                    <a:lnTo>
                      <a:pt x="339" y="14"/>
                    </a:lnTo>
                    <a:lnTo>
                      <a:pt x="341" y="7"/>
                    </a:lnTo>
                    <a:close/>
                    <a:moveTo>
                      <a:pt x="339" y="23"/>
                    </a:moveTo>
                    <a:lnTo>
                      <a:pt x="290" y="19"/>
                    </a:lnTo>
                    <a:lnTo>
                      <a:pt x="290" y="3"/>
                    </a:lnTo>
                    <a:lnTo>
                      <a:pt x="341" y="7"/>
                    </a:lnTo>
                    <a:lnTo>
                      <a:pt x="339" y="23"/>
                    </a:lnTo>
                    <a:close/>
                    <a:moveTo>
                      <a:pt x="290" y="19"/>
                    </a:moveTo>
                    <a:lnTo>
                      <a:pt x="289" y="19"/>
                    </a:lnTo>
                    <a:lnTo>
                      <a:pt x="290" y="19"/>
                    </a:lnTo>
                    <a:lnTo>
                      <a:pt x="290" y="12"/>
                    </a:lnTo>
                    <a:lnTo>
                      <a:pt x="290" y="19"/>
                    </a:lnTo>
                    <a:close/>
                    <a:moveTo>
                      <a:pt x="290" y="19"/>
                    </a:moveTo>
                    <a:lnTo>
                      <a:pt x="244" y="16"/>
                    </a:lnTo>
                    <a:lnTo>
                      <a:pt x="245" y="0"/>
                    </a:lnTo>
                    <a:lnTo>
                      <a:pt x="290" y="3"/>
                    </a:lnTo>
                    <a:lnTo>
                      <a:pt x="290" y="19"/>
                    </a:lnTo>
                    <a:close/>
                    <a:moveTo>
                      <a:pt x="244" y="0"/>
                    </a:moveTo>
                    <a:lnTo>
                      <a:pt x="244" y="0"/>
                    </a:lnTo>
                    <a:lnTo>
                      <a:pt x="245" y="0"/>
                    </a:lnTo>
                    <a:lnTo>
                      <a:pt x="245" y="8"/>
                    </a:lnTo>
                    <a:lnTo>
                      <a:pt x="244" y="0"/>
                    </a:lnTo>
                    <a:close/>
                    <a:moveTo>
                      <a:pt x="245" y="16"/>
                    </a:moveTo>
                    <a:lnTo>
                      <a:pt x="203" y="19"/>
                    </a:lnTo>
                    <a:lnTo>
                      <a:pt x="202" y="3"/>
                    </a:lnTo>
                    <a:lnTo>
                      <a:pt x="244" y="0"/>
                    </a:lnTo>
                    <a:lnTo>
                      <a:pt x="245" y="16"/>
                    </a:lnTo>
                    <a:close/>
                    <a:moveTo>
                      <a:pt x="203" y="19"/>
                    </a:moveTo>
                    <a:lnTo>
                      <a:pt x="203" y="19"/>
                    </a:lnTo>
                    <a:lnTo>
                      <a:pt x="203" y="12"/>
                    </a:lnTo>
                    <a:lnTo>
                      <a:pt x="203" y="19"/>
                    </a:lnTo>
                    <a:close/>
                    <a:moveTo>
                      <a:pt x="203" y="19"/>
                    </a:moveTo>
                    <a:lnTo>
                      <a:pt x="161" y="19"/>
                    </a:lnTo>
                    <a:lnTo>
                      <a:pt x="161" y="3"/>
                    </a:lnTo>
                    <a:lnTo>
                      <a:pt x="203" y="3"/>
                    </a:lnTo>
                    <a:lnTo>
                      <a:pt x="203" y="19"/>
                    </a:lnTo>
                    <a:close/>
                    <a:moveTo>
                      <a:pt x="158" y="3"/>
                    </a:moveTo>
                    <a:lnTo>
                      <a:pt x="159" y="3"/>
                    </a:lnTo>
                    <a:lnTo>
                      <a:pt x="161" y="3"/>
                    </a:lnTo>
                    <a:lnTo>
                      <a:pt x="161" y="12"/>
                    </a:lnTo>
                    <a:lnTo>
                      <a:pt x="158" y="3"/>
                    </a:lnTo>
                    <a:close/>
                    <a:moveTo>
                      <a:pt x="162" y="19"/>
                    </a:moveTo>
                    <a:lnTo>
                      <a:pt x="122" y="26"/>
                    </a:lnTo>
                    <a:lnTo>
                      <a:pt x="119" y="9"/>
                    </a:lnTo>
                    <a:lnTo>
                      <a:pt x="158" y="3"/>
                    </a:lnTo>
                    <a:lnTo>
                      <a:pt x="162" y="19"/>
                    </a:lnTo>
                    <a:close/>
                    <a:moveTo>
                      <a:pt x="122" y="26"/>
                    </a:moveTo>
                    <a:lnTo>
                      <a:pt x="83" y="32"/>
                    </a:lnTo>
                    <a:lnTo>
                      <a:pt x="81" y="17"/>
                    </a:lnTo>
                    <a:lnTo>
                      <a:pt x="119" y="9"/>
                    </a:lnTo>
                    <a:lnTo>
                      <a:pt x="122" y="26"/>
                    </a:lnTo>
                    <a:close/>
                    <a:moveTo>
                      <a:pt x="83" y="32"/>
                    </a:moveTo>
                    <a:lnTo>
                      <a:pt x="44" y="39"/>
                    </a:lnTo>
                    <a:lnTo>
                      <a:pt x="41" y="23"/>
                    </a:lnTo>
                    <a:lnTo>
                      <a:pt x="81" y="17"/>
                    </a:lnTo>
                    <a:lnTo>
                      <a:pt x="83" y="32"/>
                    </a:lnTo>
                    <a:close/>
                    <a:moveTo>
                      <a:pt x="40" y="23"/>
                    </a:moveTo>
                    <a:lnTo>
                      <a:pt x="41" y="23"/>
                    </a:lnTo>
                    <a:lnTo>
                      <a:pt x="41" y="23"/>
                    </a:lnTo>
                    <a:lnTo>
                      <a:pt x="42" y="31"/>
                    </a:lnTo>
                    <a:lnTo>
                      <a:pt x="40" y="23"/>
                    </a:lnTo>
                    <a:close/>
                    <a:moveTo>
                      <a:pt x="45" y="39"/>
                    </a:moveTo>
                    <a:lnTo>
                      <a:pt x="13" y="49"/>
                    </a:lnTo>
                    <a:lnTo>
                      <a:pt x="8" y="32"/>
                    </a:lnTo>
                    <a:lnTo>
                      <a:pt x="40" y="23"/>
                    </a:lnTo>
                    <a:lnTo>
                      <a:pt x="45" y="39"/>
                    </a:lnTo>
                    <a:close/>
                    <a:moveTo>
                      <a:pt x="2" y="43"/>
                    </a:moveTo>
                    <a:lnTo>
                      <a:pt x="0" y="35"/>
                    </a:lnTo>
                    <a:lnTo>
                      <a:pt x="8" y="32"/>
                    </a:lnTo>
                    <a:lnTo>
                      <a:pt x="10" y="40"/>
                    </a:lnTo>
                    <a:lnTo>
                      <a:pt x="2" y="43"/>
                    </a:lnTo>
                    <a:close/>
                    <a:moveTo>
                      <a:pt x="18" y="39"/>
                    </a:moveTo>
                    <a:lnTo>
                      <a:pt x="20" y="52"/>
                    </a:lnTo>
                    <a:lnTo>
                      <a:pt x="5" y="55"/>
                    </a:lnTo>
                    <a:lnTo>
                      <a:pt x="2" y="43"/>
                    </a:lnTo>
                    <a:lnTo>
                      <a:pt x="18" y="39"/>
                    </a:lnTo>
                    <a:close/>
                    <a:moveTo>
                      <a:pt x="20" y="52"/>
                    </a:moveTo>
                    <a:lnTo>
                      <a:pt x="24" y="64"/>
                    </a:lnTo>
                    <a:lnTo>
                      <a:pt x="9" y="68"/>
                    </a:lnTo>
                    <a:lnTo>
                      <a:pt x="5" y="55"/>
                    </a:lnTo>
                    <a:lnTo>
                      <a:pt x="20" y="52"/>
                    </a:lnTo>
                    <a:close/>
                    <a:moveTo>
                      <a:pt x="24" y="64"/>
                    </a:moveTo>
                    <a:lnTo>
                      <a:pt x="27" y="77"/>
                    </a:lnTo>
                    <a:lnTo>
                      <a:pt x="11" y="81"/>
                    </a:lnTo>
                    <a:lnTo>
                      <a:pt x="9" y="68"/>
                    </a:lnTo>
                    <a:lnTo>
                      <a:pt x="24" y="64"/>
                    </a:lnTo>
                    <a:close/>
                    <a:moveTo>
                      <a:pt x="13" y="84"/>
                    </a:moveTo>
                    <a:lnTo>
                      <a:pt x="11" y="82"/>
                    </a:lnTo>
                    <a:lnTo>
                      <a:pt x="11" y="81"/>
                    </a:lnTo>
                    <a:lnTo>
                      <a:pt x="19" y="80"/>
                    </a:lnTo>
                    <a:lnTo>
                      <a:pt x="13" y="84"/>
                    </a:lnTo>
                    <a:close/>
                    <a:moveTo>
                      <a:pt x="27" y="76"/>
                    </a:moveTo>
                    <a:lnTo>
                      <a:pt x="33" y="89"/>
                    </a:lnTo>
                    <a:lnTo>
                      <a:pt x="19" y="97"/>
                    </a:lnTo>
                    <a:lnTo>
                      <a:pt x="13" y="84"/>
                    </a:lnTo>
                    <a:lnTo>
                      <a:pt x="27" y="76"/>
                    </a:lnTo>
                    <a:close/>
                    <a:moveTo>
                      <a:pt x="33" y="89"/>
                    </a:moveTo>
                    <a:lnTo>
                      <a:pt x="33" y="90"/>
                    </a:lnTo>
                    <a:lnTo>
                      <a:pt x="35" y="91"/>
                    </a:lnTo>
                    <a:lnTo>
                      <a:pt x="26" y="93"/>
                    </a:lnTo>
                    <a:lnTo>
                      <a:pt x="33" y="89"/>
                    </a:lnTo>
                    <a:close/>
                    <a:moveTo>
                      <a:pt x="35" y="91"/>
                    </a:moveTo>
                    <a:lnTo>
                      <a:pt x="37" y="104"/>
                    </a:lnTo>
                    <a:lnTo>
                      <a:pt x="22" y="108"/>
                    </a:lnTo>
                    <a:lnTo>
                      <a:pt x="18" y="95"/>
                    </a:lnTo>
                    <a:lnTo>
                      <a:pt x="35" y="91"/>
                    </a:lnTo>
                    <a:close/>
                    <a:moveTo>
                      <a:pt x="37" y="104"/>
                    </a:moveTo>
                    <a:lnTo>
                      <a:pt x="41" y="117"/>
                    </a:lnTo>
                    <a:lnTo>
                      <a:pt x="24" y="121"/>
                    </a:lnTo>
                    <a:lnTo>
                      <a:pt x="22" y="108"/>
                    </a:lnTo>
                    <a:lnTo>
                      <a:pt x="37" y="104"/>
                    </a:lnTo>
                    <a:close/>
                    <a:moveTo>
                      <a:pt x="41" y="117"/>
                    </a:moveTo>
                    <a:lnTo>
                      <a:pt x="44" y="130"/>
                    </a:lnTo>
                    <a:lnTo>
                      <a:pt x="28" y="134"/>
                    </a:lnTo>
                    <a:lnTo>
                      <a:pt x="24" y="121"/>
                    </a:lnTo>
                    <a:lnTo>
                      <a:pt x="41" y="117"/>
                    </a:lnTo>
                    <a:close/>
                    <a:moveTo>
                      <a:pt x="28" y="135"/>
                    </a:moveTo>
                    <a:lnTo>
                      <a:pt x="28" y="135"/>
                    </a:lnTo>
                    <a:lnTo>
                      <a:pt x="28" y="134"/>
                    </a:lnTo>
                    <a:lnTo>
                      <a:pt x="36" y="133"/>
                    </a:lnTo>
                    <a:lnTo>
                      <a:pt x="28" y="135"/>
                    </a:lnTo>
                    <a:close/>
                    <a:moveTo>
                      <a:pt x="44" y="129"/>
                    </a:moveTo>
                    <a:lnTo>
                      <a:pt x="50" y="142"/>
                    </a:lnTo>
                    <a:lnTo>
                      <a:pt x="35" y="149"/>
                    </a:lnTo>
                    <a:lnTo>
                      <a:pt x="28" y="135"/>
                    </a:lnTo>
                    <a:lnTo>
                      <a:pt x="44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8" name="Freeform 440"/>
              <p:cNvSpPr>
                <a:spLocks/>
              </p:cNvSpPr>
              <p:nvPr/>
            </p:nvSpPr>
            <p:spPr bwMode="auto">
              <a:xfrm>
                <a:off x="1868" y="2895"/>
                <a:ext cx="44" cy="5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19"/>
                  </a:cxn>
                  <a:cxn ang="0">
                    <a:pos x="0" y="36"/>
                  </a:cxn>
                  <a:cxn ang="0">
                    <a:pos x="3" y="55"/>
                  </a:cxn>
                  <a:cxn ang="0">
                    <a:pos x="7" y="72"/>
                  </a:cxn>
                  <a:cxn ang="0">
                    <a:pos x="13" y="89"/>
                  </a:cxn>
                  <a:cxn ang="0">
                    <a:pos x="20" y="104"/>
                  </a:cxn>
                  <a:cxn ang="0">
                    <a:pos x="26" y="121"/>
                  </a:cxn>
                  <a:cxn ang="0">
                    <a:pos x="39" y="134"/>
                  </a:cxn>
                  <a:cxn ang="0">
                    <a:pos x="49" y="151"/>
                  </a:cxn>
                  <a:cxn ang="0">
                    <a:pos x="62" y="163"/>
                  </a:cxn>
                  <a:cxn ang="0">
                    <a:pos x="75" y="174"/>
                  </a:cxn>
                  <a:cxn ang="0">
                    <a:pos x="94" y="183"/>
                  </a:cxn>
                  <a:cxn ang="0">
                    <a:pos x="111" y="189"/>
                  </a:cxn>
                  <a:cxn ang="0">
                    <a:pos x="128" y="199"/>
                  </a:cxn>
                  <a:cxn ang="0">
                    <a:pos x="147" y="202"/>
                  </a:cxn>
                  <a:cxn ang="0">
                    <a:pos x="166" y="206"/>
                  </a:cxn>
                  <a:cxn ang="0">
                    <a:pos x="176" y="134"/>
                  </a:cxn>
                  <a:cxn ang="0">
                    <a:pos x="166" y="134"/>
                  </a:cxn>
                  <a:cxn ang="0">
                    <a:pos x="153" y="131"/>
                  </a:cxn>
                  <a:cxn ang="0">
                    <a:pos x="143" y="127"/>
                  </a:cxn>
                  <a:cxn ang="0">
                    <a:pos x="134" y="121"/>
                  </a:cxn>
                  <a:cxn ang="0">
                    <a:pos x="124" y="115"/>
                  </a:cxn>
                  <a:cxn ang="0">
                    <a:pos x="117" y="108"/>
                  </a:cxn>
                  <a:cxn ang="0">
                    <a:pos x="107" y="102"/>
                  </a:cxn>
                  <a:cxn ang="0">
                    <a:pos x="101" y="91"/>
                  </a:cxn>
                  <a:cxn ang="0">
                    <a:pos x="94" y="85"/>
                  </a:cxn>
                  <a:cxn ang="0">
                    <a:pos x="92" y="75"/>
                  </a:cxn>
                  <a:cxn ang="0">
                    <a:pos x="85" y="66"/>
                  </a:cxn>
                  <a:cxn ang="0">
                    <a:pos x="81" y="55"/>
                  </a:cxn>
                  <a:cxn ang="0">
                    <a:pos x="81" y="46"/>
                  </a:cxn>
                  <a:cxn ang="0">
                    <a:pos x="79" y="32"/>
                  </a:cxn>
                  <a:cxn ang="0">
                    <a:pos x="79" y="23"/>
                  </a:cxn>
                  <a:cxn ang="0">
                    <a:pos x="81" y="13"/>
                  </a:cxn>
                  <a:cxn ang="0">
                    <a:pos x="3" y="0"/>
                  </a:cxn>
                </a:cxnLst>
                <a:rect l="0" t="0" r="r" b="b"/>
                <a:pathLst>
                  <a:path w="176" h="206">
                    <a:moveTo>
                      <a:pt x="3" y="0"/>
                    </a:moveTo>
                    <a:lnTo>
                      <a:pt x="0" y="19"/>
                    </a:lnTo>
                    <a:lnTo>
                      <a:pt x="0" y="36"/>
                    </a:lnTo>
                    <a:lnTo>
                      <a:pt x="3" y="55"/>
                    </a:lnTo>
                    <a:lnTo>
                      <a:pt x="7" y="72"/>
                    </a:lnTo>
                    <a:lnTo>
                      <a:pt x="13" y="89"/>
                    </a:lnTo>
                    <a:lnTo>
                      <a:pt x="20" y="104"/>
                    </a:lnTo>
                    <a:lnTo>
                      <a:pt x="26" y="121"/>
                    </a:lnTo>
                    <a:lnTo>
                      <a:pt x="39" y="134"/>
                    </a:lnTo>
                    <a:lnTo>
                      <a:pt x="49" y="151"/>
                    </a:lnTo>
                    <a:lnTo>
                      <a:pt x="62" y="163"/>
                    </a:lnTo>
                    <a:lnTo>
                      <a:pt x="75" y="174"/>
                    </a:lnTo>
                    <a:lnTo>
                      <a:pt x="94" y="183"/>
                    </a:lnTo>
                    <a:lnTo>
                      <a:pt x="111" y="189"/>
                    </a:lnTo>
                    <a:lnTo>
                      <a:pt x="128" y="199"/>
                    </a:lnTo>
                    <a:lnTo>
                      <a:pt x="147" y="202"/>
                    </a:lnTo>
                    <a:lnTo>
                      <a:pt x="166" y="206"/>
                    </a:lnTo>
                    <a:lnTo>
                      <a:pt x="176" y="134"/>
                    </a:lnTo>
                    <a:lnTo>
                      <a:pt x="166" y="134"/>
                    </a:lnTo>
                    <a:lnTo>
                      <a:pt x="153" y="131"/>
                    </a:lnTo>
                    <a:lnTo>
                      <a:pt x="143" y="127"/>
                    </a:lnTo>
                    <a:lnTo>
                      <a:pt x="134" y="121"/>
                    </a:lnTo>
                    <a:lnTo>
                      <a:pt x="124" y="115"/>
                    </a:lnTo>
                    <a:lnTo>
                      <a:pt x="117" y="108"/>
                    </a:lnTo>
                    <a:lnTo>
                      <a:pt x="107" y="102"/>
                    </a:lnTo>
                    <a:lnTo>
                      <a:pt x="101" y="91"/>
                    </a:lnTo>
                    <a:lnTo>
                      <a:pt x="94" y="85"/>
                    </a:lnTo>
                    <a:lnTo>
                      <a:pt x="92" y="75"/>
                    </a:lnTo>
                    <a:lnTo>
                      <a:pt x="85" y="66"/>
                    </a:lnTo>
                    <a:lnTo>
                      <a:pt x="81" y="55"/>
                    </a:lnTo>
                    <a:lnTo>
                      <a:pt x="81" y="46"/>
                    </a:lnTo>
                    <a:lnTo>
                      <a:pt x="79" y="32"/>
                    </a:lnTo>
                    <a:lnTo>
                      <a:pt x="79" y="23"/>
                    </a:lnTo>
                    <a:lnTo>
                      <a:pt x="81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9" name="Freeform 441"/>
              <p:cNvSpPr>
                <a:spLocks/>
              </p:cNvSpPr>
              <p:nvPr/>
            </p:nvSpPr>
            <p:spPr bwMode="auto">
              <a:xfrm>
                <a:off x="1868" y="2857"/>
                <a:ext cx="56" cy="41"/>
              </a:xfrm>
              <a:custGeom>
                <a:avLst/>
                <a:gdLst/>
                <a:ahLst/>
                <a:cxnLst>
                  <a:cxn ang="0">
                    <a:pos x="222" y="4"/>
                  </a:cxn>
                  <a:cxn ang="0">
                    <a:pos x="203" y="0"/>
                  </a:cxn>
                  <a:cxn ang="0">
                    <a:pos x="182" y="0"/>
                  </a:cxn>
                  <a:cxn ang="0">
                    <a:pos x="163" y="4"/>
                  </a:cxn>
                  <a:cxn ang="0">
                    <a:pos x="144" y="6"/>
                  </a:cxn>
                  <a:cxn ang="0">
                    <a:pos x="127" y="10"/>
                  </a:cxn>
                  <a:cxn ang="0">
                    <a:pos x="110" y="16"/>
                  </a:cxn>
                  <a:cxn ang="0">
                    <a:pos x="95" y="27"/>
                  </a:cxn>
                  <a:cxn ang="0">
                    <a:pos x="78" y="33"/>
                  </a:cxn>
                  <a:cxn ang="0">
                    <a:pos x="62" y="46"/>
                  </a:cxn>
                  <a:cxn ang="0">
                    <a:pos x="49" y="59"/>
                  </a:cxn>
                  <a:cxn ang="0">
                    <a:pos x="36" y="72"/>
                  </a:cxn>
                  <a:cxn ang="0">
                    <a:pos x="26" y="85"/>
                  </a:cxn>
                  <a:cxn ang="0">
                    <a:pos x="17" y="101"/>
                  </a:cxn>
                  <a:cxn ang="0">
                    <a:pos x="10" y="118"/>
                  </a:cxn>
                  <a:cxn ang="0">
                    <a:pos x="4" y="133"/>
                  </a:cxn>
                  <a:cxn ang="0">
                    <a:pos x="0" y="150"/>
                  </a:cxn>
                  <a:cxn ang="0">
                    <a:pos x="78" y="163"/>
                  </a:cxn>
                  <a:cxn ang="0">
                    <a:pos x="78" y="150"/>
                  </a:cxn>
                  <a:cxn ang="0">
                    <a:pos x="85" y="144"/>
                  </a:cxn>
                  <a:cxn ang="0">
                    <a:pos x="89" y="131"/>
                  </a:cxn>
                  <a:cxn ang="0">
                    <a:pos x="95" y="124"/>
                  </a:cxn>
                  <a:cxn ang="0">
                    <a:pos x="101" y="114"/>
                  </a:cxn>
                  <a:cxn ang="0">
                    <a:pos x="108" y="108"/>
                  </a:cxn>
                  <a:cxn ang="0">
                    <a:pos x="114" y="97"/>
                  </a:cxn>
                  <a:cxn ang="0">
                    <a:pos x="125" y="91"/>
                  </a:cxn>
                  <a:cxn ang="0">
                    <a:pos x="134" y="88"/>
                  </a:cxn>
                  <a:cxn ang="0">
                    <a:pos x="144" y="82"/>
                  </a:cxn>
                  <a:cxn ang="0">
                    <a:pos x="153" y="78"/>
                  </a:cxn>
                  <a:cxn ang="0">
                    <a:pos x="163" y="76"/>
                  </a:cxn>
                  <a:cxn ang="0">
                    <a:pos x="176" y="76"/>
                  </a:cxn>
                  <a:cxn ang="0">
                    <a:pos x="186" y="72"/>
                  </a:cxn>
                  <a:cxn ang="0">
                    <a:pos x="199" y="72"/>
                  </a:cxn>
                  <a:cxn ang="0">
                    <a:pos x="212" y="76"/>
                  </a:cxn>
                  <a:cxn ang="0">
                    <a:pos x="222" y="4"/>
                  </a:cxn>
                </a:cxnLst>
                <a:rect l="0" t="0" r="r" b="b"/>
                <a:pathLst>
                  <a:path w="222" h="163">
                    <a:moveTo>
                      <a:pt x="222" y="4"/>
                    </a:moveTo>
                    <a:lnTo>
                      <a:pt x="203" y="0"/>
                    </a:lnTo>
                    <a:lnTo>
                      <a:pt x="182" y="0"/>
                    </a:lnTo>
                    <a:lnTo>
                      <a:pt x="163" y="4"/>
                    </a:lnTo>
                    <a:lnTo>
                      <a:pt x="144" y="6"/>
                    </a:lnTo>
                    <a:lnTo>
                      <a:pt x="127" y="10"/>
                    </a:lnTo>
                    <a:lnTo>
                      <a:pt x="110" y="16"/>
                    </a:lnTo>
                    <a:lnTo>
                      <a:pt x="95" y="27"/>
                    </a:lnTo>
                    <a:lnTo>
                      <a:pt x="78" y="33"/>
                    </a:lnTo>
                    <a:lnTo>
                      <a:pt x="62" y="46"/>
                    </a:lnTo>
                    <a:lnTo>
                      <a:pt x="49" y="59"/>
                    </a:lnTo>
                    <a:lnTo>
                      <a:pt x="36" y="72"/>
                    </a:lnTo>
                    <a:lnTo>
                      <a:pt x="26" y="85"/>
                    </a:lnTo>
                    <a:lnTo>
                      <a:pt x="17" y="101"/>
                    </a:lnTo>
                    <a:lnTo>
                      <a:pt x="10" y="118"/>
                    </a:lnTo>
                    <a:lnTo>
                      <a:pt x="4" y="133"/>
                    </a:lnTo>
                    <a:lnTo>
                      <a:pt x="0" y="150"/>
                    </a:lnTo>
                    <a:lnTo>
                      <a:pt x="78" y="163"/>
                    </a:lnTo>
                    <a:lnTo>
                      <a:pt x="78" y="150"/>
                    </a:lnTo>
                    <a:lnTo>
                      <a:pt x="85" y="144"/>
                    </a:lnTo>
                    <a:lnTo>
                      <a:pt x="89" y="131"/>
                    </a:lnTo>
                    <a:lnTo>
                      <a:pt x="95" y="124"/>
                    </a:lnTo>
                    <a:lnTo>
                      <a:pt x="101" y="114"/>
                    </a:lnTo>
                    <a:lnTo>
                      <a:pt x="108" y="108"/>
                    </a:lnTo>
                    <a:lnTo>
                      <a:pt x="114" y="97"/>
                    </a:lnTo>
                    <a:lnTo>
                      <a:pt x="125" y="91"/>
                    </a:lnTo>
                    <a:lnTo>
                      <a:pt x="134" y="88"/>
                    </a:lnTo>
                    <a:lnTo>
                      <a:pt x="144" y="82"/>
                    </a:lnTo>
                    <a:lnTo>
                      <a:pt x="153" y="78"/>
                    </a:lnTo>
                    <a:lnTo>
                      <a:pt x="163" y="76"/>
                    </a:lnTo>
                    <a:lnTo>
                      <a:pt x="176" y="76"/>
                    </a:lnTo>
                    <a:lnTo>
                      <a:pt x="186" y="72"/>
                    </a:lnTo>
                    <a:lnTo>
                      <a:pt x="199" y="72"/>
                    </a:lnTo>
                    <a:lnTo>
                      <a:pt x="212" y="76"/>
                    </a:lnTo>
                    <a:lnTo>
                      <a:pt x="222" y="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0" name="Freeform 442"/>
              <p:cNvSpPr>
                <a:spLocks/>
              </p:cNvSpPr>
              <p:nvPr/>
            </p:nvSpPr>
            <p:spPr bwMode="auto">
              <a:xfrm>
                <a:off x="1824" y="2843"/>
                <a:ext cx="45" cy="52"/>
              </a:xfrm>
              <a:custGeom>
                <a:avLst/>
                <a:gdLst/>
                <a:ahLst/>
                <a:cxnLst>
                  <a:cxn ang="0">
                    <a:pos x="176" y="206"/>
                  </a:cxn>
                  <a:cxn ang="0">
                    <a:pos x="180" y="189"/>
                  </a:cxn>
                  <a:cxn ang="0">
                    <a:pos x="180" y="170"/>
                  </a:cxn>
                  <a:cxn ang="0">
                    <a:pos x="176" y="153"/>
                  </a:cxn>
                  <a:cxn ang="0">
                    <a:pos x="173" y="138"/>
                  </a:cxn>
                  <a:cxn ang="0">
                    <a:pos x="167" y="119"/>
                  </a:cxn>
                  <a:cxn ang="0">
                    <a:pos x="159" y="102"/>
                  </a:cxn>
                  <a:cxn ang="0">
                    <a:pos x="150" y="89"/>
                  </a:cxn>
                  <a:cxn ang="0">
                    <a:pos x="140" y="72"/>
                  </a:cxn>
                  <a:cxn ang="0">
                    <a:pos x="127" y="60"/>
                  </a:cxn>
                  <a:cxn ang="0">
                    <a:pos x="117" y="49"/>
                  </a:cxn>
                  <a:cxn ang="0">
                    <a:pos x="101" y="36"/>
                  </a:cxn>
                  <a:cxn ang="0">
                    <a:pos x="85" y="26"/>
                  </a:cxn>
                  <a:cxn ang="0">
                    <a:pos x="68" y="17"/>
                  </a:cxn>
                  <a:cxn ang="0">
                    <a:pos x="52" y="11"/>
                  </a:cxn>
                  <a:cxn ang="0">
                    <a:pos x="32" y="4"/>
                  </a:cxn>
                  <a:cxn ang="0">
                    <a:pos x="13" y="0"/>
                  </a:cxn>
                  <a:cxn ang="0">
                    <a:pos x="0" y="72"/>
                  </a:cxn>
                  <a:cxn ang="0">
                    <a:pos x="13" y="76"/>
                  </a:cxn>
                  <a:cxn ang="0">
                    <a:pos x="23" y="79"/>
                  </a:cxn>
                  <a:cxn ang="0">
                    <a:pos x="36" y="83"/>
                  </a:cxn>
                  <a:cxn ang="0">
                    <a:pos x="46" y="89"/>
                  </a:cxn>
                  <a:cxn ang="0">
                    <a:pos x="52" y="96"/>
                  </a:cxn>
                  <a:cxn ang="0">
                    <a:pos x="61" y="102"/>
                  </a:cxn>
                  <a:cxn ang="0">
                    <a:pos x="68" y="108"/>
                  </a:cxn>
                  <a:cxn ang="0">
                    <a:pos x="78" y="119"/>
                  </a:cxn>
                  <a:cxn ang="0">
                    <a:pos x="85" y="125"/>
                  </a:cxn>
                  <a:cxn ang="0">
                    <a:pos x="88" y="134"/>
                  </a:cxn>
                  <a:cxn ang="0">
                    <a:pos x="91" y="144"/>
                  </a:cxn>
                  <a:cxn ang="0">
                    <a:pos x="95" y="153"/>
                  </a:cxn>
                  <a:cxn ang="0">
                    <a:pos x="97" y="164"/>
                  </a:cxn>
                  <a:cxn ang="0">
                    <a:pos x="101" y="174"/>
                  </a:cxn>
                  <a:cxn ang="0">
                    <a:pos x="101" y="187"/>
                  </a:cxn>
                  <a:cxn ang="0">
                    <a:pos x="97" y="196"/>
                  </a:cxn>
                  <a:cxn ang="0">
                    <a:pos x="176" y="206"/>
                  </a:cxn>
                </a:cxnLst>
                <a:rect l="0" t="0" r="r" b="b"/>
                <a:pathLst>
                  <a:path w="180" h="206">
                    <a:moveTo>
                      <a:pt x="176" y="206"/>
                    </a:moveTo>
                    <a:lnTo>
                      <a:pt x="180" y="189"/>
                    </a:lnTo>
                    <a:lnTo>
                      <a:pt x="180" y="170"/>
                    </a:lnTo>
                    <a:lnTo>
                      <a:pt x="176" y="153"/>
                    </a:lnTo>
                    <a:lnTo>
                      <a:pt x="173" y="138"/>
                    </a:lnTo>
                    <a:lnTo>
                      <a:pt x="167" y="119"/>
                    </a:lnTo>
                    <a:lnTo>
                      <a:pt x="159" y="102"/>
                    </a:lnTo>
                    <a:lnTo>
                      <a:pt x="150" y="89"/>
                    </a:lnTo>
                    <a:lnTo>
                      <a:pt x="140" y="72"/>
                    </a:lnTo>
                    <a:lnTo>
                      <a:pt x="127" y="60"/>
                    </a:lnTo>
                    <a:lnTo>
                      <a:pt x="117" y="49"/>
                    </a:lnTo>
                    <a:lnTo>
                      <a:pt x="101" y="36"/>
                    </a:lnTo>
                    <a:lnTo>
                      <a:pt x="85" y="26"/>
                    </a:lnTo>
                    <a:lnTo>
                      <a:pt x="68" y="17"/>
                    </a:lnTo>
                    <a:lnTo>
                      <a:pt x="52" y="11"/>
                    </a:lnTo>
                    <a:lnTo>
                      <a:pt x="32" y="4"/>
                    </a:lnTo>
                    <a:lnTo>
                      <a:pt x="13" y="0"/>
                    </a:lnTo>
                    <a:lnTo>
                      <a:pt x="0" y="72"/>
                    </a:lnTo>
                    <a:lnTo>
                      <a:pt x="13" y="76"/>
                    </a:lnTo>
                    <a:lnTo>
                      <a:pt x="23" y="79"/>
                    </a:lnTo>
                    <a:lnTo>
                      <a:pt x="36" y="83"/>
                    </a:lnTo>
                    <a:lnTo>
                      <a:pt x="46" y="89"/>
                    </a:lnTo>
                    <a:lnTo>
                      <a:pt x="52" y="96"/>
                    </a:lnTo>
                    <a:lnTo>
                      <a:pt x="61" y="102"/>
                    </a:lnTo>
                    <a:lnTo>
                      <a:pt x="68" y="108"/>
                    </a:lnTo>
                    <a:lnTo>
                      <a:pt x="78" y="119"/>
                    </a:lnTo>
                    <a:lnTo>
                      <a:pt x="85" y="125"/>
                    </a:lnTo>
                    <a:lnTo>
                      <a:pt x="88" y="134"/>
                    </a:lnTo>
                    <a:lnTo>
                      <a:pt x="91" y="144"/>
                    </a:lnTo>
                    <a:lnTo>
                      <a:pt x="95" y="153"/>
                    </a:lnTo>
                    <a:lnTo>
                      <a:pt x="97" y="164"/>
                    </a:lnTo>
                    <a:lnTo>
                      <a:pt x="101" y="174"/>
                    </a:lnTo>
                    <a:lnTo>
                      <a:pt x="101" y="187"/>
                    </a:lnTo>
                    <a:lnTo>
                      <a:pt x="97" y="196"/>
                    </a:lnTo>
                    <a:lnTo>
                      <a:pt x="176" y="20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1" name="Freeform 443"/>
              <p:cNvSpPr>
                <a:spLocks/>
              </p:cNvSpPr>
              <p:nvPr/>
            </p:nvSpPr>
            <p:spPr bwMode="auto">
              <a:xfrm>
                <a:off x="1812" y="2892"/>
                <a:ext cx="56" cy="41"/>
              </a:xfrm>
              <a:custGeom>
                <a:avLst/>
                <a:gdLst/>
                <a:ahLst/>
                <a:cxnLst>
                  <a:cxn ang="0">
                    <a:pos x="0" y="161"/>
                  </a:cxn>
                  <a:cxn ang="0">
                    <a:pos x="23" y="163"/>
                  </a:cxn>
                  <a:cxn ang="0">
                    <a:pos x="38" y="163"/>
                  </a:cxn>
                  <a:cxn ang="0">
                    <a:pos x="62" y="161"/>
                  </a:cxn>
                  <a:cxn ang="0">
                    <a:pos x="78" y="157"/>
                  </a:cxn>
                  <a:cxn ang="0">
                    <a:pos x="98" y="154"/>
                  </a:cxn>
                  <a:cxn ang="0">
                    <a:pos x="114" y="148"/>
                  </a:cxn>
                  <a:cxn ang="0">
                    <a:pos x="131" y="137"/>
                  </a:cxn>
                  <a:cxn ang="0">
                    <a:pos x="146" y="127"/>
                  </a:cxn>
                  <a:cxn ang="0">
                    <a:pos x="159" y="118"/>
                  </a:cxn>
                  <a:cxn ang="0">
                    <a:pos x="176" y="105"/>
                  </a:cxn>
                  <a:cxn ang="0">
                    <a:pos x="186" y="92"/>
                  </a:cxn>
                  <a:cxn ang="0">
                    <a:pos x="199" y="78"/>
                  </a:cxn>
                  <a:cxn ang="0">
                    <a:pos x="206" y="63"/>
                  </a:cxn>
                  <a:cxn ang="0">
                    <a:pos x="216" y="46"/>
                  </a:cxn>
                  <a:cxn ang="0">
                    <a:pos x="222" y="29"/>
                  </a:cxn>
                  <a:cxn ang="0">
                    <a:pos x="225" y="10"/>
                  </a:cxn>
                  <a:cxn ang="0">
                    <a:pos x="146" y="0"/>
                  </a:cxn>
                  <a:cxn ang="0">
                    <a:pos x="144" y="10"/>
                  </a:cxn>
                  <a:cxn ang="0">
                    <a:pos x="140" y="20"/>
                  </a:cxn>
                  <a:cxn ang="0">
                    <a:pos x="137" y="29"/>
                  </a:cxn>
                  <a:cxn ang="0">
                    <a:pos x="131" y="40"/>
                  </a:cxn>
                  <a:cxn ang="0">
                    <a:pos x="123" y="50"/>
                  </a:cxn>
                  <a:cxn ang="0">
                    <a:pos x="117" y="56"/>
                  </a:cxn>
                  <a:cxn ang="0">
                    <a:pos x="110" y="63"/>
                  </a:cxn>
                  <a:cxn ang="0">
                    <a:pos x="101" y="72"/>
                  </a:cxn>
                  <a:cxn ang="0">
                    <a:pos x="91" y="76"/>
                  </a:cxn>
                  <a:cxn ang="0">
                    <a:pos x="81" y="82"/>
                  </a:cxn>
                  <a:cxn ang="0">
                    <a:pos x="72" y="85"/>
                  </a:cxn>
                  <a:cxn ang="0">
                    <a:pos x="62" y="89"/>
                  </a:cxn>
                  <a:cxn ang="0">
                    <a:pos x="49" y="89"/>
                  </a:cxn>
                  <a:cxn ang="0">
                    <a:pos x="38" y="92"/>
                  </a:cxn>
                  <a:cxn ang="0">
                    <a:pos x="26" y="92"/>
                  </a:cxn>
                  <a:cxn ang="0">
                    <a:pos x="13" y="89"/>
                  </a:cxn>
                  <a:cxn ang="0">
                    <a:pos x="0" y="161"/>
                  </a:cxn>
                </a:cxnLst>
                <a:rect l="0" t="0" r="r" b="b"/>
                <a:pathLst>
                  <a:path w="225" h="163">
                    <a:moveTo>
                      <a:pt x="0" y="161"/>
                    </a:moveTo>
                    <a:lnTo>
                      <a:pt x="23" y="163"/>
                    </a:lnTo>
                    <a:lnTo>
                      <a:pt x="38" y="163"/>
                    </a:lnTo>
                    <a:lnTo>
                      <a:pt x="62" y="161"/>
                    </a:lnTo>
                    <a:lnTo>
                      <a:pt x="78" y="157"/>
                    </a:lnTo>
                    <a:lnTo>
                      <a:pt x="98" y="154"/>
                    </a:lnTo>
                    <a:lnTo>
                      <a:pt x="114" y="148"/>
                    </a:lnTo>
                    <a:lnTo>
                      <a:pt x="131" y="137"/>
                    </a:lnTo>
                    <a:lnTo>
                      <a:pt x="146" y="127"/>
                    </a:lnTo>
                    <a:lnTo>
                      <a:pt x="159" y="118"/>
                    </a:lnTo>
                    <a:lnTo>
                      <a:pt x="176" y="105"/>
                    </a:lnTo>
                    <a:lnTo>
                      <a:pt x="186" y="92"/>
                    </a:lnTo>
                    <a:lnTo>
                      <a:pt x="199" y="78"/>
                    </a:lnTo>
                    <a:lnTo>
                      <a:pt x="206" y="63"/>
                    </a:lnTo>
                    <a:lnTo>
                      <a:pt x="216" y="46"/>
                    </a:lnTo>
                    <a:lnTo>
                      <a:pt x="222" y="29"/>
                    </a:lnTo>
                    <a:lnTo>
                      <a:pt x="225" y="10"/>
                    </a:lnTo>
                    <a:lnTo>
                      <a:pt x="146" y="0"/>
                    </a:lnTo>
                    <a:lnTo>
                      <a:pt x="144" y="10"/>
                    </a:lnTo>
                    <a:lnTo>
                      <a:pt x="140" y="20"/>
                    </a:lnTo>
                    <a:lnTo>
                      <a:pt x="137" y="29"/>
                    </a:lnTo>
                    <a:lnTo>
                      <a:pt x="131" y="40"/>
                    </a:lnTo>
                    <a:lnTo>
                      <a:pt x="123" y="50"/>
                    </a:lnTo>
                    <a:lnTo>
                      <a:pt x="117" y="56"/>
                    </a:lnTo>
                    <a:lnTo>
                      <a:pt x="110" y="63"/>
                    </a:lnTo>
                    <a:lnTo>
                      <a:pt x="101" y="72"/>
                    </a:lnTo>
                    <a:lnTo>
                      <a:pt x="91" y="76"/>
                    </a:lnTo>
                    <a:lnTo>
                      <a:pt x="81" y="82"/>
                    </a:lnTo>
                    <a:lnTo>
                      <a:pt x="72" y="85"/>
                    </a:lnTo>
                    <a:lnTo>
                      <a:pt x="62" y="89"/>
                    </a:lnTo>
                    <a:lnTo>
                      <a:pt x="49" y="89"/>
                    </a:lnTo>
                    <a:lnTo>
                      <a:pt x="38" y="92"/>
                    </a:lnTo>
                    <a:lnTo>
                      <a:pt x="26" y="92"/>
                    </a:lnTo>
                    <a:lnTo>
                      <a:pt x="13" y="89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2" name="Freeform 444"/>
              <p:cNvSpPr>
                <a:spLocks/>
              </p:cNvSpPr>
              <p:nvPr/>
            </p:nvSpPr>
            <p:spPr bwMode="auto">
              <a:xfrm>
                <a:off x="1850" y="2839"/>
                <a:ext cx="37" cy="111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432"/>
                  </a:cxn>
                  <a:cxn ang="0">
                    <a:pos x="79" y="445"/>
                  </a:cxn>
                  <a:cxn ang="0">
                    <a:pos x="151" y="14"/>
                  </a:cxn>
                  <a:cxn ang="0">
                    <a:pos x="72" y="0"/>
                  </a:cxn>
                </a:cxnLst>
                <a:rect l="0" t="0" r="r" b="b"/>
                <a:pathLst>
                  <a:path w="151" h="445">
                    <a:moveTo>
                      <a:pt x="72" y="0"/>
                    </a:moveTo>
                    <a:lnTo>
                      <a:pt x="0" y="432"/>
                    </a:lnTo>
                    <a:lnTo>
                      <a:pt x="79" y="445"/>
                    </a:lnTo>
                    <a:lnTo>
                      <a:pt x="151" y="1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3" name="Rectangle 445"/>
              <p:cNvSpPr>
                <a:spLocks noChangeArrowheads="1"/>
              </p:cNvSpPr>
              <p:nvPr/>
            </p:nvSpPr>
            <p:spPr bwMode="auto">
              <a:xfrm>
                <a:off x="964" y="1157"/>
                <a:ext cx="25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ILU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4" name="Rectangle 446"/>
              <p:cNvSpPr>
                <a:spLocks noChangeArrowheads="1"/>
              </p:cNvSpPr>
              <p:nvPr/>
            </p:nvSpPr>
            <p:spPr bwMode="auto">
              <a:xfrm>
                <a:off x="964" y="1294"/>
                <a:ext cx="426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3 </a:t>
                </a:r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MeV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5" name="Rectangle 447"/>
              <p:cNvSpPr>
                <a:spLocks noChangeArrowheads="1"/>
              </p:cNvSpPr>
              <p:nvPr/>
            </p:nvSpPr>
            <p:spPr bwMode="auto">
              <a:xfrm>
                <a:off x="964" y="1430"/>
                <a:ext cx="34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Linac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6" name="Rectangle 448"/>
              <p:cNvSpPr>
                <a:spLocks noChangeArrowheads="1"/>
              </p:cNvSpPr>
              <p:nvPr/>
            </p:nvSpPr>
            <p:spPr bwMode="auto">
              <a:xfrm>
                <a:off x="1243" y="1894"/>
                <a:ext cx="1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B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7" name="Rectangle 449"/>
              <p:cNvSpPr>
                <a:spLocks noChangeArrowheads="1"/>
              </p:cNvSpPr>
              <p:nvPr/>
            </p:nvSpPr>
            <p:spPr bwMode="auto">
              <a:xfrm>
                <a:off x="1331" y="1894"/>
                <a:ext cx="24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-</a:t>
                </a:r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3M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498" name="Rectangle 450"/>
              <p:cNvSpPr>
                <a:spLocks noChangeArrowheads="1"/>
              </p:cNvSpPr>
              <p:nvPr/>
            </p:nvSpPr>
            <p:spPr bwMode="auto">
              <a:xfrm>
                <a:off x="1006" y="2031"/>
                <a:ext cx="4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200 M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9" name="Rectangle 451"/>
              <p:cNvSpPr>
                <a:spLocks noChangeArrowheads="1"/>
              </p:cNvSpPr>
              <p:nvPr/>
            </p:nvSpPr>
            <p:spPr bwMode="auto">
              <a:xfrm>
                <a:off x="1413" y="2031"/>
                <a:ext cx="17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0" name="Rectangle 452"/>
              <p:cNvSpPr>
                <a:spLocks noChangeArrowheads="1"/>
              </p:cNvSpPr>
              <p:nvPr/>
            </p:nvSpPr>
            <p:spPr bwMode="auto">
              <a:xfrm>
                <a:off x="1058" y="2167"/>
                <a:ext cx="53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synchro</a:t>
                </a:r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-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1" name="Rectangle 453"/>
              <p:cNvSpPr>
                <a:spLocks noChangeArrowheads="1"/>
              </p:cNvSpPr>
              <p:nvPr/>
            </p:nvSpPr>
            <p:spPr bwMode="auto">
              <a:xfrm>
                <a:off x="1094" y="2303"/>
                <a:ext cx="49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betatron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2" name="Rectangle 454"/>
              <p:cNvSpPr>
                <a:spLocks noChangeArrowheads="1"/>
              </p:cNvSpPr>
              <p:nvPr/>
            </p:nvSpPr>
            <p:spPr bwMode="auto">
              <a:xfrm>
                <a:off x="2480" y="2001"/>
                <a:ext cx="2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BEP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503" name="Rectangle 455"/>
              <p:cNvSpPr>
                <a:spLocks noChangeArrowheads="1"/>
              </p:cNvSpPr>
              <p:nvPr/>
            </p:nvSpPr>
            <p:spPr bwMode="auto">
              <a:xfrm>
                <a:off x="2494" y="2144"/>
                <a:ext cx="17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e,e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4" name="Rectangle 456"/>
              <p:cNvSpPr>
                <a:spLocks noChangeArrowheads="1"/>
              </p:cNvSpPr>
              <p:nvPr/>
            </p:nvSpPr>
            <p:spPr bwMode="auto">
              <a:xfrm>
                <a:off x="2387" y="2280"/>
                <a:ext cx="4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booster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505" name="Rectangle 457"/>
              <p:cNvSpPr>
                <a:spLocks noChangeArrowheads="1"/>
              </p:cNvSpPr>
              <p:nvPr/>
            </p:nvSpPr>
            <p:spPr bwMode="auto">
              <a:xfrm>
                <a:off x="2567" y="2136"/>
                <a:ext cx="8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–+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6" name="Rectangle 458"/>
              <p:cNvSpPr>
                <a:spLocks noChangeArrowheads="1"/>
              </p:cNvSpPr>
              <p:nvPr/>
            </p:nvSpPr>
            <p:spPr bwMode="auto">
              <a:xfrm>
                <a:off x="2315" y="2417"/>
                <a:ext cx="4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900 M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7" name="Rectangle 459"/>
              <p:cNvSpPr>
                <a:spLocks noChangeArrowheads="1"/>
              </p:cNvSpPr>
              <p:nvPr/>
            </p:nvSpPr>
            <p:spPr bwMode="auto">
              <a:xfrm>
                <a:off x="2722" y="2417"/>
                <a:ext cx="17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8" name="Rectangle 460"/>
              <p:cNvSpPr>
                <a:spLocks noChangeArrowheads="1"/>
              </p:cNvSpPr>
              <p:nvPr/>
            </p:nvSpPr>
            <p:spPr bwMode="auto">
              <a:xfrm>
                <a:off x="2632" y="2553"/>
                <a:ext cx="38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 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9" name="Rectangle 461"/>
              <p:cNvSpPr>
                <a:spLocks noChangeArrowheads="1"/>
              </p:cNvSpPr>
              <p:nvPr/>
            </p:nvSpPr>
            <p:spPr bwMode="auto">
              <a:xfrm>
                <a:off x="5067" y="2554"/>
                <a:ext cx="30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SND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0" name="Rectangle 462"/>
              <p:cNvSpPr>
                <a:spLocks noChangeArrowheads="1"/>
              </p:cNvSpPr>
              <p:nvPr/>
            </p:nvSpPr>
            <p:spPr bwMode="auto">
              <a:xfrm>
                <a:off x="3641" y="1171"/>
                <a:ext cx="346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CMD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1" name="Rectangle 463"/>
              <p:cNvSpPr>
                <a:spLocks noChangeArrowheads="1"/>
              </p:cNvSpPr>
              <p:nvPr/>
            </p:nvSpPr>
            <p:spPr bwMode="auto">
              <a:xfrm>
                <a:off x="3986" y="1171"/>
                <a:ext cx="12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-</a:t>
                </a:r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3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2" name="Rectangle 464"/>
              <p:cNvSpPr>
                <a:spLocks noChangeArrowheads="1"/>
              </p:cNvSpPr>
              <p:nvPr/>
            </p:nvSpPr>
            <p:spPr bwMode="auto">
              <a:xfrm>
                <a:off x="1572" y="2934"/>
                <a:ext cx="13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ee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3" name="Rectangle 465"/>
              <p:cNvSpPr>
                <a:spLocks noChangeArrowheads="1"/>
              </p:cNvSpPr>
              <p:nvPr/>
            </p:nvSpPr>
            <p:spPr bwMode="auto">
              <a:xfrm>
                <a:off x="1646" y="2926"/>
                <a:ext cx="4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–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4" name="Rectangle 466"/>
              <p:cNvSpPr>
                <a:spLocks noChangeArrowheads="1"/>
              </p:cNvSpPr>
              <p:nvPr/>
            </p:nvSpPr>
            <p:spPr bwMode="auto">
              <a:xfrm>
                <a:off x="1926" y="2926"/>
                <a:ext cx="4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+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5" name="Rectangle 467"/>
              <p:cNvSpPr>
                <a:spLocks noChangeArrowheads="1"/>
              </p:cNvSpPr>
              <p:nvPr/>
            </p:nvSpPr>
            <p:spPr bwMode="auto">
              <a:xfrm>
                <a:off x="1688" y="2917"/>
                <a:ext cx="15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1E2225"/>
                    </a:solidFill>
                    <a:latin typeface="Symbol" charset="2"/>
                  </a:rPr>
                  <a:t>®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6" name="Rectangle 468"/>
              <p:cNvSpPr>
                <a:spLocks noChangeArrowheads="1"/>
              </p:cNvSpPr>
              <p:nvPr/>
            </p:nvSpPr>
            <p:spPr bwMode="auto">
              <a:xfrm>
                <a:off x="1572" y="3071"/>
                <a:ext cx="55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convertor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517" name="Rectangle 469"/>
              <p:cNvSpPr>
                <a:spLocks noChangeArrowheads="1"/>
              </p:cNvSpPr>
              <p:nvPr/>
            </p:nvSpPr>
            <p:spPr bwMode="auto">
              <a:xfrm>
                <a:off x="4724" y="1208"/>
                <a:ext cx="38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18" name="Freeform 470"/>
              <p:cNvSpPr>
                <a:spLocks noEditPoints="1"/>
              </p:cNvSpPr>
              <p:nvPr/>
            </p:nvSpPr>
            <p:spPr bwMode="auto">
              <a:xfrm>
                <a:off x="4723" y="1207"/>
                <a:ext cx="40" cy="90"/>
              </a:xfrm>
              <a:custGeom>
                <a:avLst/>
                <a:gdLst/>
                <a:ahLst/>
                <a:cxnLst>
                  <a:cxn ang="0">
                    <a:pos x="15" y="7"/>
                  </a:cxn>
                  <a:cxn ang="0">
                    <a:pos x="15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5" y="7"/>
                  </a:cxn>
                  <a:cxn ang="0">
                    <a:pos x="8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8" y="353"/>
                  </a:cxn>
                  <a:cxn ang="0">
                    <a:pos x="8" y="360"/>
                  </a:cxn>
                  <a:cxn ang="0">
                    <a:pos x="8" y="347"/>
                  </a:cxn>
                  <a:cxn ang="0">
                    <a:pos x="156" y="347"/>
                  </a:cxn>
                  <a:cxn ang="0">
                    <a:pos x="156" y="360"/>
                  </a:cxn>
                  <a:cxn ang="0">
                    <a:pos x="8" y="360"/>
                  </a:cxn>
                  <a:cxn ang="0">
                    <a:pos x="8" y="347"/>
                  </a:cxn>
                  <a:cxn ang="0">
                    <a:pos x="162" y="353"/>
                  </a:cxn>
                  <a:cxn ang="0">
                    <a:pos x="162" y="360"/>
                  </a:cxn>
                  <a:cxn ang="0">
                    <a:pos x="156" y="360"/>
                  </a:cxn>
                  <a:cxn ang="0">
                    <a:pos x="156" y="353"/>
                  </a:cxn>
                  <a:cxn ang="0">
                    <a:pos x="162" y="353"/>
                  </a:cxn>
                  <a:cxn ang="0">
                    <a:pos x="149" y="353"/>
                  </a:cxn>
                  <a:cxn ang="0">
                    <a:pos x="149" y="7"/>
                  </a:cxn>
                  <a:cxn ang="0">
                    <a:pos x="162" y="7"/>
                  </a:cxn>
                  <a:cxn ang="0">
                    <a:pos x="162" y="353"/>
                  </a:cxn>
                  <a:cxn ang="0">
                    <a:pos x="149" y="353"/>
                  </a:cxn>
                  <a:cxn ang="0">
                    <a:pos x="156" y="0"/>
                  </a:cxn>
                  <a:cxn ang="0">
                    <a:pos x="162" y="0"/>
                  </a:cxn>
                  <a:cxn ang="0">
                    <a:pos x="162" y="7"/>
                  </a:cxn>
                  <a:cxn ang="0">
                    <a:pos x="156" y="7"/>
                  </a:cxn>
                  <a:cxn ang="0">
                    <a:pos x="156" y="0"/>
                  </a:cxn>
                  <a:cxn ang="0">
                    <a:pos x="156" y="14"/>
                  </a:cxn>
                  <a:cxn ang="0">
                    <a:pos x="8" y="14"/>
                  </a:cxn>
                  <a:cxn ang="0">
                    <a:pos x="8" y="0"/>
                  </a:cxn>
                  <a:cxn ang="0">
                    <a:pos x="156" y="0"/>
                  </a:cxn>
                  <a:cxn ang="0">
                    <a:pos x="156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0" y="7"/>
                  </a:cxn>
                </a:cxnLst>
                <a:rect l="0" t="0" r="r" b="b"/>
                <a:pathLst>
                  <a:path w="162" h="360">
                    <a:moveTo>
                      <a:pt x="15" y="7"/>
                    </a:moveTo>
                    <a:lnTo>
                      <a:pt x="15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5" y="7"/>
                    </a:lnTo>
                    <a:close/>
                    <a:moveTo>
                      <a:pt x="8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8" y="353"/>
                    </a:lnTo>
                    <a:lnTo>
                      <a:pt x="8" y="360"/>
                    </a:lnTo>
                    <a:close/>
                    <a:moveTo>
                      <a:pt x="8" y="347"/>
                    </a:moveTo>
                    <a:lnTo>
                      <a:pt x="156" y="347"/>
                    </a:lnTo>
                    <a:lnTo>
                      <a:pt x="156" y="360"/>
                    </a:lnTo>
                    <a:lnTo>
                      <a:pt x="8" y="360"/>
                    </a:lnTo>
                    <a:lnTo>
                      <a:pt x="8" y="347"/>
                    </a:lnTo>
                    <a:close/>
                    <a:moveTo>
                      <a:pt x="162" y="353"/>
                    </a:moveTo>
                    <a:lnTo>
                      <a:pt x="162" y="360"/>
                    </a:lnTo>
                    <a:lnTo>
                      <a:pt x="156" y="360"/>
                    </a:lnTo>
                    <a:lnTo>
                      <a:pt x="156" y="353"/>
                    </a:lnTo>
                    <a:lnTo>
                      <a:pt x="162" y="353"/>
                    </a:lnTo>
                    <a:close/>
                    <a:moveTo>
                      <a:pt x="149" y="353"/>
                    </a:moveTo>
                    <a:lnTo>
                      <a:pt x="149" y="7"/>
                    </a:lnTo>
                    <a:lnTo>
                      <a:pt x="162" y="7"/>
                    </a:lnTo>
                    <a:lnTo>
                      <a:pt x="162" y="353"/>
                    </a:lnTo>
                    <a:lnTo>
                      <a:pt x="149" y="353"/>
                    </a:lnTo>
                    <a:close/>
                    <a:moveTo>
                      <a:pt x="156" y="0"/>
                    </a:moveTo>
                    <a:lnTo>
                      <a:pt x="162" y="0"/>
                    </a:lnTo>
                    <a:lnTo>
                      <a:pt x="162" y="7"/>
                    </a:lnTo>
                    <a:lnTo>
                      <a:pt x="156" y="7"/>
                    </a:lnTo>
                    <a:lnTo>
                      <a:pt x="156" y="0"/>
                    </a:lnTo>
                    <a:close/>
                    <a:moveTo>
                      <a:pt x="156" y="14"/>
                    </a:moveTo>
                    <a:lnTo>
                      <a:pt x="8" y="14"/>
                    </a:lnTo>
                    <a:lnTo>
                      <a:pt x="8" y="0"/>
                    </a:lnTo>
                    <a:lnTo>
                      <a:pt x="156" y="0"/>
                    </a:lnTo>
                    <a:lnTo>
                      <a:pt x="156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19" name="Rectangle 471"/>
              <p:cNvSpPr>
                <a:spLocks noChangeArrowheads="1"/>
              </p:cNvSpPr>
              <p:nvPr/>
            </p:nvSpPr>
            <p:spPr bwMode="auto">
              <a:xfrm>
                <a:off x="4675" y="1208"/>
                <a:ext cx="29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0" name="Freeform 472"/>
              <p:cNvSpPr>
                <a:spLocks noEditPoints="1"/>
              </p:cNvSpPr>
              <p:nvPr/>
            </p:nvSpPr>
            <p:spPr bwMode="auto">
              <a:xfrm>
                <a:off x="4674" y="1207"/>
                <a:ext cx="31" cy="90"/>
              </a:xfrm>
              <a:custGeom>
                <a:avLst/>
                <a:gdLst/>
                <a:ahLst/>
                <a:cxnLst>
                  <a:cxn ang="0">
                    <a:pos x="14" y="7"/>
                  </a:cxn>
                  <a:cxn ang="0">
                    <a:pos x="14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4" y="7"/>
                  </a:cxn>
                  <a:cxn ang="0">
                    <a:pos x="7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7" y="353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17" y="347"/>
                  </a:cxn>
                  <a:cxn ang="0">
                    <a:pos x="117" y="360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23" y="353"/>
                  </a:cxn>
                  <a:cxn ang="0">
                    <a:pos x="123" y="360"/>
                  </a:cxn>
                  <a:cxn ang="0">
                    <a:pos x="117" y="360"/>
                  </a:cxn>
                  <a:cxn ang="0">
                    <a:pos x="117" y="353"/>
                  </a:cxn>
                  <a:cxn ang="0">
                    <a:pos x="123" y="353"/>
                  </a:cxn>
                  <a:cxn ang="0">
                    <a:pos x="109" y="353"/>
                  </a:cxn>
                  <a:cxn ang="0">
                    <a:pos x="109" y="7"/>
                  </a:cxn>
                  <a:cxn ang="0">
                    <a:pos x="123" y="7"/>
                  </a:cxn>
                  <a:cxn ang="0">
                    <a:pos x="123" y="353"/>
                  </a:cxn>
                  <a:cxn ang="0">
                    <a:pos x="109" y="353"/>
                  </a:cxn>
                  <a:cxn ang="0">
                    <a:pos x="117" y="0"/>
                  </a:cxn>
                  <a:cxn ang="0">
                    <a:pos x="123" y="0"/>
                  </a:cxn>
                  <a:cxn ang="0">
                    <a:pos x="123" y="7"/>
                  </a:cxn>
                  <a:cxn ang="0">
                    <a:pos x="117" y="7"/>
                  </a:cxn>
                  <a:cxn ang="0">
                    <a:pos x="117" y="0"/>
                  </a:cxn>
                  <a:cxn ang="0">
                    <a:pos x="117" y="14"/>
                  </a:cxn>
                  <a:cxn ang="0">
                    <a:pos x="7" y="14"/>
                  </a:cxn>
                  <a:cxn ang="0">
                    <a:pos x="7" y="0"/>
                  </a:cxn>
                  <a:cxn ang="0">
                    <a:pos x="117" y="0"/>
                  </a:cxn>
                  <a:cxn ang="0">
                    <a:pos x="117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7"/>
                  </a:cxn>
                </a:cxnLst>
                <a:rect l="0" t="0" r="r" b="b"/>
                <a:pathLst>
                  <a:path w="123" h="360">
                    <a:moveTo>
                      <a:pt x="14" y="7"/>
                    </a:moveTo>
                    <a:lnTo>
                      <a:pt x="14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4" y="7"/>
                    </a:lnTo>
                    <a:close/>
                    <a:moveTo>
                      <a:pt x="7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7" y="353"/>
                    </a:lnTo>
                    <a:lnTo>
                      <a:pt x="7" y="360"/>
                    </a:lnTo>
                    <a:close/>
                    <a:moveTo>
                      <a:pt x="7" y="347"/>
                    </a:moveTo>
                    <a:lnTo>
                      <a:pt x="117" y="347"/>
                    </a:lnTo>
                    <a:lnTo>
                      <a:pt x="117" y="360"/>
                    </a:lnTo>
                    <a:lnTo>
                      <a:pt x="7" y="360"/>
                    </a:lnTo>
                    <a:lnTo>
                      <a:pt x="7" y="347"/>
                    </a:lnTo>
                    <a:close/>
                    <a:moveTo>
                      <a:pt x="123" y="353"/>
                    </a:moveTo>
                    <a:lnTo>
                      <a:pt x="123" y="360"/>
                    </a:lnTo>
                    <a:lnTo>
                      <a:pt x="117" y="360"/>
                    </a:lnTo>
                    <a:lnTo>
                      <a:pt x="117" y="353"/>
                    </a:lnTo>
                    <a:lnTo>
                      <a:pt x="123" y="353"/>
                    </a:lnTo>
                    <a:close/>
                    <a:moveTo>
                      <a:pt x="109" y="353"/>
                    </a:moveTo>
                    <a:lnTo>
                      <a:pt x="109" y="7"/>
                    </a:lnTo>
                    <a:lnTo>
                      <a:pt x="123" y="7"/>
                    </a:lnTo>
                    <a:lnTo>
                      <a:pt x="123" y="353"/>
                    </a:lnTo>
                    <a:lnTo>
                      <a:pt x="109" y="353"/>
                    </a:lnTo>
                    <a:close/>
                    <a:moveTo>
                      <a:pt x="117" y="0"/>
                    </a:moveTo>
                    <a:lnTo>
                      <a:pt x="123" y="0"/>
                    </a:lnTo>
                    <a:lnTo>
                      <a:pt x="123" y="7"/>
                    </a:lnTo>
                    <a:lnTo>
                      <a:pt x="117" y="7"/>
                    </a:lnTo>
                    <a:lnTo>
                      <a:pt x="117" y="0"/>
                    </a:lnTo>
                    <a:close/>
                    <a:moveTo>
                      <a:pt x="117" y="14"/>
                    </a:moveTo>
                    <a:lnTo>
                      <a:pt x="7" y="14"/>
                    </a:lnTo>
                    <a:lnTo>
                      <a:pt x="7" y="0"/>
                    </a:lnTo>
                    <a:lnTo>
                      <a:pt x="117" y="0"/>
                    </a:lnTo>
                    <a:lnTo>
                      <a:pt x="117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1" name="Rectangle 473"/>
              <p:cNvSpPr>
                <a:spLocks noChangeArrowheads="1"/>
              </p:cNvSpPr>
              <p:nvPr/>
            </p:nvSpPr>
            <p:spPr bwMode="auto">
              <a:xfrm>
                <a:off x="4782" y="1208"/>
                <a:ext cx="29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2" name="Freeform 474"/>
              <p:cNvSpPr>
                <a:spLocks noEditPoints="1"/>
              </p:cNvSpPr>
              <p:nvPr/>
            </p:nvSpPr>
            <p:spPr bwMode="auto">
              <a:xfrm>
                <a:off x="4781" y="1207"/>
                <a:ext cx="30" cy="90"/>
              </a:xfrm>
              <a:custGeom>
                <a:avLst/>
                <a:gdLst/>
                <a:ahLst/>
                <a:cxnLst>
                  <a:cxn ang="0">
                    <a:pos x="14" y="7"/>
                  </a:cxn>
                  <a:cxn ang="0">
                    <a:pos x="14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4" y="7"/>
                  </a:cxn>
                  <a:cxn ang="0">
                    <a:pos x="7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7" y="353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15" y="347"/>
                  </a:cxn>
                  <a:cxn ang="0">
                    <a:pos x="115" y="360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21" y="353"/>
                  </a:cxn>
                  <a:cxn ang="0">
                    <a:pos x="121" y="360"/>
                  </a:cxn>
                  <a:cxn ang="0">
                    <a:pos x="115" y="360"/>
                  </a:cxn>
                  <a:cxn ang="0">
                    <a:pos x="115" y="353"/>
                  </a:cxn>
                  <a:cxn ang="0">
                    <a:pos x="121" y="353"/>
                  </a:cxn>
                  <a:cxn ang="0">
                    <a:pos x="107" y="353"/>
                  </a:cxn>
                  <a:cxn ang="0">
                    <a:pos x="107" y="7"/>
                  </a:cxn>
                  <a:cxn ang="0">
                    <a:pos x="121" y="7"/>
                  </a:cxn>
                  <a:cxn ang="0">
                    <a:pos x="121" y="353"/>
                  </a:cxn>
                  <a:cxn ang="0">
                    <a:pos x="107" y="353"/>
                  </a:cxn>
                  <a:cxn ang="0">
                    <a:pos x="115" y="0"/>
                  </a:cxn>
                  <a:cxn ang="0">
                    <a:pos x="121" y="0"/>
                  </a:cxn>
                  <a:cxn ang="0">
                    <a:pos x="121" y="7"/>
                  </a:cxn>
                  <a:cxn ang="0">
                    <a:pos x="115" y="7"/>
                  </a:cxn>
                  <a:cxn ang="0">
                    <a:pos x="115" y="0"/>
                  </a:cxn>
                  <a:cxn ang="0">
                    <a:pos x="115" y="14"/>
                  </a:cxn>
                  <a:cxn ang="0">
                    <a:pos x="7" y="14"/>
                  </a:cxn>
                  <a:cxn ang="0">
                    <a:pos x="7" y="0"/>
                  </a:cxn>
                  <a:cxn ang="0">
                    <a:pos x="115" y="0"/>
                  </a:cxn>
                  <a:cxn ang="0">
                    <a:pos x="115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7"/>
                  </a:cxn>
                </a:cxnLst>
                <a:rect l="0" t="0" r="r" b="b"/>
                <a:pathLst>
                  <a:path w="121" h="360">
                    <a:moveTo>
                      <a:pt x="14" y="7"/>
                    </a:moveTo>
                    <a:lnTo>
                      <a:pt x="14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4" y="7"/>
                    </a:lnTo>
                    <a:close/>
                    <a:moveTo>
                      <a:pt x="7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7" y="353"/>
                    </a:lnTo>
                    <a:lnTo>
                      <a:pt x="7" y="360"/>
                    </a:lnTo>
                    <a:close/>
                    <a:moveTo>
                      <a:pt x="7" y="347"/>
                    </a:moveTo>
                    <a:lnTo>
                      <a:pt x="115" y="347"/>
                    </a:lnTo>
                    <a:lnTo>
                      <a:pt x="115" y="360"/>
                    </a:lnTo>
                    <a:lnTo>
                      <a:pt x="7" y="360"/>
                    </a:lnTo>
                    <a:lnTo>
                      <a:pt x="7" y="347"/>
                    </a:lnTo>
                    <a:close/>
                    <a:moveTo>
                      <a:pt x="121" y="353"/>
                    </a:moveTo>
                    <a:lnTo>
                      <a:pt x="121" y="360"/>
                    </a:lnTo>
                    <a:lnTo>
                      <a:pt x="115" y="360"/>
                    </a:lnTo>
                    <a:lnTo>
                      <a:pt x="115" y="353"/>
                    </a:lnTo>
                    <a:lnTo>
                      <a:pt x="121" y="353"/>
                    </a:lnTo>
                    <a:close/>
                    <a:moveTo>
                      <a:pt x="107" y="353"/>
                    </a:moveTo>
                    <a:lnTo>
                      <a:pt x="107" y="7"/>
                    </a:lnTo>
                    <a:lnTo>
                      <a:pt x="121" y="7"/>
                    </a:lnTo>
                    <a:lnTo>
                      <a:pt x="121" y="353"/>
                    </a:lnTo>
                    <a:lnTo>
                      <a:pt x="107" y="353"/>
                    </a:lnTo>
                    <a:close/>
                    <a:moveTo>
                      <a:pt x="115" y="0"/>
                    </a:moveTo>
                    <a:lnTo>
                      <a:pt x="121" y="0"/>
                    </a:lnTo>
                    <a:lnTo>
                      <a:pt x="121" y="7"/>
                    </a:lnTo>
                    <a:lnTo>
                      <a:pt x="115" y="7"/>
                    </a:lnTo>
                    <a:lnTo>
                      <a:pt x="115" y="0"/>
                    </a:lnTo>
                    <a:close/>
                    <a:moveTo>
                      <a:pt x="115" y="14"/>
                    </a:moveTo>
                    <a:lnTo>
                      <a:pt x="7" y="14"/>
                    </a:lnTo>
                    <a:lnTo>
                      <a:pt x="7" y="0"/>
                    </a:lnTo>
                    <a:lnTo>
                      <a:pt x="115" y="0"/>
                    </a:lnTo>
                    <a:lnTo>
                      <a:pt x="115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3" name="Freeform 475"/>
              <p:cNvSpPr>
                <a:spLocks/>
              </p:cNvSpPr>
              <p:nvPr/>
            </p:nvSpPr>
            <p:spPr bwMode="auto">
              <a:xfrm>
                <a:off x="5044" y="1316"/>
                <a:ext cx="90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9" y="73"/>
                  </a:cxn>
                  <a:cxn ang="0">
                    <a:pos x="80" y="323"/>
                  </a:cxn>
                  <a:cxn ang="0">
                    <a:pos x="0" y="250"/>
                  </a:cxn>
                  <a:cxn ang="0">
                    <a:pos x="276" y="0"/>
                  </a:cxn>
                </a:cxnLst>
                <a:rect l="0" t="0" r="r" b="b"/>
                <a:pathLst>
                  <a:path w="359" h="323">
                    <a:moveTo>
                      <a:pt x="276" y="0"/>
                    </a:moveTo>
                    <a:lnTo>
                      <a:pt x="359" y="73"/>
                    </a:lnTo>
                    <a:lnTo>
                      <a:pt x="80" y="323"/>
                    </a:lnTo>
                    <a:lnTo>
                      <a:pt x="0" y="250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4" name="Freeform 476"/>
              <p:cNvSpPr>
                <a:spLocks noEditPoints="1"/>
              </p:cNvSpPr>
              <p:nvPr/>
            </p:nvSpPr>
            <p:spPr bwMode="auto">
              <a:xfrm>
                <a:off x="5042" y="1314"/>
                <a:ext cx="93" cy="85"/>
              </a:xfrm>
              <a:custGeom>
                <a:avLst/>
                <a:gdLst/>
                <a:ahLst/>
                <a:cxnLst>
                  <a:cxn ang="0">
                    <a:pos x="274" y="11"/>
                  </a:cxn>
                  <a:cxn ang="0">
                    <a:pos x="272" y="6"/>
                  </a:cxn>
                  <a:cxn ang="0">
                    <a:pos x="272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2"/>
                  </a:cxn>
                  <a:cxn ang="0">
                    <a:pos x="278" y="15"/>
                  </a:cxn>
                  <a:cxn ang="0">
                    <a:pos x="369" y="78"/>
                  </a:cxn>
                  <a:cxn ang="0">
                    <a:pos x="278" y="15"/>
                  </a:cxn>
                  <a:cxn ang="0">
                    <a:pos x="369" y="78"/>
                  </a:cxn>
                  <a:cxn ang="0">
                    <a:pos x="372" y="83"/>
                  </a:cxn>
                  <a:cxn ang="0">
                    <a:pos x="369" y="89"/>
                  </a:cxn>
                  <a:cxn ang="0">
                    <a:pos x="369" y="78"/>
                  </a:cxn>
                  <a:cxn ang="0">
                    <a:pos x="92" y="338"/>
                  </a:cxn>
                  <a:cxn ang="0">
                    <a:pos x="360" y="78"/>
                  </a:cxn>
                  <a:cxn ang="0">
                    <a:pos x="92" y="338"/>
                  </a:cxn>
                  <a:cxn ang="0">
                    <a:pos x="87" y="339"/>
                  </a:cxn>
                  <a:cxn ang="0">
                    <a:pos x="83" y="338"/>
                  </a:cxn>
                  <a:cxn ang="0">
                    <a:pos x="92" y="338"/>
                  </a:cxn>
                  <a:cxn ang="0">
                    <a:pos x="3" y="265"/>
                  </a:cxn>
                  <a:cxn ang="0">
                    <a:pos x="92" y="328"/>
                  </a:cxn>
                  <a:cxn ang="0">
                    <a:pos x="3" y="265"/>
                  </a:cxn>
                  <a:cxn ang="0">
                    <a:pos x="0" y="260"/>
                  </a:cxn>
                  <a:cxn ang="0">
                    <a:pos x="3" y="254"/>
                  </a:cxn>
                  <a:cxn ang="0">
                    <a:pos x="3" y="265"/>
                  </a:cxn>
                  <a:cxn ang="0">
                    <a:pos x="278" y="5"/>
                  </a:cxn>
                  <a:cxn ang="0">
                    <a:pos x="12" y="265"/>
                  </a:cxn>
                  <a:cxn ang="0">
                    <a:pos x="278" y="5"/>
                  </a:cxn>
                  <a:cxn ang="0">
                    <a:pos x="286" y="0"/>
                  </a:cxn>
                  <a:cxn ang="0">
                    <a:pos x="290" y="0"/>
                  </a:cxn>
                  <a:cxn ang="0">
                    <a:pos x="292" y="1"/>
                  </a:cxn>
                  <a:cxn ang="0">
                    <a:pos x="295" y="5"/>
                  </a:cxn>
                  <a:cxn ang="0">
                    <a:pos x="294" y="9"/>
                  </a:cxn>
                  <a:cxn ang="0">
                    <a:pos x="287" y="15"/>
                  </a:cxn>
                </a:cxnLst>
                <a:rect l="0" t="0" r="r" b="b"/>
                <a:pathLst>
                  <a:path w="372" h="339">
                    <a:moveTo>
                      <a:pt x="278" y="15"/>
                    </a:moveTo>
                    <a:lnTo>
                      <a:pt x="274" y="11"/>
                    </a:lnTo>
                    <a:lnTo>
                      <a:pt x="272" y="9"/>
                    </a:lnTo>
                    <a:lnTo>
                      <a:pt x="272" y="6"/>
                    </a:lnTo>
                    <a:lnTo>
                      <a:pt x="270" y="5"/>
                    </a:lnTo>
                    <a:lnTo>
                      <a:pt x="272" y="4"/>
                    </a:lnTo>
                    <a:lnTo>
                      <a:pt x="273" y="1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3" y="2"/>
                    </a:lnTo>
                    <a:lnTo>
                      <a:pt x="287" y="5"/>
                    </a:lnTo>
                    <a:lnTo>
                      <a:pt x="278" y="15"/>
                    </a:lnTo>
                    <a:close/>
                    <a:moveTo>
                      <a:pt x="287" y="5"/>
                    </a:moveTo>
                    <a:lnTo>
                      <a:pt x="369" y="78"/>
                    </a:lnTo>
                    <a:lnTo>
                      <a:pt x="360" y="89"/>
                    </a:lnTo>
                    <a:lnTo>
                      <a:pt x="278" y="15"/>
                    </a:lnTo>
                    <a:lnTo>
                      <a:pt x="287" y="5"/>
                    </a:lnTo>
                    <a:close/>
                    <a:moveTo>
                      <a:pt x="369" y="78"/>
                    </a:moveTo>
                    <a:lnTo>
                      <a:pt x="371" y="81"/>
                    </a:lnTo>
                    <a:lnTo>
                      <a:pt x="372" y="83"/>
                    </a:lnTo>
                    <a:lnTo>
                      <a:pt x="371" y="86"/>
                    </a:lnTo>
                    <a:lnTo>
                      <a:pt x="369" y="89"/>
                    </a:lnTo>
                    <a:lnTo>
                      <a:pt x="366" y="83"/>
                    </a:lnTo>
                    <a:lnTo>
                      <a:pt x="369" y="78"/>
                    </a:lnTo>
                    <a:close/>
                    <a:moveTo>
                      <a:pt x="369" y="89"/>
                    </a:moveTo>
                    <a:lnTo>
                      <a:pt x="92" y="338"/>
                    </a:lnTo>
                    <a:lnTo>
                      <a:pt x="83" y="328"/>
                    </a:lnTo>
                    <a:lnTo>
                      <a:pt x="360" y="78"/>
                    </a:lnTo>
                    <a:lnTo>
                      <a:pt x="369" y="89"/>
                    </a:lnTo>
                    <a:close/>
                    <a:moveTo>
                      <a:pt x="92" y="338"/>
                    </a:moveTo>
                    <a:lnTo>
                      <a:pt x="89" y="339"/>
                    </a:lnTo>
                    <a:lnTo>
                      <a:pt x="87" y="339"/>
                    </a:lnTo>
                    <a:lnTo>
                      <a:pt x="85" y="339"/>
                    </a:lnTo>
                    <a:lnTo>
                      <a:pt x="83" y="338"/>
                    </a:lnTo>
                    <a:lnTo>
                      <a:pt x="87" y="333"/>
                    </a:lnTo>
                    <a:lnTo>
                      <a:pt x="92" y="338"/>
                    </a:lnTo>
                    <a:close/>
                    <a:moveTo>
                      <a:pt x="83" y="338"/>
                    </a:moveTo>
                    <a:lnTo>
                      <a:pt x="3" y="265"/>
                    </a:lnTo>
                    <a:lnTo>
                      <a:pt x="12" y="254"/>
                    </a:lnTo>
                    <a:lnTo>
                      <a:pt x="92" y="328"/>
                    </a:lnTo>
                    <a:lnTo>
                      <a:pt x="83" y="338"/>
                    </a:lnTo>
                    <a:close/>
                    <a:moveTo>
                      <a:pt x="3" y="265"/>
                    </a:moveTo>
                    <a:lnTo>
                      <a:pt x="0" y="262"/>
                    </a:lnTo>
                    <a:lnTo>
                      <a:pt x="0" y="260"/>
                    </a:lnTo>
                    <a:lnTo>
                      <a:pt x="0" y="257"/>
                    </a:lnTo>
                    <a:lnTo>
                      <a:pt x="3" y="254"/>
                    </a:lnTo>
                    <a:lnTo>
                      <a:pt x="7" y="260"/>
                    </a:lnTo>
                    <a:lnTo>
                      <a:pt x="3" y="265"/>
                    </a:lnTo>
                    <a:close/>
                    <a:moveTo>
                      <a:pt x="3" y="254"/>
                    </a:moveTo>
                    <a:lnTo>
                      <a:pt x="278" y="5"/>
                    </a:lnTo>
                    <a:lnTo>
                      <a:pt x="287" y="15"/>
                    </a:lnTo>
                    <a:lnTo>
                      <a:pt x="12" y="265"/>
                    </a:lnTo>
                    <a:lnTo>
                      <a:pt x="3" y="254"/>
                    </a:lnTo>
                    <a:close/>
                    <a:moveTo>
                      <a:pt x="278" y="5"/>
                    </a:moveTo>
                    <a:lnTo>
                      <a:pt x="282" y="2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1"/>
                    </a:lnTo>
                    <a:lnTo>
                      <a:pt x="294" y="4"/>
                    </a:lnTo>
                    <a:lnTo>
                      <a:pt x="295" y="5"/>
                    </a:lnTo>
                    <a:lnTo>
                      <a:pt x="295" y="6"/>
                    </a:lnTo>
                    <a:lnTo>
                      <a:pt x="294" y="9"/>
                    </a:lnTo>
                    <a:lnTo>
                      <a:pt x="291" y="11"/>
                    </a:lnTo>
                    <a:lnTo>
                      <a:pt x="287" y="15"/>
                    </a:lnTo>
                    <a:lnTo>
                      <a:pt x="278" y="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5" name="Freeform 477"/>
              <p:cNvSpPr>
                <a:spLocks/>
              </p:cNvSpPr>
              <p:nvPr/>
            </p:nvSpPr>
            <p:spPr bwMode="auto">
              <a:xfrm>
                <a:off x="5072" y="1342"/>
                <a:ext cx="90" cy="81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357" y="75"/>
                  </a:cxn>
                  <a:cxn ang="0">
                    <a:pos x="80" y="324"/>
                  </a:cxn>
                  <a:cxn ang="0">
                    <a:pos x="0" y="251"/>
                  </a:cxn>
                  <a:cxn ang="0">
                    <a:pos x="275" y="0"/>
                  </a:cxn>
                </a:cxnLst>
                <a:rect l="0" t="0" r="r" b="b"/>
                <a:pathLst>
                  <a:path w="357" h="324">
                    <a:moveTo>
                      <a:pt x="275" y="0"/>
                    </a:moveTo>
                    <a:lnTo>
                      <a:pt x="357" y="75"/>
                    </a:lnTo>
                    <a:lnTo>
                      <a:pt x="80" y="324"/>
                    </a:lnTo>
                    <a:lnTo>
                      <a:pt x="0" y="251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6" name="Freeform 478"/>
              <p:cNvSpPr>
                <a:spLocks noEditPoints="1"/>
              </p:cNvSpPr>
              <p:nvPr/>
            </p:nvSpPr>
            <p:spPr bwMode="auto">
              <a:xfrm>
                <a:off x="5071" y="1339"/>
                <a:ext cx="92" cy="86"/>
              </a:xfrm>
              <a:custGeom>
                <a:avLst/>
                <a:gdLst/>
                <a:ahLst/>
                <a:cxnLst>
                  <a:cxn ang="0">
                    <a:pos x="273" y="13"/>
                  </a:cxn>
                  <a:cxn ang="0">
                    <a:pos x="270" y="8"/>
                  </a:cxn>
                  <a:cxn ang="0">
                    <a:pos x="270" y="4"/>
                  </a:cxn>
                  <a:cxn ang="0">
                    <a:pos x="273" y="2"/>
                  </a:cxn>
                  <a:cxn ang="0">
                    <a:pos x="276" y="0"/>
                  </a:cxn>
                  <a:cxn ang="0">
                    <a:pos x="282" y="3"/>
                  </a:cxn>
                  <a:cxn ang="0">
                    <a:pos x="277" y="17"/>
                  </a:cxn>
                  <a:cxn ang="0">
                    <a:pos x="368" y="81"/>
                  </a:cxn>
                  <a:cxn ang="0">
                    <a:pos x="277" y="17"/>
                  </a:cxn>
                  <a:cxn ang="0">
                    <a:pos x="368" y="81"/>
                  </a:cxn>
                  <a:cxn ang="0">
                    <a:pos x="370" y="87"/>
                  </a:cxn>
                  <a:cxn ang="0">
                    <a:pos x="368" y="92"/>
                  </a:cxn>
                  <a:cxn ang="0">
                    <a:pos x="368" y="81"/>
                  </a:cxn>
                  <a:cxn ang="0">
                    <a:pos x="90" y="341"/>
                  </a:cxn>
                  <a:cxn ang="0">
                    <a:pos x="360" y="81"/>
                  </a:cxn>
                  <a:cxn ang="0">
                    <a:pos x="90" y="341"/>
                  </a:cxn>
                  <a:cxn ang="0">
                    <a:pos x="86" y="342"/>
                  </a:cxn>
                  <a:cxn ang="0">
                    <a:pos x="81" y="341"/>
                  </a:cxn>
                  <a:cxn ang="0">
                    <a:pos x="90" y="341"/>
                  </a:cxn>
                  <a:cxn ang="0">
                    <a:pos x="1" y="268"/>
                  </a:cxn>
                  <a:cxn ang="0">
                    <a:pos x="91" y="331"/>
                  </a:cxn>
                  <a:cxn ang="0">
                    <a:pos x="1" y="268"/>
                  </a:cxn>
                  <a:cxn ang="0">
                    <a:pos x="0" y="263"/>
                  </a:cxn>
                  <a:cxn ang="0">
                    <a:pos x="1" y="258"/>
                  </a:cxn>
                  <a:cxn ang="0">
                    <a:pos x="1" y="268"/>
                  </a:cxn>
                  <a:cxn ang="0">
                    <a:pos x="277" y="7"/>
                  </a:cxn>
                  <a:cxn ang="0">
                    <a:pos x="10" y="268"/>
                  </a:cxn>
                  <a:cxn ang="0">
                    <a:pos x="277" y="7"/>
                  </a:cxn>
                  <a:cxn ang="0">
                    <a:pos x="284" y="2"/>
                  </a:cxn>
                  <a:cxn ang="0">
                    <a:pos x="288" y="0"/>
                  </a:cxn>
                  <a:cxn ang="0">
                    <a:pos x="291" y="3"/>
                  </a:cxn>
                  <a:cxn ang="0">
                    <a:pos x="293" y="7"/>
                  </a:cxn>
                  <a:cxn ang="0">
                    <a:pos x="293" y="9"/>
                  </a:cxn>
                  <a:cxn ang="0">
                    <a:pos x="286" y="17"/>
                  </a:cxn>
                </a:cxnLst>
                <a:rect l="0" t="0" r="r" b="b"/>
                <a:pathLst>
                  <a:path w="370" h="342">
                    <a:moveTo>
                      <a:pt x="277" y="17"/>
                    </a:moveTo>
                    <a:lnTo>
                      <a:pt x="273" y="13"/>
                    </a:lnTo>
                    <a:lnTo>
                      <a:pt x="271" y="9"/>
                    </a:lnTo>
                    <a:lnTo>
                      <a:pt x="270" y="8"/>
                    </a:lnTo>
                    <a:lnTo>
                      <a:pt x="270" y="7"/>
                    </a:lnTo>
                    <a:lnTo>
                      <a:pt x="270" y="4"/>
                    </a:lnTo>
                    <a:lnTo>
                      <a:pt x="271" y="3"/>
                    </a:lnTo>
                    <a:lnTo>
                      <a:pt x="273" y="2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9" y="2"/>
                    </a:lnTo>
                    <a:lnTo>
                      <a:pt x="282" y="3"/>
                    </a:lnTo>
                    <a:lnTo>
                      <a:pt x="286" y="7"/>
                    </a:lnTo>
                    <a:lnTo>
                      <a:pt x="277" y="17"/>
                    </a:lnTo>
                    <a:close/>
                    <a:moveTo>
                      <a:pt x="286" y="7"/>
                    </a:moveTo>
                    <a:lnTo>
                      <a:pt x="368" y="81"/>
                    </a:lnTo>
                    <a:lnTo>
                      <a:pt x="360" y="92"/>
                    </a:lnTo>
                    <a:lnTo>
                      <a:pt x="277" y="17"/>
                    </a:lnTo>
                    <a:lnTo>
                      <a:pt x="286" y="7"/>
                    </a:lnTo>
                    <a:close/>
                    <a:moveTo>
                      <a:pt x="368" y="81"/>
                    </a:moveTo>
                    <a:lnTo>
                      <a:pt x="370" y="84"/>
                    </a:lnTo>
                    <a:lnTo>
                      <a:pt x="370" y="87"/>
                    </a:lnTo>
                    <a:lnTo>
                      <a:pt x="370" y="89"/>
                    </a:lnTo>
                    <a:lnTo>
                      <a:pt x="368" y="92"/>
                    </a:lnTo>
                    <a:lnTo>
                      <a:pt x="363" y="87"/>
                    </a:lnTo>
                    <a:lnTo>
                      <a:pt x="368" y="81"/>
                    </a:lnTo>
                    <a:close/>
                    <a:moveTo>
                      <a:pt x="368" y="92"/>
                    </a:moveTo>
                    <a:lnTo>
                      <a:pt x="90" y="341"/>
                    </a:lnTo>
                    <a:lnTo>
                      <a:pt x="81" y="331"/>
                    </a:lnTo>
                    <a:lnTo>
                      <a:pt x="360" y="81"/>
                    </a:lnTo>
                    <a:lnTo>
                      <a:pt x="368" y="92"/>
                    </a:lnTo>
                    <a:close/>
                    <a:moveTo>
                      <a:pt x="90" y="341"/>
                    </a:moveTo>
                    <a:lnTo>
                      <a:pt x="88" y="342"/>
                    </a:lnTo>
                    <a:lnTo>
                      <a:pt x="86" y="342"/>
                    </a:lnTo>
                    <a:lnTo>
                      <a:pt x="83" y="342"/>
                    </a:lnTo>
                    <a:lnTo>
                      <a:pt x="81" y="341"/>
                    </a:lnTo>
                    <a:lnTo>
                      <a:pt x="86" y="336"/>
                    </a:lnTo>
                    <a:lnTo>
                      <a:pt x="90" y="341"/>
                    </a:lnTo>
                    <a:close/>
                    <a:moveTo>
                      <a:pt x="81" y="341"/>
                    </a:moveTo>
                    <a:lnTo>
                      <a:pt x="1" y="268"/>
                    </a:lnTo>
                    <a:lnTo>
                      <a:pt x="10" y="258"/>
                    </a:lnTo>
                    <a:lnTo>
                      <a:pt x="91" y="331"/>
                    </a:lnTo>
                    <a:lnTo>
                      <a:pt x="81" y="341"/>
                    </a:lnTo>
                    <a:close/>
                    <a:moveTo>
                      <a:pt x="1" y="268"/>
                    </a:moveTo>
                    <a:lnTo>
                      <a:pt x="0" y="265"/>
                    </a:lnTo>
                    <a:lnTo>
                      <a:pt x="0" y="263"/>
                    </a:lnTo>
                    <a:lnTo>
                      <a:pt x="0" y="260"/>
                    </a:lnTo>
                    <a:lnTo>
                      <a:pt x="1" y="258"/>
                    </a:lnTo>
                    <a:lnTo>
                      <a:pt x="6" y="263"/>
                    </a:lnTo>
                    <a:lnTo>
                      <a:pt x="1" y="268"/>
                    </a:lnTo>
                    <a:close/>
                    <a:moveTo>
                      <a:pt x="1" y="258"/>
                    </a:moveTo>
                    <a:lnTo>
                      <a:pt x="277" y="7"/>
                    </a:lnTo>
                    <a:lnTo>
                      <a:pt x="286" y="17"/>
                    </a:lnTo>
                    <a:lnTo>
                      <a:pt x="10" y="268"/>
                    </a:lnTo>
                    <a:lnTo>
                      <a:pt x="1" y="258"/>
                    </a:lnTo>
                    <a:close/>
                    <a:moveTo>
                      <a:pt x="277" y="7"/>
                    </a:moveTo>
                    <a:lnTo>
                      <a:pt x="280" y="3"/>
                    </a:lnTo>
                    <a:lnTo>
                      <a:pt x="284" y="2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2"/>
                    </a:lnTo>
                    <a:lnTo>
                      <a:pt x="291" y="3"/>
                    </a:lnTo>
                    <a:lnTo>
                      <a:pt x="293" y="4"/>
                    </a:lnTo>
                    <a:lnTo>
                      <a:pt x="293" y="7"/>
                    </a:lnTo>
                    <a:lnTo>
                      <a:pt x="293" y="8"/>
                    </a:lnTo>
                    <a:lnTo>
                      <a:pt x="293" y="9"/>
                    </a:lnTo>
                    <a:lnTo>
                      <a:pt x="289" y="13"/>
                    </a:lnTo>
                    <a:lnTo>
                      <a:pt x="286" y="17"/>
                    </a:lnTo>
                    <a:lnTo>
                      <a:pt x="277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7" name="Freeform 479"/>
              <p:cNvSpPr>
                <a:spLocks/>
              </p:cNvSpPr>
              <p:nvPr/>
            </p:nvSpPr>
            <p:spPr bwMode="auto">
              <a:xfrm>
                <a:off x="5227" y="1483"/>
                <a:ext cx="90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8" y="74"/>
                  </a:cxn>
                  <a:cxn ang="0">
                    <a:pos x="81" y="324"/>
                  </a:cxn>
                  <a:cxn ang="0">
                    <a:pos x="0" y="251"/>
                  </a:cxn>
                  <a:cxn ang="0">
                    <a:pos x="276" y="0"/>
                  </a:cxn>
                </a:cxnLst>
                <a:rect l="0" t="0" r="r" b="b"/>
                <a:pathLst>
                  <a:path w="358" h="324">
                    <a:moveTo>
                      <a:pt x="276" y="0"/>
                    </a:moveTo>
                    <a:lnTo>
                      <a:pt x="358" y="74"/>
                    </a:lnTo>
                    <a:lnTo>
                      <a:pt x="81" y="324"/>
                    </a:lnTo>
                    <a:lnTo>
                      <a:pt x="0" y="25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8" name="Freeform 480"/>
              <p:cNvSpPr>
                <a:spLocks noEditPoints="1"/>
              </p:cNvSpPr>
              <p:nvPr/>
            </p:nvSpPr>
            <p:spPr bwMode="auto">
              <a:xfrm>
                <a:off x="5226" y="1480"/>
                <a:ext cx="92" cy="85"/>
              </a:xfrm>
              <a:custGeom>
                <a:avLst/>
                <a:gdLst/>
                <a:ahLst/>
                <a:cxnLst>
                  <a:cxn ang="0">
                    <a:pos x="275" y="13"/>
                  </a:cxn>
                  <a:cxn ang="0">
                    <a:pos x="271" y="7"/>
                  </a:cxn>
                  <a:cxn ang="0">
                    <a:pos x="271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2"/>
                  </a:cxn>
                  <a:cxn ang="0">
                    <a:pos x="278" y="15"/>
                  </a:cxn>
                  <a:cxn ang="0">
                    <a:pos x="369" y="79"/>
                  </a:cxn>
                  <a:cxn ang="0">
                    <a:pos x="278" y="15"/>
                  </a:cxn>
                  <a:cxn ang="0">
                    <a:pos x="369" y="79"/>
                  </a:cxn>
                  <a:cxn ang="0">
                    <a:pos x="372" y="85"/>
                  </a:cxn>
                  <a:cxn ang="0">
                    <a:pos x="369" y="90"/>
                  </a:cxn>
                  <a:cxn ang="0">
                    <a:pos x="369" y="79"/>
                  </a:cxn>
                  <a:cxn ang="0">
                    <a:pos x="91" y="340"/>
                  </a:cxn>
                  <a:cxn ang="0">
                    <a:pos x="360" y="79"/>
                  </a:cxn>
                  <a:cxn ang="0">
                    <a:pos x="91" y="340"/>
                  </a:cxn>
                  <a:cxn ang="0">
                    <a:pos x="88" y="342"/>
                  </a:cxn>
                  <a:cxn ang="0">
                    <a:pos x="82" y="340"/>
                  </a:cxn>
                  <a:cxn ang="0">
                    <a:pos x="91" y="340"/>
                  </a:cxn>
                  <a:cxn ang="0">
                    <a:pos x="3" y="267"/>
                  </a:cxn>
                  <a:cxn ang="0">
                    <a:pos x="91" y="330"/>
                  </a:cxn>
                  <a:cxn ang="0">
                    <a:pos x="3" y="267"/>
                  </a:cxn>
                  <a:cxn ang="0">
                    <a:pos x="0" y="262"/>
                  </a:cxn>
                  <a:cxn ang="0">
                    <a:pos x="3" y="257"/>
                  </a:cxn>
                  <a:cxn ang="0">
                    <a:pos x="3" y="267"/>
                  </a:cxn>
                  <a:cxn ang="0">
                    <a:pos x="278" y="6"/>
                  </a:cxn>
                  <a:cxn ang="0">
                    <a:pos x="12" y="267"/>
                  </a:cxn>
                  <a:cxn ang="0">
                    <a:pos x="278" y="6"/>
                  </a:cxn>
                  <a:cxn ang="0">
                    <a:pos x="286" y="0"/>
                  </a:cxn>
                  <a:cxn ang="0">
                    <a:pos x="289" y="0"/>
                  </a:cxn>
                  <a:cxn ang="0">
                    <a:pos x="293" y="2"/>
                  </a:cxn>
                  <a:cxn ang="0">
                    <a:pos x="295" y="5"/>
                  </a:cxn>
                  <a:cxn ang="0">
                    <a:pos x="293" y="9"/>
                  </a:cxn>
                  <a:cxn ang="0">
                    <a:pos x="287" y="15"/>
                  </a:cxn>
                </a:cxnLst>
                <a:rect l="0" t="0" r="r" b="b"/>
                <a:pathLst>
                  <a:path w="372" h="342">
                    <a:moveTo>
                      <a:pt x="278" y="15"/>
                    </a:moveTo>
                    <a:lnTo>
                      <a:pt x="275" y="13"/>
                    </a:lnTo>
                    <a:lnTo>
                      <a:pt x="271" y="9"/>
                    </a:lnTo>
                    <a:lnTo>
                      <a:pt x="271" y="7"/>
                    </a:lnTo>
                    <a:lnTo>
                      <a:pt x="271" y="5"/>
                    </a:lnTo>
                    <a:lnTo>
                      <a:pt x="271" y="4"/>
                    </a:lnTo>
                    <a:lnTo>
                      <a:pt x="273" y="2"/>
                    </a:lnTo>
                    <a:lnTo>
                      <a:pt x="274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3" y="2"/>
                    </a:lnTo>
                    <a:lnTo>
                      <a:pt x="287" y="6"/>
                    </a:lnTo>
                    <a:lnTo>
                      <a:pt x="278" y="15"/>
                    </a:lnTo>
                    <a:close/>
                    <a:moveTo>
                      <a:pt x="287" y="6"/>
                    </a:moveTo>
                    <a:lnTo>
                      <a:pt x="369" y="79"/>
                    </a:lnTo>
                    <a:lnTo>
                      <a:pt x="360" y="90"/>
                    </a:lnTo>
                    <a:lnTo>
                      <a:pt x="278" y="15"/>
                    </a:lnTo>
                    <a:lnTo>
                      <a:pt x="287" y="6"/>
                    </a:lnTo>
                    <a:close/>
                    <a:moveTo>
                      <a:pt x="369" y="79"/>
                    </a:moveTo>
                    <a:lnTo>
                      <a:pt x="370" y="82"/>
                    </a:lnTo>
                    <a:lnTo>
                      <a:pt x="372" y="85"/>
                    </a:lnTo>
                    <a:lnTo>
                      <a:pt x="370" y="87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79"/>
                    </a:lnTo>
                    <a:close/>
                    <a:moveTo>
                      <a:pt x="369" y="90"/>
                    </a:moveTo>
                    <a:lnTo>
                      <a:pt x="91" y="340"/>
                    </a:lnTo>
                    <a:lnTo>
                      <a:pt x="82" y="330"/>
                    </a:lnTo>
                    <a:lnTo>
                      <a:pt x="360" y="79"/>
                    </a:lnTo>
                    <a:lnTo>
                      <a:pt x="369" y="90"/>
                    </a:lnTo>
                    <a:close/>
                    <a:moveTo>
                      <a:pt x="91" y="340"/>
                    </a:moveTo>
                    <a:lnTo>
                      <a:pt x="90" y="340"/>
                    </a:lnTo>
                    <a:lnTo>
                      <a:pt x="88" y="342"/>
                    </a:lnTo>
                    <a:lnTo>
                      <a:pt x="85" y="340"/>
                    </a:lnTo>
                    <a:lnTo>
                      <a:pt x="82" y="340"/>
                    </a:lnTo>
                    <a:lnTo>
                      <a:pt x="88" y="335"/>
                    </a:lnTo>
                    <a:lnTo>
                      <a:pt x="91" y="340"/>
                    </a:lnTo>
                    <a:close/>
                    <a:moveTo>
                      <a:pt x="82" y="340"/>
                    </a:moveTo>
                    <a:lnTo>
                      <a:pt x="3" y="267"/>
                    </a:lnTo>
                    <a:lnTo>
                      <a:pt x="12" y="257"/>
                    </a:lnTo>
                    <a:lnTo>
                      <a:pt x="91" y="330"/>
                    </a:lnTo>
                    <a:lnTo>
                      <a:pt x="82" y="340"/>
                    </a:lnTo>
                    <a:close/>
                    <a:moveTo>
                      <a:pt x="3" y="267"/>
                    </a:moveTo>
                    <a:lnTo>
                      <a:pt x="1" y="265"/>
                    </a:lnTo>
                    <a:lnTo>
                      <a:pt x="0" y="262"/>
                    </a:lnTo>
                    <a:lnTo>
                      <a:pt x="1" y="259"/>
                    </a:lnTo>
                    <a:lnTo>
                      <a:pt x="3" y="257"/>
                    </a:lnTo>
                    <a:lnTo>
                      <a:pt x="7" y="262"/>
                    </a:lnTo>
                    <a:lnTo>
                      <a:pt x="3" y="267"/>
                    </a:lnTo>
                    <a:close/>
                    <a:moveTo>
                      <a:pt x="3" y="257"/>
                    </a:moveTo>
                    <a:lnTo>
                      <a:pt x="278" y="6"/>
                    </a:lnTo>
                    <a:lnTo>
                      <a:pt x="287" y="15"/>
                    </a:lnTo>
                    <a:lnTo>
                      <a:pt x="12" y="267"/>
                    </a:lnTo>
                    <a:lnTo>
                      <a:pt x="3" y="257"/>
                    </a:lnTo>
                    <a:close/>
                    <a:moveTo>
                      <a:pt x="278" y="6"/>
                    </a:moveTo>
                    <a:lnTo>
                      <a:pt x="282" y="2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1" y="0"/>
                    </a:lnTo>
                    <a:lnTo>
                      <a:pt x="293" y="2"/>
                    </a:lnTo>
                    <a:lnTo>
                      <a:pt x="295" y="4"/>
                    </a:lnTo>
                    <a:lnTo>
                      <a:pt x="295" y="5"/>
                    </a:lnTo>
                    <a:lnTo>
                      <a:pt x="295" y="7"/>
                    </a:lnTo>
                    <a:lnTo>
                      <a:pt x="293" y="9"/>
                    </a:lnTo>
                    <a:lnTo>
                      <a:pt x="291" y="13"/>
                    </a:lnTo>
                    <a:lnTo>
                      <a:pt x="287" y="15"/>
                    </a:lnTo>
                    <a:lnTo>
                      <a:pt x="278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9" name="Freeform 481"/>
              <p:cNvSpPr>
                <a:spLocks/>
              </p:cNvSpPr>
              <p:nvPr/>
            </p:nvSpPr>
            <p:spPr bwMode="auto">
              <a:xfrm>
                <a:off x="5256" y="1508"/>
                <a:ext cx="89" cy="81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356" y="73"/>
                  </a:cxn>
                  <a:cxn ang="0">
                    <a:pos x="82" y="323"/>
                  </a:cxn>
                  <a:cxn ang="0">
                    <a:pos x="0" y="249"/>
                  </a:cxn>
                  <a:cxn ang="0">
                    <a:pos x="274" y="0"/>
                  </a:cxn>
                </a:cxnLst>
                <a:rect l="0" t="0" r="r" b="b"/>
                <a:pathLst>
                  <a:path w="356" h="323">
                    <a:moveTo>
                      <a:pt x="274" y="0"/>
                    </a:moveTo>
                    <a:lnTo>
                      <a:pt x="356" y="73"/>
                    </a:lnTo>
                    <a:lnTo>
                      <a:pt x="82" y="323"/>
                    </a:lnTo>
                    <a:lnTo>
                      <a:pt x="0" y="249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0" name="Freeform 482"/>
              <p:cNvSpPr>
                <a:spLocks noEditPoints="1"/>
              </p:cNvSpPr>
              <p:nvPr/>
            </p:nvSpPr>
            <p:spPr bwMode="auto">
              <a:xfrm>
                <a:off x="5254" y="1505"/>
                <a:ext cx="92" cy="86"/>
              </a:xfrm>
              <a:custGeom>
                <a:avLst/>
                <a:gdLst/>
                <a:ahLst/>
                <a:cxnLst>
                  <a:cxn ang="0">
                    <a:pos x="272" y="13"/>
                  </a:cxn>
                  <a:cxn ang="0">
                    <a:pos x="268" y="8"/>
                  </a:cxn>
                  <a:cxn ang="0">
                    <a:pos x="270" y="5"/>
                  </a:cxn>
                  <a:cxn ang="0">
                    <a:pos x="272" y="2"/>
                  </a:cxn>
                  <a:cxn ang="0">
                    <a:pos x="276" y="2"/>
                  </a:cxn>
                  <a:cxn ang="0">
                    <a:pos x="281" y="4"/>
                  </a:cxn>
                  <a:cxn ang="0">
                    <a:pos x="276" y="17"/>
                  </a:cxn>
                  <a:cxn ang="0">
                    <a:pos x="367" y="80"/>
                  </a:cxn>
                  <a:cxn ang="0">
                    <a:pos x="276" y="17"/>
                  </a:cxn>
                  <a:cxn ang="0">
                    <a:pos x="367" y="80"/>
                  </a:cxn>
                  <a:cxn ang="0">
                    <a:pos x="369" y="85"/>
                  </a:cxn>
                  <a:cxn ang="0">
                    <a:pos x="367" y="90"/>
                  </a:cxn>
                  <a:cxn ang="0">
                    <a:pos x="367" y="80"/>
                  </a:cxn>
                  <a:cxn ang="0">
                    <a:pos x="92" y="340"/>
                  </a:cxn>
                  <a:cxn ang="0">
                    <a:pos x="358" y="80"/>
                  </a:cxn>
                  <a:cxn ang="0">
                    <a:pos x="92" y="340"/>
                  </a:cxn>
                  <a:cxn ang="0">
                    <a:pos x="88" y="341"/>
                  </a:cxn>
                  <a:cxn ang="0">
                    <a:pos x="83" y="340"/>
                  </a:cxn>
                  <a:cxn ang="0">
                    <a:pos x="92" y="340"/>
                  </a:cxn>
                  <a:cxn ang="0">
                    <a:pos x="2" y="266"/>
                  </a:cxn>
                  <a:cxn ang="0">
                    <a:pos x="92" y="329"/>
                  </a:cxn>
                  <a:cxn ang="0">
                    <a:pos x="2" y="266"/>
                  </a:cxn>
                  <a:cxn ang="0">
                    <a:pos x="0" y="261"/>
                  </a:cxn>
                  <a:cxn ang="0">
                    <a:pos x="2" y="256"/>
                  </a:cxn>
                  <a:cxn ang="0">
                    <a:pos x="2" y="266"/>
                  </a:cxn>
                  <a:cxn ang="0">
                    <a:pos x="276" y="7"/>
                  </a:cxn>
                  <a:cxn ang="0">
                    <a:pos x="11" y="266"/>
                  </a:cxn>
                  <a:cxn ang="0">
                    <a:pos x="276" y="7"/>
                  </a:cxn>
                  <a:cxn ang="0">
                    <a:pos x="284" y="2"/>
                  </a:cxn>
                  <a:cxn ang="0">
                    <a:pos x="286" y="0"/>
                  </a:cxn>
                  <a:cxn ang="0">
                    <a:pos x="290" y="3"/>
                  </a:cxn>
                  <a:cxn ang="0">
                    <a:pos x="293" y="7"/>
                  </a:cxn>
                  <a:cxn ang="0">
                    <a:pos x="291" y="11"/>
                  </a:cxn>
                  <a:cxn ang="0">
                    <a:pos x="285" y="17"/>
                  </a:cxn>
                </a:cxnLst>
                <a:rect l="0" t="0" r="r" b="b"/>
                <a:pathLst>
                  <a:path w="369" h="341">
                    <a:moveTo>
                      <a:pt x="276" y="17"/>
                    </a:moveTo>
                    <a:lnTo>
                      <a:pt x="272" y="13"/>
                    </a:lnTo>
                    <a:lnTo>
                      <a:pt x="270" y="11"/>
                    </a:lnTo>
                    <a:lnTo>
                      <a:pt x="268" y="8"/>
                    </a:lnTo>
                    <a:lnTo>
                      <a:pt x="268" y="7"/>
                    </a:lnTo>
                    <a:lnTo>
                      <a:pt x="270" y="5"/>
                    </a:lnTo>
                    <a:lnTo>
                      <a:pt x="271" y="3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6" y="2"/>
                    </a:lnTo>
                    <a:lnTo>
                      <a:pt x="277" y="2"/>
                    </a:lnTo>
                    <a:lnTo>
                      <a:pt x="281" y="4"/>
                    </a:lnTo>
                    <a:lnTo>
                      <a:pt x="285" y="7"/>
                    </a:lnTo>
                    <a:lnTo>
                      <a:pt x="276" y="17"/>
                    </a:lnTo>
                    <a:close/>
                    <a:moveTo>
                      <a:pt x="285" y="7"/>
                    </a:moveTo>
                    <a:lnTo>
                      <a:pt x="367" y="80"/>
                    </a:lnTo>
                    <a:lnTo>
                      <a:pt x="358" y="90"/>
                    </a:lnTo>
                    <a:lnTo>
                      <a:pt x="276" y="17"/>
                    </a:lnTo>
                    <a:lnTo>
                      <a:pt x="285" y="7"/>
                    </a:lnTo>
                    <a:close/>
                    <a:moveTo>
                      <a:pt x="367" y="80"/>
                    </a:moveTo>
                    <a:lnTo>
                      <a:pt x="369" y="83"/>
                    </a:lnTo>
                    <a:lnTo>
                      <a:pt x="369" y="85"/>
                    </a:lnTo>
                    <a:lnTo>
                      <a:pt x="369" y="88"/>
                    </a:lnTo>
                    <a:lnTo>
                      <a:pt x="367" y="90"/>
                    </a:lnTo>
                    <a:lnTo>
                      <a:pt x="362" y="85"/>
                    </a:lnTo>
                    <a:lnTo>
                      <a:pt x="367" y="80"/>
                    </a:lnTo>
                    <a:close/>
                    <a:moveTo>
                      <a:pt x="367" y="90"/>
                    </a:moveTo>
                    <a:lnTo>
                      <a:pt x="92" y="340"/>
                    </a:lnTo>
                    <a:lnTo>
                      <a:pt x="83" y="329"/>
                    </a:lnTo>
                    <a:lnTo>
                      <a:pt x="358" y="80"/>
                    </a:lnTo>
                    <a:lnTo>
                      <a:pt x="367" y="90"/>
                    </a:lnTo>
                    <a:close/>
                    <a:moveTo>
                      <a:pt x="92" y="340"/>
                    </a:moveTo>
                    <a:lnTo>
                      <a:pt x="91" y="341"/>
                    </a:lnTo>
                    <a:lnTo>
                      <a:pt x="88" y="341"/>
                    </a:lnTo>
                    <a:lnTo>
                      <a:pt x="86" y="341"/>
                    </a:lnTo>
                    <a:lnTo>
                      <a:pt x="83" y="340"/>
                    </a:lnTo>
                    <a:lnTo>
                      <a:pt x="88" y="335"/>
                    </a:lnTo>
                    <a:lnTo>
                      <a:pt x="92" y="340"/>
                    </a:lnTo>
                    <a:close/>
                    <a:moveTo>
                      <a:pt x="83" y="340"/>
                    </a:moveTo>
                    <a:lnTo>
                      <a:pt x="2" y="266"/>
                    </a:lnTo>
                    <a:lnTo>
                      <a:pt x="11" y="256"/>
                    </a:lnTo>
                    <a:lnTo>
                      <a:pt x="92" y="329"/>
                    </a:lnTo>
                    <a:lnTo>
                      <a:pt x="83" y="340"/>
                    </a:lnTo>
                    <a:close/>
                    <a:moveTo>
                      <a:pt x="2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2" y="256"/>
                    </a:lnTo>
                    <a:lnTo>
                      <a:pt x="6" y="261"/>
                    </a:lnTo>
                    <a:lnTo>
                      <a:pt x="2" y="266"/>
                    </a:lnTo>
                    <a:close/>
                    <a:moveTo>
                      <a:pt x="2" y="256"/>
                    </a:moveTo>
                    <a:lnTo>
                      <a:pt x="276" y="7"/>
                    </a:lnTo>
                    <a:lnTo>
                      <a:pt x="285" y="17"/>
                    </a:lnTo>
                    <a:lnTo>
                      <a:pt x="11" y="266"/>
                    </a:lnTo>
                    <a:lnTo>
                      <a:pt x="2" y="256"/>
                    </a:lnTo>
                    <a:close/>
                    <a:moveTo>
                      <a:pt x="276" y="7"/>
                    </a:moveTo>
                    <a:lnTo>
                      <a:pt x="280" y="4"/>
                    </a:lnTo>
                    <a:lnTo>
                      <a:pt x="284" y="2"/>
                    </a:lnTo>
                    <a:lnTo>
                      <a:pt x="285" y="2"/>
                    </a:lnTo>
                    <a:lnTo>
                      <a:pt x="286" y="0"/>
                    </a:lnTo>
                    <a:lnTo>
                      <a:pt x="289" y="2"/>
                    </a:lnTo>
                    <a:lnTo>
                      <a:pt x="290" y="3"/>
                    </a:lnTo>
                    <a:lnTo>
                      <a:pt x="291" y="5"/>
                    </a:lnTo>
                    <a:lnTo>
                      <a:pt x="293" y="7"/>
                    </a:lnTo>
                    <a:lnTo>
                      <a:pt x="291" y="8"/>
                    </a:lnTo>
                    <a:lnTo>
                      <a:pt x="291" y="11"/>
                    </a:lnTo>
                    <a:lnTo>
                      <a:pt x="289" y="13"/>
                    </a:lnTo>
                    <a:lnTo>
                      <a:pt x="285" y="17"/>
                    </a:lnTo>
                    <a:lnTo>
                      <a:pt x="276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1" name="Freeform 483"/>
              <p:cNvSpPr>
                <a:spLocks/>
              </p:cNvSpPr>
              <p:nvPr/>
            </p:nvSpPr>
            <p:spPr bwMode="auto">
              <a:xfrm>
                <a:off x="4005" y="2290"/>
                <a:ext cx="89" cy="81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357" y="73"/>
                  </a:cxn>
                  <a:cxn ang="0">
                    <a:pos x="79" y="322"/>
                  </a:cxn>
                  <a:cxn ang="0">
                    <a:pos x="0" y="249"/>
                  </a:cxn>
                  <a:cxn ang="0">
                    <a:pos x="275" y="0"/>
                  </a:cxn>
                </a:cxnLst>
                <a:rect l="0" t="0" r="r" b="b"/>
                <a:pathLst>
                  <a:path w="357" h="322">
                    <a:moveTo>
                      <a:pt x="275" y="0"/>
                    </a:moveTo>
                    <a:lnTo>
                      <a:pt x="357" y="73"/>
                    </a:lnTo>
                    <a:lnTo>
                      <a:pt x="79" y="322"/>
                    </a:lnTo>
                    <a:lnTo>
                      <a:pt x="0" y="24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2" name="Freeform 484"/>
              <p:cNvSpPr>
                <a:spLocks noEditPoints="1"/>
              </p:cNvSpPr>
              <p:nvPr/>
            </p:nvSpPr>
            <p:spPr bwMode="auto">
              <a:xfrm>
                <a:off x="4003" y="2287"/>
                <a:ext cx="93" cy="86"/>
              </a:xfrm>
              <a:custGeom>
                <a:avLst/>
                <a:gdLst/>
                <a:ahLst/>
                <a:cxnLst>
                  <a:cxn ang="0">
                    <a:pos x="274" y="14"/>
                  </a:cxn>
                  <a:cxn ang="0">
                    <a:pos x="270" y="8"/>
                  </a:cxn>
                  <a:cxn ang="0">
                    <a:pos x="270" y="5"/>
                  </a:cxn>
                  <a:cxn ang="0">
                    <a:pos x="274" y="1"/>
                  </a:cxn>
                  <a:cxn ang="0">
                    <a:pos x="277" y="0"/>
                  </a:cxn>
                  <a:cxn ang="0">
                    <a:pos x="283" y="4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0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39"/>
                  </a:cxn>
                  <a:cxn ang="0">
                    <a:pos x="360" y="80"/>
                  </a:cxn>
                  <a:cxn ang="0">
                    <a:pos x="91" y="339"/>
                  </a:cxn>
                  <a:cxn ang="0">
                    <a:pos x="86" y="341"/>
                  </a:cxn>
                  <a:cxn ang="0">
                    <a:pos x="82" y="339"/>
                  </a:cxn>
                  <a:cxn ang="0">
                    <a:pos x="91" y="339"/>
                  </a:cxn>
                  <a:cxn ang="0">
                    <a:pos x="1" y="266"/>
                  </a:cxn>
                  <a:cxn ang="0">
                    <a:pos x="91" y="329"/>
                  </a:cxn>
                  <a:cxn ang="0">
                    <a:pos x="1" y="266"/>
                  </a:cxn>
                  <a:cxn ang="0">
                    <a:pos x="0" y="261"/>
                  </a:cxn>
                  <a:cxn ang="0">
                    <a:pos x="1" y="256"/>
                  </a:cxn>
                  <a:cxn ang="0">
                    <a:pos x="1" y="266"/>
                  </a:cxn>
                  <a:cxn ang="0">
                    <a:pos x="278" y="6"/>
                  </a:cxn>
                  <a:cxn ang="0">
                    <a:pos x="10" y="266"/>
                  </a:cxn>
                  <a:cxn ang="0">
                    <a:pos x="278" y="6"/>
                  </a:cxn>
                  <a:cxn ang="0">
                    <a:pos x="286" y="1"/>
                  </a:cxn>
                  <a:cxn ang="0">
                    <a:pos x="288" y="0"/>
                  </a:cxn>
                  <a:cxn ang="0">
                    <a:pos x="292" y="3"/>
                  </a:cxn>
                  <a:cxn ang="0">
                    <a:pos x="295" y="6"/>
                  </a:cxn>
                  <a:cxn ang="0">
                    <a:pos x="293" y="10"/>
                  </a:cxn>
                  <a:cxn ang="0">
                    <a:pos x="287" y="17"/>
                  </a:cxn>
                </a:cxnLst>
                <a:rect l="0" t="0" r="r" b="b"/>
                <a:pathLst>
                  <a:path w="370" h="341">
                    <a:moveTo>
                      <a:pt x="278" y="17"/>
                    </a:moveTo>
                    <a:lnTo>
                      <a:pt x="274" y="14"/>
                    </a:lnTo>
                    <a:lnTo>
                      <a:pt x="271" y="10"/>
                    </a:lnTo>
                    <a:lnTo>
                      <a:pt x="270" y="8"/>
                    </a:lnTo>
                    <a:lnTo>
                      <a:pt x="270" y="6"/>
                    </a:lnTo>
                    <a:lnTo>
                      <a:pt x="270" y="5"/>
                    </a:lnTo>
                    <a:lnTo>
                      <a:pt x="271" y="3"/>
                    </a:lnTo>
                    <a:lnTo>
                      <a:pt x="274" y="1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1"/>
                    </a:lnTo>
                    <a:lnTo>
                      <a:pt x="283" y="4"/>
                    </a:lnTo>
                    <a:lnTo>
                      <a:pt x="287" y="6"/>
                    </a:lnTo>
                    <a:lnTo>
                      <a:pt x="278" y="17"/>
                    </a:lnTo>
                    <a:close/>
                    <a:moveTo>
                      <a:pt x="287" y="6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6"/>
                    </a:lnTo>
                    <a:close/>
                    <a:moveTo>
                      <a:pt x="369" y="80"/>
                    </a:moveTo>
                    <a:lnTo>
                      <a:pt x="370" y="82"/>
                    </a:lnTo>
                    <a:lnTo>
                      <a:pt x="370" y="85"/>
                    </a:lnTo>
                    <a:lnTo>
                      <a:pt x="370" y="87"/>
                    </a:lnTo>
                    <a:lnTo>
                      <a:pt x="369" y="90"/>
                    </a:lnTo>
                    <a:lnTo>
                      <a:pt x="364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39"/>
                    </a:lnTo>
                    <a:lnTo>
                      <a:pt x="82" y="329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39"/>
                    </a:moveTo>
                    <a:lnTo>
                      <a:pt x="89" y="341"/>
                    </a:lnTo>
                    <a:lnTo>
                      <a:pt x="86" y="341"/>
                    </a:lnTo>
                    <a:lnTo>
                      <a:pt x="84" y="341"/>
                    </a:lnTo>
                    <a:lnTo>
                      <a:pt x="82" y="339"/>
                    </a:lnTo>
                    <a:lnTo>
                      <a:pt x="86" y="334"/>
                    </a:lnTo>
                    <a:lnTo>
                      <a:pt x="91" y="339"/>
                    </a:lnTo>
                    <a:close/>
                    <a:moveTo>
                      <a:pt x="82" y="339"/>
                    </a:moveTo>
                    <a:lnTo>
                      <a:pt x="1" y="266"/>
                    </a:lnTo>
                    <a:lnTo>
                      <a:pt x="10" y="256"/>
                    </a:lnTo>
                    <a:lnTo>
                      <a:pt x="91" y="329"/>
                    </a:lnTo>
                    <a:lnTo>
                      <a:pt x="82" y="339"/>
                    </a:lnTo>
                    <a:close/>
                    <a:moveTo>
                      <a:pt x="1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8"/>
                    </a:lnTo>
                    <a:lnTo>
                      <a:pt x="1" y="256"/>
                    </a:lnTo>
                    <a:lnTo>
                      <a:pt x="7" y="261"/>
                    </a:lnTo>
                    <a:lnTo>
                      <a:pt x="1" y="266"/>
                    </a:lnTo>
                    <a:close/>
                    <a:moveTo>
                      <a:pt x="1" y="256"/>
                    </a:moveTo>
                    <a:lnTo>
                      <a:pt x="278" y="6"/>
                    </a:lnTo>
                    <a:lnTo>
                      <a:pt x="287" y="17"/>
                    </a:lnTo>
                    <a:lnTo>
                      <a:pt x="10" y="266"/>
                    </a:lnTo>
                    <a:lnTo>
                      <a:pt x="1" y="256"/>
                    </a:lnTo>
                    <a:close/>
                    <a:moveTo>
                      <a:pt x="278" y="6"/>
                    </a:moveTo>
                    <a:lnTo>
                      <a:pt x="282" y="4"/>
                    </a:lnTo>
                    <a:lnTo>
                      <a:pt x="286" y="1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91" y="1"/>
                    </a:lnTo>
                    <a:lnTo>
                      <a:pt x="292" y="3"/>
                    </a:lnTo>
                    <a:lnTo>
                      <a:pt x="293" y="5"/>
                    </a:lnTo>
                    <a:lnTo>
                      <a:pt x="295" y="6"/>
                    </a:lnTo>
                    <a:lnTo>
                      <a:pt x="293" y="8"/>
                    </a:lnTo>
                    <a:lnTo>
                      <a:pt x="293" y="10"/>
                    </a:lnTo>
                    <a:lnTo>
                      <a:pt x="291" y="13"/>
                    </a:lnTo>
                    <a:lnTo>
                      <a:pt x="287" y="17"/>
                    </a:lnTo>
                    <a:lnTo>
                      <a:pt x="278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3" name="Freeform 485"/>
              <p:cNvSpPr>
                <a:spLocks/>
              </p:cNvSpPr>
              <p:nvPr/>
            </p:nvSpPr>
            <p:spPr bwMode="auto">
              <a:xfrm>
                <a:off x="4033" y="2316"/>
                <a:ext cx="89" cy="81"/>
              </a:xfrm>
              <a:custGeom>
                <a:avLst/>
                <a:gdLst/>
                <a:ahLst/>
                <a:cxnLst>
                  <a:cxn ang="0">
                    <a:pos x="277" y="0"/>
                  </a:cxn>
                  <a:cxn ang="0">
                    <a:pos x="359" y="73"/>
                  </a:cxn>
                  <a:cxn ang="0">
                    <a:pos x="81" y="322"/>
                  </a:cxn>
                  <a:cxn ang="0">
                    <a:pos x="0" y="249"/>
                  </a:cxn>
                  <a:cxn ang="0">
                    <a:pos x="277" y="0"/>
                  </a:cxn>
                </a:cxnLst>
                <a:rect l="0" t="0" r="r" b="b"/>
                <a:pathLst>
                  <a:path w="359" h="322">
                    <a:moveTo>
                      <a:pt x="277" y="0"/>
                    </a:moveTo>
                    <a:lnTo>
                      <a:pt x="359" y="73"/>
                    </a:lnTo>
                    <a:lnTo>
                      <a:pt x="81" y="322"/>
                    </a:lnTo>
                    <a:lnTo>
                      <a:pt x="0" y="24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4" name="Freeform 486"/>
              <p:cNvSpPr>
                <a:spLocks noEditPoints="1"/>
              </p:cNvSpPr>
              <p:nvPr/>
            </p:nvSpPr>
            <p:spPr bwMode="auto">
              <a:xfrm>
                <a:off x="4031" y="2314"/>
                <a:ext cx="93" cy="85"/>
              </a:xfrm>
              <a:custGeom>
                <a:avLst/>
                <a:gdLst/>
                <a:ahLst/>
                <a:cxnLst>
                  <a:cxn ang="0">
                    <a:pos x="274" y="13"/>
                  </a:cxn>
                  <a:cxn ang="0">
                    <a:pos x="271" y="8"/>
                  </a:cxn>
                  <a:cxn ang="0">
                    <a:pos x="271" y="4"/>
                  </a:cxn>
                  <a:cxn ang="0">
                    <a:pos x="274" y="1"/>
                  </a:cxn>
                  <a:cxn ang="0">
                    <a:pos x="278" y="0"/>
                  </a:cxn>
                  <a:cxn ang="0">
                    <a:pos x="283" y="4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40"/>
                  </a:cxn>
                  <a:cxn ang="0">
                    <a:pos x="360" y="80"/>
                  </a:cxn>
                  <a:cxn ang="0">
                    <a:pos x="91" y="340"/>
                  </a:cxn>
                  <a:cxn ang="0">
                    <a:pos x="87" y="341"/>
                  </a:cxn>
                  <a:cxn ang="0">
                    <a:pos x="82" y="340"/>
                  </a:cxn>
                  <a:cxn ang="0">
                    <a:pos x="91" y="340"/>
                  </a:cxn>
                  <a:cxn ang="0">
                    <a:pos x="3" y="266"/>
                  </a:cxn>
                  <a:cxn ang="0">
                    <a:pos x="91" y="329"/>
                  </a:cxn>
                  <a:cxn ang="0">
                    <a:pos x="3" y="266"/>
                  </a:cxn>
                  <a:cxn ang="0">
                    <a:pos x="0" y="261"/>
                  </a:cxn>
                  <a:cxn ang="0">
                    <a:pos x="3" y="256"/>
                  </a:cxn>
                  <a:cxn ang="0">
                    <a:pos x="3" y="266"/>
                  </a:cxn>
                  <a:cxn ang="0">
                    <a:pos x="278" y="7"/>
                  </a:cxn>
                  <a:cxn ang="0">
                    <a:pos x="12" y="266"/>
                  </a:cxn>
                  <a:cxn ang="0">
                    <a:pos x="278" y="7"/>
                  </a:cxn>
                  <a:cxn ang="0">
                    <a:pos x="285" y="1"/>
                  </a:cxn>
                  <a:cxn ang="0">
                    <a:pos x="289" y="0"/>
                  </a:cxn>
                  <a:cxn ang="0">
                    <a:pos x="293" y="3"/>
                  </a:cxn>
                  <a:cxn ang="0">
                    <a:pos x="294" y="7"/>
                  </a:cxn>
                  <a:cxn ang="0">
                    <a:pos x="293" y="10"/>
                  </a:cxn>
                  <a:cxn ang="0">
                    <a:pos x="287" y="17"/>
                  </a:cxn>
                </a:cxnLst>
                <a:rect l="0" t="0" r="r" b="b"/>
                <a:pathLst>
                  <a:path w="371" h="341">
                    <a:moveTo>
                      <a:pt x="278" y="17"/>
                    </a:moveTo>
                    <a:lnTo>
                      <a:pt x="274" y="13"/>
                    </a:lnTo>
                    <a:lnTo>
                      <a:pt x="271" y="10"/>
                    </a:lnTo>
                    <a:lnTo>
                      <a:pt x="271" y="8"/>
                    </a:lnTo>
                    <a:lnTo>
                      <a:pt x="270" y="7"/>
                    </a:lnTo>
                    <a:lnTo>
                      <a:pt x="271" y="4"/>
                    </a:lnTo>
                    <a:lnTo>
                      <a:pt x="272" y="3"/>
                    </a:lnTo>
                    <a:lnTo>
                      <a:pt x="274" y="1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9" y="1"/>
                    </a:lnTo>
                    <a:lnTo>
                      <a:pt x="283" y="4"/>
                    </a:lnTo>
                    <a:lnTo>
                      <a:pt x="287" y="7"/>
                    </a:lnTo>
                    <a:lnTo>
                      <a:pt x="278" y="17"/>
                    </a:lnTo>
                    <a:close/>
                    <a:moveTo>
                      <a:pt x="287" y="7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7"/>
                    </a:lnTo>
                    <a:close/>
                    <a:moveTo>
                      <a:pt x="369" y="80"/>
                    </a:moveTo>
                    <a:lnTo>
                      <a:pt x="371" y="82"/>
                    </a:lnTo>
                    <a:lnTo>
                      <a:pt x="371" y="85"/>
                    </a:lnTo>
                    <a:lnTo>
                      <a:pt x="371" y="88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40"/>
                    </a:lnTo>
                    <a:lnTo>
                      <a:pt x="82" y="329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40"/>
                    </a:moveTo>
                    <a:lnTo>
                      <a:pt x="90" y="341"/>
                    </a:lnTo>
                    <a:lnTo>
                      <a:pt x="87" y="341"/>
                    </a:lnTo>
                    <a:lnTo>
                      <a:pt x="85" y="341"/>
                    </a:lnTo>
                    <a:lnTo>
                      <a:pt x="82" y="340"/>
                    </a:lnTo>
                    <a:lnTo>
                      <a:pt x="87" y="334"/>
                    </a:lnTo>
                    <a:lnTo>
                      <a:pt x="91" y="340"/>
                    </a:lnTo>
                    <a:close/>
                    <a:moveTo>
                      <a:pt x="82" y="340"/>
                    </a:moveTo>
                    <a:lnTo>
                      <a:pt x="3" y="266"/>
                    </a:lnTo>
                    <a:lnTo>
                      <a:pt x="12" y="256"/>
                    </a:lnTo>
                    <a:lnTo>
                      <a:pt x="91" y="329"/>
                    </a:lnTo>
                    <a:lnTo>
                      <a:pt x="82" y="340"/>
                    </a:lnTo>
                    <a:close/>
                    <a:moveTo>
                      <a:pt x="3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3" y="256"/>
                    </a:lnTo>
                    <a:lnTo>
                      <a:pt x="6" y="261"/>
                    </a:lnTo>
                    <a:lnTo>
                      <a:pt x="3" y="266"/>
                    </a:lnTo>
                    <a:close/>
                    <a:moveTo>
                      <a:pt x="3" y="256"/>
                    </a:moveTo>
                    <a:lnTo>
                      <a:pt x="278" y="7"/>
                    </a:lnTo>
                    <a:lnTo>
                      <a:pt x="287" y="17"/>
                    </a:lnTo>
                    <a:lnTo>
                      <a:pt x="12" y="266"/>
                    </a:lnTo>
                    <a:lnTo>
                      <a:pt x="3" y="256"/>
                    </a:lnTo>
                    <a:close/>
                    <a:moveTo>
                      <a:pt x="278" y="7"/>
                    </a:moveTo>
                    <a:lnTo>
                      <a:pt x="281" y="4"/>
                    </a:lnTo>
                    <a:lnTo>
                      <a:pt x="285" y="1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0" y="1"/>
                    </a:lnTo>
                    <a:lnTo>
                      <a:pt x="293" y="3"/>
                    </a:lnTo>
                    <a:lnTo>
                      <a:pt x="294" y="4"/>
                    </a:lnTo>
                    <a:lnTo>
                      <a:pt x="294" y="7"/>
                    </a:lnTo>
                    <a:lnTo>
                      <a:pt x="294" y="8"/>
                    </a:lnTo>
                    <a:lnTo>
                      <a:pt x="293" y="10"/>
                    </a:lnTo>
                    <a:lnTo>
                      <a:pt x="290" y="13"/>
                    </a:lnTo>
                    <a:lnTo>
                      <a:pt x="287" y="17"/>
                    </a:lnTo>
                    <a:lnTo>
                      <a:pt x="278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5" name="Freeform 487"/>
              <p:cNvSpPr>
                <a:spLocks/>
              </p:cNvSpPr>
              <p:nvPr/>
            </p:nvSpPr>
            <p:spPr bwMode="auto">
              <a:xfrm>
                <a:off x="4188" y="2457"/>
                <a:ext cx="89" cy="81"/>
              </a:xfrm>
              <a:custGeom>
                <a:avLst/>
                <a:gdLst/>
                <a:ahLst/>
                <a:cxnLst>
                  <a:cxn ang="0">
                    <a:pos x="277" y="0"/>
                  </a:cxn>
                  <a:cxn ang="0">
                    <a:pos x="358" y="73"/>
                  </a:cxn>
                  <a:cxn ang="0">
                    <a:pos x="81" y="324"/>
                  </a:cxn>
                  <a:cxn ang="0">
                    <a:pos x="0" y="249"/>
                  </a:cxn>
                  <a:cxn ang="0">
                    <a:pos x="277" y="0"/>
                  </a:cxn>
                </a:cxnLst>
                <a:rect l="0" t="0" r="r" b="b"/>
                <a:pathLst>
                  <a:path w="358" h="324">
                    <a:moveTo>
                      <a:pt x="277" y="0"/>
                    </a:moveTo>
                    <a:lnTo>
                      <a:pt x="358" y="73"/>
                    </a:lnTo>
                    <a:lnTo>
                      <a:pt x="81" y="324"/>
                    </a:lnTo>
                    <a:lnTo>
                      <a:pt x="0" y="24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6" name="Freeform 488"/>
              <p:cNvSpPr>
                <a:spLocks noEditPoints="1"/>
              </p:cNvSpPr>
              <p:nvPr/>
            </p:nvSpPr>
            <p:spPr bwMode="auto">
              <a:xfrm>
                <a:off x="4186" y="2454"/>
                <a:ext cx="93" cy="86"/>
              </a:xfrm>
              <a:custGeom>
                <a:avLst/>
                <a:gdLst/>
                <a:ahLst/>
                <a:cxnLst>
                  <a:cxn ang="0">
                    <a:pos x="274" y="13"/>
                  </a:cxn>
                  <a:cxn ang="0">
                    <a:pos x="270" y="8"/>
                  </a:cxn>
                  <a:cxn ang="0">
                    <a:pos x="271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3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41"/>
                  </a:cxn>
                  <a:cxn ang="0">
                    <a:pos x="360" y="80"/>
                  </a:cxn>
                  <a:cxn ang="0">
                    <a:pos x="91" y="341"/>
                  </a:cxn>
                  <a:cxn ang="0">
                    <a:pos x="87" y="342"/>
                  </a:cxn>
                  <a:cxn ang="0">
                    <a:pos x="82" y="340"/>
                  </a:cxn>
                  <a:cxn ang="0">
                    <a:pos x="91" y="341"/>
                  </a:cxn>
                  <a:cxn ang="0">
                    <a:pos x="1" y="266"/>
                  </a:cxn>
                  <a:cxn ang="0">
                    <a:pos x="91" y="331"/>
                  </a:cxn>
                  <a:cxn ang="0">
                    <a:pos x="1" y="266"/>
                  </a:cxn>
                  <a:cxn ang="0">
                    <a:pos x="0" y="261"/>
                  </a:cxn>
                  <a:cxn ang="0">
                    <a:pos x="1" y="256"/>
                  </a:cxn>
                  <a:cxn ang="0">
                    <a:pos x="1" y="266"/>
                  </a:cxn>
                  <a:cxn ang="0">
                    <a:pos x="278" y="7"/>
                  </a:cxn>
                  <a:cxn ang="0">
                    <a:pos x="11" y="266"/>
                  </a:cxn>
                  <a:cxn ang="0">
                    <a:pos x="278" y="7"/>
                  </a:cxn>
                  <a:cxn ang="0">
                    <a:pos x="285" y="0"/>
                  </a:cxn>
                  <a:cxn ang="0">
                    <a:pos x="289" y="0"/>
                  </a:cxn>
                  <a:cxn ang="0">
                    <a:pos x="292" y="1"/>
                  </a:cxn>
                  <a:cxn ang="0">
                    <a:pos x="294" y="5"/>
                  </a:cxn>
                  <a:cxn ang="0">
                    <a:pos x="293" y="9"/>
                  </a:cxn>
                  <a:cxn ang="0">
                    <a:pos x="287" y="17"/>
                  </a:cxn>
                </a:cxnLst>
                <a:rect l="0" t="0" r="r" b="b"/>
                <a:pathLst>
                  <a:path w="371" h="342">
                    <a:moveTo>
                      <a:pt x="278" y="17"/>
                    </a:moveTo>
                    <a:lnTo>
                      <a:pt x="274" y="13"/>
                    </a:lnTo>
                    <a:lnTo>
                      <a:pt x="271" y="9"/>
                    </a:lnTo>
                    <a:lnTo>
                      <a:pt x="270" y="8"/>
                    </a:lnTo>
                    <a:lnTo>
                      <a:pt x="270" y="5"/>
                    </a:lnTo>
                    <a:lnTo>
                      <a:pt x="271" y="4"/>
                    </a:lnTo>
                    <a:lnTo>
                      <a:pt x="272" y="1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3" y="3"/>
                    </a:lnTo>
                    <a:lnTo>
                      <a:pt x="287" y="7"/>
                    </a:lnTo>
                    <a:lnTo>
                      <a:pt x="278" y="17"/>
                    </a:lnTo>
                    <a:close/>
                    <a:moveTo>
                      <a:pt x="287" y="7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7"/>
                    </a:lnTo>
                    <a:close/>
                    <a:moveTo>
                      <a:pt x="369" y="80"/>
                    </a:moveTo>
                    <a:lnTo>
                      <a:pt x="370" y="82"/>
                    </a:lnTo>
                    <a:lnTo>
                      <a:pt x="371" y="85"/>
                    </a:lnTo>
                    <a:lnTo>
                      <a:pt x="370" y="88"/>
                    </a:lnTo>
                    <a:lnTo>
                      <a:pt x="369" y="90"/>
                    </a:lnTo>
                    <a:lnTo>
                      <a:pt x="364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41"/>
                    </a:lnTo>
                    <a:lnTo>
                      <a:pt x="82" y="331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41"/>
                    </a:moveTo>
                    <a:lnTo>
                      <a:pt x="90" y="341"/>
                    </a:lnTo>
                    <a:lnTo>
                      <a:pt x="87" y="342"/>
                    </a:lnTo>
                    <a:lnTo>
                      <a:pt x="85" y="341"/>
                    </a:lnTo>
                    <a:lnTo>
                      <a:pt x="82" y="340"/>
                    </a:lnTo>
                    <a:lnTo>
                      <a:pt x="87" y="336"/>
                    </a:lnTo>
                    <a:lnTo>
                      <a:pt x="91" y="341"/>
                    </a:lnTo>
                    <a:close/>
                    <a:moveTo>
                      <a:pt x="82" y="340"/>
                    </a:moveTo>
                    <a:lnTo>
                      <a:pt x="1" y="266"/>
                    </a:lnTo>
                    <a:lnTo>
                      <a:pt x="11" y="257"/>
                    </a:lnTo>
                    <a:lnTo>
                      <a:pt x="91" y="331"/>
                    </a:lnTo>
                    <a:lnTo>
                      <a:pt x="82" y="340"/>
                    </a:lnTo>
                    <a:close/>
                    <a:moveTo>
                      <a:pt x="1" y="266"/>
                    </a:moveTo>
                    <a:lnTo>
                      <a:pt x="0" y="265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1" y="256"/>
                    </a:lnTo>
                    <a:lnTo>
                      <a:pt x="6" y="261"/>
                    </a:lnTo>
                    <a:lnTo>
                      <a:pt x="1" y="266"/>
                    </a:lnTo>
                    <a:close/>
                    <a:moveTo>
                      <a:pt x="1" y="256"/>
                    </a:moveTo>
                    <a:lnTo>
                      <a:pt x="278" y="7"/>
                    </a:lnTo>
                    <a:lnTo>
                      <a:pt x="287" y="17"/>
                    </a:lnTo>
                    <a:lnTo>
                      <a:pt x="11" y="266"/>
                    </a:lnTo>
                    <a:lnTo>
                      <a:pt x="1" y="256"/>
                    </a:lnTo>
                    <a:close/>
                    <a:moveTo>
                      <a:pt x="278" y="7"/>
                    </a:moveTo>
                    <a:lnTo>
                      <a:pt x="281" y="3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2" y="1"/>
                    </a:lnTo>
                    <a:lnTo>
                      <a:pt x="293" y="4"/>
                    </a:lnTo>
                    <a:lnTo>
                      <a:pt x="294" y="5"/>
                    </a:lnTo>
                    <a:lnTo>
                      <a:pt x="294" y="8"/>
                    </a:lnTo>
                    <a:lnTo>
                      <a:pt x="293" y="9"/>
                    </a:lnTo>
                    <a:lnTo>
                      <a:pt x="290" y="13"/>
                    </a:lnTo>
                    <a:lnTo>
                      <a:pt x="287" y="17"/>
                    </a:lnTo>
                    <a:lnTo>
                      <a:pt x="278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7" name="Freeform 489"/>
              <p:cNvSpPr>
                <a:spLocks/>
              </p:cNvSpPr>
              <p:nvPr/>
            </p:nvSpPr>
            <p:spPr bwMode="auto">
              <a:xfrm>
                <a:off x="4216" y="2482"/>
                <a:ext cx="89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8" y="74"/>
                  </a:cxn>
                  <a:cxn ang="0">
                    <a:pos x="81" y="324"/>
                  </a:cxn>
                  <a:cxn ang="0">
                    <a:pos x="0" y="251"/>
                  </a:cxn>
                  <a:cxn ang="0">
                    <a:pos x="276" y="0"/>
                  </a:cxn>
                </a:cxnLst>
                <a:rect l="0" t="0" r="r" b="b"/>
                <a:pathLst>
                  <a:path w="358" h="324">
                    <a:moveTo>
                      <a:pt x="276" y="0"/>
                    </a:moveTo>
                    <a:lnTo>
                      <a:pt x="358" y="74"/>
                    </a:lnTo>
                    <a:lnTo>
                      <a:pt x="81" y="324"/>
                    </a:lnTo>
                    <a:lnTo>
                      <a:pt x="0" y="25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8" name="Freeform 490"/>
              <p:cNvSpPr>
                <a:spLocks noEditPoints="1"/>
              </p:cNvSpPr>
              <p:nvPr/>
            </p:nvSpPr>
            <p:spPr bwMode="auto">
              <a:xfrm>
                <a:off x="4214" y="2479"/>
                <a:ext cx="93" cy="86"/>
              </a:xfrm>
              <a:custGeom>
                <a:avLst/>
                <a:gdLst/>
                <a:ahLst/>
                <a:cxnLst>
                  <a:cxn ang="0">
                    <a:pos x="275" y="13"/>
                  </a:cxn>
                  <a:cxn ang="0">
                    <a:pos x="271" y="7"/>
                  </a:cxn>
                  <a:cxn ang="0">
                    <a:pos x="271" y="5"/>
                  </a:cxn>
                  <a:cxn ang="0">
                    <a:pos x="274" y="1"/>
                  </a:cxn>
                  <a:cxn ang="0">
                    <a:pos x="277" y="0"/>
                  </a:cxn>
                  <a:cxn ang="0">
                    <a:pos x="284" y="4"/>
                  </a:cxn>
                  <a:cxn ang="0">
                    <a:pos x="279" y="16"/>
                  </a:cxn>
                  <a:cxn ang="0">
                    <a:pos x="369" y="79"/>
                  </a:cxn>
                  <a:cxn ang="0">
                    <a:pos x="279" y="16"/>
                  </a:cxn>
                  <a:cxn ang="0">
                    <a:pos x="369" y="79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79"/>
                  </a:cxn>
                  <a:cxn ang="0">
                    <a:pos x="94" y="340"/>
                  </a:cxn>
                  <a:cxn ang="0">
                    <a:pos x="360" y="79"/>
                  </a:cxn>
                  <a:cxn ang="0">
                    <a:pos x="94" y="340"/>
                  </a:cxn>
                  <a:cxn ang="0">
                    <a:pos x="88" y="342"/>
                  </a:cxn>
                  <a:cxn ang="0">
                    <a:pos x="85" y="340"/>
                  </a:cxn>
                  <a:cxn ang="0">
                    <a:pos x="94" y="340"/>
                  </a:cxn>
                  <a:cxn ang="0">
                    <a:pos x="2" y="267"/>
                  </a:cxn>
                  <a:cxn ang="0">
                    <a:pos x="94" y="330"/>
                  </a:cxn>
                  <a:cxn ang="0">
                    <a:pos x="2" y="267"/>
                  </a:cxn>
                  <a:cxn ang="0">
                    <a:pos x="0" y="262"/>
                  </a:cxn>
                  <a:cxn ang="0">
                    <a:pos x="2" y="257"/>
                  </a:cxn>
                  <a:cxn ang="0">
                    <a:pos x="2" y="267"/>
                  </a:cxn>
                  <a:cxn ang="0">
                    <a:pos x="277" y="6"/>
                  </a:cxn>
                  <a:cxn ang="0">
                    <a:pos x="11" y="267"/>
                  </a:cxn>
                  <a:cxn ang="0">
                    <a:pos x="277" y="6"/>
                  </a:cxn>
                  <a:cxn ang="0">
                    <a:pos x="285" y="1"/>
                  </a:cxn>
                  <a:cxn ang="0">
                    <a:pos x="289" y="0"/>
                  </a:cxn>
                  <a:cxn ang="0">
                    <a:pos x="293" y="2"/>
                  </a:cxn>
                  <a:cxn ang="0">
                    <a:pos x="294" y="6"/>
                  </a:cxn>
                  <a:cxn ang="0">
                    <a:pos x="294" y="10"/>
                  </a:cxn>
                  <a:cxn ang="0">
                    <a:pos x="288" y="16"/>
                  </a:cxn>
                </a:cxnLst>
                <a:rect l="0" t="0" r="r" b="b"/>
                <a:pathLst>
                  <a:path w="371" h="342">
                    <a:moveTo>
                      <a:pt x="279" y="16"/>
                    </a:moveTo>
                    <a:lnTo>
                      <a:pt x="275" y="13"/>
                    </a:lnTo>
                    <a:lnTo>
                      <a:pt x="272" y="10"/>
                    </a:lnTo>
                    <a:lnTo>
                      <a:pt x="271" y="7"/>
                    </a:lnTo>
                    <a:lnTo>
                      <a:pt x="271" y="6"/>
                    </a:lnTo>
                    <a:lnTo>
                      <a:pt x="271" y="5"/>
                    </a:lnTo>
                    <a:lnTo>
                      <a:pt x="272" y="2"/>
                    </a:lnTo>
                    <a:lnTo>
                      <a:pt x="274" y="1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80" y="1"/>
                    </a:lnTo>
                    <a:lnTo>
                      <a:pt x="284" y="4"/>
                    </a:lnTo>
                    <a:lnTo>
                      <a:pt x="288" y="6"/>
                    </a:lnTo>
                    <a:lnTo>
                      <a:pt x="279" y="16"/>
                    </a:lnTo>
                    <a:close/>
                    <a:moveTo>
                      <a:pt x="288" y="6"/>
                    </a:moveTo>
                    <a:lnTo>
                      <a:pt x="369" y="79"/>
                    </a:lnTo>
                    <a:lnTo>
                      <a:pt x="360" y="90"/>
                    </a:lnTo>
                    <a:lnTo>
                      <a:pt x="279" y="16"/>
                    </a:lnTo>
                    <a:lnTo>
                      <a:pt x="288" y="6"/>
                    </a:lnTo>
                    <a:close/>
                    <a:moveTo>
                      <a:pt x="369" y="79"/>
                    </a:moveTo>
                    <a:lnTo>
                      <a:pt x="371" y="82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79"/>
                    </a:lnTo>
                    <a:close/>
                    <a:moveTo>
                      <a:pt x="369" y="90"/>
                    </a:moveTo>
                    <a:lnTo>
                      <a:pt x="94" y="340"/>
                    </a:lnTo>
                    <a:lnTo>
                      <a:pt x="85" y="330"/>
                    </a:lnTo>
                    <a:lnTo>
                      <a:pt x="360" y="79"/>
                    </a:lnTo>
                    <a:lnTo>
                      <a:pt x="369" y="90"/>
                    </a:lnTo>
                    <a:close/>
                    <a:moveTo>
                      <a:pt x="94" y="340"/>
                    </a:moveTo>
                    <a:lnTo>
                      <a:pt x="91" y="342"/>
                    </a:lnTo>
                    <a:lnTo>
                      <a:pt x="88" y="342"/>
                    </a:lnTo>
                    <a:lnTo>
                      <a:pt x="86" y="342"/>
                    </a:lnTo>
                    <a:lnTo>
                      <a:pt x="85" y="340"/>
                    </a:lnTo>
                    <a:lnTo>
                      <a:pt x="88" y="335"/>
                    </a:lnTo>
                    <a:lnTo>
                      <a:pt x="94" y="340"/>
                    </a:lnTo>
                    <a:close/>
                    <a:moveTo>
                      <a:pt x="85" y="340"/>
                    </a:moveTo>
                    <a:lnTo>
                      <a:pt x="2" y="267"/>
                    </a:lnTo>
                    <a:lnTo>
                      <a:pt x="11" y="257"/>
                    </a:lnTo>
                    <a:lnTo>
                      <a:pt x="94" y="330"/>
                    </a:lnTo>
                    <a:lnTo>
                      <a:pt x="85" y="340"/>
                    </a:lnTo>
                    <a:close/>
                    <a:moveTo>
                      <a:pt x="2" y="267"/>
                    </a:moveTo>
                    <a:lnTo>
                      <a:pt x="1" y="266"/>
                    </a:lnTo>
                    <a:lnTo>
                      <a:pt x="0" y="262"/>
                    </a:lnTo>
                    <a:lnTo>
                      <a:pt x="1" y="259"/>
                    </a:lnTo>
                    <a:lnTo>
                      <a:pt x="2" y="257"/>
                    </a:lnTo>
                    <a:lnTo>
                      <a:pt x="7" y="262"/>
                    </a:lnTo>
                    <a:lnTo>
                      <a:pt x="2" y="267"/>
                    </a:lnTo>
                    <a:close/>
                    <a:moveTo>
                      <a:pt x="2" y="257"/>
                    </a:moveTo>
                    <a:lnTo>
                      <a:pt x="277" y="6"/>
                    </a:lnTo>
                    <a:lnTo>
                      <a:pt x="288" y="16"/>
                    </a:lnTo>
                    <a:lnTo>
                      <a:pt x="11" y="267"/>
                    </a:lnTo>
                    <a:lnTo>
                      <a:pt x="2" y="257"/>
                    </a:lnTo>
                    <a:close/>
                    <a:moveTo>
                      <a:pt x="277" y="6"/>
                    </a:moveTo>
                    <a:lnTo>
                      <a:pt x="281" y="4"/>
                    </a:lnTo>
                    <a:lnTo>
                      <a:pt x="285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2" y="1"/>
                    </a:lnTo>
                    <a:lnTo>
                      <a:pt x="293" y="2"/>
                    </a:lnTo>
                    <a:lnTo>
                      <a:pt x="294" y="4"/>
                    </a:lnTo>
                    <a:lnTo>
                      <a:pt x="294" y="6"/>
                    </a:lnTo>
                    <a:lnTo>
                      <a:pt x="294" y="7"/>
                    </a:lnTo>
                    <a:lnTo>
                      <a:pt x="294" y="10"/>
                    </a:lnTo>
                    <a:lnTo>
                      <a:pt x="290" y="13"/>
                    </a:lnTo>
                    <a:lnTo>
                      <a:pt x="288" y="16"/>
                    </a:lnTo>
                    <a:lnTo>
                      <a:pt x="277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9" name="Rectangle 491"/>
              <p:cNvSpPr>
                <a:spLocks noChangeArrowheads="1"/>
              </p:cNvSpPr>
              <p:nvPr/>
            </p:nvSpPr>
            <p:spPr bwMode="auto">
              <a:xfrm>
                <a:off x="4589" y="2587"/>
                <a:ext cx="39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0" name="Freeform 492"/>
              <p:cNvSpPr>
                <a:spLocks noEditPoints="1"/>
              </p:cNvSpPr>
              <p:nvPr/>
            </p:nvSpPr>
            <p:spPr bwMode="auto">
              <a:xfrm>
                <a:off x="4588" y="2586"/>
                <a:ext cx="40" cy="91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8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8" y="355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54" y="347"/>
                  </a:cxn>
                  <a:cxn ang="0">
                    <a:pos x="154" y="361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61" y="355"/>
                  </a:cxn>
                  <a:cxn ang="0">
                    <a:pos x="161" y="361"/>
                  </a:cxn>
                  <a:cxn ang="0">
                    <a:pos x="154" y="361"/>
                  </a:cxn>
                  <a:cxn ang="0">
                    <a:pos x="154" y="355"/>
                  </a:cxn>
                  <a:cxn ang="0">
                    <a:pos x="161" y="355"/>
                  </a:cxn>
                  <a:cxn ang="0">
                    <a:pos x="147" y="355"/>
                  </a:cxn>
                  <a:cxn ang="0">
                    <a:pos x="147" y="6"/>
                  </a:cxn>
                  <a:cxn ang="0">
                    <a:pos x="161" y="6"/>
                  </a:cxn>
                  <a:cxn ang="0">
                    <a:pos x="161" y="355"/>
                  </a:cxn>
                  <a:cxn ang="0">
                    <a:pos x="147" y="355"/>
                  </a:cxn>
                  <a:cxn ang="0">
                    <a:pos x="154" y="0"/>
                  </a:cxn>
                  <a:cxn ang="0">
                    <a:pos x="161" y="0"/>
                  </a:cxn>
                  <a:cxn ang="0">
                    <a:pos x="161" y="6"/>
                  </a:cxn>
                  <a:cxn ang="0">
                    <a:pos x="154" y="6"/>
                  </a:cxn>
                  <a:cxn ang="0">
                    <a:pos x="154" y="0"/>
                  </a:cxn>
                  <a:cxn ang="0">
                    <a:pos x="154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154" y="0"/>
                  </a:cxn>
                  <a:cxn ang="0">
                    <a:pos x="154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161" h="361">
                    <a:moveTo>
                      <a:pt x="14" y="6"/>
                    </a:moveTo>
                    <a:lnTo>
                      <a:pt x="14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4" y="6"/>
                    </a:lnTo>
                    <a:close/>
                    <a:moveTo>
                      <a:pt x="8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8" y="355"/>
                    </a:lnTo>
                    <a:lnTo>
                      <a:pt x="8" y="361"/>
                    </a:lnTo>
                    <a:close/>
                    <a:moveTo>
                      <a:pt x="8" y="347"/>
                    </a:moveTo>
                    <a:lnTo>
                      <a:pt x="154" y="347"/>
                    </a:lnTo>
                    <a:lnTo>
                      <a:pt x="154" y="361"/>
                    </a:lnTo>
                    <a:lnTo>
                      <a:pt x="8" y="361"/>
                    </a:lnTo>
                    <a:lnTo>
                      <a:pt x="8" y="347"/>
                    </a:lnTo>
                    <a:close/>
                    <a:moveTo>
                      <a:pt x="161" y="355"/>
                    </a:moveTo>
                    <a:lnTo>
                      <a:pt x="161" y="361"/>
                    </a:lnTo>
                    <a:lnTo>
                      <a:pt x="154" y="361"/>
                    </a:lnTo>
                    <a:lnTo>
                      <a:pt x="154" y="355"/>
                    </a:lnTo>
                    <a:lnTo>
                      <a:pt x="161" y="355"/>
                    </a:lnTo>
                    <a:close/>
                    <a:moveTo>
                      <a:pt x="147" y="355"/>
                    </a:moveTo>
                    <a:lnTo>
                      <a:pt x="147" y="6"/>
                    </a:lnTo>
                    <a:lnTo>
                      <a:pt x="161" y="6"/>
                    </a:lnTo>
                    <a:lnTo>
                      <a:pt x="161" y="355"/>
                    </a:lnTo>
                    <a:lnTo>
                      <a:pt x="147" y="355"/>
                    </a:lnTo>
                    <a:close/>
                    <a:moveTo>
                      <a:pt x="154" y="0"/>
                    </a:moveTo>
                    <a:lnTo>
                      <a:pt x="161" y="0"/>
                    </a:lnTo>
                    <a:lnTo>
                      <a:pt x="161" y="6"/>
                    </a:lnTo>
                    <a:lnTo>
                      <a:pt x="154" y="6"/>
                    </a:lnTo>
                    <a:lnTo>
                      <a:pt x="154" y="0"/>
                    </a:lnTo>
                    <a:close/>
                    <a:moveTo>
                      <a:pt x="154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154" y="0"/>
                    </a:lnTo>
                    <a:lnTo>
                      <a:pt x="154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1" name="Rectangle 493"/>
              <p:cNvSpPr>
                <a:spLocks noChangeArrowheads="1"/>
              </p:cNvSpPr>
              <p:nvPr/>
            </p:nvSpPr>
            <p:spPr bwMode="auto">
              <a:xfrm>
                <a:off x="4541" y="2587"/>
                <a:ext cx="28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2" name="Freeform 494"/>
              <p:cNvSpPr>
                <a:spLocks noEditPoints="1"/>
              </p:cNvSpPr>
              <p:nvPr/>
            </p:nvSpPr>
            <p:spPr bwMode="auto">
              <a:xfrm>
                <a:off x="4540" y="2586"/>
                <a:ext cx="30" cy="91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8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8" y="355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14" y="347"/>
                  </a:cxn>
                  <a:cxn ang="0">
                    <a:pos x="114" y="361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21" y="355"/>
                  </a:cxn>
                  <a:cxn ang="0">
                    <a:pos x="121" y="361"/>
                  </a:cxn>
                  <a:cxn ang="0">
                    <a:pos x="114" y="361"/>
                  </a:cxn>
                  <a:cxn ang="0">
                    <a:pos x="114" y="355"/>
                  </a:cxn>
                  <a:cxn ang="0">
                    <a:pos x="121" y="355"/>
                  </a:cxn>
                  <a:cxn ang="0">
                    <a:pos x="108" y="355"/>
                  </a:cxn>
                  <a:cxn ang="0">
                    <a:pos x="108" y="6"/>
                  </a:cxn>
                  <a:cxn ang="0">
                    <a:pos x="121" y="6"/>
                  </a:cxn>
                  <a:cxn ang="0">
                    <a:pos x="121" y="355"/>
                  </a:cxn>
                  <a:cxn ang="0">
                    <a:pos x="108" y="355"/>
                  </a:cxn>
                  <a:cxn ang="0">
                    <a:pos x="114" y="0"/>
                  </a:cxn>
                  <a:cxn ang="0">
                    <a:pos x="121" y="0"/>
                  </a:cxn>
                  <a:cxn ang="0">
                    <a:pos x="121" y="6"/>
                  </a:cxn>
                  <a:cxn ang="0">
                    <a:pos x="114" y="6"/>
                  </a:cxn>
                  <a:cxn ang="0">
                    <a:pos x="114" y="0"/>
                  </a:cxn>
                  <a:cxn ang="0">
                    <a:pos x="114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114" y="0"/>
                  </a:cxn>
                  <a:cxn ang="0">
                    <a:pos x="114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121" h="361">
                    <a:moveTo>
                      <a:pt x="14" y="6"/>
                    </a:moveTo>
                    <a:lnTo>
                      <a:pt x="14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4" y="6"/>
                    </a:lnTo>
                    <a:close/>
                    <a:moveTo>
                      <a:pt x="8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8" y="355"/>
                    </a:lnTo>
                    <a:lnTo>
                      <a:pt x="8" y="361"/>
                    </a:lnTo>
                    <a:close/>
                    <a:moveTo>
                      <a:pt x="8" y="347"/>
                    </a:moveTo>
                    <a:lnTo>
                      <a:pt x="114" y="347"/>
                    </a:lnTo>
                    <a:lnTo>
                      <a:pt x="114" y="361"/>
                    </a:lnTo>
                    <a:lnTo>
                      <a:pt x="8" y="361"/>
                    </a:lnTo>
                    <a:lnTo>
                      <a:pt x="8" y="347"/>
                    </a:lnTo>
                    <a:close/>
                    <a:moveTo>
                      <a:pt x="121" y="355"/>
                    </a:moveTo>
                    <a:lnTo>
                      <a:pt x="121" y="361"/>
                    </a:lnTo>
                    <a:lnTo>
                      <a:pt x="114" y="361"/>
                    </a:lnTo>
                    <a:lnTo>
                      <a:pt x="114" y="355"/>
                    </a:lnTo>
                    <a:lnTo>
                      <a:pt x="121" y="355"/>
                    </a:lnTo>
                    <a:close/>
                    <a:moveTo>
                      <a:pt x="108" y="355"/>
                    </a:moveTo>
                    <a:lnTo>
                      <a:pt x="108" y="6"/>
                    </a:lnTo>
                    <a:lnTo>
                      <a:pt x="121" y="6"/>
                    </a:lnTo>
                    <a:lnTo>
                      <a:pt x="121" y="355"/>
                    </a:lnTo>
                    <a:lnTo>
                      <a:pt x="108" y="355"/>
                    </a:lnTo>
                    <a:close/>
                    <a:moveTo>
                      <a:pt x="114" y="0"/>
                    </a:moveTo>
                    <a:lnTo>
                      <a:pt x="121" y="0"/>
                    </a:lnTo>
                    <a:lnTo>
                      <a:pt x="121" y="6"/>
                    </a:lnTo>
                    <a:lnTo>
                      <a:pt x="114" y="6"/>
                    </a:lnTo>
                    <a:lnTo>
                      <a:pt x="114" y="0"/>
                    </a:lnTo>
                    <a:close/>
                    <a:moveTo>
                      <a:pt x="114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114" y="0"/>
                    </a:lnTo>
                    <a:lnTo>
                      <a:pt x="114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3" name="Rectangle 495"/>
              <p:cNvSpPr>
                <a:spLocks noChangeArrowheads="1"/>
              </p:cNvSpPr>
              <p:nvPr/>
            </p:nvSpPr>
            <p:spPr bwMode="auto">
              <a:xfrm>
                <a:off x="4647" y="2587"/>
                <a:ext cx="29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4" name="Freeform 496"/>
              <p:cNvSpPr>
                <a:spLocks noEditPoints="1"/>
              </p:cNvSpPr>
              <p:nvPr/>
            </p:nvSpPr>
            <p:spPr bwMode="auto">
              <a:xfrm>
                <a:off x="4646" y="2586"/>
                <a:ext cx="31" cy="91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3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7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7" y="355"/>
                  </a:cxn>
                  <a:cxn ang="0">
                    <a:pos x="7" y="361"/>
                  </a:cxn>
                  <a:cxn ang="0">
                    <a:pos x="7" y="347"/>
                  </a:cxn>
                  <a:cxn ang="0">
                    <a:pos x="117" y="347"/>
                  </a:cxn>
                  <a:cxn ang="0">
                    <a:pos x="117" y="361"/>
                  </a:cxn>
                  <a:cxn ang="0">
                    <a:pos x="7" y="361"/>
                  </a:cxn>
                  <a:cxn ang="0">
                    <a:pos x="7" y="347"/>
                  </a:cxn>
                  <a:cxn ang="0">
                    <a:pos x="124" y="355"/>
                  </a:cxn>
                  <a:cxn ang="0">
                    <a:pos x="124" y="361"/>
                  </a:cxn>
                  <a:cxn ang="0">
                    <a:pos x="117" y="361"/>
                  </a:cxn>
                  <a:cxn ang="0">
                    <a:pos x="117" y="355"/>
                  </a:cxn>
                  <a:cxn ang="0">
                    <a:pos x="124" y="355"/>
                  </a:cxn>
                  <a:cxn ang="0">
                    <a:pos x="111" y="355"/>
                  </a:cxn>
                  <a:cxn ang="0">
                    <a:pos x="111" y="6"/>
                  </a:cxn>
                  <a:cxn ang="0">
                    <a:pos x="124" y="6"/>
                  </a:cxn>
                  <a:cxn ang="0">
                    <a:pos x="124" y="355"/>
                  </a:cxn>
                  <a:cxn ang="0">
                    <a:pos x="111" y="355"/>
                  </a:cxn>
                  <a:cxn ang="0">
                    <a:pos x="117" y="0"/>
                  </a:cxn>
                  <a:cxn ang="0">
                    <a:pos x="124" y="0"/>
                  </a:cxn>
                  <a:cxn ang="0">
                    <a:pos x="124" y="6"/>
                  </a:cxn>
                  <a:cxn ang="0">
                    <a:pos x="117" y="6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7" y="13"/>
                  </a:cxn>
                  <a:cxn ang="0">
                    <a:pos x="7" y="0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6"/>
                  </a:cxn>
                  <a:cxn ang="0">
                    <a:pos x="0" y="6"/>
                  </a:cxn>
                </a:cxnLst>
                <a:rect l="0" t="0" r="r" b="b"/>
                <a:pathLst>
                  <a:path w="124" h="361">
                    <a:moveTo>
                      <a:pt x="13" y="6"/>
                    </a:moveTo>
                    <a:lnTo>
                      <a:pt x="13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7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7" y="355"/>
                    </a:lnTo>
                    <a:lnTo>
                      <a:pt x="7" y="361"/>
                    </a:lnTo>
                    <a:close/>
                    <a:moveTo>
                      <a:pt x="7" y="347"/>
                    </a:moveTo>
                    <a:lnTo>
                      <a:pt x="117" y="347"/>
                    </a:lnTo>
                    <a:lnTo>
                      <a:pt x="117" y="361"/>
                    </a:lnTo>
                    <a:lnTo>
                      <a:pt x="7" y="361"/>
                    </a:lnTo>
                    <a:lnTo>
                      <a:pt x="7" y="347"/>
                    </a:lnTo>
                    <a:close/>
                    <a:moveTo>
                      <a:pt x="124" y="355"/>
                    </a:moveTo>
                    <a:lnTo>
                      <a:pt x="124" y="361"/>
                    </a:lnTo>
                    <a:lnTo>
                      <a:pt x="117" y="361"/>
                    </a:lnTo>
                    <a:lnTo>
                      <a:pt x="117" y="355"/>
                    </a:lnTo>
                    <a:lnTo>
                      <a:pt x="124" y="355"/>
                    </a:lnTo>
                    <a:close/>
                    <a:moveTo>
                      <a:pt x="111" y="355"/>
                    </a:moveTo>
                    <a:lnTo>
                      <a:pt x="111" y="6"/>
                    </a:lnTo>
                    <a:lnTo>
                      <a:pt x="124" y="6"/>
                    </a:lnTo>
                    <a:lnTo>
                      <a:pt x="124" y="355"/>
                    </a:lnTo>
                    <a:lnTo>
                      <a:pt x="111" y="355"/>
                    </a:lnTo>
                    <a:close/>
                    <a:moveTo>
                      <a:pt x="117" y="0"/>
                    </a:moveTo>
                    <a:lnTo>
                      <a:pt x="124" y="0"/>
                    </a:lnTo>
                    <a:lnTo>
                      <a:pt x="124" y="6"/>
                    </a:lnTo>
                    <a:lnTo>
                      <a:pt x="117" y="6"/>
                    </a:lnTo>
                    <a:lnTo>
                      <a:pt x="117" y="0"/>
                    </a:lnTo>
                    <a:close/>
                    <a:moveTo>
                      <a:pt x="117" y="13"/>
                    </a:moveTo>
                    <a:lnTo>
                      <a:pt x="7" y="13"/>
                    </a:lnTo>
                    <a:lnTo>
                      <a:pt x="7" y="0"/>
                    </a:lnTo>
                    <a:lnTo>
                      <a:pt x="117" y="0"/>
                    </a:lnTo>
                    <a:lnTo>
                      <a:pt x="117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5" name="Rectangle 497"/>
              <p:cNvSpPr>
                <a:spLocks noChangeArrowheads="1"/>
              </p:cNvSpPr>
              <p:nvPr/>
            </p:nvSpPr>
            <p:spPr bwMode="auto">
              <a:xfrm>
                <a:off x="3896" y="1981"/>
                <a:ext cx="98" cy="36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6" name="Freeform 498"/>
              <p:cNvSpPr>
                <a:spLocks noEditPoints="1"/>
              </p:cNvSpPr>
              <p:nvPr/>
            </p:nvSpPr>
            <p:spPr bwMode="auto">
              <a:xfrm>
                <a:off x="3895" y="1980"/>
                <a:ext cx="100" cy="38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145"/>
                  </a:cxn>
                  <a:cxn ang="0">
                    <a:pos x="0" y="145"/>
                  </a:cxn>
                  <a:cxn ang="0">
                    <a:pos x="0" y="6"/>
                  </a:cxn>
                  <a:cxn ang="0">
                    <a:pos x="15" y="6"/>
                  </a:cxn>
                  <a:cxn ang="0">
                    <a:pos x="8" y="152"/>
                  </a:cxn>
                  <a:cxn ang="0">
                    <a:pos x="0" y="152"/>
                  </a:cxn>
                  <a:cxn ang="0">
                    <a:pos x="0" y="145"/>
                  </a:cxn>
                  <a:cxn ang="0">
                    <a:pos x="8" y="145"/>
                  </a:cxn>
                  <a:cxn ang="0">
                    <a:pos x="8" y="152"/>
                  </a:cxn>
                  <a:cxn ang="0">
                    <a:pos x="8" y="137"/>
                  </a:cxn>
                  <a:cxn ang="0">
                    <a:pos x="393" y="137"/>
                  </a:cxn>
                  <a:cxn ang="0">
                    <a:pos x="393" y="152"/>
                  </a:cxn>
                  <a:cxn ang="0">
                    <a:pos x="8" y="152"/>
                  </a:cxn>
                  <a:cxn ang="0">
                    <a:pos x="8" y="137"/>
                  </a:cxn>
                  <a:cxn ang="0">
                    <a:pos x="400" y="145"/>
                  </a:cxn>
                  <a:cxn ang="0">
                    <a:pos x="400" y="152"/>
                  </a:cxn>
                  <a:cxn ang="0">
                    <a:pos x="393" y="152"/>
                  </a:cxn>
                  <a:cxn ang="0">
                    <a:pos x="393" y="145"/>
                  </a:cxn>
                  <a:cxn ang="0">
                    <a:pos x="400" y="145"/>
                  </a:cxn>
                  <a:cxn ang="0">
                    <a:pos x="386" y="145"/>
                  </a:cxn>
                  <a:cxn ang="0">
                    <a:pos x="386" y="6"/>
                  </a:cxn>
                  <a:cxn ang="0">
                    <a:pos x="400" y="6"/>
                  </a:cxn>
                  <a:cxn ang="0">
                    <a:pos x="400" y="145"/>
                  </a:cxn>
                  <a:cxn ang="0">
                    <a:pos x="386" y="145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6"/>
                  </a:cxn>
                  <a:cxn ang="0">
                    <a:pos x="393" y="6"/>
                  </a:cxn>
                  <a:cxn ang="0">
                    <a:pos x="393" y="0"/>
                  </a:cxn>
                  <a:cxn ang="0">
                    <a:pos x="393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400" h="152">
                    <a:moveTo>
                      <a:pt x="15" y="6"/>
                    </a:moveTo>
                    <a:lnTo>
                      <a:pt x="15" y="145"/>
                    </a:lnTo>
                    <a:lnTo>
                      <a:pt x="0" y="145"/>
                    </a:lnTo>
                    <a:lnTo>
                      <a:pt x="0" y="6"/>
                    </a:lnTo>
                    <a:lnTo>
                      <a:pt x="15" y="6"/>
                    </a:lnTo>
                    <a:close/>
                    <a:moveTo>
                      <a:pt x="8" y="152"/>
                    </a:moveTo>
                    <a:lnTo>
                      <a:pt x="0" y="152"/>
                    </a:lnTo>
                    <a:lnTo>
                      <a:pt x="0" y="145"/>
                    </a:lnTo>
                    <a:lnTo>
                      <a:pt x="8" y="145"/>
                    </a:lnTo>
                    <a:lnTo>
                      <a:pt x="8" y="152"/>
                    </a:lnTo>
                    <a:close/>
                    <a:moveTo>
                      <a:pt x="8" y="137"/>
                    </a:moveTo>
                    <a:lnTo>
                      <a:pt x="393" y="137"/>
                    </a:lnTo>
                    <a:lnTo>
                      <a:pt x="393" y="152"/>
                    </a:lnTo>
                    <a:lnTo>
                      <a:pt x="8" y="152"/>
                    </a:lnTo>
                    <a:lnTo>
                      <a:pt x="8" y="137"/>
                    </a:lnTo>
                    <a:close/>
                    <a:moveTo>
                      <a:pt x="400" y="145"/>
                    </a:moveTo>
                    <a:lnTo>
                      <a:pt x="400" y="152"/>
                    </a:lnTo>
                    <a:lnTo>
                      <a:pt x="393" y="152"/>
                    </a:lnTo>
                    <a:lnTo>
                      <a:pt x="393" y="145"/>
                    </a:lnTo>
                    <a:lnTo>
                      <a:pt x="400" y="145"/>
                    </a:lnTo>
                    <a:close/>
                    <a:moveTo>
                      <a:pt x="386" y="145"/>
                    </a:moveTo>
                    <a:lnTo>
                      <a:pt x="386" y="6"/>
                    </a:lnTo>
                    <a:lnTo>
                      <a:pt x="400" y="6"/>
                    </a:lnTo>
                    <a:lnTo>
                      <a:pt x="400" y="145"/>
                    </a:lnTo>
                    <a:lnTo>
                      <a:pt x="386" y="145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6"/>
                    </a:lnTo>
                    <a:lnTo>
                      <a:pt x="393" y="6"/>
                    </a:lnTo>
                    <a:lnTo>
                      <a:pt x="393" y="0"/>
                    </a:lnTo>
                    <a:close/>
                    <a:moveTo>
                      <a:pt x="393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7" name="Rectangle 499"/>
              <p:cNvSpPr>
                <a:spLocks noChangeArrowheads="1"/>
              </p:cNvSpPr>
              <p:nvPr/>
            </p:nvSpPr>
            <p:spPr bwMode="auto">
              <a:xfrm>
                <a:off x="3896" y="2034"/>
                <a:ext cx="98" cy="27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8" name="Freeform 500"/>
              <p:cNvSpPr>
                <a:spLocks noEditPoints="1"/>
              </p:cNvSpPr>
              <p:nvPr/>
            </p:nvSpPr>
            <p:spPr bwMode="auto">
              <a:xfrm>
                <a:off x="3895" y="2034"/>
                <a:ext cx="100" cy="27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104"/>
                  </a:cxn>
                  <a:cxn ang="0">
                    <a:pos x="0" y="104"/>
                  </a:cxn>
                  <a:cxn ang="0">
                    <a:pos x="0" y="8"/>
                  </a:cxn>
                  <a:cxn ang="0">
                    <a:pos x="15" y="8"/>
                  </a:cxn>
                  <a:cxn ang="0">
                    <a:pos x="8" y="112"/>
                  </a:cxn>
                  <a:cxn ang="0">
                    <a:pos x="0" y="112"/>
                  </a:cxn>
                  <a:cxn ang="0">
                    <a:pos x="0" y="104"/>
                  </a:cxn>
                  <a:cxn ang="0">
                    <a:pos x="8" y="104"/>
                  </a:cxn>
                  <a:cxn ang="0">
                    <a:pos x="8" y="112"/>
                  </a:cxn>
                  <a:cxn ang="0">
                    <a:pos x="8" y="98"/>
                  </a:cxn>
                  <a:cxn ang="0">
                    <a:pos x="393" y="98"/>
                  </a:cxn>
                  <a:cxn ang="0">
                    <a:pos x="393" y="112"/>
                  </a:cxn>
                  <a:cxn ang="0">
                    <a:pos x="8" y="112"/>
                  </a:cxn>
                  <a:cxn ang="0">
                    <a:pos x="8" y="98"/>
                  </a:cxn>
                  <a:cxn ang="0">
                    <a:pos x="400" y="104"/>
                  </a:cxn>
                  <a:cxn ang="0">
                    <a:pos x="400" y="112"/>
                  </a:cxn>
                  <a:cxn ang="0">
                    <a:pos x="393" y="112"/>
                  </a:cxn>
                  <a:cxn ang="0">
                    <a:pos x="393" y="104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86" y="8"/>
                  </a:cxn>
                  <a:cxn ang="0">
                    <a:pos x="400" y="8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8"/>
                  </a:cxn>
                  <a:cxn ang="0">
                    <a:pos x="393" y="8"/>
                  </a:cxn>
                  <a:cxn ang="0">
                    <a:pos x="393" y="0"/>
                  </a:cxn>
                  <a:cxn ang="0">
                    <a:pos x="393" y="14"/>
                  </a:cxn>
                  <a:cxn ang="0">
                    <a:pos x="8" y="14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4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0" y="8"/>
                  </a:cxn>
                </a:cxnLst>
                <a:rect l="0" t="0" r="r" b="b"/>
                <a:pathLst>
                  <a:path w="400" h="112">
                    <a:moveTo>
                      <a:pt x="15" y="8"/>
                    </a:moveTo>
                    <a:lnTo>
                      <a:pt x="15" y="104"/>
                    </a:lnTo>
                    <a:lnTo>
                      <a:pt x="0" y="104"/>
                    </a:lnTo>
                    <a:lnTo>
                      <a:pt x="0" y="8"/>
                    </a:lnTo>
                    <a:lnTo>
                      <a:pt x="15" y="8"/>
                    </a:lnTo>
                    <a:close/>
                    <a:moveTo>
                      <a:pt x="8" y="112"/>
                    </a:moveTo>
                    <a:lnTo>
                      <a:pt x="0" y="112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8" y="112"/>
                    </a:lnTo>
                    <a:close/>
                    <a:moveTo>
                      <a:pt x="8" y="98"/>
                    </a:moveTo>
                    <a:lnTo>
                      <a:pt x="393" y="98"/>
                    </a:lnTo>
                    <a:lnTo>
                      <a:pt x="393" y="112"/>
                    </a:lnTo>
                    <a:lnTo>
                      <a:pt x="8" y="112"/>
                    </a:lnTo>
                    <a:lnTo>
                      <a:pt x="8" y="98"/>
                    </a:lnTo>
                    <a:close/>
                    <a:moveTo>
                      <a:pt x="400" y="104"/>
                    </a:moveTo>
                    <a:lnTo>
                      <a:pt x="400" y="112"/>
                    </a:lnTo>
                    <a:lnTo>
                      <a:pt x="393" y="112"/>
                    </a:lnTo>
                    <a:lnTo>
                      <a:pt x="393" y="104"/>
                    </a:lnTo>
                    <a:lnTo>
                      <a:pt x="400" y="104"/>
                    </a:lnTo>
                    <a:close/>
                    <a:moveTo>
                      <a:pt x="386" y="104"/>
                    </a:moveTo>
                    <a:lnTo>
                      <a:pt x="386" y="8"/>
                    </a:lnTo>
                    <a:lnTo>
                      <a:pt x="400" y="8"/>
                    </a:lnTo>
                    <a:lnTo>
                      <a:pt x="400" y="104"/>
                    </a:lnTo>
                    <a:lnTo>
                      <a:pt x="386" y="104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8"/>
                    </a:lnTo>
                    <a:lnTo>
                      <a:pt x="393" y="8"/>
                    </a:lnTo>
                    <a:lnTo>
                      <a:pt x="393" y="0"/>
                    </a:lnTo>
                    <a:close/>
                    <a:moveTo>
                      <a:pt x="393" y="14"/>
                    </a:moveTo>
                    <a:lnTo>
                      <a:pt x="8" y="14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4"/>
                    </a:lnTo>
                    <a:close/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9" name="Rectangle 501"/>
              <p:cNvSpPr>
                <a:spLocks noChangeArrowheads="1"/>
              </p:cNvSpPr>
              <p:nvPr/>
            </p:nvSpPr>
            <p:spPr bwMode="auto">
              <a:xfrm>
                <a:off x="3896" y="1938"/>
                <a:ext cx="98" cy="26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0" name="Freeform 502"/>
              <p:cNvSpPr>
                <a:spLocks noEditPoints="1"/>
              </p:cNvSpPr>
              <p:nvPr/>
            </p:nvSpPr>
            <p:spPr bwMode="auto">
              <a:xfrm>
                <a:off x="3895" y="1937"/>
                <a:ext cx="100" cy="28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104"/>
                  </a:cxn>
                  <a:cxn ang="0">
                    <a:pos x="0" y="104"/>
                  </a:cxn>
                  <a:cxn ang="0">
                    <a:pos x="0" y="6"/>
                  </a:cxn>
                  <a:cxn ang="0">
                    <a:pos x="15" y="6"/>
                  </a:cxn>
                  <a:cxn ang="0">
                    <a:pos x="8" y="110"/>
                  </a:cxn>
                  <a:cxn ang="0">
                    <a:pos x="0" y="110"/>
                  </a:cxn>
                  <a:cxn ang="0">
                    <a:pos x="0" y="104"/>
                  </a:cxn>
                  <a:cxn ang="0">
                    <a:pos x="8" y="104"/>
                  </a:cxn>
                  <a:cxn ang="0">
                    <a:pos x="8" y="110"/>
                  </a:cxn>
                  <a:cxn ang="0">
                    <a:pos x="8" y="96"/>
                  </a:cxn>
                  <a:cxn ang="0">
                    <a:pos x="393" y="96"/>
                  </a:cxn>
                  <a:cxn ang="0">
                    <a:pos x="393" y="110"/>
                  </a:cxn>
                  <a:cxn ang="0">
                    <a:pos x="8" y="110"/>
                  </a:cxn>
                  <a:cxn ang="0">
                    <a:pos x="8" y="96"/>
                  </a:cxn>
                  <a:cxn ang="0">
                    <a:pos x="400" y="104"/>
                  </a:cxn>
                  <a:cxn ang="0">
                    <a:pos x="400" y="110"/>
                  </a:cxn>
                  <a:cxn ang="0">
                    <a:pos x="393" y="110"/>
                  </a:cxn>
                  <a:cxn ang="0">
                    <a:pos x="393" y="104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86" y="6"/>
                  </a:cxn>
                  <a:cxn ang="0">
                    <a:pos x="400" y="6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6"/>
                  </a:cxn>
                  <a:cxn ang="0">
                    <a:pos x="393" y="6"/>
                  </a:cxn>
                  <a:cxn ang="0">
                    <a:pos x="393" y="0"/>
                  </a:cxn>
                  <a:cxn ang="0">
                    <a:pos x="393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2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400" h="110">
                    <a:moveTo>
                      <a:pt x="15" y="6"/>
                    </a:moveTo>
                    <a:lnTo>
                      <a:pt x="15" y="104"/>
                    </a:lnTo>
                    <a:lnTo>
                      <a:pt x="0" y="104"/>
                    </a:lnTo>
                    <a:lnTo>
                      <a:pt x="0" y="6"/>
                    </a:lnTo>
                    <a:lnTo>
                      <a:pt x="15" y="6"/>
                    </a:lnTo>
                    <a:close/>
                    <a:moveTo>
                      <a:pt x="8" y="110"/>
                    </a:moveTo>
                    <a:lnTo>
                      <a:pt x="0" y="110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8" y="110"/>
                    </a:lnTo>
                    <a:close/>
                    <a:moveTo>
                      <a:pt x="8" y="96"/>
                    </a:moveTo>
                    <a:lnTo>
                      <a:pt x="393" y="96"/>
                    </a:lnTo>
                    <a:lnTo>
                      <a:pt x="393" y="110"/>
                    </a:lnTo>
                    <a:lnTo>
                      <a:pt x="8" y="110"/>
                    </a:lnTo>
                    <a:lnTo>
                      <a:pt x="8" y="96"/>
                    </a:lnTo>
                    <a:close/>
                    <a:moveTo>
                      <a:pt x="400" y="104"/>
                    </a:moveTo>
                    <a:lnTo>
                      <a:pt x="400" y="110"/>
                    </a:lnTo>
                    <a:lnTo>
                      <a:pt x="393" y="110"/>
                    </a:lnTo>
                    <a:lnTo>
                      <a:pt x="393" y="104"/>
                    </a:lnTo>
                    <a:lnTo>
                      <a:pt x="400" y="104"/>
                    </a:lnTo>
                    <a:close/>
                    <a:moveTo>
                      <a:pt x="386" y="104"/>
                    </a:moveTo>
                    <a:lnTo>
                      <a:pt x="386" y="6"/>
                    </a:lnTo>
                    <a:lnTo>
                      <a:pt x="400" y="6"/>
                    </a:lnTo>
                    <a:lnTo>
                      <a:pt x="400" y="104"/>
                    </a:lnTo>
                    <a:lnTo>
                      <a:pt x="386" y="104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6"/>
                    </a:lnTo>
                    <a:lnTo>
                      <a:pt x="393" y="6"/>
                    </a:lnTo>
                    <a:lnTo>
                      <a:pt x="393" y="0"/>
                    </a:lnTo>
                    <a:close/>
                    <a:moveTo>
                      <a:pt x="393" y="12"/>
                    </a:moveTo>
                    <a:lnTo>
                      <a:pt x="8" y="12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2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1" name="Freeform 503"/>
              <p:cNvSpPr>
                <a:spLocks/>
              </p:cNvSpPr>
              <p:nvPr/>
            </p:nvSpPr>
            <p:spPr bwMode="auto">
              <a:xfrm>
                <a:off x="5271" y="2165"/>
                <a:ext cx="79" cy="7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45" y="0"/>
                  </a:cxn>
                  <a:cxn ang="0">
                    <a:pos x="313" y="243"/>
                  </a:cxn>
                  <a:cxn ang="0">
                    <a:pos x="270" y="286"/>
                  </a:cxn>
                  <a:cxn ang="0">
                    <a:pos x="0" y="40"/>
                  </a:cxn>
                </a:cxnLst>
                <a:rect l="0" t="0" r="r" b="b"/>
                <a:pathLst>
                  <a:path w="313" h="286">
                    <a:moveTo>
                      <a:pt x="0" y="40"/>
                    </a:moveTo>
                    <a:lnTo>
                      <a:pt x="45" y="0"/>
                    </a:lnTo>
                    <a:lnTo>
                      <a:pt x="313" y="243"/>
                    </a:lnTo>
                    <a:lnTo>
                      <a:pt x="270" y="28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2" name="Freeform 504"/>
              <p:cNvSpPr>
                <a:spLocks noEditPoints="1"/>
              </p:cNvSpPr>
              <p:nvPr/>
            </p:nvSpPr>
            <p:spPr bwMode="auto">
              <a:xfrm>
                <a:off x="5268" y="2163"/>
                <a:ext cx="83" cy="75"/>
              </a:xfrm>
              <a:custGeom>
                <a:avLst/>
                <a:gdLst/>
                <a:ahLst/>
                <a:cxnLst>
                  <a:cxn ang="0">
                    <a:pos x="12" y="55"/>
                  </a:cxn>
                  <a:cxn ang="0">
                    <a:pos x="7" y="57"/>
                  </a:cxn>
                  <a:cxn ang="0">
                    <a:pos x="3" y="56"/>
                  </a:cxn>
                  <a:cxn ang="0">
                    <a:pos x="0" y="54"/>
                  </a:cxn>
                  <a:cxn ang="0">
                    <a:pos x="0" y="50"/>
                  </a:cxn>
                  <a:cxn ang="0">
                    <a:pos x="4" y="45"/>
                  </a:cxn>
                  <a:cxn ang="0">
                    <a:pos x="16" y="51"/>
                  </a:cxn>
                  <a:cxn ang="0">
                    <a:pos x="53" y="1"/>
                  </a:cxn>
                  <a:cxn ang="0">
                    <a:pos x="16" y="51"/>
                  </a:cxn>
                  <a:cxn ang="0">
                    <a:pos x="53" y="1"/>
                  </a:cxn>
                  <a:cxn ang="0">
                    <a:pos x="57" y="0"/>
                  </a:cxn>
                  <a:cxn ang="0">
                    <a:pos x="62" y="1"/>
                  </a:cxn>
                  <a:cxn ang="0">
                    <a:pos x="53" y="1"/>
                  </a:cxn>
                  <a:cxn ang="0">
                    <a:pos x="329" y="244"/>
                  </a:cxn>
                  <a:cxn ang="0">
                    <a:pos x="53" y="11"/>
                  </a:cxn>
                  <a:cxn ang="0">
                    <a:pos x="329" y="244"/>
                  </a:cxn>
                  <a:cxn ang="0">
                    <a:pos x="332" y="249"/>
                  </a:cxn>
                  <a:cxn ang="0">
                    <a:pos x="329" y="254"/>
                  </a:cxn>
                  <a:cxn ang="0">
                    <a:pos x="329" y="244"/>
                  </a:cxn>
                  <a:cxn ang="0">
                    <a:pos x="286" y="297"/>
                  </a:cxn>
                  <a:cxn ang="0">
                    <a:pos x="320" y="245"/>
                  </a:cxn>
                  <a:cxn ang="0">
                    <a:pos x="286" y="297"/>
                  </a:cxn>
                  <a:cxn ang="0">
                    <a:pos x="282" y="298"/>
                  </a:cxn>
                  <a:cxn ang="0">
                    <a:pos x="277" y="297"/>
                  </a:cxn>
                  <a:cxn ang="0">
                    <a:pos x="286" y="297"/>
                  </a:cxn>
                  <a:cxn ang="0">
                    <a:pos x="7" y="51"/>
                  </a:cxn>
                  <a:cxn ang="0">
                    <a:pos x="286" y="286"/>
                  </a:cxn>
                  <a:cxn ang="0">
                    <a:pos x="7" y="51"/>
                  </a:cxn>
                  <a:cxn ang="0">
                    <a:pos x="1" y="45"/>
                  </a:cxn>
                  <a:cxn ang="0">
                    <a:pos x="0" y="41"/>
                  </a:cxn>
                  <a:cxn ang="0">
                    <a:pos x="1" y="37"/>
                  </a:cxn>
                  <a:cxn ang="0">
                    <a:pos x="5" y="36"/>
                  </a:cxn>
                  <a:cxn ang="0">
                    <a:pos x="9" y="36"/>
                  </a:cxn>
                  <a:cxn ang="0">
                    <a:pos x="16" y="42"/>
                  </a:cxn>
                </a:cxnLst>
                <a:rect l="0" t="0" r="r" b="b"/>
                <a:pathLst>
                  <a:path w="332" h="298">
                    <a:moveTo>
                      <a:pt x="16" y="51"/>
                    </a:moveTo>
                    <a:lnTo>
                      <a:pt x="12" y="55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5" y="57"/>
                    </a:lnTo>
                    <a:lnTo>
                      <a:pt x="3" y="56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6" y="51"/>
                    </a:lnTo>
                    <a:close/>
                    <a:moveTo>
                      <a:pt x="7" y="41"/>
                    </a:moveTo>
                    <a:lnTo>
                      <a:pt x="53" y="1"/>
                    </a:lnTo>
                    <a:lnTo>
                      <a:pt x="62" y="11"/>
                    </a:lnTo>
                    <a:lnTo>
                      <a:pt x="16" y="51"/>
                    </a:lnTo>
                    <a:lnTo>
                      <a:pt x="7" y="41"/>
                    </a:lnTo>
                    <a:close/>
                    <a:moveTo>
                      <a:pt x="53" y="1"/>
                    </a:moveTo>
                    <a:lnTo>
                      <a:pt x="54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2" y="1"/>
                    </a:lnTo>
                    <a:lnTo>
                      <a:pt x="57" y="6"/>
                    </a:lnTo>
                    <a:lnTo>
                      <a:pt x="53" y="1"/>
                    </a:lnTo>
                    <a:close/>
                    <a:moveTo>
                      <a:pt x="62" y="1"/>
                    </a:moveTo>
                    <a:lnTo>
                      <a:pt x="329" y="244"/>
                    </a:lnTo>
                    <a:lnTo>
                      <a:pt x="320" y="254"/>
                    </a:lnTo>
                    <a:lnTo>
                      <a:pt x="53" y="11"/>
                    </a:lnTo>
                    <a:lnTo>
                      <a:pt x="62" y="1"/>
                    </a:lnTo>
                    <a:close/>
                    <a:moveTo>
                      <a:pt x="329" y="244"/>
                    </a:moveTo>
                    <a:lnTo>
                      <a:pt x="331" y="247"/>
                    </a:lnTo>
                    <a:lnTo>
                      <a:pt x="332" y="249"/>
                    </a:lnTo>
                    <a:lnTo>
                      <a:pt x="331" y="252"/>
                    </a:lnTo>
                    <a:lnTo>
                      <a:pt x="329" y="254"/>
                    </a:lnTo>
                    <a:lnTo>
                      <a:pt x="325" y="249"/>
                    </a:lnTo>
                    <a:lnTo>
                      <a:pt x="329" y="244"/>
                    </a:lnTo>
                    <a:close/>
                    <a:moveTo>
                      <a:pt x="329" y="254"/>
                    </a:moveTo>
                    <a:lnTo>
                      <a:pt x="286" y="297"/>
                    </a:lnTo>
                    <a:lnTo>
                      <a:pt x="277" y="286"/>
                    </a:lnTo>
                    <a:lnTo>
                      <a:pt x="320" y="245"/>
                    </a:lnTo>
                    <a:lnTo>
                      <a:pt x="329" y="254"/>
                    </a:lnTo>
                    <a:close/>
                    <a:moveTo>
                      <a:pt x="286" y="297"/>
                    </a:moveTo>
                    <a:lnTo>
                      <a:pt x="284" y="298"/>
                    </a:lnTo>
                    <a:lnTo>
                      <a:pt x="282" y="298"/>
                    </a:lnTo>
                    <a:lnTo>
                      <a:pt x="279" y="298"/>
                    </a:lnTo>
                    <a:lnTo>
                      <a:pt x="277" y="297"/>
                    </a:lnTo>
                    <a:lnTo>
                      <a:pt x="282" y="292"/>
                    </a:lnTo>
                    <a:lnTo>
                      <a:pt x="286" y="297"/>
                    </a:lnTo>
                    <a:close/>
                    <a:moveTo>
                      <a:pt x="277" y="297"/>
                    </a:moveTo>
                    <a:lnTo>
                      <a:pt x="7" y="51"/>
                    </a:lnTo>
                    <a:lnTo>
                      <a:pt x="16" y="42"/>
                    </a:lnTo>
                    <a:lnTo>
                      <a:pt x="286" y="286"/>
                    </a:lnTo>
                    <a:lnTo>
                      <a:pt x="277" y="297"/>
                    </a:lnTo>
                    <a:close/>
                    <a:moveTo>
                      <a:pt x="7" y="51"/>
                    </a:moveTo>
                    <a:lnTo>
                      <a:pt x="4" y="48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1" y="37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6" y="42"/>
                    </a:lnTo>
                    <a:lnTo>
                      <a:pt x="7" y="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3" name="Freeform 505"/>
              <p:cNvSpPr>
                <a:spLocks/>
              </p:cNvSpPr>
              <p:nvPr/>
            </p:nvSpPr>
            <p:spPr bwMode="auto">
              <a:xfrm>
                <a:off x="5194" y="2243"/>
                <a:ext cx="70" cy="6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8" y="0"/>
                  </a:cxn>
                  <a:cxn ang="0">
                    <a:pos x="278" y="243"/>
                  </a:cxn>
                  <a:cxn ang="0">
                    <a:pos x="198" y="250"/>
                  </a:cxn>
                  <a:cxn ang="0">
                    <a:pos x="0" y="73"/>
                  </a:cxn>
                </a:cxnLst>
                <a:rect l="0" t="0" r="r" b="b"/>
                <a:pathLst>
                  <a:path w="278" h="250">
                    <a:moveTo>
                      <a:pt x="0" y="73"/>
                    </a:moveTo>
                    <a:lnTo>
                      <a:pt x="8" y="0"/>
                    </a:lnTo>
                    <a:lnTo>
                      <a:pt x="278" y="243"/>
                    </a:lnTo>
                    <a:lnTo>
                      <a:pt x="198" y="25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4" name="Freeform 506"/>
              <p:cNvSpPr>
                <a:spLocks noEditPoints="1"/>
              </p:cNvSpPr>
              <p:nvPr/>
            </p:nvSpPr>
            <p:spPr bwMode="auto">
              <a:xfrm>
                <a:off x="5191" y="2242"/>
                <a:ext cx="74" cy="65"/>
              </a:xfrm>
              <a:custGeom>
                <a:avLst/>
                <a:gdLst/>
                <a:ahLst/>
                <a:cxnLst>
                  <a:cxn ang="0">
                    <a:pos x="18" y="85"/>
                  </a:cxn>
                  <a:cxn ang="0">
                    <a:pos x="15" y="91"/>
                  </a:cxn>
                  <a:cxn ang="0">
                    <a:pos x="13" y="93"/>
                  </a:cxn>
                  <a:cxn ang="0">
                    <a:pos x="8" y="93"/>
                  </a:cxn>
                  <a:cxn ang="0">
                    <a:pos x="5" y="90"/>
                  </a:cxn>
                  <a:cxn ang="0">
                    <a:pos x="5" y="84"/>
                  </a:cxn>
                  <a:cxn ang="0">
                    <a:pos x="18" y="80"/>
                  </a:cxn>
                  <a:cxn ang="0">
                    <a:pos x="13" y="7"/>
                  </a:cxn>
                  <a:cxn ang="0">
                    <a:pos x="18" y="80"/>
                  </a:cxn>
                  <a:cxn ang="0">
                    <a:pos x="13" y="7"/>
                  </a:cxn>
                  <a:cxn ang="0">
                    <a:pos x="17" y="0"/>
                  </a:cxn>
                  <a:cxn ang="0">
                    <a:pos x="23" y="1"/>
                  </a:cxn>
                  <a:cxn ang="0">
                    <a:pos x="13" y="7"/>
                  </a:cxn>
                  <a:cxn ang="0">
                    <a:pos x="294" y="244"/>
                  </a:cxn>
                  <a:cxn ang="0">
                    <a:pos x="14" y="12"/>
                  </a:cxn>
                  <a:cxn ang="0">
                    <a:pos x="294" y="244"/>
                  </a:cxn>
                  <a:cxn ang="0">
                    <a:pos x="296" y="251"/>
                  </a:cxn>
                  <a:cxn ang="0">
                    <a:pos x="290" y="256"/>
                  </a:cxn>
                  <a:cxn ang="0">
                    <a:pos x="294" y="244"/>
                  </a:cxn>
                  <a:cxn ang="0">
                    <a:pos x="209" y="264"/>
                  </a:cxn>
                  <a:cxn ang="0">
                    <a:pos x="289" y="242"/>
                  </a:cxn>
                  <a:cxn ang="0">
                    <a:pos x="209" y="264"/>
                  </a:cxn>
                  <a:cxn ang="0">
                    <a:pos x="204" y="262"/>
                  </a:cxn>
                  <a:cxn ang="0">
                    <a:pos x="209" y="264"/>
                  </a:cxn>
                  <a:cxn ang="0">
                    <a:pos x="8" y="85"/>
                  </a:cxn>
                  <a:cxn ang="0">
                    <a:pos x="213" y="252"/>
                  </a:cxn>
                  <a:cxn ang="0">
                    <a:pos x="8" y="85"/>
                  </a:cxn>
                  <a:cxn ang="0">
                    <a:pos x="1" y="77"/>
                  </a:cxn>
                  <a:cxn ang="0">
                    <a:pos x="0" y="75"/>
                  </a:cxn>
                  <a:cxn ang="0">
                    <a:pos x="1" y="71"/>
                  </a:cxn>
                  <a:cxn ang="0">
                    <a:pos x="5" y="68"/>
                  </a:cxn>
                  <a:cxn ang="0">
                    <a:pos x="9" y="70"/>
                  </a:cxn>
                  <a:cxn ang="0">
                    <a:pos x="17" y="75"/>
                  </a:cxn>
                </a:cxnLst>
                <a:rect l="0" t="0" r="r" b="b"/>
                <a:pathLst>
                  <a:path w="296" h="264">
                    <a:moveTo>
                      <a:pt x="18" y="80"/>
                    </a:moveTo>
                    <a:lnTo>
                      <a:pt x="18" y="85"/>
                    </a:lnTo>
                    <a:lnTo>
                      <a:pt x="17" y="89"/>
                    </a:lnTo>
                    <a:lnTo>
                      <a:pt x="15" y="91"/>
                    </a:lnTo>
                    <a:lnTo>
                      <a:pt x="14" y="93"/>
                    </a:lnTo>
                    <a:lnTo>
                      <a:pt x="13" y="93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6" y="91"/>
                    </a:lnTo>
                    <a:lnTo>
                      <a:pt x="5" y="90"/>
                    </a:lnTo>
                    <a:lnTo>
                      <a:pt x="5" y="89"/>
                    </a:lnTo>
                    <a:lnTo>
                      <a:pt x="5" y="84"/>
                    </a:lnTo>
                    <a:lnTo>
                      <a:pt x="5" y="79"/>
                    </a:lnTo>
                    <a:lnTo>
                      <a:pt x="18" y="80"/>
                    </a:lnTo>
                    <a:close/>
                    <a:moveTo>
                      <a:pt x="5" y="79"/>
                    </a:moveTo>
                    <a:lnTo>
                      <a:pt x="13" y="7"/>
                    </a:lnTo>
                    <a:lnTo>
                      <a:pt x="26" y="8"/>
                    </a:lnTo>
                    <a:lnTo>
                      <a:pt x="18" y="80"/>
                    </a:lnTo>
                    <a:lnTo>
                      <a:pt x="5" y="79"/>
                    </a:lnTo>
                    <a:close/>
                    <a:moveTo>
                      <a:pt x="13" y="7"/>
                    </a:moveTo>
                    <a:lnTo>
                      <a:pt x="14" y="3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19" y="7"/>
                    </a:lnTo>
                    <a:lnTo>
                      <a:pt x="13" y="7"/>
                    </a:lnTo>
                    <a:close/>
                    <a:moveTo>
                      <a:pt x="23" y="1"/>
                    </a:moveTo>
                    <a:lnTo>
                      <a:pt x="294" y="244"/>
                    </a:lnTo>
                    <a:lnTo>
                      <a:pt x="285" y="253"/>
                    </a:lnTo>
                    <a:lnTo>
                      <a:pt x="14" y="12"/>
                    </a:lnTo>
                    <a:lnTo>
                      <a:pt x="23" y="1"/>
                    </a:lnTo>
                    <a:close/>
                    <a:moveTo>
                      <a:pt x="294" y="244"/>
                    </a:moveTo>
                    <a:lnTo>
                      <a:pt x="296" y="247"/>
                    </a:lnTo>
                    <a:lnTo>
                      <a:pt x="296" y="251"/>
                    </a:lnTo>
                    <a:lnTo>
                      <a:pt x="294" y="255"/>
                    </a:lnTo>
                    <a:lnTo>
                      <a:pt x="290" y="256"/>
                    </a:lnTo>
                    <a:lnTo>
                      <a:pt x="289" y="250"/>
                    </a:lnTo>
                    <a:lnTo>
                      <a:pt x="294" y="244"/>
                    </a:lnTo>
                    <a:close/>
                    <a:moveTo>
                      <a:pt x="290" y="256"/>
                    </a:moveTo>
                    <a:lnTo>
                      <a:pt x="209" y="264"/>
                    </a:lnTo>
                    <a:lnTo>
                      <a:pt x="208" y="251"/>
                    </a:lnTo>
                    <a:lnTo>
                      <a:pt x="289" y="242"/>
                    </a:lnTo>
                    <a:lnTo>
                      <a:pt x="290" y="256"/>
                    </a:lnTo>
                    <a:close/>
                    <a:moveTo>
                      <a:pt x="209" y="264"/>
                    </a:moveTo>
                    <a:lnTo>
                      <a:pt x="207" y="264"/>
                    </a:lnTo>
                    <a:lnTo>
                      <a:pt x="204" y="262"/>
                    </a:lnTo>
                    <a:lnTo>
                      <a:pt x="209" y="257"/>
                    </a:lnTo>
                    <a:lnTo>
                      <a:pt x="209" y="264"/>
                    </a:lnTo>
                    <a:close/>
                    <a:moveTo>
                      <a:pt x="204" y="262"/>
                    </a:moveTo>
                    <a:lnTo>
                      <a:pt x="8" y="85"/>
                    </a:lnTo>
                    <a:lnTo>
                      <a:pt x="17" y="75"/>
                    </a:lnTo>
                    <a:lnTo>
                      <a:pt x="213" y="252"/>
                    </a:lnTo>
                    <a:lnTo>
                      <a:pt x="204" y="262"/>
                    </a:lnTo>
                    <a:close/>
                    <a:moveTo>
                      <a:pt x="8" y="85"/>
                    </a:moveTo>
                    <a:lnTo>
                      <a:pt x="4" y="81"/>
                    </a:lnTo>
                    <a:lnTo>
                      <a:pt x="1" y="77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1" y="71"/>
                    </a:lnTo>
                    <a:lnTo>
                      <a:pt x="4" y="70"/>
                    </a:lnTo>
                    <a:lnTo>
                      <a:pt x="5" y="68"/>
                    </a:lnTo>
                    <a:lnTo>
                      <a:pt x="8" y="68"/>
                    </a:lnTo>
                    <a:lnTo>
                      <a:pt x="9" y="70"/>
                    </a:lnTo>
                    <a:lnTo>
                      <a:pt x="13" y="71"/>
                    </a:lnTo>
                    <a:lnTo>
                      <a:pt x="17" y="75"/>
                    </a:lnTo>
                    <a:lnTo>
                      <a:pt x="8" y="8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5" name="Freeform 507"/>
              <p:cNvSpPr>
                <a:spLocks/>
              </p:cNvSpPr>
              <p:nvPr/>
            </p:nvSpPr>
            <p:spPr bwMode="auto">
              <a:xfrm>
                <a:off x="5175" y="2268"/>
                <a:ext cx="61" cy="55"/>
              </a:xfrm>
              <a:custGeom>
                <a:avLst/>
                <a:gdLst/>
                <a:ahLst/>
                <a:cxnLst>
                  <a:cxn ang="0">
                    <a:pos x="245" y="180"/>
                  </a:cxn>
                  <a:cxn ang="0">
                    <a:pos x="97" y="220"/>
                  </a:cxn>
                  <a:cxn ang="0">
                    <a:pos x="0" y="134"/>
                  </a:cxn>
                  <a:cxn ang="0">
                    <a:pos x="45" y="0"/>
                  </a:cxn>
                  <a:cxn ang="0">
                    <a:pos x="245" y="180"/>
                  </a:cxn>
                </a:cxnLst>
                <a:rect l="0" t="0" r="r" b="b"/>
                <a:pathLst>
                  <a:path w="245" h="220">
                    <a:moveTo>
                      <a:pt x="245" y="180"/>
                    </a:moveTo>
                    <a:lnTo>
                      <a:pt x="97" y="220"/>
                    </a:lnTo>
                    <a:lnTo>
                      <a:pt x="0" y="134"/>
                    </a:lnTo>
                    <a:lnTo>
                      <a:pt x="45" y="0"/>
                    </a:lnTo>
                    <a:lnTo>
                      <a:pt x="245" y="18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6" name="Freeform 508"/>
              <p:cNvSpPr>
                <a:spLocks noEditPoints="1"/>
              </p:cNvSpPr>
              <p:nvPr/>
            </p:nvSpPr>
            <p:spPr bwMode="auto">
              <a:xfrm>
                <a:off x="5173" y="2267"/>
                <a:ext cx="66" cy="58"/>
              </a:xfrm>
              <a:custGeom>
                <a:avLst/>
                <a:gdLst/>
                <a:ahLst/>
                <a:cxnLst>
                  <a:cxn ang="0">
                    <a:pos x="253" y="179"/>
                  </a:cxn>
                  <a:cxn ang="0">
                    <a:pos x="260" y="179"/>
                  </a:cxn>
                  <a:cxn ang="0">
                    <a:pos x="263" y="182"/>
                  </a:cxn>
                  <a:cxn ang="0">
                    <a:pos x="263" y="186"/>
                  </a:cxn>
                  <a:cxn ang="0">
                    <a:pos x="262" y="189"/>
                  </a:cxn>
                  <a:cxn ang="0">
                    <a:pos x="257" y="192"/>
                  </a:cxn>
                  <a:cxn ang="0">
                    <a:pos x="249" y="180"/>
                  </a:cxn>
                  <a:cxn ang="0">
                    <a:pos x="104" y="233"/>
                  </a:cxn>
                  <a:cxn ang="0">
                    <a:pos x="249" y="180"/>
                  </a:cxn>
                  <a:cxn ang="0">
                    <a:pos x="104" y="233"/>
                  </a:cxn>
                  <a:cxn ang="0">
                    <a:pos x="98" y="232"/>
                  </a:cxn>
                  <a:cxn ang="0">
                    <a:pos x="104" y="233"/>
                  </a:cxn>
                  <a:cxn ang="0">
                    <a:pos x="2" y="146"/>
                  </a:cxn>
                  <a:cxn ang="0">
                    <a:pos x="107" y="223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46"/>
                  </a:cxn>
                  <a:cxn ang="0">
                    <a:pos x="45" y="4"/>
                  </a:cxn>
                  <a:cxn ang="0">
                    <a:pos x="13" y="143"/>
                  </a:cxn>
                  <a:cxn ang="0">
                    <a:pos x="45" y="4"/>
                  </a:cxn>
                  <a:cxn ang="0">
                    <a:pos x="49" y="0"/>
                  </a:cxn>
                  <a:cxn ang="0">
                    <a:pos x="55" y="2"/>
                  </a:cxn>
                  <a:cxn ang="0">
                    <a:pos x="45" y="4"/>
                  </a:cxn>
                  <a:cxn ang="0">
                    <a:pos x="256" y="182"/>
                  </a:cxn>
                  <a:cxn ang="0">
                    <a:pos x="46" y="12"/>
                  </a:cxn>
                  <a:cxn ang="0">
                    <a:pos x="256" y="182"/>
                  </a:cxn>
                  <a:cxn ang="0">
                    <a:pos x="262" y="189"/>
                  </a:cxn>
                  <a:cxn ang="0">
                    <a:pos x="262" y="192"/>
                  </a:cxn>
                  <a:cxn ang="0">
                    <a:pos x="261" y="196"/>
                  </a:cxn>
                  <a:cxn ang="0">
                    <a:pos x="257" y="198"/>
                  </a:cxn>
                  <a:cxn ang="0">
                    <a:pos x="253" y="197"/>
                  </a:cxn>
                  <a:cxn ang="0">
                    <a:pos x="247" y="192"/>
                  </a:cxn>
                </a:cxnLst>
                <a:rect l="0" t="0" r="r" b="b"/>
                <a:pathLst>
                  <a:path w="263" h="233">
                    <a:moveTo>
                      <a:pt x="249" y="180"/>
                    </a:moveTo>
                    <a:lnTo>
                      <a:pt x="253" y="179"/>
                    </a:lnTo>
                    <a:lnTo>
                      <a:pt x="258" y="179"/>
                    </a:lnTo>
                    <a:lnTo>
                      <a:pt x="260" y="179"/>
                    </a:lnTo>
                    <a:lnTo>
                      <a:pt x="262" y="180"/>
                    </a:lnTo>
                    <a:lnTo>
                      <a:pt x="263" y="182"/>
                    </a:lnTo>
                    <a:lnTo>
                      <a:pt x="263" y="183"/>
                    </a:lnTo>
                    <a:lnTo>
                      <a:pt x="263" y="186"/>
                    </a:lnTo>
                    <a:lnTo>
                      <a:pt x="263" y="188"/>
                    </a:lnTo>
                    <a:lnTo>
                      <a:pt x="262" y="189"/>
                    </a:lnTo>
                    <a:lnTo>
                      <a:pt x="261" y="191"/>
                    </a:lnTo>
                    <a:lnTo>
                      <a:pt x="257" y="192"/>
                    </a:lnTo>
                    <a:lnTo>
                      <a:pt x="252" y="193"/>
                    </a:lnTo>
                    <a:lnTo>
                      <a:pt x="249" y="180"/>
                    </a:lnTo>
                    <a:close/>
                    <a:moveTo>
                      <a:pt x="252" y="193"/>
                    </a:moveTo>
                    <a:lnTo>
                      <a:pt x="104" y="233"/>
                    </a:lnTo>
                    <a:lnTo>
                      <a:pt x="100" y="220"/>
                    </a:lnTo>
                    <a:lnTo>
                      <a:pt x="249" y="180"/>
                    </a:lnTo>
                    <a:lnTo>
                      <a:pt x="252" y="193"/>
                    </a:lnTo>
                    <a:close/>
                    <a:moveTo>
                      <a:pt x="104" y="233"/>
                    </a:moveTo>
                    <a:lnTo>
                      <a:pt x="100" y="233"/>
                    </a:lnTo>
                    <a:lnTo>
                      <a:pt x="98" y="232"/>
                    </a:lnTo>
                    <a:lnTo>
                      <a:pt x="103" y="227"/>
                    </a:lnTo>
                    <a:lnTo>
                      <a:pt x="104" y="233"/>
                    </a:lnTo>
                    <a:close/>
                    <a:moveTo>
                      <a:pt x="98" y="232"/>
                    </a:moveTo>
                    <a:lnTo>
                      <a:pt x="2" y="146"/>
                    </a:lnTo>
                    <a:lnTo>
                      <a:pt x="11" y="135"/>
                    </a:lnTo>
                    <a:lnTo>
                      <a:pt x="107" y="223"/>
                    </a:lnTo>
                    <a:lnTo>
                      <a:pt x="98" y="232"/>
                    </a:lnTo>
                    <a:close/>
                    <a:moveTo>
                      <a:pt x="2" y="146"/>
                    </a:moveTo>
                    <a:lnTo>
                      <a:pt x="1" y="142"/>
                    </a:lnTo>
                    <a:lnTo>
                      <a:pt x="0" y="138"/>
                    </a:lnTo>
                    <a:lnTo>
                      <a:pt x="6" y="141"/>
                    </a:lnTo>
                    <a:lnTo>
                      <a:pt x="2" y="146"/>
                    </a:lnTo>
                    <a:close/>
                    <a:moveTo>
                      <a:pt x="0" y="138"/>
                    </a:moveTo>
                    <a:lnTo>
                      <a:pt x="45" y="4"/>
                    </a:lnTo>
                    <a:lnTo>
                      <a:pt x="58" y="9"/>
                    </a:lnTo>
                    <a:lnTo>
                      <a:pt x="13" y="143"/>
                    </a:lnTo>
                    <a:lnTo>
                      <a:pt x="0" y="138"/>
                    </a:lnTo>
                    <a:close/>
                    <a:moveTo>
                      <a:pt x="45" y="4"/>
                    </a:moveTo>
                    <a:lnTo>
                      <a:pt x="46" y="2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2"/>
                    </a:lnTo>
                    <a:lnTo>
                      <a:pt x="51" y="7"/>
                    </a:lnTo>
                    <a:lnTo>
                      <a:pt x="45" y="4"/>
                    </a:lnTo>
                    <a:close/>
                    <a:moveTo>
                      <a:pt x="55" y="2"/>
                    </a:moveTo>
                    <a:lnTo>
                      <a:pt x="256" y="182"/>
                    </a:lnTo>
                    <a:lnTo>
                      <a:pt x="247" y="192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256" y="182"/>
                    </a:moveTo>
                    <a:lnTo>
                      <a:pt x="258" y="186"/>
                    </a:lnTo>
                    <a:lnTo>
                      <a:pt x="262" y="189"/>
                    </a:lnTo>
                    <a:lnTo>
                      <a:pt x="262" y="191"/>
                    </a:lnTo>
                    <a:lnTo>
                      <a:pt x="262" y="192"/>
                    </a:lnTo>
                    <a:lnTo>
                      <a:pt x="262" y="195"/>
                    </a:lnTo>
                    <a:lnTo>
                      <a:pt x="261" y="196"/>
                    </a:lnTo>
                    <a:lnTo>
                      <a:pt x="260" y="197"/>
                    </a:lnTo>
                    <a:lnTo>
                      <a:pt x="257" y="198"/>
                    </a:lnTo>
                    <a:lnTo>
                      <a:pt x="256" y="198"/>
                    </a:lnTo>
                    <a:lnTo>
                      <a:pt x="253" y="197"/>
                    </a:lnTo>
                    <a:lnTo>
                      <a:pt x="251" y="196"/>
                    </a:lnTo>
                    <a:lnTo>
                      <a:pt x="247" y="192"/>
                    </a:lnTo>
                    <a:lnTo>
                      <a:pt x="256" y="1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7" name="Freeform 509"/>
              <p:cNvSpPr>
                <a:spLocks/>
              </p:cNvSpPr>
              <p:nvPr/>
            </p:nvSpPr>
            <p:spPr bwMode="auto">
              <a:xfrm>
                <a:off x="5196" y="2187"/>
                <a:ext cx="129" cy="117"/>
              </a:xfrm>
              <a:custGeom>
                <a:avLst/>
                <a:gdLst/>
                <a:ahLst/>
                <a:cxnLst>
                  <a:cxn ang="0">
                    <a:pos x="0" y="221"/>
                  </a:cxn>
                  <a:cxn ang="0">
                    <a:pos x="245" y="0"/>
                  </a:cxn>
                  <a:cxn ang="0">
                    <a:pos x="517" y="247"/>
                  </a:cxn>
                  <a:cxn ang="0">
                    <a:pos x="272" y="465"/>
                  </a:cxn>
                  <a:cxn ang="0">
                    <a:pos x="0" y="221"/>
                  </a:cxn>
                </a:cxnLst>
                <a:rect l="0" t="0" r="r" b="b"/>
                <a:pathLst>
                  <a:path w="517" h="465">
                    <a:moveTo>
                      <a:pt x="0" y="221"/>
                    </a:moveTo>
                    <a:lnTo>
                      <a:pt x="245" y="0"/>
                    </a:lnTo>
                    <a:lnTo>
                      <a:pt x="517" y="247"/>
                    </a:lnTo>
                    <a:lnTo>
                      <a:pt x="272" y="465"/>
                    </a:ln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8" name="Freeform 510"/>
              <p:cNvSpPr>
                <a:spLocks noEditPoints="1"/>
              </p:cNvSpPr>
              <p:nvPr/>
            </p:nvSpPr>
            <p:spPr bwMode="auto">
              <a:xfrm>
                <a:off x="5193" y="2186"/>
                <a:ext cx="134" cy="119"/>
              </a:xfrm>
              <a:custGeom>
                <a:avLst/>
                <a:gdLst/>
                <a:ahLst/>
                <a:cxnLst>
                  <a:cxn ang="0">
                    <a:pos x="13" y="237"/>
                  </a:cxn>
                  <a:cxn ang="0">
                    <a:pos x="8" y="240"/>
                  </a:cxn>
                  <a:cxn ang="0">
                    <a:pos x="4" y="238"/>
                  </a:cxn>
                  <a:cxn ang="0">
                    <a:pos x="2" y="236"/>
                  </a:cxn>
                  <a:cxn ang="0">
                    <a:pos x="0" y="232"/>
                  </a:cxn>
                  <a:cxn ang="0">
                    <a:pos x="4" y="227"/>
                  </a:cxn>
                  <a:cxn ang="0">
                    <a:pos x="17" y="233"/>
                  </a:cxn>
                  <a:cxn ang="0">
                    <a:pos x="252" y="2"/>
                  </a:cxn>
                  <a:cxn ang="0">
                    <a:pos x="17" y="233"/>
                  </a:cxn>
                  <a:cxn ang="0">
                    <a:pos x="252" y="2"/>
                  </a:cxn>
                  <a:cxn ang="0">
                    <a:pos x="257" y="0"/>
                  </a:cxn>
                  <a:cxn ang="0">
                    <a:pos x="261" y="2"/>
                  </a:cxn>
                  <a:cxn ang="0">
                    <a:pos x="252" y="2"/>
                  </a:cxn>
                  <a:cxn ang="0">
                    <a:pos x="534" y="249"/>
                  </a:cxn>
                  <a:cxn ang="0">
                    <a:pos x="252" y="12"/>
                  </a:cxn>
                  <a:cxn ang="0">
                    <a:pos x="534" y="249"/>
                  </a:cxn>
                  <a:cxn ang="0">
                    <a:pos x="535" y="254"/>
                  </a:cxn>
                  <a:cxn ang="0">
                    <a:pos x="534" y="259"/>
                  </a:cxn>
                  <a:cxn ang="0">
                    <a:pos x="534" y="249"/>
                  </a:cxn>
                  <a:cxn ang="0">
                    <a:pos x="288" y="477"/>
                  </a:cxn>
                  <a:cxn ang="0">
                    <a:pos x="525" y="249"/>
                  </a:cxn>
                  <a:cxn ang="0">
                    <a:pos x="288" y="477"/>
                  </a:cxn>
                  <a:cxn ang="0">
                    <a:pos x="284" y="479"/>
                  </a:cxn>
                  <a:cxn ang="0">
                    <a:pos x="279" y="477"/>
                  </a:cxn>
                  <a:cxn ang="0">
                    <a:pos x="288" y="477"/>
                  </a:cxn>
                  <a:cxn ang="0">
                    <a:pos x="8" y="233"/>
                  </a:cxn>
                  <a:cxn ang="0">
                    <a:pos x="288" y="467"/>
                  </a:cxn>
                  <a:cxn ang="0">
                    <a:pos x="8" y="233"/>
                  </a:cxn>
                  <a:cxn ang="0">
                    <a:pos x="2" y="227"/>
                  </a:cxn>
                  <a:cxn ang="0">
                    <a:pos x="0" y="223"/>
                  </a:cxn>
                  <a:cxn ang="0">
                    <a:pos x="3" y="219"/>
                  </a:cxn>
                  <a:cxn ang="0">
                    <a:pos x="5" y="218"/>
                  </a:cxn>
                  <a:cxn ang="0">
                    <a:pos x="9" y="218"/>
                  </a:cxn>
                  <a:cxn ang="0">
                    <a:pos x="17" y="223"/>
                  </a:cxn>
                </a:cxnLst>
                <a:rect l="0" t="0" r="r" b="b"/>
                <a:pathLst>
                  <a:path w="535" h="479">
                    <a:moveTo>
                      <a:pt x="17" y="233"/>
                    </a:moveTo>
                    <a:lnTo>
                      <a:pt x="13" y="237"/>
                    </a:lnTo>
                    <a:lnTo>
                      <a:pt x="9" y="238"/>
                    </a:lnTo>
                    <a:lnTo>
                      <a:pt x="8" y="240"/>
                    </a:lnTo>
                    <a:lnTo>
                      <a:pt x="5" y="240"/>
                    </a:lnTo>
                    <a:lnTo>
                      <a:pt x="4" y="238"/>
                    </a:lnTo>
                    <a:lnTo>
                      <a:pt x="3" y="237"/>
                    </a:lnTo>
                    <a:lnTo>
                      <a:pt x="2" y="236"/>
                    </a:lnTo>
                    <a:lnTo>
                      <a:pt x="0" y="233"/>
                    </a:lnTo>
                    <a:lnTo>
                      <a:pt x="0" y="232"/>
                    </a:lnTo>
                    <a:lnTo>
                      <a:pt x="2" y="231"/>
                    </a:lnTo>
                    <a:lnTo>
                      <a:pt x="4" y="227"/>
                    </a:lnTo>
                    <a:lnTo>
                      <a:pt x="8" y="223"/>
                    </a:lnTo>
                    <a:lnTo>
                      <a:pt x="17" y="233"/>
                    </a:lnTo>
                    <a:close/>
                    <a:moveTo>
                      <a:pt x="8" y="223"/>
                    </a:moveTo>
                    <a:lnTo>
                      <a:pt x="252" y="2"/>
                    </a:lnTo>
                    <a:lnTo>
                      <a:pt x="261" y="12"/>
                    </a:lnTo>
                    <a:lnTo>
                      <a:pt x="17" y="233"/>
                    </a:lnTo>
                    <a:lnTo>
                      <a:pt x="8" y="223"/>
                    </a:lnTo>
                    <a:close/>
                    <a:moveTo>
                      <a:pt x="252" y="2"/>
                    </a:moveTo>
                    <a:lnTo>
                      <a:pt x="255" y="0"/>
                    </a:lnTo>
                    <a:lnTo>
                      <a:pt x="257" y="0"/>
                    </a:lnTo>
                    <a:lnTo>
                      <a:pt x="260" y="0"/>
                    </a:lnTo>
                    <a:lnTo>
                      <a:pt x="261" y="2"/>
                    </a:lnTo>
                    <a:lnTo>
                      <a:pt x="257" y="7"/>
                    </a:lnTo>
                    <a:lnTo>
                      <a:pt x="252" y="2"/>
                    </a:lnTo>
                    <a:close/>
                    <a:moveTo>
                      <a:pt x="261" y="2"/>
                    </a:moveTo>
                    <a:lnTo>
                      <a:pt x="534" y="249"/>
                    </a:lnTo>
                    <a:lnTo>
                      <a:pt x="525" y="258"/>
                    </a:lnTo>
                    <a:lnTo>
                      <a:pt x="252" y="12"/>
                    </a:lnTo>
                    <a:lnTo>
                      <a:pt x="261" y="2"/>
                    </a:lnTo>
                    <a:close/>
                    <a:moveTo>
                      <a:pt x="534" y="249"/>
                    </a:moveTo>
                    <a:lnTo>
                      <a:pt x="535" y="251"/>
                    </a:lnTo>
                    <a:lnTo>
                      <a:pt x="535" y="254"/>
                    </a:lnTo>
                    <a:lnTo>
                      <a:pt x="535" y="256"/>
                    </a:lnTo>
                    <a:lnTo>
                      <a:pt x="534" y="259"/>
                    </a:lnTo>
                    <a:lnTo>
                      <a:pt x="529" y="254"/>
                    </a:lnTo>
                    <a:lnTo>
                      <a:pt x="534" y="249"/>
                    </a:lnTo>
                    <a:close/>
                    <a:moveTo>
                      <a:pt x="534" y="259"/>
                    </a:moveTo>
                    <a:lnTo>
                      <a:pt x="288" y="477"/>
                    </a:lnTo>
                    <a:lnTo>
                      <a:pt x="279" y="467"/>
                    </a:lnTo>
                    <a:lnTo>
                      <a:pt x="525" y="249"/>
                    </a:lnTo>
                    <a:lnTo>
                      <a:pt x="534" y="259"/>
                    </a:lnTo>
                    <a:close/>
                    <a:moveTo>
                      <a:pt x="288" y="477"/>
                    </a:moveTo>
                    <a:lnTo>
                      <a:pt x="287" y="479"/>
                    </a:lnTo>
                    <a:lnTo>
                      <a:pt x="284" y="479"/>
                    </a:lnTo>
                    <a:lnTo>
                      <a:pt x="282" y="479"/>
                    </a:lnTo>
                    <a:lnTo>
                      <a:pt x="279" y="477"/>
                    </a:lnTo>
                    <a:lnTo>
                      <a:pt x="284" y="472"/>
                    </a:lnTo>
                    <a:lnTo>
                      <a:pt x="288" y="477"/>
                    </a:lnTo>
                    <a:close/>
                    <a:moveTo>
                      <a:pt x="279" y="477"/>
                    </a:moveTo>
                    <a:lnTo>
                      <a:pt x="8" y="233"/>
                    </a:lnTo>
                    <a:lnTo>
                      <a:pt x="17" y="223"/>
                    </a:lnTo>
                    <a:lnTo>
                      <a:pt x="288" y="467"/>
                    </a:lnTo>
                    <a:lnTo>
                      <a:pt x="279" y="477"/>
                    </a:lnTo>
                    <a:close/>
                    <a:moveTo>
                      <a:pt x="8" y="233"/>
                    </a:moveTo>
                    <a:lnTo>
                      <a:pt x="4" y="229"/>
                    </a:lnTo>
                    <a:lnTo>
                      <a:pt x="2" y="227"/>
                    </a:lnTo>
                    <a:lnTo>
                      <a:pt x="0" y="224"/>
                    </a:lnTo>
                    <a:lnTo>
                      <a:pt x="0" y="223"/>
                    </a:lnTo>
                    <a:lnTo>
                      <a:pt x="2" y="222"/>
                    </a:lnTo>
                    <a:lnTo>
                      <a:pt x="3" y="219"/>
                    </a:lnTo>
                    <a:lnTo>
                      <a:pt x="4" y="218"/>
                    </a:lnTo>
                    <a:lnTo>
                      <a:pt x="5" y="218"/>
                    </a:lnTo>
                    <a:lnTo>
                      <a:pt x="8" y="218"/>
                    </a:lnTo>
                    <a:lnTo>
                      <a:pt x="9" y="218"/>
                    </a:lnTo>
                    <a:lnTo>
                      <a:pt x="13" y="220"/>
                    </a:lnTo>
                    <a:lnTo>
                      <a:pt x="17" y="223"/>
                    </a:lnTo>
                    <a:lnTo>
                      <a:pt x="8" y="2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9" name="Freeform 511"/>
              <p:cNvSpPr>
                <a:spLocks/>
              </p:cNvSpPr>
              <p:nvPr/>
            </p:nvSpPr>
            <p:spPr bwMode="auto">
              <a:xfrm>
                <a:off x="4899" y="2502"/>
                <a:ext cx="79" cy="71"/>
              </a:xfrm>
              <a:custGeom>
                <a:avLst/>
                <a:gdLst/>
                <a:ahLst/>
                <a:cxnLst>
                  <a:cxn ang="0">
                    <a:pos x="315" y="243"/>
                  </a:cxn>
                  <a:cxn ang="0">
                    <a:pos x="269" y="284"/>
                  </a:cxn>
                  <a:cxn ang="0">
                    <a:pos x="0" y="40"/>
                  </a:cxn>
                  <a:cxn ang="0">
                    <a:pos x="44" y="0"/>
                  </a:cxn>
                  <a:cxn ang="0">
                    <a:pos x="315" y="243"/>
                  </a:cxn>
                </a:cxnLst>
                <a:rect l="0" t="0" r="r" b="b"/>
                <a:pathLst>
                  <a:path w="315" h="284">
                    <a:moveTo>
                      <a:pt x="315" y="243"/>
                    </a:moveTo>
                    <a:lnTo>
                      <a:pt x="269" y="284"/>
                    </a:lnTo>
                    <a:lnTo>
                      <a:pt x="0" y="40"/>
                    </a:lnTo>
                    <a:lnTo>
                      <a:pt x="44" y="0"/>
                    </a:lnTo>
                    <a:lnTo>
                      <a:pt x="315" y="243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0" name="Freeform 512"/>
              <p:cNvSpPr>
                <a:spLocks noEditPoints="1"/>
              </p:cNvSpPr>
              <p:nvPr/>
            </p:nvSpPr>
            <p:spPr bwMode="auto">
              <a:xfrm>
                <a:off x="4898" y="2500"/>
                <a:ext cx="83" cy="75"/>
              </a:xfrm>
              <a:custGeom>
                <a:avLst/>
                <a:gdLst/>
                <a:ahLst/>
                <a:cxnLst>
                  <a:cxn ang="0">
                    <a:pos x="320" y="242"/>
                  </a:cxn>
                  <a:cxn ang="0">
                    <a:pos x="325" y="239"/>
                  </a:cxn>
                  <a:cxn ang="0">
                    <a:pos x="329" y="239"/>
                  </a:cxn>
                  <a:cxn ang="0">
                    <a:pos x="332" y="243"/>
                  </a:cxn>
                  <a:cxn ang="0">
                    <a:pos x="333" y="247"/>
                  </a:cxn>
                  <a:cxn ang="0">
                    <a:pos x="329" y="252"/>
                  </a:cxn>
                  <a:cxn ang="0">
                    <a:pos x="316" y="245"/>
                  </a:cxn>
                  <a:cxn ang="0">
                    <a:pos x="279" y="296"/>
                  </a:cxn>
                  <a:cxn ang="0">
                    <a:pos x="316" y="245"/>
                  </a:cxn>
                  <a:cxn ang="0">
                    <a:pos x="279" y="296"/>
                  </a:cxn>
                  <a:cxn ang="0">
                    <a:pos x="275" y="297"/>
                  </a:cxn>
                  <a:cxn ang="0">
                    <a:pos x="270" y="295"/>
                  </a:cxn>
                  <a:cxn ang="0">
                    <a:pos x="279" y="296"/>
                  </a:cxn>
                  <a:cxn ang="0">
                    <a:pos x="3" y="52"/>
                  </a:cxn>
                  <a:cxn ang="0">
                    <a:pos x="279" y="286"/>
                  </a:cxn>
                  <a:cxn ang="0">
                    <a:pos x="3" y="52"/>
                  </a:cxn>
                  <a:cxn ang="0">
                    <a:pos x="0" y="47"/>
                  </a:cxn>
                  <a:cxn ang="0">
                    <a:pos x="3" y="41"/>
                  </a:cxn>
                  <a:cxn ang="0">
                    <a:pos x="3" y="52"/>
                  </a:cxn>
                  <a:cxn ang="0">
                    <a:pos x="46" y="2"/>
                  </a:cxn>
                  <a:cxn ang="0">
                    <a:pos x="12" y="52"/>
                  </a:cxn>
                  <a:cxn ang="0">
                    <a:pos x="46" y="2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46" y="2"/>
                  </a:cxn>
                  <a:cxn ang="0">
                    <a:pos x="325" y="246"/>
                  </a:cxn>
                  <a:cxn ang="0">
                    <a:pos x="46" y="12"/>
                  </a:cxn>
                  <a:cxn ang="0">
                    <a:pos x="325" y="246"/>
                  </a:cxn>
                  <a:cxn ang="0">
                    <a:pos x="332" y="252"/>
                  </a:cxn>
                  <a:cxn ang="0">
                    <a:pos x="333" y="256"/>
                  </a:cxn>
                  <a:cxn ang="0">
                    <a:pos x="330" y="259"/>
                  </a:cxn>
                  <a:cxn ang="0">
                    <a:pos x="328" y="261"/>
                  </a:cxn>
                  <a:cxn ang="0">
                    <a:pos x="324" y="261"/>
                  </a:cxn>
                  <a:cxn ang="0">
                    <a:pos x="316" y="255"/>
                  </a:cxn>
                </a:cxnLst>
                <a:rect l="0" t="0" r="r" b="b"/>
                <a:pathLst>
                  <a:path w="333" h="297">
                    <a:moveTo>
                      <a:pt x="316" y="245"/>
                    </a:moveTo>
                    <a:lnTo>
                      <a:pt x="320" y="242"/>
                    </a:lnTo>
                    <a:lnTo>
                      <a:pt x="324" y="239"/>
                    </a:lnTo>
                    <a:lnTo>
                      <a:pt x="325" y="239"/>
                    </a:lnTo>
                    <a:lnTo>
                      <a:pt x="328" y="239"/>
                    </a:lnTo>
                    <a:lnTo>
                      <a:pt x="329" y="239"/>
                    </a:lnTo>
                    <a:lnTo>
                      <a:pt x="330" y="242"/>
                    </a:lnTo>
                    <a:lnTo>
                      <a:pt x="332" y="243"/>
                    </a:lnTo>
                    <a:lnTo>
                      <a:pt x="333" y="245"/>
                    </a:lnTo>
                    <a:lnTo>
                      <a:pt x="333" y="247"/>
                    </a:lnTo>
                    <a:lnTo>
                      <a:pt x="332" y="248"/>
                    </a:lnTo>
                    <a:lnTo>
                      <a:pt x="329" y="252"/>
                    </a:lnTo>
                    <a:lnTo>
                      <a:pt x="325" y="255"/>
                    </a:lnTo>
                    <a:lnTo>
                      <a:pt x="316" y="245"/>
                    </a:lnTo>
                    <a:close/>
                    <a:moveTo>
                      <a:pt x="325" y="255"/>
                    </a:moveTo>
                    <a:lnTo>
                      <a:pt x="279" y="296"/>
                    </a:lnTo>
                    <a:lnTo>
                      <a:pt x="270" y="286"/>
                    </a:lnTo>
                    <a:lnTo>
                      <a:pt x="316" y="245"/>
                    </a:lnTo>
                    <a:lnTo>
                      <a:pt x="325" y="255"/>
                    </a:lnTo>
                    <a:close/>
                    <a:moveTo>
                      <a:pt x="279" y="296"/>
                    </a:moveTo>
                    <a:lnTo>
                      <a:pt x="278" y="296"/>
                    </a:lnTo>
                    <a:lnTo>
                      <a:pt x="275" y="297"/>
                    </a:lnTo>
                    <a:lnTo>
                      <a:pt x="272" y="296"/>
                    </a:lnTo>
                    <a:lnTo>
                      <a:pt x="270" y="295"/>
                    </a:lnTo>
                    <a:lnTo>
                      <a:pt x="275" y="291"/>
                    </a:lnTo>
                    <a:lnTo>
                      <a:pt x="279" y="296"/>
                    </a:lnTo>
                    <a:close/>
                    <a:moveTo>
                      <a:pt x="270" y="295"/>
                    </a:moveTo>
                    <a:lnTo>
                      <a:pt x="3" y="52"/>
                    </a:lnTo>
                    <a:lnTo>
                      <a:pt x="12" y="41"/>
                    </a:lnTo>
                    <a:lnTo>
                      <a:pt x="279" y="286"/>
                    </a:lnTo>
                    <a:lnTo>
                      <a:pt x="270" y="295"/>
                    </a:lnTo>
                    <a:close/>
                    <a:moveTo>
                      <a:pt x="3" y="52"/>
                    </a:moveTo>
                    <a:lnTo>
                      <a:pt x="1" y="49"/>
                    </a:lnTo>
                    <a:lnTo>
                      <a:pt x="0" y="47"/>
                    </a:lnTo>
                    <a:lnTo>
                      <a:pt x="1" y="44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3" y="52"/>
                    </a:lnTo>
                    <a:close/>
                    <a:moveTo>
                      <a:pt x="3" y="41"/>
                    </a:moveTo>
                    <a:lnTo>
                      <a:pt x="46" y="2"/>
                    </a:lnTo>
                    <a:lnTo>
                      <a:pt x="55" y="12"/>
                    </a:lnTo>
                    <a:lnTo>
                      <a:pt x="12" y="52"/>
                    </a:lnTo>
                    <a:lnTo>
                      <a:pt x="3" y="41"/>
                    </a:lnTo>
                    <a:close/>
                    <a:moveTo>
                      <a:pt x="46" y="2"/>
                    </a:moveTo>
                    <a:lnTo>
                      <a:pt x="49" y="2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0" y="7"/>
                    </a:lnTo>
                    <a:lnTo>
                      <a:pt x="46" y="2"/>
                    </a:lnTo>
                    <a:close/>
                    <a:moveTo>
                      <a:pt x="55" y="2"/>
                    </a:moveTo>
                    <a:lnTo>
                      <a:pt x="325" y="246"/>
                    </a:lnTo>
                    <a:lnTo>
                      <a:pt x="316" y="255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325" y="246"/>
                    </a:moveTo>
                    <a:lnTo>
                      <a:pt x="329" y="248"/>
                    </a:lnTo>
                    <a:lnTo>
                      <a:pt x="332" y="252"/>
                    </a:lnTo>
                    <a:lnTo>
                      <a:pt x="333" y="254"/>
                    </a:lnTo>
                    <a:lnTo>
                      <a:pt x="333" y="256"/>
                    </a:lnTo>
                    <a:lnTo>
                      <a:pt x="332" y="257"/>
                    </a:lnTo>
                    <a:lnTo>
                      <a:pt x="330" y="259"/>
                    </a:lnTo>
                    <a:lnTo>
                      <a:pt x="329" y="261"/>
                    </a:lnTo>
                    <a:lnTo>
                      <a:pt x="328" y="261"/>
                    </a:lnTo>
                    <a:lnTo>
                      <a:pt x="325" y="261"/>
                    </a:lnTo>
                    <a:lnTo>
                      <a:pt x="324" y="261"/>
                    </a:lnTo>
                    <a:lnTo>
                      <a:pt x="320" y="259"/>
                    </a:lnTo>
                    <a:lnTo>
                      <a:pt x="316" y="255"/>
                    </a:lnTo>
                    <a:lnTo>
                      <a:pt x="325" y="2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1" name="Freeform 513"/>
              <p:cNvSpPr>
                <a:spLocks/>
              </p:cNvSpPr>
              <p:nvPr/>
            </p:nvSpPr>
            <p:spPr bwMode="auto">
              <a:xfrm>
                <a:off x="4985" y="2432"/>
                <a:ext cx="70" cy="63"/>
              </a:xfrm>
              <a:custGeom>
                <a:avLst/>
                <a:gdLst/>
                <a:ahLst/>
                <a:cxnLst>
                  <a:cxn ang="0">
                    <a:pos x="279" y="177"/>
                  </a:cxn>
                  <a:cxn ang="0">
                    <a:pos x="270" y="251"/>
                  </a:cxn>
                  <a:cxn ang="0">
                    <a:pos x="0" y="8"/>
                  </a:cxn>
                  <a:cxn ang="0">
                    <a:pos x="79" y="0"/>
                  </a:cxn>
                  <a:cxn ang="0">
                    <a:pos x="279" y="177"/>
                  </a:cxn>
                </a:cxnLst>
                <a:rect l="0" t="0" r="r" b="b"/>
                <a:pathLst>
                  <a:path w="279" h="251">
                    <a:moveTo>
                      <a:pt x="279" y="177"/>
                    </a:moveTo>
                    <a:lnTo>
                      <a:pt x="270" y="251"/>
                    </a:lnTo>
                    <a:lnTo>
                      <a:pt x="0" y="8"/>
                    </a:lnTo>
                    <a:lnTo>
                      <a:pt x="79" y="0"/>
                    </a:lnTo>
                    <a:lnTo>
                      <a:pt x="279" y="177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2" name="Freeform 514"/>
              <p:cNvSpPr>
                <a:spLocks noEditPoints="1"/>
              </p:cNvSpPr>
              <p:nvPr/>
            </p:nvSpPr>
            <p:spPr bwMode="auto">
              <a:xfrm>
                <a:off x="4984" y="2431"/>
                <a:ext cx="74" cy="66"/>
              </a:xfrm>
              <a:custGeom>
                <a:avLst/>
                <a:gdLst/>
                <a:ahLst/>
                <a:cxnLst>
                  <a:cxn ang="0">
                    <a:pos x="280" y="178"/>
                  </a:cxn>
                  <a:cxn ang="0">
                    <a:pos x="283" y="172"/>
                  </a:cxn>
                  <a:cxn ang="0">
                    <a:pos x="286" y="171"/>
                  </a:cxn>
                  <a:cxn ang="0">
                    <a:pos x="289" y="171"/>
                  </a:cxn>
                  <a:cxn ang="0">
                    <a:pos x="292" y="173"/>
                  </a:cxn>
                  <a:cxn ang="0">
                    <a:pos x="293" y="180"/>
                  </a:cxn>
                  <a:cxn ang="0">
                    <a:pos x="279" y="183"/>
                  </a:cxn>
                  <a:cxn ang="0">
                    <a:pos x="284" y="258"/>
                  </a:cxn>
                  <a:cxn ang="0">
                    <a:pos x="279" y="183"/>
                  </a:cxn>
                  <a:cxn ang="0">
                    <a:pos x="284" y="258"/>
                  </a:cxn>
                  <a:cxn ang="0">
                    <a:pos x="279" y="263"/>
                  </a:cxn>
                  <a:cxn ang="0">
                    <a:pos x="273" y="262"/>
                  </a:cxn>
                  <a:cxn ang="0">
                    <a:pos x="284" y="258"/>
                  </a:cxn>
                  <a:cxn ang="0">
                    <a:pos x="3" y="19"/>
                  </a:cxn>
                  <a:cxn ang="0">
                    <a:pos x="282" y="252"/>
                  </a:cxn>
                  <a:cxn ang="0">
                    <a:pos x="3" y="19"/>
                  </a:cxn>
                  <a:cxn ang="0">
                    <a:pos x="0" y="12"/>
                  </a:cxn>
                  <a:cxn ang="0">
                    <a:pos x="7" y="7"/>
                  </a:cxn>
                  <a:cxn ang="0">
                    <a:pos x="3" y="19"/>
                  </a:cxn>
                  <a:cxn ang="0">
                    <a:pos x="86" y="0"/>
                  </a:cxn>
                  <a:cxn ang="0">
                    <a:pos x="8" y="21"/>
                  </a:cxn>
                  <a:cxn ang="0">
                    <a:pos x="86" y="0"/>
                  </a:cxn>
                  <a:cxn ang="0">
                    <a:pos x="91" y="1"/>
                  </a:cxn>
                  <a:cxn ang="0">
                    <a:pos x="86" y="0"/>
                  </a:cxn>
                  <a:cxn ang="0">
                    <a:pos x="291" y="178"/>
                  </a:cxn>
                  <a:cxn ang="0">
                    <a:pos x="82" y="11"/>
                  </a:cxn>
                  <a:cxn ang="0">
                    <a:pos x="291" y="178"/>
                  </a:cxn>
                  <a:cxn ang="0">
                    <a:pos x="297" y="186"/>
                  </a:cxn>
                  <a:cxn ang="0">
                    <a:pos x="298" y="189"/>
                  </a:cxn>
                  <a:cxn ang="0">
                    <a:pos x="296" y="192"/>
                  </a:cxn>
                  <a:cxn ang="0">
                    <a:pos x="293" y="195"/>
                  </a:cxn>
                  <a:cxn ang="0">
                    <a:pos x="289" y="195"/>
                  </a:cxn>
                  <a:cxn ang="0">
                    <a:pos x="282" y="189"/>
                  </a:cxn>
                </a:cxnLst>
                <a:rect l="0" t="0" r="r" b="b"/>
                <a:pathLst>
                  <a:path w="298" h="263">
                    <a:moveTo>
                      <a:pt x="279" y="183"/>
                    </a:moveTo>
                    <a:lnTo>
                      <a:pt x="280" y="178"/>
                    </a:lnTo>
                    <a:lnTo>
                      <a:pt x="282" y="174"/>
                    </a:lnTo>
                    <a:lnTo>
                      <a:pt x="283" y="172"/>
                    </a:lnTo>
                    <a:lnTo>
                      <a:pt x="284" y="171"/>
                    </a:lnTo>
                    <a:lnTo>
                      <a:pt x="286" y="171"/>
                    </a:lnTo>
                    <a:lnTo>
                      <a:pt x="288" y="171"/>
                    </a:lnTo>
                    <a:lnTo>
                      <a:pt x="289" y="171"/>
                    </a:lnTo>
                    <a:lnTo>
                      <a:pt x="292" y="172"/>
                    </a:lnTo>
                    <a:lnTo>
                      <a:pt x="292" y="173"/>
                    </a:lnTo>
                    <a:lnTo>
                      <a:pt x="293" y="176"/>
                    </a:lnTo>
                    <a:lnTo>
                      <a:pt x="293" y="180"/>
                    </a:lnTo>
                    <a:lnTo>
                      <a:pt x="293" y="185"/>
                    </a:lnTo>
                    <a:lnTo>
                      <a:pt x="279" y="183"/>
                    </a:lnTo>
                    <a:close/>
                    <a:moveTo>
                      <a:pt x="293" y="185"/>
                    </a:moveTo>
                    <a:lnTo>
                      <a:pt x="284" y="258"/>
                    </a:lnTo>
                    <a:lnTo>
                      <a:pt x="270" y="255"/>
                    </a:lnTo>
                    <a:lnTo>
                      <a:pt x="279" y="183"/>
                    </a:lnTo>
                    <a:lnTo>
                      <a:pt x="293" y="185"/>
                    </a:lnTo>
                    <a:close/>
                    <a:moveTo>
                      <a:pt x="284" y="258"/>
                    </a:moveTo>
                    <a:lnTo>
                      <a:pt x="283" y="261"/>
                    </a:lnTo>
                    <a:lnTo>
                      <a:pt x="279" y="263"/>
                    </a:lnTo>
                    <a:lnTo>
                      <a:pt x="277" y="263"/>
                    </a:lnTo>
                    <a:lnTo>
                      <a:pt x="273" y="262"/>
                    </a:lnTo>
                    <a:lnTo>
                      <a:pt x="277" y="257"/>
                    </a:lnTo>
                    <a:lnTo>
                      <a:pt x="284" y="258"/>
                    </a:lnTo>
                    <a:close/>
                    <a:moveTo>
                      <a:pt x="273" y="262"/>
                    </a:moveTo>
                    <a:lnTo>
                      <a:pt x="3" y="19"/>
                    </a:lnTo>
                    <a:lnTo>
                      <a:pt x="12" y="10"/>
                    </a:lnTo>
                    <a:lnTo>
                      <a:pt x="282" y="252"/>
                    </a:lnTo>
                    <a:lnTo>
                      <a:pt x="273" y="262"/>
                    </a:lnTo>
                    <a:close/>
                    <a:moveTo>
                      <a:pt x="3" y="19"/>
                    </a:moveTo>
                    <a:lnTo>
                      <a:pt x="0" y="16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3" y="19"/>
                    </a:lnTo>
                    <a:close/>
                    <a:moveTo>
                      <a:pt x="7" y="7"/>
                    </a:moveTo>
                    <a:lnTo>
                      <a:pt x="86" y="0"/>
                    </a:lnTo>
                    <a:lnTo>
                      <a:pt x="88" y="12"/>
                    </a:lnTo>
                    <a:lnTo>
                      <a:pt x="8" y="21"/>
                    </a:lnTo>
                    <a:lnTo>
                      <a:pt x="7" y="7"/>
                    </a:lnTo>
                    <a:close/>
                    <a:moveTo>
                      <a:pt x="86" y="0"/>
                    </a:moveTo>
                    <a:lnTo>
                      <a:pt x="89" y="0"/>
                    </a:lnTo>
                    <a:lnTo>
                      <a:pt x="91" y="1"/>
                    </a:lnTo>
                    <a:lnTo>
                      <a:pt x="86" y="6"/>
                    </a:lnTo>
                    <a:lnTo>
                      <a:pt x="86" y="0"/>
                    </a:lnTo>
                    <a:close/>
                    <a:moveTo>
                      <a:pt x="91" y="1"/>
                    </a:moveTo>
                    <a:lnTo>
                      <a:pt x="291" y="178"/>
                    </a:lnTo>
                    <a:lnTo>
                      <a:pt x="282" y="189"/>
                    </a:lnTo>
                    <a:lnTo>
                      <a:pt x="82" y="11"/>
                    </a:lnTo>
                    <a:lnTo>
                      <a:pt x="91" y="1"/>
                    </a:lnTo>
                    <a:close/>
                    <a:moveTo>
                      <a:pt x="291" y="178"/>
                    </a:moveTo>
                    <a:lnTo>
                      <a:pt x="295" y="182"/>
                    </a:lnTo>
                    <a:lnTo>
                      <a:pt x="297" y="186"/>
                    </a:lnTo>
                    <a:lnTo>
                      <a:pt x="297" y="187"/>
                    </a:lnTo>
                    <a:lnTo>
                      <a:pt x="298" y="189"/>
                    </a:lnTo>
                    <a:lnTo>
                      <a:pt x="297" y="191"/>
                    </a:lnTo>
                    <a:lnTo>
                      <a:pt x="296" y="192"/>
                    </a:lnTo>
                    <a:lnTo>
                      <a:pt x="295" y="194"/>
                    </a:lnTo>
                    <a:lnTo>
                      <a:pt x="293" y="195"/>
                    </a:lnTo>
                    <a:lnTo>
                      <a:pt x="291" y="195"/>
                    </a:lnTo>
                    <a:lnTo>
                      <a:pt x="289" y="195"/>
                    </a:lnTo>
                    <a:lnTo>
                      <a:pt x="286" y="192"/>
                    </a:lnTo>
                    <a:lnTo>
                      <a:pt x="282" y="189"/>
                    </a:lnTo>
                    <a:lnTo>
                      <a:pt x="291" y="1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3" name="Freeform 515"/>
              <p:cNvSpPr>
                <a:spLocks/>
              </p:cNvSpPr>
              <p:nvPr/>
            </p:nvSpPr>
            <p:spPr bwMode="auto">
              <a:xfrm>
                <a:off x="5013" y="2415"/>
                <a:ext cx="61" cy="5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48" y="0"/>
                  </a:cxn>
                  <a:cxn ang="0">
                    <a:pos x="243" y="86"/>
                  </a:cxn>
                  <a:cxn ang="0">
                    <a:pos x="198" y="219"/>
                  </a:cxn>
                  <a:cxn ang="0">
                    <a:pos x="0" y="39"/>
                  </a:cxn>
                </a:cxnLst>
                <a:rect l="0" t="0" r="r" b="b"/>
                <a:pathLst>
                  <a:path w="243" h="219">
                    <a:moveTo>
                      <a:pt x="0" y="39"/>
                    </a:moveTo>
                    <a:lnTo>
                      <a:pt x="148" y="0"/>
                    </a:lnTo>
                    <a:lnTo>
                      <a:pt x="243" y="86"/>
                    </a:lnTo>
                    <a:lnTo>
                      <a:pt x="198" y="21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4" name="Freeform 516"/>
              <p:cNvSpPr>
                <a:spLocks noEditPoints="1"/>
              </p:cNvSpPr>
              <p:nvPr/>
            </p:nvSpPr>
            <p:spPr bwMode="auto">
              <a:xfrm>
                <a:off x="5010" y="2414"/>
                <a:ext cx="66" cy="58"/>
              </a:xfrm>
              <a:custGeom>
                <a:avLst/>
                <a:gdLst/>
                <a:ahLst/>
                <a:cxnLst>
                  <a:cxn ang="0">
                    <a:pos x="10" y="54"/>
                  </a:cxn>
                  <a:cxn ang="0">
                    <a:pos x="3" y="54"/>
                  </a:cxn>
                  <a:cxn ang="0">
                    <a:pos x="1" y="52"/>
                  </a:cxn>
                  <a:cxn ang="0">
                    <a:pos x="0" y="48"/>
                  </a:cxn>
                  <a:cxn ang="0">
                    <a:pos x="1" y="44"/>
                  </a:cxn>
                  <a:cxn ang="0">
                    <a:pos x="7" y="41"/>
                  </a:cxn>
                  <a:cxn ang="0">
                    <a:pos x="15" y="53"/>
                  </a:cxn>
                  <a:cxn ang="0">
                    <a:pos x="160" y="0"/>
                  </a:cxn>
                  <a:cxn ang="0">
                    <a:pos x="15" y="53"/>
                  </a:cxn>
                  <a:cxn ang="0">
                    <a:pos x="160" y="0"/>
                  </a:cxn>
                  <a:cxn ang="0">
                    <a:pos x="167" y="1"/>
                  </a:cxn>
                  <a:cxn ang="0">
                    <a:pos x="160" y="0"/>
                  </a:cxn>
                  <a:cxn ang="0">
                    <a:pos x="262" y="88"/>
                  </a:cxn>
                  <a:cxn ang="0">
                    <a:pos x="158" y="12"/>
                  </a:cxn>
                  <a:cxn ang="0">
                    <a:pos x="262" y="88"/>
                  </a:cxn>
                  <a:cxn ang="0">
                    <a:pos x="263" y="95"/>
                  </a:cxn>
                  <a:cxn ang="0">
                    <a:pos x="262" y="88"/>
                  </a:cxn>
                  <a:cxn ang="0">
                    <a:pos x="218" y="228"/>
                  </a:cxn>
                  <a:cxn ang="0">
                    <a:pos x="250" y="91"/>
                  </a:cxn>
                  <a:cxn ang="0">
                    <a:pos x="218" y="228"/>
                  </a:cxn>
                  <a:cxn ang="0">
                    <a:pos x="213" y="233"/>
                  </a:cxn>
                  <a:cxn ang="0">
                    <a:pos x="207" y="232"/>
                  </a:cxn>
                  <a:cxn ang="0">
                    <a:pos x="218" y="228"/>
                  </a:cxn>
                  <a:cxn ang="0">
                    <a:pos x="9" y="52"/>
                  </a:cxn>
                  <a:cxn ang="0">
                    <a:pos x="216" y="221"/>
                  </a:cxn>
                  <a:cxn ang="0">
                    <a:pos x="9" y="52"/>
                  </a:cxn>
                  <a:cxn ang="0">
                    <a:pos x="2" y="44"/>
                  </a:cxn>
                  <a:cxn ang="0">
                    <a:pos x="1" y="41"/>
                  </a:cxn>
                  <a:cxn ang="0">
                    <a:pos x="3" y="37"/>
                  </a:cxn>
                  <a:cxn ang="0">
                    <a:pos x="7" y="35"/>
                  </a:cxn>
                  <a:cxn ang="0">
                    <a:pos x="10" y="36"/>
                  </a:cxn>
                  <a:cxn ang="0">
                    <a:pos x="18" y="41"/>
                  </a:cxn>
                </a:cxnLst>
                <a:rect l="0" t="0" r="r" b="b"/>
                <a:pathLst>
                  <a:path w="263" h="233">
                    <a:moveTo>
                      <a:pt x="15" y="53"/>
                    </a:moveTo>
                    <a:lnTo>
                      <a:pt x="10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2" y="53"/>
                    </a:lnTo>
                    <a:lnTo>
                      <a:pt x="1" y="52"/>
                    </a:lnTo>
                    <a:lnTo>
                      <a:pt x="1" y="50"/>
                    </a:lnTo>
                    <a:lnTo>
                      <a:pt x="0" y="48"/>
                    </a:lnTo>
                    <a:lnTo>
                      <a:pt x="1" y="45"/>
                    </a:lnTo>
                    <a:lnTo>
                      <a:pt x="1" y="44"/>
                    </a:lnTo>
                    <a:lnTo>
                      <a:pt x="2" y="43"/>
                    </a:lnTo>
                    <a:lnTo>
                      <a:pt x="7" y="41"/>
                    </a:lnTo>
                    <a:lnTo>
                      <a:pt x="11" y="40"/>
                    </a:lnTo>
                    <a:lnTo>
                      <a:pt x="15" y="53"/>
                    </a:lnTo>
                    <a:close/>
                    <a:moveTo>
                      <a:pt x="11" y="40"/>
                    </a:moveTo>
                    <a:lnTo>
                      <a:pt x="160" y="0"/>
                    </a:lnTo>
                    <a:lnTo>
                      <a:pt x="164" y="13"/>
                    </a:lnTo>
                    <a:lnTo>
                      <a:pt x="15" y="53"/>
                    </a:lnTo>
                    <a:lnTo>
                      <a:pt x="11" y="40"/>
                    </a:lnTo>
                    <a:close/>
                    <a:moveTo>
                      <a:pt x="160" y="0"/>
                    </a:moveTo>
                    <a:lnTo>
                      <a:pt x="163" y="0"/>
                    </a:lnTo>
                    <a:lnTo>
                      <a:pt x="167" y="1"/>
                    </a:lnTo>
                    <a:lnTo>
                      <a:pt x="162" y="7"/>
                    </a:lnTo>
                    <a:lnTo>
                      <a:pt x="160" y="0"/>
                    </a:lnTo>
                    <a:close/>
                    <a:moveTo>
                      <a:pt x="167" y="1"/>
                    </a:moveTo>
                    <a:lnTo>
                      <a:pt x="262" y="88"/>
                    </a:lnTo>
                    <a:lnTo>
                      <a:pt x="252" y="98"/>
                    </a:lnTo>
                    <a:lnTo>
                      <a:pt x="158" y="12"/>
                    </a:lnTo>
                    <a:lnTo>
                      <a:pt x="167" y="1"/>
                    </a:lnTo>
                    <a:close/>
                    <a:moveTo>
                      <a:pt x="262" y="88"/>
                    </a:moveTo>
                    <a:lnTo>
                      <a:pt x="263" y="91"/>
                    </a:lnTo>
                    <a:lnTo>
                      <a:pt x="263" y="95"/>
                    </a:lnTo>
                    <a:lnTo>
                      <a:pt x="257" y="93"/>
                    </a:lnTo>
                    <a:lnTo>
                      <a:pt x="262" y="88"/>
                    </a:lnTo>
                    <a:close/>
                    <a:moveTo>
                      <a:pt x="263" y="95"/>
                    </a:moveTo>
                    <a:lnTo>
                      <a:pt x="218" y="228"/>
                    </a:lnTo>
                    <a:lnTo>
                      <a:pt x="205" y="224"/>
                    </a:lnTo>
                    <a:lnTo>
                      <a:pt x="250" y="91"/>
                    </a:lnTo>
                    <a:lnTo>
                      <a:pt x="263" y="95"/>
                    </a:lnTo>
                    <a:close/>
                    <a:moveTo>
                      <a:pt x="218" y="228"/>
                    </a:moveTo>
                    <a:lnTo>
                      <a:pt x="216" y="230"/>
                    </a:lnTo>
                    <a:lnTo>
                      <a:pt x="213" y="233"/>
                    </a:lnTo>
                    <a:lnTo>
                      <a:pt x="209" y="233"/>
                    </a:lnTo>
                    <a:lnTo>
                      <a:pt x="207" y="232"/>
                    </a:lnTo>
                    <a:lnTo>
                      <a:pt x="212" y="226"/>
                    </a:lnTo>
                    <a:lnTo>
                      <a:pt x="218" y="228"/>
                    </a:lnTo>
                    <a:close/>
                    <a:moveTo>
                      <a:pt x="207" y="232"/>
                    </a:moveTo>
                    <a:lnTo>
                      <a:pt x="9" y="52"/>
                    </a:lnTo>
                    <a:lnTo>
                      <a:pt x="18" y="41"/>
                    </a:lnTo>
                    <a:lnTo>
                      <a:pt x="216" y="221"/>
                    </a:lnTo>
                    <a:lnTo>
                      <a:pt x="207" y="232"/>
                    </a:lnTo>
                    <a:close/>
                    <a:moveTo>
                      <a:pt x="9" y="52"/>
                    </a:moveTo>
                    <a:lnTo>
                      <a:pt x="5" y="48"/>
                    </a:lnTo>
                    <a:lnTo>
                      <a:pt x="2" y="44"/>
                    </a:lnTo>
                    <a:lnTo>
                      <a:pt x="2" y="43"/>
                    </a:lnTo>
                    <a:lnTo>
                      <a:pt x="1" y="41"/>
                    </a:lnTo>
                    <a:lnTo>
                      <a:pt x="2" y="39"/>
                    </a:lnTo>
                    <a:lnTo>
                      <a:pt x="3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9" y="35"/>
                    </a:lnTo>
                    <a:lnTo>
                      <a:pt x="10" y="36"/>
                    </a:lnTo>
                    <a:lnTo>
                      <a:pt x="14" y="37"/>
                    </a:lnTo>
                    <a:lnTo>
                      <a:pt x="18" y="41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5" name="Freeform 517"/>
              <p:cNvSpPr>
                <a:spLocks/>
              </p:cNvSpPr>
              <p:nvPr/>
            </p:nvSpPr>
            <p:spPr bwMode="auto">
              <a:xfrm>
                <a:off x="4924" y="2434"/>
                <a:ext cx="129" cy="117"/>
              </a:xfrm>
              <a:custGeom>
                <a:avLst/>
                <a:gdLst/>
                <a:ahLst/>
                <a:cxnLst>
                  <a:cxn ang="0">
                    <a:pos x="516" y="246"/>
                  </a:cxn>
                  <a:cxn ang="0">
                    <a:pos x="271" y="468"/>
                  </a:cxn>
                  <a:cxn ang="0">
                    <a:pos x="0" y="221"/>
                  </a:cxn>
                  <a:cxn ang="0">
                    <a:pos x="244" y="0"/>
                  </a:cxn>
                  <a:cxn ang="0">
                    <a:pos x="516" y="246"/>
                  </a:cxn>
                </a:cxnLst>
                <a:rect l="0" t="0" r="r" b="b"/>
                <a:pathLst>
                  <a:path w="516" h="468">
                    <a:moveTo>
                      <a:pt x="516" y="246"/>
                    </a:moveTo>
                    <a:lnTo>
                      <a:pt x="271" y="468"/>
                    </a:lnTo>
                    <a:lnTo>
                      <a:pt x="0" y="221"/>
                    </a:lnTo>
                    <a:lnTo>
                      <a:pt x="244" y="0"/>
                    </a:lnTo>
                    <a:lnTo>
                      <a:pt x="516" y="246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6" name="Freeform 518"/>
              <p:cNvSpPr>
                <a:spLocks noEditPoints="1"/>
              </p:cNvSpPr>
              <p:nvPr/>
            </p:nvSpPr>
            <p:spPr bwMode="auto">
              <a:xfrm>
                <a:off x="4922" y="2432"/>
                <a:ext cx="134" cy="120"/>
              </a:xfrm>
              <a:custGeom>
                <a:avLst/>
                <a:gdLst/>
                <a:ahLst/>
                <a:cxnLst>
                  <a:cxn ang="0">
                    <a:pos x="520" y="244"/>
                  </a:cxn>
                  <a:cxn ang="0">
                    <a:pos x="525" y="241"/>
                  </a:cxn>
                  <a:cxn ang="0">
                    <a:pos x="529" y="241"/>
                  </a:cxn>
                  <a:cxn ang="0">
                    <a:pos x="532" y="245"/>
                  </a:cxn>
                  <a:cxn ang="0">
                    <a:pos x="533" y="248"/>
                  </a:cxn>
                  <a:cxn ang="0">
                    <a:pos x="529" y="254"/>
                  </a:cxn>
                  <a:cxn ang="0">
                    <a:pos x="516" y="247"/>
                  </a:cxn>
                  <a:cxn ang="0">
                    <a:pos x="281" y="478"/>
                  </a:cxn>
                  <a:cxn ang="0">
                    <a:pos x="516" y="247"/>
                  </a:cxn>
                  <a:cxn ang="0">
                    <a:pos x="281" y="478"/>
                  </a:cxn>
                  <a:cxn ang="0">
                    <a:pos x="277" y="481"/>
                  </a:cxn>
                  <a:cxn ang="0">
                    <a:pos x="272" y="478"/>
                  </a:cxn>
                  <a:cxn ang="0">
                    <a:pos x="281" y="478"/>
                  </a:cxn>
                  <a:cxn ang="0">
                    <a:pos x="2" y="232"/>
                  </a:cxn>
                  <a:cxn ang="0">
                    <a:pos x="281" y="469"/>
                  </a:cxn>
                  <a:cxn ang="0">
                    <a:pos x="2" y="232"/>
                  </a:cxn>
                  <a:cxn ang="0">
                    <a:pos x="0" y="227"/>
                  </a:cxn>
                  <a:cxn ang="0">
                    <a:pos x="2" y="222"/>
                  </a:cxn>
                  <a:cxn ang="0">
                    <a:pos x="2" y="232"/>
                  </a:cxn>
                  <a:cxn ang="0">
                    <a:pos x="245" y="1"/>
                  </a:cxn>
                  <a:cxn ang="0">
                    <a:pos x="11" y="232"/>
                  </a:cxn>
                  <a:cxn ang="0">
                    <a:pos x="245" y="1"/>
                  </a:cxn>
                  <a:cxn ang="0">
                    <a:pos x="250" y="0"/>
                  </a:cxn>
                  <a:cxn ang="0">
                    <a:pos x="254" y="1"/>
                  </a:cxn>
                  <a:cxn ang="0">
                    <a:pos x="245" y="1"/>
                  </a:cxn>
                  <a:cxn ang="0">
                    <a:pos x="525" y="247"/>
                  </a:cxn>
                  <a:cxn ang="0">
                    <a:pos x="245" y="11"/>
                  </a:cxn>
                  <a:cxn ang="0">
                    <a:pos x="525" y="247"/>
                  </a:cxn>
                  <a:cxn ang="0">
                    <a:pos x="532" y="254"/>
                  </a:cxn>
                  <a:cxn ang="0">
                    <a:pos x="533" y="257"/>
                  </a:cxn>
                  <a:cxn ang="0">
                    <a:pos x="531" y="261"/>
                  </a:cxn>
                  <a:cxn ang="0">
                    <a:pos x="528" y="263"/>
                  </a:cxn>
                  <a:cxn ang="0">
                    <a:pos x="524" y="263"/>
                  </a:cxn>
                  <a:cxn ang="0">
                    <a:pos x="516" y="257"/>
                  </a:cxn>
                </a:cxnLst>
                <a:rect l="0" t="0" r="r" b="b"/>
                <a:pathLst>
                  <a:path w="533" h="481">
                    <a:moveTo>
                      <a:pt x="516" y="247"/>
                    </a:moveTo>
                    <a:lnTo>
                      <a:pt x="520" y="244"/>
                    </a:lnTo>
                    <a:lnTo>
                      <a:pt x="524" y="241"/>
                    </a:lnTo>
                    <a:lnTo>
                      <a:pt x="525" y="241"/>
                    </a:lnTo>
                    <a:lnTo>
                      <a:pt x="528" y="241"/>
                    </a:lnTo>
                    <a:lnTo>
                      <a:pt x="529" y="241"/>
                    </a:lnTo>
                    <a:lnTo>
                      <a:pt x="531" y="243"/>
                    </a:lnTo>
                    <a:lnTo>
                      <a:pt x="532" y="245"/>
                    </a:lnTo>
                    <a:lnTo>
                      <a:pt x="533" y="247"/>
                    </a:lnTo>
                    <a:lnTo>
                      <a:pt x="533" y="248"/>
                    </a:lnTo>
                    <a:lnTo>
                      <a:pt x="532" y="250"/>
                    </a:lnTo>
                    <a:lnTo>
                      <a:pt x="529" y="254"/>
                    </a:lnTo>
                    <a:lnTo>
                      <a:pt x="525" y="257"/>
                    </a:lnTo>
                    <a:lnTo>
                      <a:pt x="516" y="247"/>
                    </a:lnTo>
                    <a:close/>
                    <a:moveTo>
                      <a:pt x="525" y="257"/>
                    </a:moveTo>
                    <a:lnTo>
                      <a:pt x="281" y="478"/>
                    </a:lnTo>
                    <a:lnTo>
                      <a:pt x="272" y="469"/>
                    </a:lnTo>
                    <a:lnTo>
                      <a:pt x="516" y="247"/>
                    </a:lnTo>
                    <a:lnTo>
                      <a:pt x="525" y="257"/>
                    </a:lnTo>
                    <a:close/>
                    <a:moveTo>
                      <a:pt x="281" y="478"/>
                    </a:moveTo>
                    <a:lnTo>
                      <a:pt x="280" y="479"/>
                    </a:lnTo>
                    <a:lnTo>
                      <a:pt x="277" y="481"/>
                    </a:lnTo>
                    <a:lnTo>
                      <a:pt x="275" y="479"/>
                    </a:lnTo>
                    <a:lnTo>
                      <a:pt x="272" y="478"/>
                    </a:lnTo>
                    <a:lnTo>
                      <a:pt x="277" y="474"/>
                    </a:lnTo>
                    <a:lnTo>
                      <a:pt x="281" y="478"/>
                    </a:lnTo>
                    <a:close/>
                    <a:moveTo>
                      <a:pt x="272" y="478"/>
                    </a:moveTo>
                    <a:lnTo>
                      <a:pt x="2" y="232"/>
                    </a:lnTo>
                    <a:lnTo>
                      <a:pt x="11" y="222"/>
                    </a:lnTo>
                    <a:lnTo>
                      <a:pt x="281" y="469"/>
                    </a:lnTo>
                    <a:lnTo>
                      <a:pt x="272" y="478"/>
                    </a:lnTo>
                    <a:close/>
                    <a:moveTo>
                      <a:pt x="2" y="232"/>
                    </a:moveTo>
                    <a:lnTo>
                      <a:pt x="0" y="230"/>
                    </a:lnTo>
                    <a:lnTo>
                      <a:pt x="0" y="227"/>
                    </a:lnTo>
                    <a:lnTo>
                      <a:pt x="0" y="225"/>
                    </a:lnTo>
                    <a:lnTo>
                      <a:pt x="2" y="222"/>
                    </a:lnTo>
                    <a:lnTo>
                      <a:pt x="6" y="227"/>
                    </a:lnTo>
                    <a:lnTo>
                      <a:pt x="2" y="232"/>
                    </a:lnTo>
                    <a:close/>
                    <a:moveTo>
                      <a:pt x="2" y="222"/>
                    </a:moveTo>
                    <a:lnTo>
                      <a:pt x="245" y="1"/>
                    </a:lnTo>
                    <a:lnTo>
                      <a:pt x="254" y="11"/>
                    </a:lnTo>
                    <a:lnTo>
                      <a:pt x="11" y="232"/>
                    </a:lnTo>
                    <a:lnTo>
                      <a:pt x="2" y="222"/>
                    </a:lnTo>
                    <a:close/>
                    <a:moveTo>
                      <a:pt x="245" y="1"/>
                    </a:moveTo>
                    <a:lnTo>
                      <a:pt x="248" y="0"/>
                    </a:lnTo>
                    <a:lnTo>
                      <a:pt x="250" y="0"/>
                    </a:lnTo>
                    <a:lnTo>
                      <a:pt x="253" y="0"/>
                    </a:lnTo>
                    <a:lnTo>
                      <a:pt x="254" y="1"/>
                    </a:lnTo>
                    <a:lnTo>
                      <a:pt x="250" y="6"/>
                    </a:lnTo>
                    <a:lnTo>
                      <a:pt x="245" y="1"/>
                    </a:lnTo>
                    <a:close/>
                    <a:moveTo>
                      <a:pt x="254" y="1"/>
                    </a:moveTo>
                    <a:lnTo>
                      <a:pt x="525" y="247"/>
                    </a:lnTo>
                    <a:lnTo>
                      <a:pt x="516" y="257"/>
                    </a:lnTo>
                    <a:lnTo>
                      <a:pt x="245" y="11"/>
                    </a:lnTo>
                    <a:lnTo>
                      <a:pt x="254" y="1"/>
                    </a:lnTo>
                    <a:close/>
                    <a:moveTo>
                      <a:pt x="525" y="247"/>
                    </a:moveTo>
                    <a:lnTo>
                      <a:pt x="529" y="250"/>
                    </a:lnTo>
                    <a:lnTo>
                      <a:pt x="532" y="254"/>
                    </a:lnTo>
                    <a:lnTo>
                      <a:pt x="533" y="256"/>
                    </a:lnTo>
                    <a:lnTo>
                      <a:pt x="533" y="257"/>
                    </a:lnTo>
                    <a:lnTo>
                      <a:pt x="532" y="259"/>
                    </a:lnTo>
                    <a:lnTo>
                      <a:pt x="531" y="261"/>
                    </a:lnTo>
                    <a:lnTo>
                      <a:pt x="529" y="262"/>
                    </a:lnTo>
                    <a:lnTo>
                      <a:pt x="528" y="263"/>
                    </a:lnTo>
                    <a:lnTo>
                      <a:pt x="525" y="263"/>
                    </a:lnTo>
                    <a:lnTo>
                      <a:pt x="524" y="263"/>
                    </a:lnTo>
                    <a:lnTo>
                      <a:pt x="520" y="261"/>
                    </a:lnTo>
                    <a:lnTo>
                      <a:pt x="516" y="257"/>
                    </a:lnTo>
                    <a:lnTo>
                      <a:pt x="525" y="24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7" name="Freeform 519"/>
              <p:cNvSpPr>
                <a:spLocks/>
              </p:cNvSpPr>
              <p:nvPr/>
            </p:nvSpPr>
            <p:spPr bwMode="auto">
              <a:xfrm>
                <a:off x="4373" y="1307"/>
                <a:ext cx="78" cy="7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47" y="0"/>
                  </a:cxn>
                  <a:cxn ang="0">
                    <a:pos x="313" y="244"/>
                  </a:cxn>
                  <a:cxn ang="0">
                    <a:pos x="269" y="284"/>
                  </a:cxn>
                  <a:cxn ang="0">
                    <a:pos x="0" y="40"/>
                  </a:cxn>
                </a:cxnLst>
                <a:rect l="0" t="0" r="r" b="b"/>
                <a:pathLst>
                  <a:path w="313" h="284">
                    <a:moveTo>
                      <a:pt x="0" y="40"/>
                    </a:moveTo>
                    <a:lnTo>
                      <a:pt x="47" y="0"/>
                    </a:lnTo>
                    <a:lnTo>
                      <a:pt x="313" y="244"/>
                    </a:lnTo>
                    <a:lnTo>
                      <a:pt x="269" y="284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8" name="Freeform 520"/>
              <p:cNvSpPr>
                <a:spLocks noEditPoints="1"/>
              </p:cNvSpPr>
              <p:nvPr/>
            </p:nvSpPr>
            <p:spPr bwMode="auto">
              <a:xfrm>
                <a:off x="4370" y="1306"/>
                <a:ext cx="82" cy="74"/>
              </a:xfrm>
              <a:custGeom>
                <a:avLst/>
                <a:gdLst/>
                <a:ahLst/>
                <a:cxnLst>
                  <a:cxn ang="0">
                    <a:pos x="13" y="55"/>
                  </a:cxn>
                  <a:cxn ang="0">
                    <a:pos x="8" y="58"/>
                  </a:cxn>
                  <a:cxn ang="0">
                    <a:pos x="4" y="58"/>
                  </a:cxn>
                  <a:cxn ang="0">
                    <a:pos x="0" y="54"/>
                  </a:cxn>
                  <a:cxn ang="0">
                    <a:pos x="0" y="50"/>
                  </a:cxn>
                  <a:cxn ang="0">
                    <a:pos x="4" y="45"/>
                  </a:cxn>
                  <a:cxn ang="0">
                    <a:pos x="17" y="51"/>
                  </a:cxn>
                  <a:cxn ang="0">
                    <a:pos x="53" y="1"/>
                  </a:cxn>
                  <a:cxn ang="0">
                    <a:pos x="17" y="51"/>
                  </a:cxn>
                  <a:cxn ang="0">
                    <a:pos x="53" y="1"/>
                  </a:cxn>
                  <a:cxn ang="0">
                    <a:pos x="58" y="0"/>
                  </a:cxn>
                  <a:cxn ang="0">
                    <a:pos x="63" y="1"/>
                  </a:cxn>
                  <a:cxn ang="0">
                    <a:pos x="53" y="1"/>
                  </a:cxn>
                  <a:cxn ang="0">
                    <a:pos x="329" y="245"/>
                  </a:cxn>
                  <a:cxn ang="0">
                    <a:pos x="53" y="11"/>
                  </a:cxn>
                  <a:cxn ang="0">
                    <a:pos x="329" y="245"/>
                  </a:cxn>
                  <a:cxn ang="0">
                    <a:pos x="330" y="250"/>
                  </a:cxn>
                  <a:cxn ang="0">
                    <a:pos x="329" y="256"/>
                  </a:cxn>
                  <a:cxn ang="0">
                    <a:pos x="329" y="245"/>
                  </a:cxn>
                  <a:cxn ang="0">
                    <a:pos x="285" y="295"/>
                  </a:cxn>
                  <a:cxn ang="0">
                    <a:pos x="320" y="245"/>
                  </a:cxn>
                  <a:cxn ang="0">
                    <a:pos x="285" y="295"/>
                  </a:cxn>
                  <a:cxn ang="0">
                    <a:pos x="280" y="297"/>
                  </a:cxn>
                  <a:cxn ang="0">
                    <a:pos x="275" y="295"/>
                  </a:cxn>
                  <a:cxn ang="0">
                    <a:pos x="285" y="295"/>
                  </a:cxn>
                  <a:cxn ang="0">
                    <a:pos x="8" y="51"/>
                  </a:cxn>
                  <a:cxn ang="0">
                    <a:pos x="285" y="285"/>
                  </a:cxn>
                  <a:cxn ang="0">
                    <a:pos x="8" y="51"/>
                  </a:cxn>
                  <a:cxn ang="0">
                    <a:pos x="1" y="45"/>
                  </a:cxn>
                  <a:cxn ang="0">
                    <a:pos x="0" y="41"/>
                  </a:cxn>
                  <a:cxn ang="0">
                    <a:pos x="2" y="37"/>
                  </a:cxn>
                  <a:cxn ang="0">
                    <a:pos x="5" y="36"/>
                  </a:cxn>
                  <a:cxn ang="0">
                    <a:pos x="9" y="36"/>
                  </a:cxn>
                  <a:cxn ang="0">
                    <a:pos x="17" y="41"/>
                  </a:cxn>
                </a:cxnLst>
                <a:rect l="0" t="0" r="r" b="b"/>
                <a:pathLst>
                  <a:path w="330" h="297">
                    <a:moveTo>
                      <a:pt x="17" y="51"/>
                    </a:moveTo>
                    <a:lnTo>
                      <a:pt x="13" y="55"/>
                    </a:lnTo>
                    <a:lnTo>
                      <a:pt x="9" y="58"/>
                    </a:lnTo>
                    <a:lnTo>
                      <a:pt x="8" y="58"/>
                    </a:lnTo>
                    <a:lnTo>
                      <a:pt x="5" y="58"/>
                    </a:lnTo>
                    <a:lnTo>
                      <a:pt x="4" y="58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4" y="45"/>
                    </a:lnTo>
                    <a:lnTo>
                      <a:pt x="8" y="41"/>
                    </a:lnTo>
                    <a:lnTo>
                      <a:pt x="17" y="51"/>
                    </a:lnTo>
                    <a:close/>
                    <a:moveTo>
                      <a:pt x="8" y="41"/>
                    </a:moveTo>
                    <a:lnTo>
                      <a:pt x="53" y="1"/>
                    </a:lnTo>
                    <a:lnTo>
                      <a:pt x="62" y="11"/>
                    </a:lnTo>
                    <a:lnTo>
                      <a:pt x="17" y="51"/>
                    </a:lnTo>
                    <a:lnTo>
                      <a:pt x="8" y="41"/>
                    </a:lnTo>
                    <a:close/>
                    <a:moveTo>
                      <a:pt x="53" y="1"/>
                    </a:moveTo>
                    <a:lnTo>
                      <a:pt x="55" y="0"/>
                    </a:lnTo>
                    <a:lnTo>
                      <a:pt x="58" y="0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58" y="6"/>
                    </a:lnTo>
                    <a:lnTo>
                      <a:pt x="53" y="1"/>
                    </a:lnTo>
                    <a:close/>
                    <a:moveTo>
                      <a:pt x="63" y="1"/>
                    </a:moveTo>
                    <a:lnTo>
                      <a:pt x="329" y="245"/>
                    </a:lnTo>
                    <a:lnTo>
                      <a:pt x="320" y="256"/>
                    </a:lnTo>
                    <a:lnTo>
                      <a:pt x="53" y="11"/>
                    </a:lnTo>
                    <a:lnTo>
                      <a:pt x="63" y="1"/>
                    </a:lnTo>
                    <a:close/>
                    <a:moveTo>
                      <a:pt x="329" y="245"/>
                    </a:moveTo>
                    <a:lnTo>
                      <a:pt x="330" y="248"/>
                    </a:lnTo>
                    <a:lnTo>
                      <a:pt x="330" y="250"/>
                    </a:lnTo>
                    <a:lnTo>
                      <a:pt x="330" y="253"/>
                    </a:lnTo>
                    <a:lnTo>
                      <a:pt x="329" y="256"/>
                    </a:lnTo>
                    <a:lnTo>
                      <a:pt x="324" y="250"/>
                    </a:lnTo>
                    <a:lnTo>
                      <a:pt x="329" y="245"/>
                    </a:lnTo>
                    <a:close/>
                    <a:moveTo>
                      <a:pt x="329" y="256"/>
                    </a:moveTo>
                    <a:lnTo>
                      <a:pt x="285" y="295"/>
                    </a:lnTo>
                    <a:lnTo>
                      <a:pt x="275" y="285"/>
                    </a:lnTo>
                    <a:lnTo>
                      <a:pt x="320" y="245"/>
                    </a:lnTo>
                    <a:lnTo>
                      <a:pt x="329" y="256"/>
                    </a:lnTo>
                    <a:close/>
                    <a:moveTo>
                      <a:pt x="285" y="295"/>
                    </a:moveTo>
                    <a:lnTo>
                      <a:pt x="283" y="295"/>
                    </a:lnTo>
                    <a:lnTo>
                      <a:pt x="280" y="297"/>
                    </a:lnTo>
                    <a:lnTo>
                      <a:pt x="278" y="295"/>
                    </a:lnTo>
                    <a:lnTo>
                      <a:pt x="275" y="295"/>
                    </a:lnTo>
                    <a:lnTo>
                      <a:pt x="280" y="290"/>
                    </a:lnTo>
                    <a:lnTo>
                      <a:pt x="285" y="295"/>
                    </a:lnTo>
                    <a:close/>
                    <a:moveTo>
                      <a:pt x="275" y="295"/>
                    </a:moveTo>
                    <a:lnTo>
                      <a:pt x="8" y="51"/>
                    </a:lnTo>
                    <a:lnTo>
                      <a:pt x="17" y="41"/>
                    </a:lnTo>
                    <a:lnTo>
                      <a:pt x="285" y="285"/>
                    </a:lnTo>
                    <a:lnTo>
                      <a:pt x="275" y="295"/>
                    </a:lnTo>
                    <a:close/>
                    <a:moveTo>
                      <a:pt x="8" y="51"/>
                    </a:moveTo>
                    <a:lnTo>
                      <a:pt x="4" y="49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8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41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9" name="Freeform 521"/>
              <p:cNvSpPr>
                <a:spLocks/>
              </p:cNvSpPr>
              <p:nvPr/>
            </p:nvSpPr>
            <p:spPr bwMode="auto">
              <a:xfrm>
                <a:off x="4296" y="1385"/>
                <a:ext cx="69" cy="62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9" y="0"/>
                  </a:cxn>
                  <a:cxn ang="0">
                    <a:pos x="276" y="241"/>
                  </a:cxn>
                  <a:cxn ang="0">
                    <a:pos x="195" y="250"/>
                  </a:cxn>
                  <a:cxn ang="0">
                    <a:pos x="0" y="71"/>
                  </a:cxn>
                </a:cxnLst>
                <a:rect l="0" t="0" r="r" b="b"/>
                <a:pathLst>
                  <a:path w="276" h="250">
                    <a:moveTo>
                      <a:pt x="0" y="71"/>
                    </a:moveTo>
                    <a:lnTo>
                      <a:pt x="9" y="0"/>
                    </a:lnTo>
                    <a:lnTo>
                      <a:pt x="276" y="241"/>
                    </a:lnTo>
                    <a:lnTo>
                      <a:pt x="195" y="250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70" name="Freeform 522"/>
              <p:cNvSpPr>
                <a:spLocks noEditPoints="1"/>
              </p:cNvSpPr>
              <p:nvPr/>
            </p:nvSpPr>
            <p:spPr bwMode="auto">
              <a:xfrm>
                <a:off x="4293" y="1383"/>
                <a:ext cx="74" cy="66"/>
              </a:xfrm>
              <a:custGeom>
                <a:avLst/>
                <a:gdLst/>
                <a:ahLst/>
                <a:cxnLst>
                  <a:cxn ang="0">
                    <a:pos x="18" y="83"/>
                  </a:cxn>
                  <a:cxn ang="0">
                    <a:pos x="16" y="89"/>
                  </a:cxn>
                  <a:cxn ang="0">
                    <a:pos x="13" y="91"/>
                  </a:cxn>
                  <a:cxn ang="0">
                    <a:pos x="9" y="90"/>
                  </a:cxn>
                  <a:cxn ang="0">
                    <a:pos x="6" y="87"/>
                  </a:cxn>
                  <a:cxn ang="0">
                    <a:pos x="5" y="82"/>
                  </a:cxn>
                  <a:cxn ang="0">
                    <a:pos x="19" y="78"/>
                  </a:cxn>
                  <a:cxn ang="0">
                    <a:pos x="15" y="5"/>
                  </a:cxn>
                  <a:cxn ang="0">
                    <a:pos x="19" y="78"/>
                  </a:cxn>
                  <a:cxn ang="0">
                    <a:pos x="15" y="5"/>
                  </a:cxn>
                  <a:cxn ang="0">
                    <a:pos x="19" y="0"/>
                  </a:cxn>
                  <a:cxn ang="0">
                    <a:pos x="25" y="1"/>
                  </a:cxn>
                  <a:cxn ang="0">
                    <a:pos x="15" y="5"/>
                  </a:cxn>
                  <a:cxn ang="0">
                    <a:pos x="293" y="242"/>
                  </a:cxn>
                  <a:cxn ang="0">
                    <a:pos x="16" y="11"/>
                  </a:cxn>
                  <a:cxn ang="0">
                    <a:pos x="293" y="242"/>
                  </a:cxn>
                  <a:cxn ang="0">
                    <a:pos x="294" y="249"/>
                  </a:cxn>
                  <a:cxn ang="0">
                    <a:pos x="289" y="253"/>
                  </a:cxn>
                  <a:cxn ang="0">
                    <a:pos x="293" y="242"/>
                  </a:cxn>
                  <a:cxn ang="0">
                    <a:pos x="209" y="262"/>
                  </a:cxn>
                  <a:cxn ang="0">
                    <a:pos x="288" y="240"/>
                  </a:cxn>
                  <a:cxn ang="0">
                    <a:pos x="209" y="262"/>
                  </a:cxn>
                  <a:cxn ang="0">
                    <a:pos x="204" y="260"/>
                  </a:cxn>
                  <a:cxn ang="0">
                    <a:pos x="209" y="262"/>
                  </a:cxn>
                  <a:cxn ang="0">
                    <a:pos x="7" y="82"/>
                  </a:cxn>
                  <a:cxn ang="0">
                    <a:pos x="213" y="251"/>
                  </a:cxn>
                  <a:cxn ang="0">
                    <a:pos x="7" y="82"/>
                  </a:cxn>
                  <a:cxn ang="0">
                    <a:pos x="1" y="76"/>
                  </a:cxn>
                  <a:cxn ang="0">
                    <a:pos x="0" y="72"/>
                  </a:cxn>
                  <a:cxn ang="0">
                    <a:pos x="2" y="68"/>
                  </a:cxn>
                  <a:cxn ang="0">
                    <a:pos x="6" y="67"/>
                  </a:cxn>
                  <a:cxn ang="0">
                    <a:pos x="9" y="67"/>
                  </a:cxn>
                  <a:cxn ang="0">
                    <a:pos x="16" y="72"/>
                  </a:cxn>
                </a:cxnLst>
                <a:rect l="0" t="0" r="r" b="b"/>
                <a:pathLst>
                  <a:path w="295" h="262">
                    <a:moveTo>
                      <a:pt x="19" y="78"/>
                    </a:moveTo>
                    <a:lnTo>
                      <a:pt x="18" y="83"/>
                    </a:lnTo>
                    <a:lnTo>
                      <a:pt x="16" y="87"/>
                    </a:lnTo>
                    <a:lnTo>
                      <a:pt x="16" y="89"/>
                    </a:lnTo>
                    <a:lnTo>
                      <a:pt x="15" y="90"/>
                    </a:lnTo>
                    <a:lnTo>
                      <a:pt x="13" y="91"/>
                    </a:lnTo>
                    <a:lnTo>
                      <a:pt x="10" y="91"/>
                    </a:lnTo>
                    <a:lnTo>
                      <a:pt x="9" y="90"/>
                    </a:lnTo>
                    <a:lnTo>
                      <a:pt x="6" y="90"/>
                    </a:lnTo>
                    <a:lnTo>
                      <a:pt x="6" y="87"/>
                    </a:lnTo>
                    <a:lnTo>
                      <a:pt x="5" y="86"/>
                    </a:lnTo>
                    <a:lnTo>
                      <a:pt x="5" y="82"/>
                    </a:lnTo>
                    <a:lnTo>
                      <a:pt x="6" y="77"/>
                    </a:lnTo>
                    <a:lnTo>
                      <a:pt x="19" y="78"/>
                    </a:lnTo>
                    <a:close/>
                    <a:moveTo>
                      <a:pt x="6" y="77"/>
                    </a:moveTo>
                    <a:lnTo>
                      <a:pt x="15" y="5"/>
                    </a:lnTo>
                    <a:lnTo>
                      <a:pt x="28" y="6"/>
                    </a:lnTo>
                    <a:lnTo>
                      <a:pt x="19" y="78"/>
                    </a:lnTo>
                    <a:lnTo>
                      <a:pt x="6" y="77"/>
                    </a:lnTo>
                    <a:close/>
                    <a:moveTo>
                      <a:pt x="15" y="5"/>
                    </a:moveTo>
                    <a:lnTo>
                      <a:pt x="16" y="2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5" y="1"/>
                    </a:lnTo>
                    <a:lnTo>
                      <a:pt x="22" y="6"/>
                    </a:lnTo>
                    <a:lnTo>
                      <a:pt x="15" y="5"/>
                    </a:lnTo>
                    <a:close/>
                    <a:moveTo>
                      <a:pt x="25" y="1"/>
                    </a:moveTo>
                    <a:lnTo>
                      <a:pt x="293" y="242"/>
                    </a:lnTo>
                    <a:lnTo>
                      <a:pt x="284" y="252"/>
                    </a:lnTo>
                    <a:lnTo>
                      <a:pt x="16" y="11"/>
                    </a:lnTo>
                    <a:lnTo>
                      <a:pt x="25" y="1"/>
                    </a:lnTo>
                    <a:close/>
                    <a:moveTo>
                      <a:pt x="293" y="242"/>
                    </a:moveTo>
                    <a:lnTo>
                      <a:pt x="295" y="245"/>
                    </a:lnTo>
                    <a:lnTo>
                      <a:pt x="294" y="249"/>
                    </a:lnTo>
                    <a:lnTo>
                      <a:pt x="293" y="252"/>
                    </a:lnTo>
                    <a:lnTo>
                      <a:pt x="289" y="253"/>
                    </a:lnTo>
                    <a:lnTo>
                      <a:pt x="289" y="247"/>
                    </a:lnTo>
                    <a:lnTo>
                      <a:pt x="293" y="242"/>
                    </a:lnTo>
                    <a:close/>
                    <a:moveTo>
                      <a:pt x="289" y="253"/>
                    </a:moveTo>
                    <a:lnTo>
                      <a:pt x="209" y="262"/>
                    </a:lnTo>
                    <a:lnTo>
                      <a:pt x="208" y="248"/>
                    </a:lnTo>
                    <a:lnTo>
                      <a:pt x="288" y="240"/>
                    </a:lnTo>
                    <a:lnTo>
                      <a:pt x="289" y="253"/>
                    </a:lnTo>
                    <a:close/>
                    <a:moveTo>
                      <a:pt x="209" y="262"/>
                    </a:moveTo>
                    <a:lnTo>
                      <a:pt x="207" y="261"/>
                    </a:lnTo>
                    <a:lnTo>
                      <a:pt x="204" y="260"/>
                    </a:lnTo>
                    <a:lnTo>
                      <a:pt x="208" y="256"/>
                    </a:lnTo>
                    <a:lnTo>
                      <a:pt x="209" y="262"/>
                    </a:lnTo>
                    <a:close/>
                    <a:moveTo>
                      <a:pt x="204" y="260"/>
                    </a:moveTo>
                    <a:lnTo>
                      <a:pt x="7" y="82"/>
                    </a:lnTo>
                    <a:lnTo>
                      <a:pt x="16" y="72"/>
                    </a:lnTo>
                    <a:lnTo>
                      <a:pt x="213" y="251"/>
                    </a:lnTo>
                    <a:lnTo>
                      <a:pt x="204" y="260"/>
                    </a:lnTo>
                    <a:close/>
                    <a:moveTo>
                      <a:pt x="7" y="82"/>
                    </a:moveTo>
                    <a:lnTo>
                      <a:pt x="4" y="80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2"/>
                    </a:lnTo>
                    <a:lnTo>
                      <a:pt x="1" y="71"/>
                    </a:lnTo>
                    <a:lnTo>
                      <a:pt x="2" y="68"/>
                    </a:lnTo>
                    <a:lnTo>
                      <a:pt x="4" y="67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3" y="69"/>
                    </a:lnTo>
                    <a:lnTo>
                      <a:pt x="16" y="72"/>
                    </a:lnTo>
                    <a:lnTo>
                      <a:pt x="7" y="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71" name="Freeform 523"/>
              <p:cNvSpPr>
                <a:spLocks/>
              </p:cNvSpPr>
              <p:nvPr/>
            </p:nvSpPr>
            <p:spPr bwMode="auto">
              <a:xfrm>
                <a:off x="4277" y="1410"/>
                <a:ext cx="60" cy="54"/>
              </a:xfrm>
              <a:custGeom>
                <a:avLst/>
                <a:gdLst/>
                <a:ahLst/>
                <a:cxnLst>
                  <a:cxn ang="0">
                    <a:pos x="241" y="176"/>
                  </a:cxn>
                  <a:cxn ang="0">
                    <a:pos x="96" y="216"/>
                  </a:cxn>
                  <a:cxn ang="0">
                    <a:pos x="0" y="131"/>
                  </a:cxn>
                  <a:cxn ang="0">
                    <a:pos x="44" y="0"/>
                  </a:cxn>
                  <a:cxn ang="0">
                    <a:pos x="241" y="176"/>
                  </a:cxn>
                </a:cxnLst>
                <a:rect l="0" t="0" r="r" b="b"/>
                <a:pathLst>
                  <a:path w="241" h="216">
                    <a:moveTo>
                      <a:pt x="241" y="176"/>
                    </a:moveTo>
                    <a:lnTo>
                      <a:pt x="96" y="216"/>
                    </a:lnTo>
                    <a:lnTo>
                      <a:pt x="0" y="131"/>
                    </a:lnTo>
                    <a:lnTo>
                      <a:pt x="44" y="0"/>
                    </a:lnTo>
                    <a:lnTo>
                      <a:pt x="241" y="176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72" name="Freeform 524"/>
              <p:cNvSpPr>
                <a:spLocks noEditPoints="1"/>
              </p:cNvSpPr>
              <p:nvPr/>
            </p:nvSpPr>
            <p:spPr bwMode="auto">
              <a:xfrm>
                <a:off x="4275" y="1409"/>
                <a:ext cx="65" cy="57"/>
              </a:xfrm>
              <a:custGeom>
                <a:avLst/>
                <a:gdLst/>
                <a:ahLst/>
                <a:cxnLst>
                  <a:cxn ang="0">
                    <a:pos x="249" y="175"/>
                  </a:cxn>
                  <a:cxn ang="0">
                    <a:pos x="256" y="175"/>
                  </a:cxn>
                  <a:cxn ang="0">
                    <a:pos x="260" y="177"/>
                  </a:cxn>
                  <a:cxn ang="0">
                    <a:pos x="261" y="182"/>
                  </a:cxn>
                  <a:cxn ang="0">
                    <a:pos x="260" y="184"/>
                  </a:cxn>
                  <a:cxn ang="0">
                    <a:pos x="253" y="188"/>
                  </a:cxn>
                  <a:cxn ang="0">
                    <a:pos x="245" y="177"/>
                  </a:cxn>
                  <a:cxn ang="0">
                    <a:pos x="103" y="229"/>
                  </a:cxn>
                  <a:cxn ang="0">
                    <a:pos x="245" y="177"/>
                  </a:cxn>
                  <a:cxn ang="0">
                    <a:pos x="103" y="229"/>
                  </a:cxn>
                  <a:cxn ang="0">
                    <a:pos x="96" y="228"/>
                  </a:cxn>
                  <a:cxn ang="0">
                    <a:pos x="103" y="229"/>
                  </a:cxn>
                  <a:cxn ang="0">
                    <a:pos x="3" y="143"/>
                  </a:cxn>
                  <a:cxn ang="0">
                    <a:pos x="105" y="218"/>
                  </a:cxn>
                  <a:cxn ang="0">
                    <a:pos x="3" y="143"/>
                  </a:cxn>
                  <a:cxn ang="0">
                    <a:pos x="0" y="135"/>
                  </a:cxn>
                  <a:cxn ang="0">
                    <a:pos x="3" y="143"/>
                  </a:cxn>
                  <a:cxn ang="0">
                    <a:pos x="44" y="6"/>
                  </a:cxn>
                  <a:cxn ang="0">
                    <a:pos x="13" y="141"/>
                  </a:cxn>
                  <a:cxn ang="0">
                    <a:pos x="44" y="6"/>
                  </a:cxn>
                  <a:cxn ang="0">
                    <a:pos x="49" y="0"/>
                  </a:cxn>
                  <a:cxn ang="0">
                    <a:pos x="55" y="2"/>
                  </a:cxn>
                  <a:cxn ang="0">
                    <a:pos x="44" y="6"/>
                  </a:cxn>
                  <a:cxn ang="0">
                    <a:pos x="252" y="178"/>
                  </a:cxn>
                  <a:cxn ang="0">
                    <a:pos x="46" y="12"/>
                  </a:cxn>
                  <a:cxn ang="0">
                    <a:pos x="252" y="178"/>
                  </a:cxn>
                  <a:cxn ang="0">
                    <a:pos x="258" y="184"/>
                  </a:cxn>
                  <a:cxn ang="0">
                    <a:pos x="258" y="188"/>
                  </a:cxn>
                  <a:cxn ang="0">
                    <a:pos x="257" y="192"/>
                  </a:cxn>
                  <a:cxn ang="0">
                    <a:pos x="253" y="193"/>
                  </a:cxn>
                  <a:cxn ang="0">
                    <a:pos x="249" y="193"/>
                  </a:cxn>
                  <a:cxn ang="0">
                    <a:pos x="243" y="188"/>
                  </a:cxn>
                </a:cxnLst>
                <a:rect l="0" t="0" r="r" b="b"/>
                <a:pathLst>
                  <a:path w="261" h="229">
                    <a:moveTo>
                      <a:pt x="245" y="177"/>
                    </a:moveTo>
                    <a:lnTo>
                      <a:pt x="249" y="175"/>
                    </a:lnTo>
                    <a:lnTo>
                      <a:pt x="254" y="174"/>
                    </a:lnTo>
                    <a:lnTo>
                      <a:pt x="256" y="175"/>
                    </a:lnTo>
                    <a:lnTo>
                      <a:pt x="258" y="175"/>
                    </a:lnTo>
                    <a:lnTo>
                      <a:pt x="260" y="177"/>
                    </a:lnTo>
                    <a:lnTo>
                      <a:pt x="260" y="179"/>
                    </a:lnTo>
                    <a:lnTo>
                      <a:pt x="261" y="182"/>
                    </a:lnTo>
                    <a:lnTo>
                      <a:pt x="260" y="183"/>
                    </a:lnTo>
                    <a:lnTo>
                      <a:pt x="260" y="184"/>
                    </a:lnTo>
                    <a:lnTo>
                      <a:pt x="257" y="186"/>
                    </a:lnTo>
                    <a:lnTo>
                      <a:pt x="253" y="188"/>
                    </a:lnTo>
                    <a:lnTo>
                      <a:pt x="248" y="189"/>
                    </a:lnTo>
                    <a:lnTo>
                      <a:pt x="245" y="177"/>
                    </a:lnTo>
                    <a:close/>
                    <a:moveTo>
                      <a:pt x="248" y="189"/>
                    </a:moveTo>
                    <a:lnTo>
                      <a:pt x="103" y="229"/>
                    </a:lnTo>
                    <a:lnTo>
                      <a:pt x="99" y="215"/>
                    </a:lnTo>
                    <a:lnTo>
                      <a:pt x="245" y="177"/>
                    </a:lnTo>
                    <a:lnTo>
                      <a:pt x="248" y="189"/>
                    </a:lnTo>
                    <a:close/>
                    <a:moveTo>
                      <a:pt x="103" y="229"/>
                    </a:moveTo>
                    <a:lnTo>
                      <a:pt x="100" y="229"/>
                    </a:lnTo>
                    <a:lnTo>
                      <a:pt x="96" y="228"/>
                    </a:lnTo>
                    <a:lnTo>
                      <a:pt x="102" y="223"/>
                    </a:lnTo>
                    <a:lnTo>
                      <a:pt x="103" y="229"/>
                    </a:lnTo>
                    <a:close/>
                    <a:moveTo>
                      <a:pt x="96" y="228"/>
                    </a:moveTo>
                    <a:lnTo>
                      <a:pt x="3" y="143"/>
                    </a:lnTo>
                    <a:lnTo>
                      <a:pt x="12" y="133"/>
                    </a:lnTo>
                    <a:lnTo>
                      <a:pt x="105" y="218"/>
                    </a:lnTo>
                    <a:lnTo>
                      <a:pt x="96" y="228"/>
                    </a:lnTo>
                    <a:close/>
                    <a:moveTo>
                      <a:pt x="3" y="143"/>
                    </a:moveTo>
                    <a:lnTo>
                      <a:pt x="0" y="139"/>
                    </a:lnTo>
                    <a:lnTo>
                      <a:pt x="0" y="135"/>
                    </a:lnTo>
                    <a:lnTo>
                      <a:pt x="6" y="138"/>
                    </a:lnTo>
                    <a:lnTo>
                      <a:pt x="3" y="143"/>
                    </a:lnTo>
                    <a:close/>
                    <a:moveTo>
                      <a:pt x="0" y="135"/>
                    </a:moveTo>
                    <a:lnTo>
                      <a:pt x="44" y="6"/>
                    </a:lnTo>
                    <a:lnTo>
                      <a:pt x="57" y="9"/>
                    </a:lnTo>
                    <a:lnTo>
                      <a:pt x="13" y="141"/>
                    </a:lnTo>
                    <a:lnTo>
                      <a:pt x="0" y="135"/>
                    </a:lnTo>
                    <a:close/>
                    <a:moveTo>
                      <a:pt x="44" y="6"/>
                    </a:moveTo>
                    <a:lnTo>
                      <a:pt x="46" y="3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5" y="2"/>
                    </a:lnTo>
                    <a:lnTo>
                      <a:pt x="50" y="7"/>
                    </a:lnTo>
                    <a:lnTo>
                      <a:pt x="44" y="6"/>
                    </a:lnTo>
                    <a:close/>
                    <a:moveTo>
                      <a:pt x="55" y="2"/>
                    </a:moveTo>
                    <a:lnTo>
                      <a:pt x="252" y="178"/>
                    </a:lnTo>
                    <a:lnTo>
                      <a:pt x="243" y="188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252" y="178"/>
                    </a:moveTo>
                    <a:lnTo>
                      <a:pt x="254" y="180"/>
                    </a:lnTo>
                    <a:lnTo>
                      <a:pt x="258" y="184"/>
                    </a:lnTo>
                    <a:lnTo>
                      <a:pt x="258" y="186"/>
                    </a:lnTo>
                    <a:lnTo>
                      <a:pt x="258" y="188"/>
                    </a:lnTo>
                    <a:lnTo>
                      <a:pt x="258" y="189"/>
                    </a:lnTo>
                    <a:lnTo>
                      <a:pt x="257" y="192"/>
                    </a:lnTo>
                    <a:lnTo>
                      <a:pt x="256" y="193"/>
                    </a:lnTo>
                    <a:lnTo>
                      <a:pt x="253" y="193"/>
                    </a:lnTo>
                    <a:lnTo>
                      <a:pt x="252" y="193"/>
                    </a:lnTo>
                    <a:lnTo>
                      <a:pt x="249" y="193"/>
                    </a:lnTo>
                    <a:lnTo>
                      <a:pt x="247" y="191"/>
                    </a:lnTo>
                    <a:lnTo>
                      <a:pt x="243" y="188"/>
                    </a:lnTo>
                    <a:lnTo>
                      <a:pt x="252" y="1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0573" name="Freeform 525"/>
            <p:cNvSpPr>
              <a:spLocks/>
            </p:cNvSpPr>
            <p:nvPr/>
          </p:nvSpPr>
          <p:spPr bwMode="auto">
            <a:xfrm>
              <a:off x="4298" y="1329"/>
              <a:ext cx="129" cy="117"/>
            </a:xfrm>
            <a:custGeom>
              <a:avLst/>
              <a:gdLst/>
              <a:ahLst/>
              <a:cxnLst>
                <a:cxn ang="0">
                  <a:pos x="0" y="221"/>
                </a:cxn>
                <a:cxn ang="0">
                  <a:pos x="244" y="0"/>
                </a:cxn>
                <a:cxn ang="0">
                  <a:pos x="515" y="244"/>
                </a:cxn>
                <a:cxn ang="0">
                  <a:pos x="270" y="465"/>
                </a:cxn>
                <a:cxn ang="0">
                  <a:pos x="0" y="221"/>
                </a:cxn>
              </a:cxnLst>
              <a:rect l="0" t="0" r="r" b="b"/>
              <a:pathLst>
                <a:path w="515" h="465">
                  <a:moveTo>
                    <a:pt x="0" y="221"/>
                  </a:moveTo>
                  <a:lnTo>
                    <a:pt x="244" y="0"/>
                  </a:lnTo>
                  <a:lnTo>
                    <a:pt x="515" y="244"/>
                  </a:lnTo>
                  <a:lnTo>
                    <a:pt x="270" y="465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4" name="Freeform 526"/>
            <p:cNvSpPr>
              <a:spLocks noEditPoints="1"/>
            </p:cNvSpPr>
            <p:nvPr/>
          </p:nvSpPr>
          <p:spPr bwMode="auto">
            <a:xfrm>
              <a:off x="4295" y="1328"/>
              <a:ext cx="133" cy="119"/>
            </a:xfrm>
            <a:custGeom>
              <a:avLst/>
              <a:gdLst/>
              <a:ahLst/>
              <a:cxnLst>
                <a:cxn ang="0">
                  <a:pos x="13" y="237"/>
                </a:cxn>
                <a:cxn ang="0">
                  <a:pos x="7" y="239"/>
                </a:cxn>
                <a:cxn ang="0">
                  <a:pos x="4" y="238"/>
                </a:cxn>
                <a:cxn ang="0">
                  <a:pos x="0" y="235"/>
                </a:cxn>
                <a:cxn ang="0">
                  <a:pos x="0" y="232"/>
                </a:cxn>
                <a:cxn ang="0">
                  <a:pos x="4" y="226"/>
                </a:cxn>
                <a:cxn ang="0">
                  <a:pos x="17" y="233"/>
                </a:cxn>
                <a:cxn ang="0">
                  <a:pos x="252" y="1"/>
                </a:cxn>
                <a:cxn ang="0">
                  <a:pos x="17" y="233"/>
                </a:cxn>
                <a:cxn ang="0">
                  <a:pos x="252" y="1"/>
                </a:cxn>
                <a:cxn ang="0">
                  <a:pos x="256" y="0"/>
                </a:cxn>
                <a:cxn ang="0">
                  <a:pos x="261" y="1"/>
                </a:cxn>
                <a:cxn ang="0">
                  <a:pos x="252" y="1"/>
                </a:cxn>
                <a:cxn ang="0">
                  <a:pos x="531" y="246"/>
                </a:cxn>
                <a:cxn ang="0">
                  <a:pos x="252" y="12"/>
                </a:cxn>
                <a:cxn ang="0">
                  <a:pos x="531" y="246"/>
                </a:cxn>
                <a:cxn ang="0">
                  <a:pos x="534" y="251"/>
                </a:cxn>
                <a:cxn ang="0">
                  <a:pos x="531" y="256"/>
                </a:cxn>
                <a:cxn ang="0">
                  <a:pos x="531" y="246"/>
                </a:cxn>
                <a:cxn ang="0">
                  <a:pos x="287" y="477"/>
                </a:cxn>
                <a:cxn ang="0">
                  <a:pos x="522" y="246"/>
                </a:cxn>
                <a:cxn ang="0">
                  <a:pos x="287" y="477"/>
                </a:cxn>
                <a:cxn ang="0">
                  <a:pos x="282" y="478"/>
                </a:cxn>
                <a:cxn ang="0">
                  <a:pos x="278" y="477"/>
                </a:cxn>
                <a:cxn ang="0">
                  <a:pos x="287" y="477"/>
                </a:cxn>
                <a:cxn ang="0">
                  <a:pos x="8" y="233"/>
                </a:cxn>
                <a:cxn ang="0">
                  <a:pos x="287" y="467"/>
                </a:cxn>
                <a:cxn ang="0">
                  <a:pos x="8" y="233"/>
                </a:cxn>
                <a:cxn ang="0">
                  <a:pos x="2" y="226"/>
                </a:cxn>
                <a:cxn ang="0">
                  <a:pos x="0" y="223"/>
                </a:cxn>
                <a:cxn ang="0">
                  <a:pos x="2" y="219"/>
                </a:cxn>
                <a:cxn ang="0">
                  <a:pos x="6" y="216"/>
                </a:cxn>
                <a:cxn ang="0">
                  <a:pos x="9" y="217"/>
                </a:cxn>
                <a:cxn ang="0">
                  <a:pos x="17" y="223"/>
                </a:cxn>
              </a:cxnLst>
              <a:rect l="0" t="0" r="r" b="b"/>
              <a:pathLst>
                <a:path w="534" h="478">
                  <a:moveTo>
                    <a:pt x="17" y="233"/>
                  </a:moveTo>
                  <a:lnTo>
                    <a:pt x="13" y="237"/>
                  </a:lnTo>
                  <a:lnTo>
                    <a:pt x="9" y="238"/>
                  </a:lnTo>
                  <a:lnTo>
                    <a:pt x="7" y="239"/>
                  </a:lnTo>
                  <a:lnTo>
                    <a:pt x="6" y="239"/>
                  </a:lnTo>
                  <a:lnTo>
                    <a:pt x="4" y="238"/>
                  </a:lnTo>
                  <a:lnTo>
                    <a:pt x="2" y="237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32"/>
                  </a:lnTo>
                  <a:lnTo>
                    <a:pt x="2" y="230"/>
                  </a:lnTo>
                  <a:lnTo>
                    <a:pt x="4" y="226"/>
                  </a:lnTo>
                  <a:lnTo>
                    <a:pt x="8" y="223"/>
                  </a:lnTo>
                  <a:lnTo>
                    <a:pt x="17" y="233"/>
                  </a:lnTo>
                  <a:close/>
                  <a:moveTo>
                    <a:pt x="8" y="223"/>
                  </a:moveTo>
                  <a:lnTo>
                    <a:pt x="252" y="1"/>
                  </a:lnTo>
                  <a:lnTo>
                    <a:pt x="261" y="12"/>
                  </a:lnTo>
                  <a:lnTo>
                    <a:pt x="17" y="233"/>
                  </a:lnTo>
                  <a:lnTo>
                    <a:pt x="8" y="223"/>
                  </a:lnTo>
                  <a:close/>
                  <a:moveTo>
                    <a:pt x="252" y="1"/>
                  </a:moveTo>
                  <a:lnTo>
                    <a:pt x="254" y="0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1" y="1"/>
                  </a:lnTo>
                  <a:lnTo>
                    <a:pt x="256" y="7"/>
                  </a:lnTo>
                  <a:lnTo>
                    <a:pt x="252" y="1"/>
                  </a:lnTo>
                  <a:close/>
                  <a:moveTo>
                    <a:pt x="261" y="1"/>
                  </a:moveTo>
                  <a:lnTo>
                    <a:pt x="531" y="246"/>
                  </a:lnTo>
                  <a:lnTo>
                    <a:pt x="522" y="256"/>
                  </a:lnTo>
                  <a:lnTo>
                    <a:pt x="252" y="12"/>
                  </a:lnTo>
                  <a:lnTo>
                    <a:pt x="261" y="1"/>
                  </a:lnTo>
                  <a:close/>
                  <a:moveTo>
                    <a:pt x="531" y="246"/>
                  </a:moveTo>
                  <a:lnTo>
                    <a:pt x="533" y="248"/>
                  </a:lnTo>
                  <a:lnTo>
                    <a:pt x="534" y="251"/>
                  </a:lnTo>
                  <a:lnTo>
                    <a:pt x="533" y="253"/>
                  </a:lnTo>
                  <a:lnTo>
                    <a:pt x="531" y="256"/>
                  </a:lnTo>
                  <a:lnTo>
                    <a:pt x="527" y="251"/>
                  </a:lnTo>
                  <a:lnTo>
                    <a:pt x="531" y="246"/>
                  </a:lnTo>
                  <a:close/>
                  <a:moveTo>
                    <a:pt x="531" y="256"/>
                  </a:moveTo>
                  <a:lnTo>
                    <a:pt x="287" y="477"/>
                  </a:lnTo>
                  <a:lnTo>
                    <a:pt x="278" y="467"/>
                  </a:lnTo>
                  <a:lnTo>
                    <a:pt x="522" y="246"/>
                  </a:lnTo>
                  <a:lnTo>
                    <a:pt x="531" y="256"/>
                  </a:lnTo>
                  <a:close/>
                  <a:moveTo>
                    <a:pt x="287" y="477"/>
                  </a:moveTo>
                  <a:lnTo>
                    <a:pt x="284" y="478"/>
                  </a:lnTo>
                  <a:lnTo>
                    <a:pt x="282" y="478"/>
                  </a:lnTo>
                  <a:lnTo>
                    <a:pt x="279" y="478"/>
                  </a:lnTo>
                  <a:lnTo>
                    <a:pt x="278" y="477"/>
                  </a:lnTo>
                  <a:lnTo>
                    <a:pt x="282" y="472"/>
                  </a:lnTo>
                  <a:lnTo>
                    <a:pt x="287" y="477"/>
                  </a:lnTo>
                  <a:close/>
                  <a:moveTo>
                    <a:pt x="278" y="477"/>
                  </a:moveTo>
                  <a:lnTo>
                    <a:pt x="8" y="233"/>
                  </a:lnTo>
                  <a:lnTo>
                    <a:pt x="17" y="223"/>
                  </a:lnTo>
                  <a:lnTo>
                    <a:pt x="287" y="467"/>
                  </a:lnTo>
                  <a:lnTo>
                    <a:pt x="278" y="477"/>
                  </a:lnTo>
                  <a:close/>
                  <a:moveTo>
                    <a:pt x="8" y="233"/>
                  </a:moveTo>
                  <a:lnTo>
                    <a:pt x="4" y="229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3"/>
                  </a:lnTo>
                  <a:lnTo>
                    <a:pt x="0" y="220"/>
                  </a:lnTo>
                  <a:lnTo>
                    <a:pt x="2" y="219"/>
                  </a:lnTo>
                  <a:lnTo>
                    <a:pt x="4" y="217"/>
                  </a:lnTo>
                  <a:lnTo>
                    <a:pt x="6" y="216"/>
                  </a:lnTo>
                  <a:lnTo>
                    <a:pt x="7" y="216"/>
                  </a:lnTo>
                  <a:lnTo>
                    <a:pt x="9" y="217"/>
                  </a:lnTo>
                  <a:lnTo>
                    <a:pt x="13" y="220"/>
                  </a:lnTo>
                  <a:lnTo>
                    <a:pt x="17" y="223"/>
                  </a:lnTo>
                  <a:lnTo>
                    <a:pt x="8" y="23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5" name="Freeform 527"/>
            <p:cNvSpPr>
              <a:spLocks/>
            </p:cNvSpPr>
            <p:nvPr/>
          </p:nvSpPr>
          <p:spPr bwMode="auto">
            <a:xfrm>
              <a:off x="4001" y="1644"/>
              <a:ext cx="78" cy="71"/>
            </a:xfrm>
            <a:custGeom>
              <a:avLst/>
              <a:gdLst/>
              <a:ahLst/>
              <a:cxnLst>
                <a:cxn ang="0">
                  <a:pos x="314" y="243"/>
                </a:cxn>
                <a:cxn ang="0">
                  <a:pos x="270" y="284"/>
                </a:cxn>
                <a:cxn ang="0">
                  <a:pos x="0" y="40"/>
                </a:cxn>
                <a:cxn ang="0">
                  <a:pos x="44" y="0"/>
                </a:cxn>
                <a:cxn ang="0">
                  <a:pos x="314" y="243"/>
                </a:cxn>
              </a:cxnLst>
              <a:rect l="0" t="0" r="r" b="b"/>
              <a:pathLst>
                <a:path w="314" h="284">
                  <a:moveTo>
                    <a:pt x="314" y="243"/>
                  </a:moveTo>
                  <a:lnTo>
                    <a:pt x="270" y="284"/>
                  </a:lnTo>
                  <a:lnTo>
                    <a:pt x="0" y="40"/>
                  </a:lnTo>
                  <a:lnTo>
                    <a:pt x="44" y="0"/>
                  </a:lnTo>
                  <a:lnTo>
                    <a:pt x="314" y="243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6" name="Freeform 528"/>
            <p:cNvSpPr>
              <a:spLocks noEditPoints="1"/>
            </p:cNvSpPr>
            <p:nvPr/>
          </p:nvSpPr>
          <p:spPr bwMode="auto">
            <a:xfrm>
              <a:off x="3999" y="1642"/>
              <a:ext cx="83" cy="74"/>
            </a:xfrm>
            <a:custGeom>
              <a:avLst/>
              <a:gdLst/>
              <a:ahLst/>
              <a:cxnLst>
                <a:cxn ang="0">
                  <a:pos x="319" y="242"/>
                </a:cxn>
                <a:cxn ang="0">
                  <a:pos x="324" y="238"/>
                </a:cxn>
                <a:cxn ang="0">
                  <a:pos x="328" y="239"/>
                </a:cxn>
                <a:cxn ang="0">
                  <a:pos x="331" y="242"/>
                </a:cxn>
                <a:cxn ang="0">
                  <a:pos x="331" y="245"/>
                </a:cxn>
                <a:cxn ang="0">
                  <a:pos x="328" y="251"/>
                </a:cxn>
                <a:cxn ang="0">
                  <a:pos x="315" y="244"/>
                </a:cxn>
                <a:cxn ang="0">
                  <a:pos x="280" y="296"/>
                </a:cxn>
                <a:cxn ang="0">
                  <a:pos x="315" y="244"/>
                </a:cxn>
                <a:cxn ang="0">
                  <a:pos x="280" y="296"/>
                </a:cxn>
                <a:cxn ang="0">
                  <a:pos x="276" y="297"/>
                </a:cxn>
                <a:cxn ang="0">
                  <a:pos x="271" y="296"/>
                </a:cxn>
                <a:cxn ang="0">
                  <a:pos x="280" y="296"/>
                </a:cxn>
                <a:cxn ang="0">
                  <a:pos x="1" y="51"/>
                </a:cxn>
                <a:cxn ang="0">
                  <a:pos x="280" y="285"/>
                </a:cxn>
                <a:cxn ang="0">
                  <a:pos x="1" y="51"/>
                </a:cxn>
                <a:cxn ang="0">
                  <a:pos x="0" y="46"/>
                </a:cxn>
                <a:cxn ang="0">
                  <a:pos x="1" y="41"/>
                </a:cxn>
                <a:cxn ang="0">
                  <a:pos x="1" y="51"/>
                </a:cxn>
                <a:cxn ang="0">
                  <a:pos x="45" y="1"/>
                </a:cxn>
                <a:cxn ang="0">
                  <a:pos x="10" y="51"/>
                </a:cxn>
                <a:cxn ang="0">
                  <a:pos x="45" y="1"/>
                </a:cxn>
                <a:cxn ang="0">
                  <a:pos x="50" y="0"/>
                </a:cxn>
                <a:cxn ang="0">
                  <a:pos x="54" y="1"/>
                </a:cxn>
                <a:cxn ang="0">
                  <a:pos x="45" y="1"/>
                </a:cxn>
                <a:cxn ang="0">
                  <a:pos x="324" y="244"/>
                </a:cxn>
                <a:cxn ang="0">
                  <a:pos x="45" y="11"/>
                </a:cxn>
                <a:cxn ang="0">
                  <a:pos x="324" y="244"/>
                </a:cxn>
                <a:cxn ang="0">
                  <a:pos x="330" y="251"/>
                </a:cxn>
                <a:cxn ang="0">
                  <a:pos x="331" y="254"/>
                </a:cxn>
                <a:cxn ang="0">
                  <a:pos x="330" y="258"/>
                </a:cxn>
                <a:cxn ang="0">
                  <a:pos x="326" y="261"/>
                </a:cxn>
                <a:cxn ang="0">
                  <a:pos x="322" y="260"/>
                </a:cxn>
                <a:cxn ang="0">
                  <a:pos x="315" y="254"/>
                </a:cxn>
              </a:cxnLst>
              <a:rect l="0" t="0" r="r" b="b"/>
              <a:pathLst>
                <a:path w="331" h="297">
                  <a:moveTo>
                    <a:pt x="315" y="244"/>
                  </a:moveTo>
                  <a:lnTo>
                    <a:pt x="319" y="242"/>
                  </a:lnTo>
                  <a:lnTo>
                    <a:pt x="322" y="239"/>
                  </a:lnTo>
                  <a:lnTo>
                    <a:pt x="324" y="238"/>
                  </a:lnTo>
                  <a:lnTo>
                    <a:pt x="326" y="238"/>
                  </a:lnTo>
                  <a:lnTo>
                    <a:pt x="328" y="239"/>
                  </a:lnTo>
                  <a:lnTo>
                    <a:pt x="329" y="240"/>
                  </a:lnTo>
                  <a:lnTo>
                    <a:pt x="331" y="242"/>
                  </a:lnTo>
                  <a:lnTo>
                    <a:pt x="331" y="244"/>
                  </a:lnTo>
                  <a:lnTo>
                    <a:pt x="331" y="245"/>
                  </a:lnTo>
                  <a:lnTo>
                    <a:pt x="330" y="247"/>
                  </a:lnTo>
                  <a:lnTo>
                    <a:pt x="328" y="251"/>
                  </a:lnTo>
                  <a:lnTo>
                    <a:pt x="324" y="254"/>
                  </a:lnTo>
                  <a:lnTo>
                    <a:pt x="315" y="244"/>
                  </a:lnTo>
                  <a:close/>
                  <a:moveTo>
                    <a:pt x="324" y="254"/>
                  </a:moveTo>
                  <a:lnTo>
                    <a:pt x="280" y="296"/>
                  </a:lnTo>
                  <a:lnTo>
                    <a:pt x="271" y="285"/>
                  </a:lnTo>
                  <a:lnTo>
                    <a:pt x="315" y="244"/>
                  </a:lnTo>
                  <a:lnTo>
                    <a:pt x="324" y="254"/>
                  </a:lnTo>
                  <a:close/>
                  <a:moveTo>
                    <a:pt x="280" y="296"/>
                  </a:moveTo>
                  <a:lnTo>
                    <a:pt x="279" y="297"/>
                  </a:lnTo>
                  <a:lnTo>
                    <a:pt x="276" y="297"/>
                  </a:lnTo>
                  <a:lnTo>
                    <a:pt x="274" y="297"/>
                  </a:lnTo>
                  <a:lnTo>
                    <a:pt x="271" y="296"/>
                  </a:lnTo>
                  <a:lnTo>
                    <a:pt x="276" y="290"/>
                  </a:lnTo>
                  <a:lnTo>
                    <a:pt x="280" y="296"/>
                  </a:lnTo>
                  <a:close/>
                  <a:moveTo>
                    <a:pt x="271" y="296"/>
                  </a:moveTo>
                  <a:lnTo>
                    <a:pt x="1" y="51"/>
                  </a:lnTo>
                  <a:lnTo>
                    <a:pt x="10" y="41"/>
                  </a:lnTo>
                  <a:lnTo>
                    <a:pt x="280" y="285"/>
                  </a:lnTo>
                  <a:lnTo>
                    <a:pt x="271" y="296"/>
                  </a:lnTo>
                  <a:close/>
                  <a:moveTo>
                    <a:pt x="1" y="51"/>
                  </a:moveTo>
                  <a:lnTo>
                    <a:pt x="0" y="49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1"/>
                  </a:lnTo>
                  <a:lnTo>
                    <a:pt x="6" y="46"/>
                  </a:lnTo>
                  <a:lnTo>
                    <a:pt x="1" y="51"/>
                  </a:lnTo>
                  <a:close/>
                  <a:moveTo>
                    <a:pt x="1" y="41"/>
                  </a:moveTo>
                  <a:lnTo>
                    <a:pt x="45" y="1"/>
                  </a:lnTo>
                  <a:lnTo>
                    <a:pt x="54" y="11"/>
                  </a:lnTo>
                  <a:lnTo>
                    <a:pt x="10" y="51"/>
                  </a:lnTo>
                  <a:lnTo>
                    <a:pt x="1" y="41"/>
                  </a:lnTo>
                  <a:close/>
                  <a:moveTo>
                    <a:pt x="45" y="1"/>
                  </a:moveTo>
                  <a:lnTo>
                    <a:pt x="47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1"/>
                  </a:lnTo>
                  <a:lnTo>
                    <a:pt x="50" y="6"/>
                  </a:lnTo>
                  <a:lnTo>
                    <a:pt x="45" y="1"/>
                  </a:lnTo>
                  <a:close/>
                  <a:moveTo>
                    <a:pt x="54" y="1"/>
                  </a:moveTo>
                  <a:lnTo>
                    <a:pt x="324" y="244"/>
                  </a:lnTo>
                  <a:lnTo>
                    <a:pt x="315" y="254"/>
                  </a:lnTo>
                  <a:lnTo>
                    <a:pt x="45" y="11"/>
                  </a:lnTo>
                  <a:lnTo>
                    <a:pt x="54" y="1"/>
                  </a:lnTo>
                  <a:close/>
                  <a:moveTo>
                    <a:pt x="324" y="244"/>
                  </a:moveTo>
                  <a:lnTo>
                    <a:pt x="328" y="248"/>
                  </a:lnTo>
                  <a:lnTo>
                    <a:pt x="330" y="251"/>
                  </a:lnTo>
                  <a:lnTo>
                    <a:pt x="331" y="253"/>
                  </a:lnTo>
                  <a:lnTo>
                    <a:pt x="331" y="254"/>
                  </a:lnTo>
                  <a:lnTo>
                    <a:pt x="331" y="257"/>
                  </a:lnTo>
                  <a:lnTo>
                    <a:pt x="330" y="258"/>
                  </a:lnTo>
                  <a:lnTo>
                    <a:pt x="328" y="260"/>
                  </a:lnTo>
                  <a:lnTo>
                    <a:pt x="326" y="261"/>
                  </a:lnTo>
                  <a:lnTo>
                    <a:pt x="325" y="261"/>
                  </a:lnTo>
                  <a:lnTo>
                    <a:pt x="322" y="260"/>
                  </a:lnTo>
                  <a:lnTo>
                    <a:pt x="319" y="258"/>
                  </a:lnTo>
                  <a:lnTo>
                    <a:pt x="315" y="254"/>
                  </a:lnTo>
                  <a:lnTo>
                    <a:pt x="324" y="24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7" name="Freeform 529"/>
            <p:cNvSpPr>
              <a:spLocks/>
            </p:cNvSpPr>
            <p:nvPr/>
          </p:nvSpPr>
          <p:spPr bwMode="auto">
            <a:xfrm>
              <a:off x="4086" y="1574"/>
              <a:ext cx="70" cy="63"/>
            </a:xfrm>
            <a:custGeom>
              <a:avLst/>
              <a:gdLst/>
              <a:ahLst/>
              <a:cxnLst>
                <a:cxn ang="0">
                  <a:pos x="278" y="176"/>
                </a:cxn>
                <a:cxn ang="0">
                  <a:pos x="271" y="249"/>
                </a:cxn>
                <a:cxn ang="0">
                  <a:pos x="0" y="7"/>
                </a:cxn>
                <a:cxn ang="0">
                  <a:pos x="81" y="0"/>
                </a:cxn>
                <a:cxn ang="0">
                  <a:pos x="278" y="176"/>
                </a:cxn>
              </a:cxnLst>
              <a:rect l="0" t="0" r="r" b="b"/>
              <a:pathLst>
                <a:path w="278" h="249">
                  <a:moveTo>
                    <a:pt x="278" y="176"/>
                  </a:moveTo>
                  <a:lnTo>
                    <a:pt x="271" y="249"/>
                  </a:lnTo>
                  <a:lnTo>
                    <a:pt x="0" y="7"/>
                  </a:lnTo>
                  <a:lnTo>
                    <a:pt x="81" y="0"/>
                  </a:lnTo>
                  <a:lnTo>
                    <a:pt x="278" y="176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8" name="Freeform 530"/>
            <p:cNvSpPr>
              <a:spLocks noEditPoints="1"/>
            </p:cNvSpPr>
            <p:nvPr/>
          </p:nvSpPr>
          <p:spPr bwMode="auto">
            <a:xfrm>
              <a:off x="4085" y="1573"/>
              <a:ext cx="74" cy="65"/>
            </a:xfrm>
            <a:custGeom>
              <a:avLst/>
              <a:gdLst/>
              <a:ahLst/>
              <a:cxnLst>
                <a:cxn ang="0">
                  <a:pos x="279" y="176"/>
                </a:cxn>
                <a:cxn ang="0">
                  <a:pos x="280" y="171"/>
                </a:cxn>
                <a:cxn ang="0">
                  <a:pos x="284" y="169"/>
                </a:cxn>
                <a:cxn ang="0">
                  <a:pos x="288" y="170"/>
                </a:cxn>
                <a:cxn ang="0">
                  <a:pos x="290" y="171"/>
                </a:cxn>
                <a:cxn ang="0">
                  <a:pos x="291" y="178"/>
                </a:cxn>
                <a:cxn ang="0">
                  <a:pos x="277" y="182"/>
                </a:cxn>
                <a:cxn ang="0">
                  <a:pos x="284" y="256"/>
                </a:cxn>
                <a:cxn ang="0">
                  <a:pos x="277" y="182"/>
                </a:cxn>
                <a:cxn ang="0">
                  <a:pos x="284" y="256"/>
                </a:cxn>
                <a:cxn ang="0">
                  <a:pos x="280" y="261"/>
                </a:cxn>
                <a:cxn ang="0">
                  <a:pos x="272" y="261"/>
                </a:cxn>
                <a:cxn ang="0">
                  <a:pos x="284" y="256"/>
                </a:cxn>
                <a:cxn ang="0">
                  <a:pos x="2" y="20"/>
                </a:cxn>
                <a:cxn ang="0">
                  <a:pos x="281" y="251"/>
                </a:cxn>
                <a:cxn ang="0">
                  <a:pos x="2" y="20"/>
                </a:cxn>
                <a:cxn ang="0">
                  <a:pos x="0" y="13"/>
                </a:cxn>
                <a:cxn ang="0">
                  <a:pos x="6" y="8"/>
                </a:cxn>
                <a:cxn ang="0">
                  <a:pos x="2" y="20"/>
                </a:cxn>
                <a:cxn ang="0">
                  <a:pos x="86" y="0"/>
                </a:cxn>
                <a:cxn ang="0">
                  <a:pos x="7" y="22"/>
                </a:cxn>
                <a:cxn ang="0">
                  <a:pos x="86" y="0"/>
                </a:cxn>
                <a:cxn ang="0">
                  <a:pos x="91" y="2"/>
                </a:cxn>
                <a:cxn ang="0">
                  <a:pos x="86" y="0"/>
                </a:cxn>
                <a:cxn ang="0">
                  <a:pos x="289" y="178"/>
                </a:cxn>
                <a:cxn ang="0">
                  <a:pos x="82" y="12"/>
                </a:cxn>
                <a:cxn ang="0">
                  <a:pos x="289" y="178"/>
                </a:cxn>
                <a:cxn ang="0">
                  <a:pos x="295" y="184"/>
                </a:cxn>
                <a:cxn ang="0">
                  <a:pos x="297" y="188"/>
                </a:cxn>
                <a:cxn ang="0">
                  <a:pos x="294" y="192"/>
                </a:cxn>
                <a:cxn ang="0">
                  <a:pos x="291" y="193"/>
                </a:cxn>
                <a:cxn ang="0">
                  <a:pos x="288" y="193"/>
                </a:cxn>
                <a:cxn ang="0">
                  <a:pos x="280" y="188"/>
                </a:cxn>
              </a:cxnLst>
              <a:rect l="0" t="0" r="r" b="b"/>
              <a:pathLst>
                <a:path w="297" h="263">
                  <a:moveTo>
                    <a:pt x="277" y="182"/>
                  </a:moveTo>
                  <a:lnTo>
                    <a:pt x="279" y="176"/>
                  </a:lnTo>
                  <a:lnTo>
                    <a:pt x="280" y="173"/>
                  </a:lnTo>
                  <a:lnTo>
                    <a:pt x="280" y="171"/>
                  </a:lnTo>
                  <a:lnTo>
                    <a:pt x="281" y="170"/>
                  </a:lnTo>
                  <a:lnTo>
                    <a:pt x="284" y="169"/>
                  </a:lnTo>
                  <a:lnTo>
                    <a:pt x="286" y="169"/>
                  </a:lnTo>
                  <a:lnTo>
                    <a:pt x="288" y="170"/>
                  </a:lnTo>
                  <a:lnTo>
                    <a:pt x="289" y="170"/>
                  </a:lnTo>
                  <a:lnTo>
                    <a:pt x="290" y="171"/>
                  </a:lnTo>
                  <a:lnTo>
                    <a:pt x="291" y="174"/>
                  </a:lnTo>
                  <a:lnTo>
                    <a:pt x="291" y="178"/>
                  </a:lnTo>
                  <a:lnTo>
                    <a:pt x="291" y="183"/>
                  </a:lnTo>
                  <a:lnTo>
                    <a:pt x="277" y="182"/>
                  </a:lnTo>
                  <a:close/>
                  <a:moveTo>
                    <a:pt x="291" y="183"/>
                  </a:moveTo>
                  <a:lnTo>
                    <a:pt x="284" y="256"/>
                  </a:lnTo>
                  <a:lnTo>
                    <a:pt x="270" y="255"/>
                  </a:lnTo>
                  <a:lnTo>
                    <a:pt x="277" y="182"/>
                  </a:lnTo>
                  <a:lnTo>
                    <a:pt x="291" y="183"/>
                  </a:lnTo>
                  <a:close/>
                  <a:moveTo>
                    <a:pt x="284" y="256"/>
                  </a:moveTo>
                  <a:lnTo>
                    <a:pt x="282" y="260"/>
                  </a:lnTo>
                  <a:lnTo>
                    <a:pt x="280" y="261"/>
                  </a:lnTo>
                  <a:lnTo>
                    <a:pt x="276" y="263"/>
                  </a:lnTo>
                  <a:lnTo>
                    <a:pt x="272" y="261"/>
                  </a:lnTo>
                  <a:lnTo>
                    <a:pt x="277" y="256"/>
                  </a:lnTo>
                  <a:lnTo>
                    <a:pt x="284" y="256"/>
                  </a:lnTo>
                  <a:close/>
                  <a:moveTo>
                    <a:pt x="272" y="261"/>
                  </a:moveTo>
                  <a:lnTo>
                    <a:pt x="2" y="20"/>
                  </a:lnTo>
                  <a:lnTo>
                    <a:pt x="11" y="9"/>
                  </a:lnTo>
                  <a:lnTo>
                    <a:pt x="281" y="251"/>
                  </a:lnTo>
                  <a:lnTo>
                    <a:pt x="272" y="261"/>
                  </a:lnTo>
                  <a:close/>
                  <a:moveTo>
                    <a:pt x="2" y="20"/>
                  </a:move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8"/>
                  </a:lnTo>
                  <a:lnTo>
                    <a:pt x="6" y="14"/>
                  </a:lnTo>
                  <a:lnTo>
                    <a:pt x="2" y="20"/>
                  </a:lnTo>
                  <a:close/>
                  <a:moveTo>
                    <a:pt x="6" y="8"/>
                  </a:moveTo>
                  <a:lnTo>
                    <a:pt x="86" y="0"/>
                  </a:lnTo>
                  <a:lnTo>
                    <a:pt x="87" y="13"/>
                  </a:lnTo>
                  <a:lnTo>
                    <a:pt x="7" y="22"/>
                  </a:lnTo>
                  <a:lnTo>
                    <a:pt x="6" y="8"/>
                  </a:lnTo>
                  <a:close/>
                  <a:moveTo>
                    <a:pt x="86" y="0"/>
                  </a:moveTo>
                  <a:lnTo>
                    <a:pt x="88" y="0"/>
                  </a:lnTo>
                  <a:lnTo>
                    <a:pt x="91" y="2"/>
                  </a:lnTo>
                  <a:lnTo>
                    <a:pt x="87" y="7"/>
                  </a:lnTo>
                  <a:lnTo>
                    <a:pt x="86" y="0"/>
                  </a:lnTo>
                  <a:close/>
                  <a:moveTo>
                    <a:pt x="91" y="2"/>
                  </a:moveTo>
                  <a:lnTo>
                    <a:pt x="289" y="178"/>
                  </a:lnTo>
                  <a:lnTo>
                    <a:pt x="280" y="188"/>
                  </a:lnTo>
                  <a:lnTo>
                    <a:pt x="82" y="12"/>
                  </a:lnTo>
                  <a:lnTo>
                    <a:pt x="91" y="2"/>
                  </a:lnTo>
                  <a:close/>
                  <a:moveTo>
                    <a:pt x="289" y="178"/>
                  </a:moveTo>
                  <a:lnTo>
                    <a:pt x="293" y="180"/>
                  </a:lnTo>
                  <a:lnTo>
                    <a:pt x="295" y="184"/>
                  </a:lnTo>
                  <a:lnTo>
                    <a:pt x="297" y="185"/>
                  </a:lnTo>
                  <a:lnTo>
                    <a:pt x="297" y="188"/>
                  </a:lnTo>
                  <a:lnTo>
                    <a:pt x="295" y="189"/>
                  </a:lnTo>
                  <a:lnTo>
                    <a:pt x="294" y="192"/>
                  </a:lnTo>
                  <a:lnTo>
                    <a:pt x="293" y="193"/>
                  </a:lnTo>
                  <a:lnTo>
                    <a:pt x="291" y="193"/>
                  </a:lnTo>
                  <a:lnTo>
                    <a:pt x="289" y="194"/>
                  </a:lnTo>
                  <a:lnTo>
                    <a:pt x="288" y="193"/>
                  </a:lnTo>
                  <a:lnTo>
                    <a:pt x="284" y="191"/>
                  </a:lnTo>
                  <a:lnTo>
                    <a:pt x="280" y="188"/>
                  </a:lnTo>
                  <a:lnTo>
                    <a:pt x="289" y="17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9" name="Freeform 531"/>
            <p:cNvSpPr>
              <a:spLocks/>
            </p:cNvSpPr>
            <p:nvPr/>
          </p:nvSpPr>
          <p:spPr bwMode="auto">
            <a:xfrm>
              <a:off x="4115" y="1557"/>
              <a:ext cx="61" cy="54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48" y="0"/>
                </a:cxn>
                <a:cxn ang="0">
                  <a:pos x="243" y="86"/>
                </a:cxn>
                <a:cxn ang="0">
                  <a:pos x="198" y="217"/>
                </a:cxn>
                <a:cxn ang="0">
                  <a:pos x="0" y="41"/>
                </a:cxn>
              </a:cxnLst>
              <a:rect l="0" t="0" r="r" b="b"/>
              <a:pathLst>
                <a:path w="243" h="217">
                  <a:moveTo>
                    <a:pt x="0" y="41"/>
                  </a:moveTo>
                  <a:lnTo>
                    <a:pt x="148" y="0"/>
                  </a:lnTo>
                  <a:lnTo>
                    <a:pt x="243" y="86"/>
                  </a:lnTo>
                  <a:lnTo>
                    <a:pt x="198" y="21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0" name="Freeform 532"/>
            <p:cNvSpPr>
              <a:spLocks noEditPoints="1"/>
            </p:cNvSpPr>
            <p:nvPr/>
          </p:nvSpPr>
          <p:spPr bwMode="auto">
            <a:xfrm>
              <a:off x="4112" y="1555"/>
              <a:ext cx="65" cy="58"/>
            </a:xfrm>
            <a:custGeom>
              <a:avLst/>
              <a:gdLst/>
              <a:ahLst/>
              <a:cxnLst>
                <a:cxn ang="0">
                  <a:pos x="10" y="55"/>
                </a:cxn>
                <a:cxn ang="0">
                  <a:pos x="3" y="55"/>
                </a:cxn>
                <a:cxn ang="0">
                  <a:pos x="1" y="52"/>
                </a:cxn>
                <a:cxn ang="0">
                  <a:pos x="0" y="48"/>
                </a:cxn>
                <a:cxn ang="0">
                  <a:pos x="1" y="45"/>
                </a:cxn>
                <a:cxn ang="0">
                  <a:pos x="6" y="42"/>
                </a:cxn>
                <a:cxn ang="0">
                  <a:pos x="15" y="54"/>
                </a:cxn>
                <a:cxn ang="0">
                  <a:pos x="158" y="0"/>
                </a:cxn>
                <a:cxn ang="0">
                  <a:pos x="15" y="54"/>
                </a:cxn>
                <a:cxn ang="0">
                  <a:pos x="158" y="0"/>
                </a:cxn>
                <a:cxn ang="0">
                  <a:pos x="164" y="1"/>
                </a:cxn>
                <a:cxn ang="0">
                  <a:pos x="158" y="0"/>
                </a:cxn>
                <a:cxn ang="0">
                  <a:pos x="259" y="87"/>
                </a:cxn>
                <a:cxn ang="0">
                  <a:pos x="155" y="11"/>
                </a:cxn>
                <a:cxn ang="0">
                  <a:pos x="259" y="87"/>
                </a:cxn>
                <a:cxn ang="0">
                  <a:pos x="262" y="93"/>
                </a:cxn>
                <a:cxn ang="0">
                  <a:pos x="259" y="87"/>
                </a:cxn>
                <a:cxn ang="0">
                  <a:pos x="218" y="226"/>
                </a:cxn>
                <a:cxn ang="0">
                  <a:pos x="248" y="90"/>
                </a:cxn>
                <a:cxn ang="0">
                  <a:pos x="218" y="226"/>
                </a:cxn>
                <a:cxn ang="0">
                  <a:pos x="213" y="230"/>
                </a:cxn>
                <a:cxn ang="0">
                  <a:pos x="207" y="228"/>
                </a:cxn>
                <a:cxn ang="0">
                  <a:pos x="218" y="226"/>
                </a:cxn>
                <a:cxn ang="0">
                  <a:pos x="9" y="52"/>
                </a:cxn>
                <a:cxn ang="0">
                  <a:pos x="216" y="218"/>
                </a:cxn>
                <a:cxn ang="0">
                  <a:pos x="9" y="52"/>
                </a:cxn>
                <a:cxn ang="0">
                  <a:pos x="2" y="45"/>
                </a:cxn>
                <a:cxn ang="0">
                  <a:pos x="1" y="41"/>
                </a:cxn>
                <a:cxn ang="0">
                  <a:pos x="2" y="37"/>
                </a:cxn>
                <a:cxn ang="0">
                  <a:pos x="6" y="36"/>
                </a:cxn>
                <a:cxn ang="0">
                  <a:pos x="10" y="36"/>
                </a:cxn>
                <a:cxn ang="0">
                  <a:pos x="18" y="42"/>
                </a:cxn>
              </a:cxnLst>
              <a:rect l="0" t="0" r="r" b="b"/>
              <a:pathLst>
                <a:path w="262" h="230">
                  <a:moveTo>
                    <a:pt x="15" y="54"/>
                  </a:moveTo>
                  <a:lnTo>
                    <a:pt x="10" y="55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5"/>
                  </a:lnTo>
                  <a:lnTo>
                    <a:pt x="2" y="43"/>
                  </a:lnTo>
                  <a:lnTo>
                    <a:pt x="6" y="42"/>
                  </a:lnTo>
                  <a:lnTo>
                    <a:pt x="11" y="39"/>
                  </a:lnTo>
                  <a:lnTo>
                    <a:pt x="15" y="54"/>
                  </a:lnTo>
                  <a:close/>
                  <a:moveTo>
                    <a:pt x="11" y="39"/>
                  </a:moveTo>
                  <a:lnTo>
                    <a:pt x="158" y="0"/>
                  </a:lnTo>
                  <a:lnTo>
                    <a:pt x="162" y="14"/>
                  </a:lnTo>
                  <a:lnTo>
                    <a:pt x="15" y="54"/>
                  </a:lnTo>
                  <a:lnTo>
                    <a:pt x="11" y="39"/>
                  </a:lnTo>
                  <a:close/>
                  <a:moveTo>
                    <a:pt x="158" y="0"/>
                  </a:moveTo>
                  <a:lnTo>
                    <a:pt x="162" y="0"/>
                  </a:lnTo>
                  <a:lnTo>
                    <a:pt x="164" y="1"/>
                  </a:lnTo>
                  <a:lnTo>
                    <a:pt x="160" y="6"/>
                  </a:lnTo>
                  <a:lnTo>
                    <a:pt x="158" y="0"/>
                  </a:lnTo>
                  <a:close/>
                  <a:moveTo>
                    <a:pt x="164" y="1"/>
                  </a:moveTo>
                  <a:lnTo>
                    <a:pt x="259" y="87"/>
                  </a:lnTo>
                  <a:lnTo>
                    <a:pt x="250" y="97"/>
                  </a:lnTo>
                  <a:lnTo>
                    <a:pt x="155" y="11"/>
                  </a:lnTo>
                  <a:lnTo>
                    <a:pt x="164" y="1"/>
                  </a:lnTo>
                  <a:close/>
                  <a:moveTo>
                    <a:pt x="259" y="87"/>
                  </a:moveTo>
                  <a:lnTo>
                    <a:pt x="261" y="90"/>
                  </a:lnTo>
                  <a:lnTo>
                    <a:pt x="262" y="93"/>
                  </a:lnTo>
                  <a:lnTo>
                    <a:pt x="255" y="92"/>
                  </a:lnTo>
                  <a:lnTo>
                    <a:pt x="259" y="87"/>
                  </a:lnTo>
                  <a:close/>
                  <a:moveTo>
                    <a:pt x="262" y="93"/>
                  </a:moveTo>
                  <a:lnTo>
                    <a:pt x="218" y="226"/>
                  </a:lnTo>
                  <a:lnTo>
                    <a:pt x="204" y="221"/>
                  </a:lnTo>
                  <a:lnTo>
                    <a:pt x="248" y="90"/>
                  </a:lnTo>
                  <a:lnTo>
                    <a:pt x="262" y="93"/>
                  </a:lnTo>
                  <a:close/>
                  <a:moveTo>
                    <a:pt x="218" y="226"/>
                  </a:moveTo>
                  <a:lnTo>
                    <a:pt x="216" y="228"/>
                  </a:lnTo>
                  <a:lnTo>
                    <a:pt x="213" y="230"/>
                  </a:lnTo>
                  <a:lnTo>
                    <a:pt x="209" y="230"/>
                  </a:lnTo>
                  <a:lnTo>
                    <a:pt x="207" y="228"/>
                  </a:lnTo>
                  <a:lnTo>
                    <a:pt x="210" y="223"/>
                  </a:lnTo>
                  <a:lnTo>
                    <a:pt x="218" y="226"/>
                  </a:lnTo>
                  <a:close/>
                  <a:moveTo>
                    <a:pt x="207" y="228"/>
                  </a:moveTo>
                  <a:lnTo>
                    <a:pt x="9" y="52"/>
                  </a:lnTo>
                  <a:lnTo>
                    <a:pt x="18" y="42"/>
                  </a:lnTo>
                  <a:lnTo>
                    <a:pt x="216" y="218"/>
                  </a:lnTo>
                  <a:lnTo>
                    <a:pt x="207" y="228"/>
                  </a:lnTo>
                  <a:close/>
                  <a:moveTo>
                    <a:pt x="9" y="52"/>
                  </a:moveTo>
                  <a:lnTo>
                    <a:pt x="5" y="48"/>
                  </a:lnTo>
                  <a:lnTo>
                    <a:pt x="2" y="45"/>
                  </a:lnTo>
                  <a:lnTo>
                    <a:pt x="1" y="43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18" y="42"/>
                  </a:lnTo>
                  <a:lnTo>
                    <a:pt x="9" y="5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1" name="Freeform 533"/>
            <p:cNvSpPr>
              <a:spLocks/>
            </p:cNvSpPr>
            <p:nvPr/>
          </p:nvSpPr>
          <p:spPr bwMode="auto">
            <a:xfrm>
              <a:off x="4025" y="1576"/>
              <a:ext cx="129" cy="116"/>
            </a:xfrm>
            <a:custGeom>
              <a:avLst/>
              <a:gdLst/>
              <a:ahLst/>
              <a:cxnLst>
                <a:cxn ang="0">
                  <a:pos x="518" y="245"/>
                </a:cxn>
                <a:cxn ang="0">
                  <a:pos x="272" y="467"/>
                </a:cxn>
                <a:cxn ang="0">
                  <a:pos x="0" y="221"/>
                </a:cxn>
                <a:cxn ang="0">
                  <a:pos x="245" y="0"/>
                </a:cxn>
                <a:cxn ang="0">
                  <a:pos x="518" y="245"/>
                </a:cxn>
              </a:cxnLst>
              <a:rect l="0" t="0" r="r" b="b"/>
              <a:pathLst>
                <a:path w="518" h="467">
                  <a:moveTo>
                    <a:pt x="518" y="245"/>
                  </a:moveTo>
                  <a:lnTo>
                    <a:pt x="272" y="467"/>
                  </a:lnTo>
                  <a:lnTo>
                    <a:pt x="0" y="221"/>
                  </a:lnTo>
                  <a:lnTo>
                    <a:pt x="245" y="0"/>
                  </a:lnTo>
                  <a:lnTo>
                    <a:pt x="518" y="245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2" name="Freeform 534"/>
            <p:cNvSpPr>
              <a:spLocks noEditPoints="1"/>
            </p:cNvSpPr>
            <p:nvPr/>
          </p:nvSpPr>
          <p:spPr bwMode="auto">
            <a:xfrm>
              <a:off x="4023" y="1574"/>
              <a:ext cx="135" cy="120"/>
            </a:xfrm>
            <a:custGeom>
              <a:avLst/>
              <a:gdLst/>
              <a:ahLst/>
              <a:cxnLst>
                <a:cxn ang="0">
                  <a:pos x="525" y="245"/>
                </a:cxn>
                <a:cxn ang="0">
                  <a:pos x="530" y="242"/>
                </a:cxn>
                <a:cxn ang="0">
                  <a:pos x="534" y="242"/>
                </a:cxn>
                <a:cxn ang="0">
                  <a:pos x="536" y="246"/>
                </a:cxn>
                <a:cxn ang="0">
                  <a:pos x="537" y="250"/>
                </a:cxn>
                <a:cxn ang="0">
                  <a:pos x="534" y="255"/>
                </a:cxn>
                <a:cxn ang="0">
                  <a:pos x="521" y="247"/>
                </a:cxn>
                <a:cxn ang="0">
                  <a:pos x="283" y="479"/>
                </a:cxn>
                <a:cxn ang="0">
                  <a:pos x="521" y="247"/>
                </a:cxn>
                <a:cxn ang="0">
                  <a:pos x="283" y="479"/>
                </a:cxn>
                <a:cxn ang="0">
                  <a:pos x="279" y="481"/>
                </a:cxn>
                <a:cxn ang="0">
                  <a:pos x="274" y="479"/>
                </a:cxn>
                <a:cxn ang="0">
                  <a:pos x="283" y="479"/>
                </a:cxn>
                <a:cxn ang="0">
                  <a:pos x="3" y="233"/>
                </a:cxn>
                <a:cxn ang="0">
                  <a:pos x="283" y="469"/>
                </a:cxn>
                <a:cxn ang="0">
                  <a:pos x="3" y="233"/>
                </a:cxn>
                <a:cxn ang="0">
                  <a:pos x="0" y="228"/>
                </a:cxn>
                <a:cxn ang="0">
                  <a:pos x="3" y="223"/>
                </a:cxn>
                <a:cxn ang="0">
                  <a:pos x="3" y="233"/>
                </a:cxn>
                <a:cxn ang="0">
                  <a:pos x="247" y="2"/>
                </a:cxn>
                <a:cxn ang="0">
                  <a:pos x="12" y="233"/>
                </a:cxn>
                <a:cxn ang="0">
                  <a:pos x="247" y="2"/>
                </a:cxn>
                <a:cxn ang="0">
                  <a:pos x="252" y="0"/>
                </a:cxn>
                <a:cxn ang="0">
                  <a:pos x="256" y="2"/>
                </a:cxn>
                <a:cxn ang="0">
                  <a:pos x="247" y="2"/>
                </a:cxn>
                <a:cxn ang="0">
                  <a:pos x="530" y="247"/>
                </a:cxn>
                <a:cxn ang="0">
                  <a:pos x="247" y="12"/>
                </a:cxn>
                <a:cxn ang="0">
                  <a:pos x="530" y="247"/>
                </a:cxn>
                <a:cxn ang="0">
                  <a:pos x="536" y="255"/>
                </a:cxn>
                <a:cxn ang="0">
                  <a:pos x="537" y="259"/>
                </a:cxn>
                <a:cxn ang="0">
                  <a:pos x="535" y="261"/>
                </a:cxn>
                <a:cxn ang="0">
                  <a:pos x="532" y="264"/>
                </a:cxn>
                <a:cxn ang="0">
                  <a:pos x="528" y="264"/>
                </a:cxn>
                <a:cxn ang="0">
                  <a:pos x="521" y="258"/>
                </a:cxn>
              </a:cxnLst>
              <a:rect l="0" t="0" r="r" b="b"/>
              <a:pathLst>
                <a:path w="537" h="481">
                  <a:moveTo>
                    <a:pt x="521" y="247"/>
                  </a:moveTo>
                  <a:lnTo>
                    <a:pt x="525" y="245"/>
                  </a:lnTo>
                  <a:lnTo>
                    <a:pt x="528" y="242"/>
                  </a:lnTo>
                  <a:lnTo>
                    <a:pt x="530" y="242"/>
                  </a:lnTo>
                  <a:lnTo>
                    <a:pt x="532" y="242"/>
                  </a:lnTo>
                  <a:lnTo>
                    <a:pt x="534" y="242"/>
                  </a:lnTo>
                  <a:lnTo>
                    <a:pt x="535" y="243"/>
                  </a:lnTo>
                  <a:lnTo>
                    <a:pt x="536" y="246"/>
                  </a:lnTo>
                  <a:lnTo>
                    <a:pt x="537" y="247"/>
                  </a:lnTo>
                  <a:lnTo>
                    <a:pt x="537" y="250"/>
                  </a:lnTo>
                  <a:lnTo>
                    <a:pt x="536" y="251"/>
                  </a:lnTo>
                  <a:lnTo>
                    <a:pt x="534" y="255"/>
                  </a:lnTo>
                  <a:lnTo>
                    <a:pt x="530" y="258"/>
                  </a:lnTo>
                  <a:lnTo>
                    <a:pt x="521" y="247"/>
                  </a:lnTo>
                  <a:close/>
                  <a:moveTo>
                    <a:pt x="530" y="258"/>
                  </a:moveTo>
                  <a:lnTo>
                    <a:pt x="283" y="479"/>
                  </a:lnTo>
                  <a:lnTo>
                    <a:pt x="274" y="469"/>
                  </a:lnTo>
                  <a:lnTo>
                    <a:pt x="521" y="247"/>
                  </a:lnTo>
                  <a:lnTo>
                    <a:pt x="530" y="258"/>
                  </a:lnTo>
                  <a:close/>
                  <a:moveTo>
                    <a:pt x="283" y="479"/>
                  </a:moveTo>
                  <a:lnTo>
                    <a:pt x="282" y="480"/>
                  </a:lnTo>
                  <a:lnTo>
                    <a:pt x="279" y="481"/>
                  </a:lnTo>
                  <a:lnTo>
                    <a:pt x="276" y="480"/>
                  </a:lnTo>
                  <a:lnTo>
                    <a:pt x="274" y="479"/>
                  </a:lnTo>
                  <a:lnTo>
                    <a:pt x="279" y="474"/>
                  </a:lnTo>
                  <a:lnTo>
                    <a:pt x="283" y="479"/>
                  </a:lnTo>
                  <a:close/>
                  <a:moveTo>
                    <a:pt x="274" y="479"/>
                  </a:moveTo>
                  <a:lnTo>
                    <a:pt x="3" y="233"/>
                  </a:lnTo>
                  <a:lnTo>
                    <a:pt x="12" y="223"/>
                  </a:lnTo>
                  <a:lnTo>
                    <a:pt x="283" y="469"/>
                  </a:lnTo>
                  <a:lnTo>
                    <a:pt x="274" y="479"/>
                  </a:lnTo>
                  <a:close/>
                  <a:moveTo>
                    <a:pt x="3" y="233"/>
                  </a:moveTo>
                  <a:lnTo>
                    <a:pt x="1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3" y="223"/>
                  </a:lnTo>
                  <a:lnTo>
                    <a:pt x="7" y="228"/>
                  </a:lnTo>
                  <a:lnTo>
                    <a:pt x="3" y="233"/>
                  </a:lnTo>
                  <a:close/>
                  <a:moveTo>
                    <a:pt x="3" y="223"/>
                  </a:moveTo>
                  <a:lnTo>
                    <a:pt x="247" y="2"/>
                  </a:lnTo>
                  <a:lnTo>
                    <a:pt x="256" y="12"/>
                  </a:lnTo>
                  <a:lnTo>
                    <a:pt x="12" y="233"/>
                  </a:lnTo>
                  <a:lnTo>
                    <a:pt x="3" y="223"/>
                  </a:lnTo>
                  <a:close/>
                  <a:moveTo>
                    <a:pt x="247" y="2"/>
                  </a:moveTo>
                  <a:lnTo>
                    <a:pt x="250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6" y="2"/>
                  </a:lnTo>
                  <a:lnTo>
                    <a:pt x="252" y="7"/>
                  </a:lnTo>
                  <a:lnTo>
                    <a:pt x="247" y="2"/>
                  </a:lnTo>
                  <a:close/>
                  <a:moveTo>
                    <a:pt x="256" y="2"/>
                  </a:moveTo>
                  <a:lnTo>
                    <a:pt x="530" y="247"/>
                  </a:lnTo>
                  <a:lnTo>
                    <a:pt x="521" y="258"/>
                  </a:lnTo>
                  <a:lnTo>
                    <a:pt x="247" y="12"/>
                  </a:lnTo>
                  <a:lnTo>
                    <a:pt x="256" y="2"/>
                  </a:lnTo>
                  <a:close/>
                  <a:moveTo>
                    <a:pt x="530" y="247"/>
                  </a:moveTo>
                  <a:lnTo>
                    <a:pt x="534" y="251"/>
                  </a:lnTo>
                  <a:lnTo>
                    <a:pt x="536" y="255"/>
                  </a:lnTo>
                  <a:lnTo>
                    <a:pt x="537" y="256"/>
                  </a:lnTo>
                  <a:lnTo>
                    <a:pt x="537" y="259"/>
                  </a:lnTo>
                  <a:lnTo>
                    <a:pt x="536" y="260"/>
                  </a:lnTo>
                  <a:lnTo>
                    <a:pt x="535" y="261"/>
                  </a:lnTo>
                  <a:lnTo>
                    <a:pt x="534" y="264"/>
                  </a:lnTo>
                  <a:lnTo>
                    <a:pt x="532" y="264"/>
                  </a:lnTo>
                  <a:lnTo>
                    <a:pt x="530" y="264"/>
                  </a:lnTo>
                  <a:lnTo>
                    <a:pt x="528" y="264"/>
                  </a:lnTo>
                  <a:lnTo>
                    <a:pt x="525" y="261"/>
                  </a:lnTo>
                  <a:lnTo>
                    <a:pt x="521" y="258"/>
                  </a:lnTo>
                  <a:lnTo>
                    <a:pt x="530" y="24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3" name="Rectangle 535"/>
            <p:cNvSpPr>
              <a:spLocks noChangeArrowheads="1"/>
            </p:cNvSpPr>
            <p:nvPr/>
          </p:nvSpPr>
          <p:spPr bwMode="auto">
            <a:xfrm>
              <a:off x="5355" y="1863"/>
              <a:ext cx="98" cy="35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4" name="Freeform 536"/>
            <p:cNvSpPr>
              <a:spLocks noEditPoints="1"/>
            </p:cNvSpPr>
            <p:nvPr/>
          </p:nvSpPr>
          <p:spPr bwMode="auto">
            <a:xfrm>
              <a:off x="5355" y="1862"/>
              <a:ext cx="99" cy="37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3" y="142"/>
                </a:cxn>
                <a:cxn ang="0">
                  <a:pos x="0" y="142"/>
                </a:cxn>
                <a:cxn ang="0">
                  <a:pos x="0" y="7"/>
                </a:cxn>
                <a:cxn ang="0">
                  <a:pos x="13" y="7"/>
                </a:cxn>
                <a:cxn ang="0">
                  <a:pos x="6" y="148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42"/>
                </a:cxn>
                <a:cxn ang="0">
                  <a:pos x="6" y="148"/>
                </a:cxn>
                <a:cxn ang="0">
                  <a:pos x="6" y="135"/>
                </a:cxn>
                <a:cxn ang="0">
                  <a:pos x="391" y="135"/>
                </a:cxn>
                <a:cxn ang="0">
                  <a:pos x="391" y="148"/>
                </a:cxn>
                <a:cxn ang="0">
                  <a:pos x="6" y="148"/>
                </a:cxn>
                <a:cxn ang="0">
                  <a:pos x="6" y="135"/>
                </a:cxn>
                <a:cxn ang="0">
                  <a:pos x="397" y="142"/>
                </a:cxn>
                <a:cxn ang="0">
                  <a:pos x="397" y="148"/>
                </a:cxn>
                <a:cxn ang="0">
                  <a:pos x="391" y="148"/>
                </a:cxn>
                <a:cxn ang="0">
                  <a:pos x="391" y="142"/>
                </a:cxn>
                <a:cxn ang="0">
                  <a:pos x="397" y="142"/>
                </a:cxn>
                <a:cxn ang="0">
                  <a:pos x="383" y="142"/>
                </a:cxn>
                <a:cxn ang="0">
                  <a:pos x="383" y="7"/>
                </a:cxn>
                <a:cxn ang="0">
                  <a:pos x="397" y="7"/>
                </a:cxn>
                <a:cxn ang="0">
                  <a:pos x="397" y="142"/>
                </a:cxn>
                <a:cxn ang="0">
                  <a:pos x="383" y="142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7"/>
                </a:cxn>
                <a:cxn ang="0">
                  <a:pos x="391" y="7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</a:cxnLst>
              <a:rect l="0" t="0" r="r" b="b"/>
              <a:pathLst>
                <a:path w="397" h="148">
                  <a:moveTo>
                    <a:pt x="13" y="7"/>
                  </a:moveTo>
                  <a:lnTo>
                    <a:pt x="13" y="142"/>
                  </a:lnTo>
                  <a:lnTo>
                    <a:pt x="0" y="142"/>
                  </a:lnTo>
                  <a:lnTo>
                    <a:pt x="0" y="7"/>
                  </a:lnTo>
                  <a:lnTo>
                    <a:pt x="13" y="7"/>
                  </a:lnTo>
                  <a:close/>
                  <a:moveTo>
                    <a:pt x="6" y="148"/>
                  </a:moveTo>
                  <a:lnTo>
                    <a:pt x="0" y="148"/>
                  </a:lnTo>
                  <a:lnTo>
                    <a:pt x="0" y="142"/>
                  </a:lnTo>
                  <a:lnTo>
                    <a:pt x="6" y="142"/>
                  </a:lnTo>
                  <a:lnTo>
                    <a:pt x="6" y="148"/>
                  </a:lnTo>
                  <a:close/>
                  <a:moveTo>
                    <a:pt x="6" y="135"/>
                  </a:moveTo>
                  <a:lnTo>
                    <a:pt x="391" y="135"/>
                  </a:lnTo>
                  <a:lnTo>
                    <a:pt x="391" y="148"/>
                  </a:lnTo>
                  <a:lnTo>
                    <a:pt x="6" y="148"/>
                  </a:lnTo>
                  <a:lnTo>
                    <a:pt x="6" y="135"/>
                  </a:lnTo>
                  <a:close/>
                  <a:moveTo>
                    <a:pt x="397" y="142"/>
                  </a:moveTo>
                  <a:lnTo>
                    <a:pt x="397" y="148"/>
                  </a:lnTo>
                  <a:lnTo>
                    <a:pt x="391" y="148"/>
                  </a:lnTo>
                  <a:lnTo>
                    <a:pt x="391" y="142"/>
                  </a:lnTo>
                  <a:lnTo>
                    <a:pt x="397" y="142"/>
                  </a:lnTo>
                  <a:close/>
                  <a:moveTo>
                    <a:pt x="383" y="142"/>
                  </a:moveTo>
                  <a:lnTo>
                    <a:pt x="383" y="7"/>
                  </a:lnTo>
                  <a:lnTo>
                    <a:pt x="397" y="7"/>
                  </a:lnTo>
                  <a:lnTo>
                    <a:pt x="397" y="142"/>
                  </a:lnTo>
                  <a:lnTo>
                    <a:pt x="383" y="142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7"/>
                  </a:lnTo>
                  <a:lnTo>
                    <a:pt x="391" y="7"/>
                  </a:lnTo>
                  <a:lnTo>
                    <a:pt x="391" y="0"/>
                  </a:lnTo>
                  <a:close/>
                  <a:moveTo>
                    <a:pt x="391" y="13"/>
                  </a:moveTo>
                  <a:lnTo>
                    <a:pt x="6" y="13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3"/>
                  </a:lnTo>
                  <a:close/>
                  <a:moveTo>
                    <a:pt x="0" y="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5" name="Rectangle 537"/>
            <p:cNvSpPr>
              <a:spLocks noChangeArrowheads="1"/>
            </p:cNvSpPr>
            <p:nvPr/>
          </p:nvSpPr>
          <p:spPr bwMode="auto">
            <a:xfrm>
              <a:off x="5355" y="1916"/>
              <a:ext cx="98" cy="26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6" name="Freeform 538"/>
            <p:cNvSpPr>
              <a:spLocks noEditPoints="1"/>
            </p:cNvSpPr>
            <p:nvPr/>
          </p:nvSpPr>
          <p:spPr bwMode="auto">
            <a:xfrm>
              <a:off x="5355" y="1915"/>
              <a:ext cx="99" cy="2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105"/>
                </a:cxn>
                <a:cxn ang="0">
                  <a:pos x="0" y="105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6" y="111"/>
                </a:cxn>
                <a:cxn ang="0">
                  <a:pos x="0" y="111"/>
                </a:cxn>
                <a:cxn ang="0">
                  <a:pos x="0" y="105"/>
                </a:cxn>
                <a:cxn ang="0">
                  <a:pos x="6" y="105"/>
                </a:cxn>
                <a:cxn ang="0">
                  <a:pos x="6" y="111"/>
                </a:cxn>
                <a:cxn ang="0">
                  <a:pos x="6" y="99"/>
                </a:cxn>
                <a:cxn ang="0">
                  <a:pos x="391" y="99"/>
                </a:cxn>
                <a:cxn ang="0">
                  <a:pos x="391" y="111"/>
                </a:cxn>
                <a:cxn ang="0">
                  <a:pos x="6" y="111"/>
                </a:cxn>
                <a:cxn ang="0">
                  <a:pos x="6" y="99"/>
                </a:cxn>
                <a:cxn ang="0">
                  <a:pos x="397" y="105"/>
                </a:cxn>
                <a:cxn ang="0">
                  <a:pos x="397" y="111"/>
                </a:cxn>
                <a:cxn ang="0">
                  <a:pos x="391" y="111"/>
                </a:cxn>
                <a:cxn ang="0">
                  <a:pos x="391" y="105"/>
                </a:cxn>
                <a:cxn ang="0">
                  <a:pos x="397" y="105"/>
                </a:cxn>
                <a:cxn ang="0">
                  <a:pos x="383" y="105"/>
                </a:cxn>
                <a:cxn ang="0">
                  <a:pos x="383" y="6"/>
                </a:cxn>
                <a:cxn ang="0">
                  <a:pos x="397" y="6"/>
                </a:cxn>
                <a:cxn ang="0">
                  <a:pos x="397" y="105"/>
                </a:cxn>
                <a:cxn ang="0">
                  <a:pos x="383" y="105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6"/>
                </a:cxn>
                <a:cxn ang="0">
                  <a:pos x="391" y="6"/>
                </a:cxn>
                <a:cxn ang="0">
                  <a:pos x="391" y="0"/>
                </a:cxn>
                <a:cxn ang="0">
                  <a:pos x="391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397" h="111">
                  <a:moveTo>
                    <a:pt x="13" y="6"/>
                  </a:moveTo>
                  <a:lnTo>
                    <a:pt x="13" y="105"/>
                  </a:lnTo>
                  <a:lnTo>
                    <a:pt x="0" y="105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6" y="111"/>
                  </a:moveTo>
                  <a:lnTo>
                    <a:pt x="0" y="111"/>
                  </a:lnTo>
                  <a:lnTo>
                    <a:pt x="0" y="105"/>
                  </a:lnTo>
                  <a:lnTo>
                    <a:pt x="6" y="105"/>
                  </a:lnTo>
                  <a:lnTo>
                    <a:pt x="6" y="111"/>
                  </a:lnTo>
                  <a:close/>
                  <a:moveTo>
                    <a:pt x="6" y="99"/>
                  </a:moveTo>
                  <a:lnTo>
                    <a:pt x="391" y="99"/>
                  </a:lnTo>
                  <a:lnTo>
                    <a:pt x="391" y="111"/>
                  </a:lnTo>
                  <a:lnTo>
                    <a:pt x="6" y="111"/>
                  </a:lnTo>
                  <a:lnTo>
                    <a:pt x="6" y="99"/>
                  </a:lnTo>
                  <a:close/>
                  <a:moveTo>
                    <a:pt x="397" y="105"/>
                  </a:moveTo>
                  <a:lnTo>
                    <a:pt x="397" y="111"/>
                  </a:lnTo>
                  <a:lnTo>
                    <a:pt x="391" y="111"/>
                  </a:lnTo>
                  <a:lnTo>
                    <a:pt x="391" y="105"/>
                  </a:lnTo>
                  <a:lnTo>
                    <a:pt x="397" y="105"/>
                  </a:lnTo>
                  <a:close/>
                  <a:moveTo>
                    <a:pt x="383" y="105"/>
                  </a:moveTo>
                  <a:lnTo>
                    <a:pt x="383" y="6"/>
                  </a:lnTo>
                  <a:lnTo>
                    <a:pt x="397" y="6"/>
                  </a:lnTo>
                  <a:lnTo>
                    <a:pt x="397" y="105"/>
                  </a:lnTo>
                  <a:lnTo>
                    <a:pt x="383" y="105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6"/>
                  </a:lnTo>
                  <a:lnTo>
                    <a:pt x="391" y="6"/>
                  </a:lnTo>
                  <a:lnTo>
                    <a:pt x="391" y="0"/>
                  </a:lnTo>
                  <a:close/>
                  <a:moveTo>
                    <a:pt x="391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7" name="Rectangle 539"/>
            <p:cNvSpPr>
              <a:spLocks noChangeArrowheads="1"/>
            </p:cNvSpPr>
            <p:nvPr/>
          </p:nvSpPr>
          <p:spPr bwMode="auto">
            <a:xfrm>
              <a:off x="5355" y="1820"/>
              <a:ext cx="98" cy="25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8" name="Freeform 540"/>
            <p:cNvSpPr>
              <a:spLocks noEditPoints="1"/>
            </p:cNvSpPr>
            <p:nvPr/>
          </p:nvSpPr>
          <p:spPr bwMode="auto">
            <a:xfrm>
              <a:off x="5355" y="1819"/>
              <a:ext cx="99" cy="27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103"/>
                </a:cxn>
                <a:cxn ang="0">
                  <a:pos x="0" y="103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6" y="109"/>
                </a:cxn>
                <a:cxn ang="0">
                  <a:pos x="0" y="109"/>
                </a:cxn>
                <a:cxn ang="0">
                  <a:pos x="0" y="103"/>
                </a:cxn>
                <a:cxn ang="0">
                  <a:pos x="6" y="103"/>
                </a:cxn>
                <a:cxn ang="0">
                  <a:pos x="6" y="109"/>
                </a:cxn>
                <a:cxn ang="0">
                  <a:pos x="6" y="95"/>
                </a:cxn>
                <a:cxn ang="0">
                  <a:pos x="391" y="95"/>
                </a:cxn>
                <a:cxn ang="0">
                  <a:pos x="391" y="109"/>
                </a:cxn>
                <a:cxn ang="0">
                  <a:pos x="6" y="109"/>
                </a:cxn>
                <a:cxn ang="0">
                  <a:pos x="6" y="95"/>
                </a:cxn>
                <a:cxn ang="0">
                  <a:pos x="397" y="103"/>
                </a:cxn>
                <a:cxn ang="0">
                  <a:pos x="397" y="109"/>
                </a:cxn>
                <a:cxn ang="0">
                  <a:pos x="391" y="109"/>
                </a:cxn>
                <a:cxn ang="0">
                  <a:pos x="391" y="103"/>
                </a:cxn>
                <a:cxn ang="0">
                  <a:pos x="397" y="103"/>
                </a:cxn>
                <a:cxn ang="0">
                  <a:pos x="383" y="103"/>
                </a:cxn>
                <a:cxn ang="0">
                  <a:pos x="383" y="6"/>
                </a:cxn>
                <a:cxn ang="0">
                  <a:pos x="397" y="6"/>
                </a:cxn>
                <a:cxn ang="0">
                  <a:pos x="397" y="103"/>
                </a:cxn>
                <a:cxn ang="0">
                  <a:pos x="383" y="103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6"/>
                </a:cxn>
                <a:cxn ang="0">
                  <a:pos x="391" y="6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397" h="109">
                  <a:moveTo>
                    <a:pt x="13" y="6"/>
                  </a:moveTo>
                  <a:lnTo>
                    <a:pt x="13" y="103"/>
                  </a:lnTo>
                  <a:lnTo>
                    <a:pt x="0" y="103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6" y="109"/>
                  </a:moveTo>
                  <a:lnTo>
                    <a:pt x="0" y="109"/>
                  </a:lnTo>
                  <a:lnTo>
                    <a:pt x="0" y="103"/>
                  </a:lnTo>
                  <a:lnTo>
                    <a:pt x="6" y="103"/>
                  </a:lnTo>
                  <a:lnTo>
                    <a:pt x="6" y="109"/>
                  </a:lnTo>
                  <a:close/>
                  <a:moveTo>
                    <a:pt x="6" y="95"/>
                  </a:moveTo>
                  <a:lnTo>
                    <a:pt x="391" y="95"/>
                  </a:lnTo>
                  <a:lnTo>
                    <a:pt x="391" y="109"/>
                  </a:lnTo>
                  <a:lnTo>
                    <a:pt x="6" y="109"/>
                  </a:lnTo>
                  <a:lnTo>
                    <a:pt x="6" y="95"/>
                  </a:lnTo>
                  <a:close/>
                  <a:moveTo>
                    <a:pt x="397" y="103"/>
                  </a:moveTo>
                  <a:lnTo>
                    <a:pt x="397" y="109"/>
                  </a:lnTo>
                  <a:lnTo>
                    <a:pt x="391" y="109"/>
                  </a:lnTo>
                  <a:lnTo>
                    <a:pt x="391" y="103"/>
                  </a:lnTo>
                  <a:lnTo>
                    <a:pt x="397" y="103"/>
                  </a:lnTo>
                  <a:close/>
                  <a:moveTo>
                    <a:pt x="383" y="103"/>
                  </a:moveTo>
                  <a:lnTo>
                    <a:pt x="383" y="6"/>
                  </a:lnTo>
                  <a:lnTo>
                    <a:pt x="397" y="6"/>
                  </a:lnTo>
                  <a:lnTo>
                    <a:pt x="397" y="103"/>
                  </a:lnTo>
                  <a:lnTo>
                    <a:pt x="383" y="103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6"/>
                  </a:lnTo>
                  <a:lnTo>
                    <a:pt x="391" y="6"/>
                  </a:lnTo>
                  <a:lnTo>
                    <a:pt x="391" y="0"/>
                  </a:lnTo>
                  <a:close/>
                  <a:moveTo>
                    <a:pt x="391" y="13"/>
                  </a:moveTo>
                  <a:lnTo>
                    <a:pt x="6" y="13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3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9" name="Freeform 541"/>
            <p:cNvSpPr>
              <a:spLocks/>
            </p:cNvSpPr>
            <p:nvPr/>
          </p:nvSpPr>
          <p:spPr bwMode="auto">
            <a:xfrm>
              <a:off x="3981" y="1289"/>
              <a:ext cx="489" cy="444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860" y="0"/>
                </a:cxn>
                <a:cxn ang="0">
                  <a:pos x="1246" y="352"/>
                </a:cxn>
                <a:cxn ang="0">
                  <a:pos x="1079" y="628"/>
                </a:cxn>
                <a:cxn ang="0">
                  <a:pos x="1265" y="801"/>
                </a:cxn>
                <a:cxn ang="0">
                  <a:pos x="1570" y="645"/>
                </a:cxn>
                <a:cxn ang="0">
                  <a:pos x="1958" y="999"/>
                </a:cxn>
                <a:cxn ang="0">
                  <a:pos x="1101" y="1775"/>
                </a:cxn>
                <a:cxn ang="0">
                  <a:pos x="713" y="1423"/>
                </a:cxn>
                <a:cxn ang="0">
                  <a:pos x="882" y="1147"/>
                </a:cxn>
                <a:cxn ang="0">
                  <a:pos x="693" y="978"/>
                </a:cxn>
                <a:cxn ang="0">
                  <a:pos x="389" y="1134"/>
                </a:cxn>
                <a:cxn ang="0">
                  <a:pos x="0" y="776"/>
                </a:cxn>
              </a:cxnLst>
              <a:rect l="0" t="0" r="r" b="b"/>
              <a:pathLst>
                <a:path w="1958" h="1775">
                  <a:moveTo>
                    <a:pt x="0" y="776"/>
                  </a:moveTo>
                  <a:lnTo>
                    <a:pt x="860" y="0"/>
                  </a:lnTo>
                  <a:lnTo>
                    <a:pt x="1246" y="352"/>
                  </a:lnTo>
                  <a:lnTo>
                    <a:pt x="1079" y="628"/>
                  </a:lnTo>
                  <a:lnTo>
                    <a:pt x="1265" y="801"/>
                  </a:lnTo>
                  <a:lnTo>
                    <a:pt x="1570" y="645"/>
                  </a:lnTo>
                  <a:lnTo>
                    <a:pt x="1958" y="999"/>
                  </a:lnTo>
                  <a:lnTo>
                    <a:pt x="1101" y="1775"/>
                  </a:lnTo>
                  <a:lnTo>
                    <a:pt x="713" y="1423"/>
                  </a:lnTo>
                  <a:lnTo>
                    <a:pt x="882" y="1147"/>
                  </a:lnTo>
                  <a:lnTo>
                    <a:pt x="693" y="978"/>
                  </a:lnTo>
                  <a:lnTo>
                    <a:pt x="389" y="1134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ACBBD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0" name="Freeform 542"/>
            <p:cNvSpPr>
              <a:spLocks noEditPoints="1"/>
            </p:cNvSpPr>
            <p:nvPr/>
          </p:nvSpPr>
          <p:spPr bwMode="auto">
            <a:xfrm>
              <a:off x="3978" y="1287"/>
              <a:ext cx="495" cy="448"/>
            </a:xfrm>
            <a:custGeom>
              <a:avLst/>
              <a:gdLst/>
              <a:ahLst/>
              <a:cxnLst>
                <a:cxn ang="0">
                  <a:pos x="9" y="795"/>
                </a:cxn>
                <a:cxn ang="0">
                  <a:pos x="3" y="795"/>
                </a:cxn>
                <a:cxn ang="0">
                  <a:pos x="0" y="790"/>
                </a:cxn>
                <a:cxn ang="0">
                  <a:pos x="3" y="782"/>
                </a:cxn>
                <a:cxn ang="0">
                  <a:pos x="7" y="779"/>
                </a:cxn>
                <a:cxn ang="0">
                  <a:pos x="16" y="788"/>
                </a:cxn>
                <a:cxn ang="0">
                  <a:pos x="869" y="0"/>
                </a:cxn>
                <a:cxn ang="0">
                  <a:pos x="875" y="1"/>
                </a:cxn>
                <a:cxn ang="0">
                  <a:pos x="875" y="1"/>
                </a:cxn>
                <a:cxn ang="0">
                  <a:pos x="866" y="12"/>
                </a:cxn>
                <a:cxn ang="0">
                  <a:pos x="1265" y="356"/>
                </a:cxn>
                <a:cxn ang="0">
                  <a:pos x="1265" y="363"/>
                </a:cxn>
                <a:cxn ang="0">
                  <a:pos x="1265" y="363"/>
                </a:cxn>
                <a:cxn ang="0">
                  <a:pos x="1253" y="356"/>
                </a:cxn>
                <a:cxn ang="0">
                  <a:pos x="1087" y="639"/>
                </a:cxn>
                <a:cxn ang="0">
                  <a:pos x="1086" y="631"/>
                </a:cxn>
                <a:cxn ang="0">
                  <a:pos x="1096" y="630"/>
                </a:cxn>
                <a:cxn ang="0">
                  <a:pos x="1087" y="640"/>
                </a:cxn>
                <a:cxn ang="0">
                  <a:pos x="1276" y="810"/>
                </a:cxn>
                <a:cxn ang="0">
                  <a:pos x="1280" y="812"/>
                </a:cxn>
                <a:cxn ang="0">
                  <a:pos x="1585" y="658"/>
                </a:cxn>
                <a:cxn ang="0">
                  <a:pos x="1578" y="646"/>
                </a:cxn>
                <a:cxn ang="0">
                  <a:pos x="1582" y="652"/>
                </a:cxn>
                <a:cxn ang="0">
                  <a:pos x="1977" y="1001"/>
                </a:cxn>
                <a:cxn ang="0">
                  <a:pos x="1586" y="647"/>
                </a:cxn>
                <a:cxn ang="0">
                  <a:pos x="1979" y="1006"/>
                </a:cxn>
                <a:cxn ang="0">
                  <a:pos x="1972" y="1006"/>
                </a:cxn>
                <a:cxn ang="0">
                  <a:pos x="1119" y="1789"/>
                </a:cxn>
                <a:cxn ang="0">
                  <a:pos x="1977" y="1011"/>
                </a:cxn>
                <a:cxn ang="0">
                  <a:pos x="1115" y="1790"/>
                </a:cxn>
                <a:cxn ang="0">
                  <a:pos x="1115" y="1784"/>
                </a:cxn>
                <a:cxn ang="0">
                  <a:pos x="721" y="1435"/>
                </a:cxn>
                <a:cxn ang="0">
                  <a:pos x="1110" y="1789"/>
                </a:cxn>
                <a:cxn ang="0">
                  <a:pos x="718" y="1430"/>
                </a:cxn>
                <a:cxn ang="0">
                  <a:pos x="725" y="1430"/>
                </a:cxn>
                <a:cxn ang="0">
                  <a:pos x="887" y="1151"/>
                </a:cxn>
                <a:cxn ang="0">
                  <a:pos x="719" y="1426"/>
                </a:cxn>
                <a:cxn ang="0">
                  <a:pos x="897" y="1155"/>
                </a:cxn>
                <a:cxn ang="0">
                  <a:pos x="893" y="1155"/>
                </a:cxn>
                <a:cxn ang="0">
                  <a:pos x="701" y="990"/>
                </a:cxn>
                <a:cxn ang="0">
                  <a:pos x="888" y="1160"/>
                </a:cxn>
                <a:cxn ang="0">
                  <a:pos x="712" y="980"/>
                </a:cxn>
                <a:cxn ang="0">
                  <a:pos x="709" y="992"/>
                </a:cxn>
                <a:cxn ang="0">
                  <a:pos x="704" y="979"/>
                </a:cxn>
                <a:cxn ang="0">
                  <a:pos x="401" y="1145"/>
                </a:cxn>
                <a:cxn ang="0">
                  <a:pos x="405" y="1145"/>
                </a:cxn>
                <a:cxn ang="0">
                  <a:pos x="16" y="779"/>
                </a:cxn>
                <a:cxn ang="0">
                  <a:pos x="7" y="788"/>
                </a:cxn>
                <a:cxn ang="0">
                  <a:pos x="0" y="781"/>
                </a:cxn>
                <a:cxn ang="0">
                  <a:pos x="2" y="774"/>
                </a:cxn>
                <a:cxn ang="0">
                  <a:pos x="7" y="773"/>
                </a:cxn>
                <a:cxn ang="0">
                  <a:pos x="16" y="779"/>
                </a:cxn>
              </a:cxnLst>
              <a:rect l="0" t="0" r="r" b="b"/>
              <a:pathLst>
                <a:path w="1979" h="1790">
                  <a:moveTo>
                    <a:pt x="16" y="788"/>
                  </a:moveTo>
                  <a:lnTo>
                    <a:pt x="12" y="792"/>
                  </a:lnTo>
                  <a:lnTo>
                    <a:pt x="9" y="795"/>
                  </a:lnTo>
                  <a:lnTo>
                    <a:pt x="7" y="795"/>
                  </a:lnTo>
                  <a:lnTo>
                    <a:pt x="5" y="795"/>
                  </a:lnTo>
                  <a:lnTo>
                    <a:pt x="3" y="795"/>
                  </a:lnTo>
                  <a:lnTo>
                    <a:pt x="2" y="794"/>
                  </a:lnTo>
                  <a:lnTo>
                    <a:pt x="1" y="791"/>
                  </a:lnTo>
                  <a:lnTo>
                    <a:pt x="0" y="790"/>
                  </a:lnTo>
                  <a:lnTo>
                    <a:pt x="0" y="787"/>
                  </a:lnTo>
                  <a:lnTo>
                    <a:pt x="1" y="786"/>
                  </a:lnTo>
                  <a:lnTo>
                    <a:pt x="3" y="782"/>
                  </a:lnTo>
                  <a:lnTo>
                    <a:pt x="7" y="779"/>
                  </a:lnTo>
                  <a:lnTo>
                    <a:pt x="16" y="788"/>
                  </a:lnTo>
                  <a:close/>
                  <a:moveTo>
                    <a:pt x="7" y="779"/>
                  </a:moveTo>
                  <a:lnTo>
                    <a:pt x="866" y="1"/>
                  </a:lnTo>
                  <a:lnTo>
                    <a:pt x="875" y="12"/>
                  </a:lnTo>
                  <a:lnTo>
                    <a:pt x="16" y="788"/>
                  </a:lnTo>
                  <a:lnTo>
                    <a:pt x="7" y="779"/>
                  </a:lnTo>
                  <a:close/>
                  <a:moveTo>
                    <a:pt x="866" y="1"/>
                  </a:moveTo>
                  <a:lnTo>
                    <a:pt x="869" y="0"/>
                  </a:lnTo>
                  <a:lnTo>
                    <a:pt x="871" y="0"/>
                  </a:lnTo>
                  <a:lnTo>
                    <a:pt x="874" y="0"/>
                  </a:lnTo>
                  <a:lnTo>
                    <a:pt x="875" y="1"/>
                  </a:lnTo>
                  <a:lnTo>
                    <a:pt x="871" y="7"/>
                  </a:lnTo>
                  <a:lnTo>
                    <a:pt x="866" y="1"/>
                  </a:lnTo>
                  <a:close/>
                  <a:moveTo>
                    <a:pt x="875" y="1"/>
                  </a:moveTo>
                  <a:lnTo>
                    <a:pt x="1263" y="355"/>
                  </a:lnTo>
                  <a:lnTo>
                    <a:pt x="1254" y="364"/>
                  </a:lnTo>
                  <a:lnTo>
                    <a:pt x="866" y="12"/>
                  </a:lnTo>
                  <a:lnTo>
                    <a:pt x="875" y="1"/>
                  </a:lnTo>
                  <a:close/>
                  <a:moveTo>
                    <a:pt x="1263" y="355"/>
                  </a:moveTo>
                  <a:lnTo>
                    <a:pt x="1265" y="356"/>
                  </a:lnTo>
                  <a:lnTo>
                    <a:pt x="1266" y="359"/>
                  </a:lnTo>
                  <a:lnTo>
                    <a:pt x="1266" y="361"/>
                  </a:lnTo>
                  <a:lnTo>
                    <a:pt x="1265" y="363"/>
                  </a:lnTo>
                  <a:lnTo>
                    <a:pt x="1259" y="360"/>
                  </a:lnTo>
                  <a:lnTo>
                    <a:pt x="1263" y="355"/>
                  </a:lnTo>
                  <a:close/>
                  <a:moveTo>
                    <a:pt x="1265" y="363"/>
                  </a:moveTo>
                  <a:lnTo>
                    <a:pt x="1097" y="639"/>
                  </a:lnTo>
                  <a:lnTo>
                    <a:pt x="1086" y="631"/>
                  </a:lnTo>
                  <a:lnTo>
                    <a:pt x="1253" y="356"/>
                  </a:lnTo>
                  <a:lnTo>
                    <a:pt x="1265" y="363"/>
                  </a:lnTo>
                  <a:close/>
                  <a:moveTo>
                    <a:pt x="1087" y="640"/>
                  </a:moveTo>
                  <a:lnTo>
                    <a:pt x="1087" y="639"/>
                  </a:lnTo>
                  <a:lnTo>
                    <a:pt x="1087" y="637"/>
                  </a:lnTo>
                  <a:lnTo>
                    <a:pt x="1087" y="633"/>
                  </a:lnTo>
                  <a:lnTo>
                    <a:pt x="1086" y="631"/>
                  </a:lnTo>
                  <a:lnTo>
                    <a:pt x="1091" y="635"/>
                  </a:lnTo>
                  <a:lnTo>
                    <a:pt x="1087" y="640"/>
                  </a:lnTo>
                  <a:close/>
                  <a:moveTo>
                    <a:pt x="1096" y="630"/>
                  </a:moveTo>
                  <a:lnTo>
                    <a:pt x="1283" y="800"/>
                  </a:lnTo>
                  <a:lnTo>
                    <a:pt x="1272" y="810"/>
                  </a:lnTo>
                  <a:lnTo>
                    <a:pt x="1087" y="640"/>
                  </a:lnTo>
                  <a:lnTo>
                    <a:pt x="1096" y="630"/>
                  </a:lnTo>
                  <a:close/>
                  <a:moveTo>
                    <a:pt x="1280" y="812"/>
                  </a:moveTo>
                  <a:lnTo>
                    <a:pt x="1276" y="810"/>
                  </a:lnTo>
                  <a:lnTo>
                    <a:pt x="1272" y="810"/>
                  </a:lnTo>
                  <a:lnTo>
                    <a:pt x="1277" y="805"/>
                  </a:lnTo>
                  <a:lnTo>
                    <a:pt x="1280" y="812"/>
                  </a:lnTo>
                  <a:close/>
                  <a:moveTo>
                    <a:pt x="1275" y="800"/>
                  </a:moveTo>
                  <a:lnTo>
                    <a:pt x="1578" y="646"/>
                  </a:lnTo>
                  <a:lnTo>
                    <a:pt x="1585" y="658"/>
                  </a:lnTo>
                  <a:lnTo>
                    <a:pt x="1280" y="812"/>
                  </a:lnTo>
                  <a:lnTo>
                    <a:pt x="1275" y="800"/>
                  </a:lnTo>
                  <a:close/>
                  <a:moveTo>
                    <a:pt x="1578" y="646"/>
                  </a:moveTo>
                  <a:lnTo>
                    <a:pt x="1583" y="646"/>
                  </a:lnTo>
                  <a:lnTo>
                    <a:pt x="1586" y="647"/>
                  </a:lnTo>
                  <a:lnTo>
                    <a:pt x="1582" y="652"/>
                  </a:lnTo>
                  <a:lnTo>
                    <a:pt x="1578" y="646"/>
                  </a:lnTo>
                  <a:close/>
                  <a:moveTo>
                    <a:pt x="1586" y="647"/>
                  </a:moveTo>
                  <a:lnTo>
                    <a:pt x="1977" y="1001"/>
                  </a:lnTo>
                  <a:lnTo>
                    <a:pt x="1968" y="1011"/>
                  </a:lnTo>
                  <a:lnTo>
                    <a:pt x="1577" y="657"/>
                  </a:lnTo>
                  <a:lnTo>
                    <a:pt x="1586" y="647"/>
                  </a:lnTo>
                  <a:close/>
                  <a:moveTo>
                    <a:pt x="1977" y="1001"/>
                  </a:moveTo>
                  <a:lnTo>
                    <a:pt x="1978" y="1002"/>
                  </a:lnTo>
                  <a:lnTo>
                    <a:pt x="1979" y="1006"/>
                  </a:lnTo>
                  <a:lnTo>
                    <a:pt x="1978" y="1008"/>
                  </a:lnTo>
                  <a:lnTo>
                    <a:pt x="1977" y="1011"/>
                  </a:lnTo>
                  <a:lnTo>
                    <a:pt x="1972" y="1006"/>
                  </a:lnTo>
                  <a:lnTo>
                    <a:pt x="1977" y="1001"/>
                  </a:lnTo>
                  <a:close/>
                  <a:moveTo>
                    <a:pt x="1977" y="1011"/>
                  </a:moveTo>
                  <a:lnTo>
                    <a:pt x="1119" y="1789"/>
                  </a:lnTo>
                  <a:lnTo>
                    <a:pt x="1110" y="1779"/>
                  </a:lnTo>
                  <a:lnTo>
                    <a:pt x="1968" y="1001"/>
                  </a:lnTo>
                  <a:lnTo>
                    <a:pt x="1977" y="1011"/>
                  </a:lnTo>
                  <a:close/>
                  <a:moveTo>
                    <a:pt x="1119" y="1789"/>
                  </a:moveTo>
                  <a:lnTo>
                    <a:pt x="1118" y="1790"/>
                  </a:lnTo>
                  <a:lnTo>
                    <a:pt x="1115" y="1790"/>
                  </a:lnTo>
                  <a:lnTo>
                    <a:pt x="1113" y="1790"/>
                  </a:lnTo>
                  <a:lnTo>
                    <a:pt x="1110" y="1789"/>
                  </a:lnTo>
                  <a:lnTo>
                    <a:pt x="1115" y="1784"/>
                  </a:lnTo>
                  <a:lnTo>
                    <a:pt x="1119" y="1789"/>
                  </a:lnTo>
                  <a:close/>
                  <a:moveTo>
                    <a:pt x="1110" y="1789"/>
                  </a:moveTo>
                  <a:lnTo>
                    <a:pt x="721" y="1435"/>
                  </a:lnTo>
                  <a:lnTo>
                    <a:pt x="730" y="1425"/>
                  </a:lnTo>
                  <a:lnTo>
                    <a:pt x="1119" y="1779"/>
                  </a:lnTo>
                  <a:lnTo>
                    <a:pt x="1110" y="1789"/>
                  </a:lnTo>
                  <a:close/>
                  <a:moveTo>
                    <a:pt x="721" y="1435"/>
                  </a:moveTo>
                  <a:lnTo>
                    <a:pt x="719" y="1433"/>
                  </a:lnTo>
                  <a:lnTo>
                    <a:pt x="718" y="1430"/>
                  </a:lnTo>
                  <a:lnTo>
                    <a:pt x="718" y="1429"/>
                  </a:lnTo>
                  <a:lnTo>
                    <a:pt x="719" y="1426"/>
                  </a:lnTo>
                  <a:lnTo>
                    <a:pt x="725" y="1430"/>
                  </a:lnTo>
                  <a:lnTo>
                    <a:pt x="721" y="1435"/>
                  </a:lnTo>
                  <a:close/>
                  <a:moveTo>
                    <a:pt x="719" y="1426"/>
                  </a:moveTo>
                  <a:lnTo>
                    <a:pt x="887" y="1151"/>
                  </a:lnTo>
                  <a:lnTo>
                    <a:pt x="898" y="1159"/>
                  </a:lnTo>
                  <a:lnTo>
                    <a:pt x="731" y="1434"/>
                  </a:lnTo>
                  <a:lnTo>
                    <a:pt x="719" y="1426"/>
                  </a:lnTo>
                  <a:close/>
                  <a:moveTo>
                    <a:pt x="897" y="1150"/>
                  </a:moveTo>
                  <a:lnTo>
                    <a:pt x="897" y="1151"/>
                  </a:lnTo>
                  <a:lnTo>
                    <a:pt x="897" y="1155"/>
                  </a:lnTo>
                  <a:lnTo>
                    <a:pt x="897" y="1157"/>
                  </a:lnTo>
                  <a:lnTo>
                    <a:pt x="898" y="1159"/>
                  </a:lnTo>
                  <a:lnTo>
                    <a:pt x="893" y="1155"/>
                  </a:lnTo>
                  <a:lnTo>
                    <a:pt x="897" y="1150"/>
                  </a:lnTo>
                  <a:close/>
                  <a:moveTo>
                    <a:pt x="888" y="1160"/>
                  </a:moveTo>
                  <a:lnTo>
                    <a:pt x="701" y="990"/>
                  </a:lnTo>
                  <a:lnTo>
                    <a:pt x="712" y="980"/>
                  </a:lnTo>
                  <a:lnTo>
                    <a:pt x="897" y="1150"/>
                  </a:lnTo>
                  <a:lnTo>
                    <a:pt x="888" y="1160"/>
                  </a:lnTo>
                  <a:close/>
                  <a:moveTo>
                    <a:pt x="704" y="979"/>
                  </a:moveTo>
                  <a:lnTo>
                    <a:pt x="707" y="981"/>
                  </a:lnTo>
                  <a:lnTo>
                    <a:pt x="712" y="980"/>
                  </a:lnTo>
                  <a:lnTo>
                    <a:pt x="707" y="985"/>
                  </a:lnTo>
                  <a:lnTo>
                    <a:pt x="704" y="979"/>
                  </a:lnTo>
                  <a:close/>
                  <a:moveTo>
                    <a:pt x="709" y="992"/>
                  </a:moveTo>
                  <a:lnTo>
                    <a:pt x="405" y="1145"/>
                  </a:lnTo>
                  <a:lnTo>
                    <a:pt x="399" y="1132"/>
                  </a:lnTo>
                  <a:lnTo>
                    <a:pt x="704" y="979"/>
                  </a:lnTo>
                  <a:lnTo>
                    <a:pt x="709" y="992"/>
                  </a:lnTo>
                  <a:close/>
                  <a:moveTo>
                    <a:pt x="405" y="1145"/>
                  </a:moveTo>
                  <a:lnTo>
                    <a:pt x="401" y="1145"/>
                  </a:lnTo>
                  <a:lnTo>
                    <a:pt x="397" y="1143"/>
                  </a:lnTo>
                  <a:lnTo>
                    <a:pt x="402" y="1138"/>
                  </a:lnTo>
                  <a:lnTo>
                    <a:pt x="405" y="1145"/>
                  </a:lnTo>
                  <a:close/>
                  <a:moveTo>
                    <a:pt x="397" y="1143"/>
                  </a:moveTo>
                  <a:lnTo>
                    <a:pt x="7" y="788"/>
                  </a:lnTo>
                  <a:lnTo>
                    <a:pt x="16" y="779"/>
                  </a:lnTo>
                  <a:lnTo>
                    <a:pt x="407" y="1133"/>
                  </a:lnTo>
                  <a:lnTo>
                    <a:pt x="397" y="1143"/>
                  </a:lnTo>
                  <a:close/>
                  <a:moveTo>
                    <a:pt x="7" y="788"/>
                  </a:moveTo>
                  <a:lnTo>
                    <a:pt x="3" y="786"/>
                  </a:lnTo>
                  <a:lnTo>
                    <a:pt x="1" y="782"/>
                  </a:lnTo>
                  <a:lnTo>
                    <a:pt x="0" y="781"/>
                  </a:lnTo>
                  <a:lnTo>
                    <a:pt x="0" y="778"/>
                  </a:lnTo>
                  <a:lnTo>
                    <a:pt x="1" y="777"/>
                  </a:lnTo>
                  <a:lnTo>
                    <a:pt x="2" y="774"/>
                  </a:lnTo>
                  <a:lnTo>
                    <a:pt x="3" y="773"/>
                  </a:lnTo>
                  <a:lnTo>
                    <a:pt x="5" y="773"/>
                  </a:lnTo>
                  <a:lnTo>
                    <a:pt x="7" y="773"/>
                  </a:lnTo>
                  <a:lnTo>
                    <a:pt x="9" y="773"/>
                  </a:lnTo>
                  <a:lnTo>
                    <a:pt x="12" y="776"/>
                  </a:lnTo>
                  <a:lnTo>
                    <a:pt x="16" y="779"/>
                  </a:lnTo>
                  <a:lnTo>
                    <a:pt x="7" y="78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1" name="Freeform 543"/>
            <p:cNvSpPr>
              <a:spLocks noEditPoints="1"/>
            </p:cNvSpPr>
            <p:nvPr/>
          </p:nvSpPr>
          <p:spPr bwMode="auto">
            <a:xfrm>
              <a:off x="4122" y="1418"/>
              <a:ext cx="107" cy="96"/>
            </a:xfrm>
            <a:custGeom>
              <a:avLst/>
              <a:gdLst/>
              <a:ahLst/>
              <a:cxnLst>
                <a:cxn ang="0">
                  <a:pos x="13" y="356"/>
                </a:cxn>
                <a:cxn ang="0">
                  <a:pos x="8" y="360"/>
                </a:cxn>
                <a:cxn ang="0">
                  <a:pos x="4" y="359"/>
                </a:cxn>
                <a:cxn ang="0">
                  <a:pos x="2" y="356"/>
                </a:cxn>
                <a:cxn ang="0">
                  <a:pos x="2" y="353"/>
                </a:cxn>
                <a:cxn ang="0">
                  <a:pos x="4" y="347"/>
                </a:cxn>
                <a:cxn ang="0">
                  <a:pos x="17" y="354"/>
                </a:cxn>
                <a:cxn ang="0">
                  <a:pos x="386" y="1"/>
                </a:cxn>
                <a:cxn ang="0">
                  <a:pos x="17" y="354"/>
                </a:cxn>
                <a:cxn ang="0">
                  <a:pos x="386" y="1"/>
                </a:cxn>
                <a:cxn ang="0">
                  <a:pos x="391" y="0"/>
                </a:cxn>
                <a:cxn ang="0">
                  <a:pos x="395" y="1"/>
                </a:cxn>
                <a:cxn ang="0">
                  <a:pos x="386" y="1"/>
                </a:cxn>
                <a:cxn ang="0">
                  <a:pos x="429" y="31"/>
                </a:cxn>
                <a:cxn ang="0">
                  <a:pos x="386" y="12"/>
                </a:cxn>
                <a:cxn ang="0">
                  <a:pos x="429" y="31"/>
                </a:cxn>
                <a:cxn ang="0">
                  <a:pos x="430" y="36"/>
                </a:cxn>
                <a:cxn ang="0">
                  <a:pos x="429" y="41"/>
                </a:cxn>
                <a:cxn ang="0">
                  <a:pos x="429" y="31"/>
                </a:cxn>
                <a:cxn ang="0">
                  <a:pos x="51" y="383"/>
                </a:cxn>
                <a:cxn ang="0">
                  <a:pos x="420" y="31"/>
                </a:cxn>
                <a:cxn ang="0">
                  <a:pos x="51" y="383"/>
                </a:cxn>
                <a:cxn ang="0">
                  <a:pos x="45" y="385"/>
                </a:cxn>
                <a:cxn ang="0">
                  <a:pos x="42" y="383"/>
                </a:cxn>
                <a:cxn ang="0">
                  <a:pos x="51" y="383"/>
                </a:cxn>
                <a:cxn ang="0">
                  <a:pos x="8" y="354"/>
                </a:cxn>
                <a:cxn ang="0">
                  <a:pos x="51" y="373"/>
                </a:cxn>
                <a:cxn ang="0">
                  <a:pos x="8" y="354"/>
                </a:cxn>
                <a:cxn ang="0">
                  <a:pos x="2" y="346"/>
                </a:cxn>
                <a:cxn ang="0">
                  <a:pos x="0" y="344"/>
                </a:cxn>
                <a:cxn ang="0">
                  <a:pos x="3" y="340"/>
                </a:cxn>
                <a:cxn ang="0">
                  <a:pos x="7" y="337"/>
                </a:cxn>
                <a:cxn ang="0">
                  <a:pos x="9" y="337"/>
                </a:cxn>
                <a:cxn ang="0">
                  <a:pos x="17" y="344"/>
                </a:cxn>
              </a:cxnLst>
              <a:rect l="0" t="0" r="r" b="b"/>
              <a:pathLst>
                <a:path w="430" h="385">
                  <a:moveTo>
                    <a:pt x="17" y="354"/>
                  </a:moveTo>
                  <a:lnTo>
                    <a:pt x="13" y="356"/>
                  </a:lnTo>
                  <a:lnTo>
                    <a:pt x="9" y="359"/>
                  </a:lnTo>
                  <a:lnTo>
                    <a:pt x="8" y="360"/>
                  </a:lnTo>
                  <a:lnTo>
                    <a:pt x="7" y="360"/>
                  </a:lnTo>
                  <a:lnTo>
                    <a:pt x="4" y="359"/>
                  </a:lnTo>
                  <a:lnTo>
                    <a:pt x="3" y="358"/>
                  </a:lnTo>
                  <a:lnTo>
                    <a:pt x="2" y="356"/>
                  </a:lnTo>
                  <a:lnTo>
                    <a:pt x="0" y="354"/>
                  </a:lnTo>
                  <a:lnTo>
                    <a:pt x="2" y="353"/>
                  </a:lnTo>
                  <a:lnTo>
                    <a:pt x="2" y="350"/>
                  </a:lnTo>
                  <a:lnTo>
                    <a:pt x="4" y="347"/>
                  </a:lnTo>
                  <a:lnTo>
                    <a:pt x="8" y="344"/>
                  </a:lnTo>
                  <a:lnTo>
                    <a:pt x="17" y="354"/>
                  </a:lnTo>
                  <a:close/>
                  <a:moveTo>
                    <a:pt x="8" y="344"/>
                  </a:moveTo>
                  <a:lnTo>
                    <a:pt x="386" y="1"/>
                  </a:lnTo>
                  <a:lnTo>
                    <a:pt x="395" y="12"/>
                  </a:lnTo>
                  <a:lnTo>
                    <a:pt x="17" y="354"/>
                  </a:lnTo>
                  <a:lnTo>
                    <a:pt x="8" y="344"/>
                  </a:lnTo>
                  <a:close/>
                  <a:moveTo>
                    <a:pt x="386" y="1"/>
                  </a:moveTo>
                  <a:lnTo>
                    <a:pt x="389" y="0"/>
                  </a:lnTo>
                  <a:lnTo>
                    <a:pt x="391" y="0"/>
                  </a:lnTo>
                  <a:lnTo>
                    <a:pt x="394" y="0"/>
                  </a:lnTo>
                  <a:lnTo>
                    <a:pt x="395" y="1"/>
                  </a:lnTo>
                  <a:lnTo>
                    <a:pt x="391" y="7"/>
                  </a:lnTo>
                  <a:lnTo>
                    <a:pt x="386" y="1"/>
                  </a:lnTo>
                  <a:close/>
                  <a:moveTo>
                    <a:pt x="395" y="1"/>
                  </a:moveTo>
                  <a:lnTo>
                    <a:pt x="429" y="31"/>
                  </a:lnTo>
                  <a:lnTo>
                    <a:pt x="420" y="41"/>
                  </a:lnTo>
                  <a:lnTo>
                    <a:pt x="386" y="12"/>
                  </a:lnTo>
                  <a:lnTo>
                    <a:pt x="395" y="1"/>
                  </a:lnTo>
                  <a:close/>
                  <a:moveTo>
                    <a:pt x="429" y="31"/>
                  </a:moveTo>
                  <a:lnTo>
                    <a:pt x="430" y="34"/>
                  </a:lnTo>
                  <a:lnTo>
                    <a:pt x="430" y="36"/>
                  </a:lnTo>
                  <a:lnTo>
                    <a:pt x="430" y="39"/>
                  </a:lnTo>
                  <a:lnTo>
                    <a:pt x="429" y="41"/>
                  </a:lnTo>
                  <a:lnTo>
                    <a:pt x="423" y="36"/>
                  </a:lnTo>
                  <a:lnTo>
                    <a:pt x="429" y="31"/>
                  </a:lnTo>
                  <a:close/>
                  <a:moveTo>
                    <a:pt x="429" y="41"/>
                  </a:moveTo>
                  <a:lnTo>
                    <a:pt x="51" y="383"/>
                  </a:lnTo>
                  <a:lnTo>
                    <a:pt x="42" y="373"/>
                  </a:lnTo>
                  <a:lnTo>
                    <a:pt x="420" y="31"/>
                  </a:lnTo>
                  <a:lnTo>
                    <a:pt x="429" y="41"/>
                  </a:lnTo>
                  <a:close/>
                  <a:moveTo>
                    <a:pt x="51" y="383"/>
                  </a:moveTo>
                  <a:lnTo>
                    <a:pt x="48" y="385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2" y="383"/>
                  </a:lnTo>
                  <a:lnTo>
                    <a:pt x="45" y="378"/>
                  </a:lnTo>
                  <a:lnTo>
                    <a:pt x="51" y="383"/>
                  </a:lnTo>
                  <a:close/>
                  <a:moveTo>
                    <a:pt x="42" y="383"/>
                  </a:moveTo>
                  <a:lnTo>
                    <a:pt x="8" y="354"/>
                  </a:lnTo>
                  <a:lnTo>
                    <a:pt x="17" y="344"/>
                  </a:lnTo>
                  <a:lnTo>
                    <a:pt x="51" y="373"/>
                  </a:lnTo>
                  <a:lnTo>
                    <a:pt x="42" y="383"/>
                  </a:lnTo>
                  <a:close/>
                  <a:moveTo>
                    <a:pt x="8" y="354"/>
                  </a:moveTo>
                  <a:lnTo>
                    <a:pt x="4" y="350"/>
                  </a:lnTo>
                  <a:lnTo>
                    <a:pt x="2" y="346"/>
                  </a:lnTo>
                  <a:lnTo>
                    <a:pt x="2" y="345"/>
                  </a:lnTo>
                  <a:lnTo>
                    <a:pt x="0" y="344"/>
                  </a:lnTo>
                  <a:lnTo>
                    <a:pt x="2" y="341"/>
                  </a:lnTo>
                  <a:lnTo>
                    <a:pt x="3" y="340"/>
                  </a:lnTo>
                  <a:lnTo>
                    <a:pt x="4" y="338"/>
                  </a:lnTo>
                  <a:lnTo>
                    <a:pt x="7" y="337"/>
                  </a:lnTo>
                  <a:lnTo>
                    <a:pt x="8" y="337"/>
                  </a:lnTo>
                  <a:lnTo>
                    <a:pt x="9" y="337"/>
                  </a:lnTo>
                  <a:lnTo>
                    <a:pt x="13" y="340"/>
                  </a:lnTo>
                  <a:lnTo>
                    <a:pt x="17" y="344"/>
                  </a:lnTo>
                  <a:lnTo>
                    <a:pt x="8" y="35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2" name="Freeform 544"/>
            <p:cNvSpPr>
              <a:spLocks noEditPoints="1"/>
            </p:cNvSpPr>
            <p:nvPr/>
          </p:nvSpPr>
          <p:spPr bwMode="auto">
            <a:xfrm>
              <a:off x="4222" y="1508"/>
              <a:ext cx="107" cy="96"/>
            </a:xfrm>
            <a:custGeom>
              <a:avLst/>
              <a:gdLst/>
              <a:ahLst/>
              <a:cxnLst>
                <a:cxn ang="0">
                  <a:pos x="12" y="356"/>
                </a:cxn>
                <a:cxn ang="0">
                  <a:pos x="7" y="360"/>
                </a:cxn>
                <a:cxn ang="0">
                  <a:pos x="3" y="359"/>
                </a:cxn>
                <a:cxn ang="0">
                  <a:pos x="1" y="356"/>
                </a:cxn>
                <a:cxn ang="0">
                  <a:pos x="0" y="353"/>
                </a:cxn>
                <a:cxn ang="0">
                  <a:pos x="3" y="347"/>
                </a:cxn>
                <a:cxn ang="0">
                  <a:pos x="16" y="354"/>
                </a:cxn>
                <a:cxn ang="0">
                  <a:pos x="383" y="2"/>
                </a:cxn>
                <a:cxn ang="0">
                  <a:pos x="16" y="354"/>
                </a:cxn>
                <a:cxn ang="0">
                  <a:pos x="383" y="2"/>
                </a:cxn>
                <a:cxn ang="0">
                  <a:pos x="388" y="0"/>
                </a:cxn>
                <a:cxn ang="0">
                  <a:pos x="393" y="2"/>
                </a:cxn>
                <a:cxn ang="0">
                  <a:pos x="383" y="2"/>
                </a:cxn>
                <a:cxn ang="0">
                  <a:pos x="425" y="31"/>
                </a:cxn>
                <a:cxn ang="0">
                  <a:pos x="383" y="12"/>
                </a:cxn>
                <a:cxn ang="0">
                  <a:pos x="425" y="31"/>
                </a:cxn>
                <a:cxn ang="0">
                  <a:pos x="428" y="36"/>
                </a:cxn>
                <a:cxn ang="0">
                  <a:pos x="425" y="41"/>
                </a:cxn>
                <a:cxn ang="0">
                  <a:pos x="425" y="31"/>
                </a:cxn>
                <a:cxn ang="0">
                  <a:pos x="48" y="383"/>
                </a:cxn>
                <a:cxn ang="0">
                  <a:pos x="416" y="31"/>
                </a:cxn>
                <a:cxn ang="0">
                  <a:pos x="48" y="383"/>
                </a:cxn>
                <a:cxn ang="0">
                  <a:pos x="45" y="385"/>
                </a:cxn>
                <a:cxn ang="0">
                  <a:pos x="39" y="383"/>
                </a:cxn>
                <a:cxn ang="0">
                  <a:pos x="48" y="383"/>
                </a:cxn>
                <a:cxn ang="0">
                  <a:pos x="7" y="354"/>
                </a:cxn>
                <a:cxn ang="0">
                  <a:pos x="48" y="373"/>
                </a:cxn>
                <a:cxn ang="0">
                  <a:pos x="7" y="354"/>
                </a:cxn>
                <a:cxn ang="0">
                  <a:pos x="1" y="346"/>
                </a:cxn>
                <a:cxn ang="0">
                  <a:pos x="0" y="344"/>
                </a:cxn>
                <a:cxn ang="0">
                  <a:pos x="2" y="340"/>
                </a:cxn>
                <a:cxn ang="0">
                  <a:pos x="5" y="337"/>
                </a:cxn>
                <a:cxn ang="0">
                  <a:pos x="9" y="337"/>
                </a:cxn>
                <a:cxn ang="0">
                  <a:pos x="16" y="344"/>
                </a:cxn>
              </a:cxnLst>
              <a:rect l="0" t="0" r="r" b="b"/>
              <a:pathLst>
                <a:path w="428" h="385">
                  <a:moveTo>
                    <a:pt x="16" y="354"/>
                  </a:moveTo>
                  <a:lnTo>
                    <a:pt x="12" y="356"/>
                  </a:lnTo>
                  <a:lnTo>
                    <a:pt x="9" y="359"/>
                  </a:lnTo>
                  <a:lnTo>
                    <a:pt x="7" y="360"/>
                  </a:lnTo>
                  <a:lnTo>
                    <a:pt x="5" y="360"/>
                  </a:lnTo>
                  <a:lnTo>
                    <a:pt x="3" y="359"/>
                  </a:lnTo>
                  <a:lnTo>
                    <a:pt x="2" y="358"/>
                  </a:lnTo>
                  <a:lnTo>
                    <a:pt x="1" y="356"/>
                  </a:lnTo>
                  <a:lnTo>
                    <a:pt x="0" y="354"/>
                  </a:lnTo>
                  <a:lnTo>
                    <a:pt x="0" y="353"/>
                  </a:lnTo>
                  <a:lnTo>
                    <a:pt x="1" y="350"/>
                  </a:lnTo>
                  <a:lnTo>
                    <a:pt x="3" y="347"/>
                  </a:lnTo>
                  <a:lnTo>
                    <a:pt x="7" y="344"/>
                  </a:lnTo>
                  <a:lnTo>
                    <a:pt x="16" y="354"/>
                  </a:lnTo>
                  <a:close/>
                  <a:moveTo>
                    <a:pt x="7" y="344"/>
                  </a:moveTo>
                  <a:lnTo>
                    <a:pt x="383" y="2"/>
                  </a:lnTo>
                  <a:lnTo>
                    <a:pt x="393" y="12"/>
                  </a:lnTo>
                  <a:lnTo>
                    <a:pt x="16" y="354"/>
                  </a:lnTo>
                  <a:lnTo>
                    <a:pt x="7" y="344"/>
                  </a:lnTo>
                  <a:close/>
                  <a:moveTo>
                    <a:pt x="383" y="2"/>
                  </a:moveTo>
                  <a:lnTo>
                    <a:pt x="385" y="0"/>
                  </a:lnTo>
                  <a:lnTo>
                    <a:pt x="388" y="0"/>
                  </a:lnTo>
                  <a:lnTo>
                    <a:pt x="390" y="0"/>
                  </a:lnTo>
                  <a:lnTo>
                    <a:pt x="393" y="2"/>
                  </a:lnTo>
                  <a:lnTo>
                    <a:pt x="388" y="7"/>
                  </a:lnTo>
                  <a:lnTo>
                    <a:pt x="383" y="2"/>
                  </a:lnTo>
                  <a:close/>
                  <a:moveTo>
                    <a:pt x="393" y="2"/>
                  </a:moveTo>
                  <a:lnTo>
                    <a:pt x="425" y="31"/>
                  </a:lnTo>
                  <a:lnTo>
                    <a:pt x="416" y="41"/>
                  </a:lnTo>
                  <a:lnTo>
                    <a:pt x="383" y="12"/>
                  </a:lnTo>
                  <a:lnTo>
                    <a:pt x="393" y="2"/>
                  </a:lnTo>
                  <a:close/>
                  <a:moveTo>
                    <a:pt x="425" y="31"/>
                  </a:moveTo>
                  <a:lnTo>
                    <a:pt x="426" y="34"/>
                  </a:lnTo>
                  <a:lnTo>
                    <a:pt x="428" y="36"/>
                  </a:lnTo>
                  <a:lnTo>
                    <a:pt x="426" y="39"/>
                  </a:lnTo>
                  <a:lnTo>
                    <a:pt x="425" y="41"/>
                  </a:lnTo>
                  <a:lnTo>
                    <a:pt x="421" y="36"/>
                  </a:lnTo>
                  <a:lnTo>
                    <a:pt x="425" y="31"/>
                  </a:lnTo>
                  <a:close/>
                  <a:moveTo>
                    <a:pt x="425" y="41"/>
                  </a:moveTo>
                  <a:lnTo>
                    <a:pt x="48" y="383"/>
                  </a:lnTo>
                  <a:lnTo>
                    <a:pt x="39" y="373"/>
                  </a:lnTo>
                  <a:lnTo>
                    <a:pt x="416" y="31"/>
                  </a:lnTo>
                  <a:lnTo>
                    <a:pt x="425" y="41"/>
                  </a:lnTo>
                  <a:close/>
                  <a:moveTo>
                    <a:pt x="48" y="383"/>
                  </a:moveTo>
                  <a:lnTo>
                    <a:pt x="47" y="385"/>
                  </a:lnTo>
                  <a:lnTo>
                    <a:pt x="45" y="385"/>
                  </a:lnTo>
                  <a:lnTo>
                    <a:pt x="42" y="385"/>
                  </a:lnTo>
                  <a:lnTo>
                    <a:pt x="39" y="383"/>
                  </a:lnTo>
                  <a:lnTo>
                    <a:pt x="45" y="378"/>
                  </a:lnTo>
                  <a:lnTo>
                    <a:pt x="48" y="383"/>
                  </a:lnTo>
                  <a:close/>
                  <a:moveTo>
                    <a:pt x="39" y="383"/>
                  </a:moveTo>
                  <a:lnTo>
                    <a:pt x="7" y="354"/>
                  </a:lnTo>
                  <a:lnTo>
                    <a:pt x="16" y="344"/>
                  </a:lnTo>
                  <a:lnTo>
                    <a:pt x="48" y="373"/>
                  </a:lnTo>
                  <a:lnTo>
                    <a:pt x="39" y="383"/>
                  </a:lnTo>
                  <a:close/>
                  <a:moveTo>
                    <a:pt x="7" y="354"/>
                  </a:moveTo>
                  <a:lnTo>
                    <a:pt x="3" y="350"/>
                  </a:lnTo>
                  <a:lnTo>
                    <a:pt x="1" y="346"/>
                  </a:lnTo>
                  <a:lnTo>
                    <a:pt x="0" y="345"/>
                  </a:lnTo>
                  <a:lnTo>
                    <a:pt x="0" y="344"/>
                  </a:lnTo>
                  <a:lnTo>
                    <a:pt x="1" y="341"/>
                  </a:lnTo>
                  <a:lnTo>
                    <a:pt x="2" y="340"/>
                  </a:lnTo>
                  <a:lnTo>
                    <a:pt x="3" y="338"/>
                  </a:lnTo>
                  <a:lnTo>
                    <a:pt x="5" y="337"/>
                  </a:lnTo>
                  <a:lnTo>
                    <a:pt x="7" y="337"/>
                  </a:lnTo>
                  <a:lnTo>
                    <a:pt x="9" y="337"/>
                  </a:lnTo>
                  <a:lnTo>
                    <a:pt x="12" y="340"/>
                  </a:lnTo>
                  <a:lnTo>
                    <a:pt x="16" y="344"/>
                  </a:lnTo>
                  <a:lnTo>
                    <a:pt x="7" y="35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3" name="Freeform 545"/>
            <p:cNvSpPr>
              <a:spLocks/>
            </p:cNvSpPr>
            <p:nvPr/>
          </p:nvSpPr>
          <p:spPr bwMode="auto">
            <a:xfrm>
              <a:off x="4232" y="2502"/>
              <a:ext cx="241" cy="197"/>
            </a:xfrm>
            <a:custGeom>
              <a:avLst/>
              <a:gdLst/>
              <a:ahLst/>
              <a:cxnLst>
                <a:cxn ang="0">
                  <a:pos x="0" y="408"/>
                </a:cxn>
                <a:cxn ang="0">
                  <a:pos x="62" y="457"/>
                </a:cxn>
                <a:cxn ang="0">
                  <a:pos x="239" y="593"/>
                </a:cxn>
                <a:cxn ang="0">
                  <a:pos x="434" y="700"/>
                </a:cxn>
                <a:cxn ang="0">
                  <a:pos x="661" y="768"/>
                </a:cxn>
                <a:cxn ang="0">
                  <a:pos x="878" y="787"/>
                </a:cxn>
                <a:cxn ang="0">
                  <a:pos x="962" y="787"/>
                </a:cxn>
                <a:cxn ang="0">
                  <a:pos x="962" y="215"/>
                </a:cxn>
                <a:cxn ang="0">
                  <a:pos x="869" y="215"/>
                </a:cxn>
                <a:cxn ang="0">
                  <a:pos x="683" y="147"/>
                </a:cxn>
                <a:cxn ang="0">
                  <a:pos x="517" y="68"/>
                </a:cxn>
                <a:cxn ang="0">
                  <a:pos x="434" y="0"/>
                </a:cxn>
                <a:cxn ang="0">
                  <a:pos x="0" y="408"/>
                </a:cxn>
              </a:cxnLst>
              <a:rect l="0" t="0" r="r" b="b"/>
              <a:pathLst>
                <a:path w="962" h="787">
                  <a:moveTo>
                    <a:pt x="0" y="408"/>
                  </a:moveTo>
                  <a:lnTo>
                    <a:pt x="62" y="457"/>
                  </a:lnTo>
                  <a:lnTo>
                    <a:pt x="239" y="593"/>
                  </a:lnTo>
                  <a:lnTo>
                    <a:pt x="434" y="700"/>
                  </a:lnTo>
                  <a:lnTo>
                    <a:pt x="661" y="768"/>
                  </a:lnTo>
                  <a:lnTo>
                    <a:pt x="878" y="787"/>
                  </a:lnTo>
                  <a:lnTo>
                    <a:pt x="962" y="787"/>
                  </a:lnTo>
                  <a:lnTo>
                    <a:pt x="962" y="215"/>
                  </a:lnTo>
                  <a:lnTo>
                    <a:pt x="869" y="215"/>
                  </a:lnTo>
                  <a:lnTo>
                    <a:pt x="683" y="147"/>
                  </a:lnTo>
                  <a:lnTo>
                    <a:pt x="517" y="68"/>
                  </a:lnTo>
                  <a:lnTo>
                    <a:pt x="434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819BC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4" name="Freeform 546"/>
            <p:cNvSpPr>
              <a:spLocks/>
            </p:cNvSpPr>
            <p:nvPr/>
          </p:nvSpPr>
          <p:spPr bwMode="auto">
            <a:xfrm>
              <a:off x="4234" y="2503"/>
              <a:ext cx="239" cy="196"/>
            </a:xfrm>
            <a:custGeom>
              <a:avLst/>
              <a:gdLst/>
              <a:ahLst/>
              <a:cxnLst>
                <a:cxn ang="0">
                  <a:pos x="0" y="403"/>
                </a:cxn>
                <a:cxn ang="0">
                  <a:pos x="56" y="456"/>
                </a:cxn>
                <a:cxn ang="0">
                  <a:pos x="229" y="595"/>
                </a:cxn>
                <a:cxn ang="0">
                  <a:pos x="424" y="693"/>
                </a:cxn>
                <a:cxn ang="0">
                  <a:pos x="649" y="767"/>
                </a:cxn>
                <a:cxn ang="0">
                  <a:pos x="870" y="783"/>
                </a:cxn>
                <a:cxn ang="0">
                  <a:pos x="955" y="783"/>
                </a:cxn>
                <a:cxn ang="0">
                  <a:pos x="955" y="214"/>
                </a:cxn>
                <a:cxn ang="0">
                  <a:pos x="855" y="207"/>
                </a:cxn>
                <a:cxn ang="0">
                  <a:pos x="671" y="145"/>
                </a:cxn>
                <a:cxn ang="0">
                  <a:pos x="511" y="66"/>
                </a:cxn>
                <a:cxn ang="0">
                  <a:pos x="428" y="0"/>
                </a:cxn>
                <a:cxn ang="0">
                  <a:pos x="0" y="403"/>
                </a:cxn>
              </a:cxnLst>
              <a:rect l="0" t="0" r="r" b="b"/>
              <a:pathLst>
                <a:path w="955" h="783">
                  <a:moveTo>
                    <a:pt x="0" y="403"/>
                  </a:moveTo>
                  <a:lnTo>
                    <a:pt x="56" y="456"/>
                  </a:lnTo>
                  <a:lnTo>
                    <a:pt x="229" y="595"/>
                  </a:lnTo>
                  <a:lnTo>
                    <a:pt x="424" y="693"/>
                  </a:lnTo>
                  <a:lnTo>
                    <a:pt x="649" y="767"/>
                  </a:lnTo>
                  <a:lnTo>
                    <a:pt x="870" y="783"/>
                  </a:lnTo>
                  <a:lnTo>
                    <a:pt x="955" y="783"/>
                  </a:lnTo>
                  <a:lnTo>
                    <a:pt x="955" y="214"/>
                  </a:lnTo>
                  <a:lnTo>
                    <a:pt x="855" y="207"/>
                  </a:lnTo>
                  <a:lnTo>
                    <a:pt x="671" y="145"/>
                  </a:lnTo>
                  <a:lnTo>
                    <a:pt x="511" y="66"/>
                  </a:lnTo>
                  <a:lnTo>
                    <a:pt x="428" y="0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5" name="Freeform 547"/>
            <p:cNvSpPr>
              <a:spLocks noEditPoints="1"/>
            </p:cNvSpPr>
            <p:nvPr/>
          </p:nvSpPr>
          <p:spPr bwMode="auto">
            <a:xfrm>
              <a:off x="4233" y="2502"/>
              <a:ext cx="242" cy="198"/>
            </a:xfrm>
            <a:custGeom>
              <a:avLst/>
              <a:gdLst/>
              <a:ahLst/>
              <a:cxnLst>
                <a:cxn ang="0">
                  <a:pos x="65" y="457"/>
                </a:cxn>
                <a:cxn ang="0">
                  <a:pos x="0" y="415"/>
                </a:cxn>
                <a:cxn ang="0">
                  <a:pos x="56" y="467"/>
                </a:cxn>
                <a:cxn ang="0">
                  <a:pos x="61" y="462"/>
                </a:cxn>
                <a:cxn ang="0">
                  <a:pos x="65" y="457"/>
                </a:cxn>
                <a:cxn ang="0">
                  <a:pos x="230" y="606"/>
                </a:cxn>
                <a:cxn ang="0">
                  <a:pos x="65" y="457"/>
                </a:cxn>
                <a:cxn ang="0">
                  <a:pos x="231" y="606"/>
                </a:cxn>
                <a:cxn ang="0">
                  <a:pos x="234" y="601"/>
                </a:cxn>
                <a:cxn ang="0">
                  <a:pos x="237" y="595"/>
                </a:cxn>
                <a:cxn ang="0">
                  <a:pos x="426" y="705"/>
                </a:cxn>
                <a:cxn ang="0">
                  <a:pos x="237" y="595"/>
                </a:cxn>
                <a:cxn ang="0">
                  <a:pos x="426" y="705"/>
                </a:cxn>
                <a:cxn ang="0">
                  <a:pos x="429" y="699"/>
                </a:cxn>
                <a:cxn ang="0">
                  <a:pos x="431" y="692"/>
                </a:cxn>
                <a:cxn ang="0">
                  <a:pos x="651" y="780"/>
                </a:cxn>
                <a:cxn ang="0">
                  <a:pos x="431" y="692"/>
                </a:cxn>
                <a:cxn ang="0">
                  <a:pos x="653" y="780"/>
                </a:cxn>
                <a:cxn ang="0">
                  <a:pos x="654" y="773"/>
                </a:cxn>
                <a:cxn ang="0">
                  <a:pos x="654" y="767"/>
                </a:cxn>
                <a:cxn ang="0">
                  <a:pos x="874" y="795"/>
                </a:cxn>
                <a:cxn ang="0">
                  <a:pos x="654" y="767"/>
                </a:cxn>
                <a:cxn ang="0">
                  <a:pos x="874" y="795"/>
                </a:cxn>
                <a:cxn ang="0">
                  <a:pos x="875" y="795"/>
                </a:cxn>
                <a:cxn ang="0">
                  <a:pos x="960" y="781"/>
                </a:cxn>
                <a:cxn ang="0">
                  <a:pos x="875" y="795"/>
                </a:cxn>
                <a:cxn ang="0">
                  <a:pos x="968" y="789"/>
                </a:cxn>
                <a:cxn ang="0">
                  <a:pos x="962" y="790"/>
                </a:cxn>
                <a:cxn ang="0">
                  <a:pos x="960" y="795"/>
                </a:cxn>
                <a:cxn ang="0">
                  <a:pos x="968" y="789"/>
                </a:cxn>
                <a:cxn ang="0">
                  <a:pos x="953" y="220"/>
                </a:cxn>
                <a:cxn ang="0">
                  <a:pos x="968" y="789"/>
                </a:cxn>
                <a:cxn ang="0">
                  <a:pos x="961" y="213"/>
                </a:cxn>
                <a:cxn ang="0">
                  <a:pos x="962" y="218"/>
                </a:cxn>
                <a:cxn ang="0">
                  <a:pos x="968" y="220"/>
                </a:cxn>
                <a:cxn ang="0">
                  <a:pos x="961" y="213"/>
                </a:cxn>
                <a:cxn ang="0">
                  <a:pos x="860" y="220"/>
                </a:cxn>
                <a:cxn ang="0">
                  <a:pos x="961" y="213"/>
                </a:cxn>
                <a:cxn ang="0">
                  <a:pos x="860" y="220"/>
                </a:cxn>
                <a:cxn ang="0">
                  <a:pos x="858" y="219"/>
                </a:cxn>
                <a:cxn ang="0">
                  <a:pos x="860" y="220"/>
                </a:cxn>
                <a:cxn ang="0">
                  <a:pos x="673" y="159"/>
                </a:cxn>
                <a:cxn ang="0">
                  <a:pos x="862" y="206"/>
                </a:cxn>
                <a:cxn ang="0">
                  <a:pos x="673" y="159"/>
                </a:cxn>
                <a:cxn ang="0">
                  <a:pos x="673" y="157"/>
                </a:cxn>
                <a:cxn ang="0">
                  <a:pos x="673" y="159"/>
                </a:cxn>
                <a:cxn ang="0">
                  <a:pos x="514" y="78"/>
                </a:cxn>
                <a:cxn ang="0">
                  <a:pos x="678" y="146"/>
                </a:cxn>
                <a:cxn ang="0">
                  <a:pos x="514" y="78"/>
                </a:cxn>
                <a:cxn ang="0">
                  <a:pos x="512" y="78"/>
                </a:cxn>
                <a:cxn ang="0">
                  <a:pos x="514" y="78"/>
                </a:cxn>
                <a:cxn ang="0">
                  <a:pos x="429" y="11"/>
                </a:cxn>
                <a:cxn ang="0">
                  <a:pos x="521" y="66"/>
                </a:cxn>
                <a:cxn ang="0">
                  <a:pos x="428" y="0"/>
                </a:cxn>
                <a:cxn ang="0">
                  <a:pos x="433" y="2"/>
                </a:cxn>
                <a:cxn ang="0">
                  <a:pos x="437" y="0"/>
                </a:cxn>
                <a:cxn ang="0">
                  <a:pos x="428" y="0"/>
                </a:cxn>
                <a:cxn ang="0">
                  <a:pos x="9" y="415"/>
                </a:cxn>
                <a:cxn ang="0">
                  <a:pos x="428" y="0"/>
                </a:cxn>
                <a:cxn ang="0">
                  <a:pos x="0" y="415"/>
                </a:cxn>
                <a:cxn ang="0">
                  <a:pos x="1" y="409"/>
                </a:cxn>
                <a:cxn ang="0">
                  <a:pos x="0" y="404"/>
                </a:cxn>
                <a:cxn ang="0">
                  <a:pos x="0" y="415"/>
                </a:cxn>
              </a:cxnLst>
              <a:rect l="0" t="0" r="r" b="b"/>
              <a:pathLst>
                <a:path w="968" h="795">
                  <a:moveTo>
                    <a:pt x="9" y="404"/>
                  </a:moveTo>
                  <a:lnTo>
                    <a:pt x="65" y="457"/>
                  </a:lnTo>
                  <a:lnTo>
                    <a:pt x="56" y="467"/>
                  </a:lnTo>
                  <a:lnTo>
                    <a:pt x="0" y="415"/>
                  </a:lnTo>
                  <a:lnTo>
                    <a:pt x="9" y="404"/>
                  </a:lnTo>
                  <a:close/>
                  <a:moveTo>
                    <a:pt x="56" y="467"/>
                  </a:moveTo>
                  <a:lnTo>
                    <a:pt x="56" y="467"/>
                  </a:lnTo>
                  <a:lnTo>
                    <a:pt x="61" y="462"/>
                  </a:lnTo>
                  <a:lnTo>
                    <a:pt x="56" y="467"/>
                  </a:lnTo>
                  <a:close/>
                  <a:moveTo>
                    <a:pt x="65" y="457"/>
                  </a:moveTo>
                  <a:lnTo>
                    <a:pt x="239" y="595"/>
                  </a:lnTo>
                  <a:lnTo>
                    <a:pt x="230" y="606"/>
                  </a:lnTo>
                  <a:lnTo>
                    <a:pt x="56" y="467"/>
                  </a:lnTo>
                  <a:lnTo>
                    <a:pt x="65" y="457"/>
                  </a:lnTo>
                  <a:close/>
                  <a:moveTo>
                    <a:pt x="231" y="606"/>
                  </a:moveTo>
                  <a:lnTo>
                    <a:pt x="231" y="606"/>
                  </a:lnTo>
                  <a:lnTo>
                    <a:pt x="230" y="606"/>
                  </a:lnTo>
                  <a:lnTo>
                    <a:pt x="234" y="601"/>
                  </a:lnTo>
                  <a:lnTo>
                    <a:pt x="231" y="606"/>
                  </a:lnTo>
                  <a:close/>
                  <a:moveTo>
                    <a:pt x="237" y="595"/>
                  </a:moveTo>
                  <a:lnTo>
                    <a:pt x="433" y="692"/>
                  </a:lnTo>
                  <a:lnTo>
                    <a:pt x="426" y="705"/>
                  </a:lnTo>
                  <a:lnTo>
                    <a:pt x="231" y="606"/>
                  </a:lnTo>
                  <a:lnTo>
                    <a:pt x="237" y="595"/>
                  </a:lnTo>
                  <a:close/>
                  <a:moveTo>
                    <a:pt x="428" y="705"/>
                  </a:moveTo>
                  <a:lnTo>
                    <a:pt x="426" y="705"/>
                  </a:lnTo>
                  <a:lnTo>
                    <a:pt x="426" y="705"/>
                  </a:lnTo>
                  <a:lnTo>
                    <a:pt x="429" y="699"/>
                  </a:lnTo>
                  <a:lnTo>
                    <a:pt x="428" y="705"/>
                  </a:lnTo>
                  <a:close/>
                  <a:moveTo>
                    <a:pt x="431" y="692"/>
                  </a:moveTo>
                  <a:lnTo>
                    <a:pt x="656" y="767"/>
                  </a:lnTo>
                  <a:lnTo>
                    <a:pt x="651" y="780"/>
                  </a:lnTo>
                  <a:lnTo>
                    <a:pt x="428" y="705"/>
                  </a:lnTo>
                  <a:lnTo>
                    <a:pt x="431" y="692"/>
                  </a:lnTo>
                  <a:close/>
                  <a:moveTo>
                    <a:pt x="654" y="780"/>
                  </a:moveTo>
                  <a:lnTo>
                    <a:pt x="653" y="780"/>
                  </a:lnTo>
                  <a:lnTo>
                    <a:pt x="651" y="780"/>
                  </a:lnTo>
                  <a:lnTo>
                    <a:pt x="654" y="773"/>
                  </a:lnTo>
                  <a:lnTo>
                    <a:pt x="654" y="780"/>
                  </a:lnTo>
                  <a:close/>
                  <a:moveTo>
                    <a:pt x="654" y="767"/>
                  </a:moveTo>
                  <a:lnTo>
                    <a:pt x="875" y="781"/>
                  </a:lnTo>
                  <a:lnTo>
                    <a:pt x="874" y="795"/>
                  </a:lnTo>
                  <a:lnTo>
                    <a:pt x="654" y="780"/>
                  </a:lnTo>
                  <a:lnTo>
                    <a:pt x="654" y="767"/>
                  </a:lnTo>
                  <a:close/>
                  <a:moveTo>
                    <a:pt x="875" y="795"/>
                  </a:moveTo>
                  <a:lnTo>
                    <a:pt x="874" y="795"/>
                  </a:lnTo>
                  <a:lnTo>
                    <a:pt x="875" y="789"/>
                  </a:lnTo>
                  <a:lnTo>
                    <a:pt x="875" y="795"/>
                  </a:lnTo>
                  <a:close/>
                  <a:moveTo>
                    <a:pt x="875" y="781"/>
                  </a:moveTo>
                  <a:lnTo>
                    <a:pt x="960" y="781"/>
                  </a:lnTo>
                  <a:lnTo>
                    <a:pt x="960" y="795"/>
                  </a:lnTo>
                  <a:lnTo>
                    <a:pt x="875" y="795"/>
                  </a:lnTo>
                  <a:lnTo>
                    <a:pt x="875" y="781"/>
                  </a:lnTo>
                  <a:close/>
                  <a:moveTo>
                    <a:pt x="968" y="789"/>
                  </a:moveTo>
                  <a:lnTo>
                    <a:pt x="966" y="787"/>
                  </a:lnTo>
                  <a:lnTo>
                    <a:pt x="962" y="790"/>
                  </a:lnTo>
                  <a:lnTo>
                    <a:pt x="960" y="794"/>
                  </a:lnTo>
                  <a:lnTo>
                    <a:pt x="960" y="795"/>
                  </a:lnTo>
                  <a:lnTo>
                    <a:pt x="960" y="789"/>
                  </a:lnTo>
                  <a:lnTo>
                    <a:pt x="968" y="789"/>
                  </a:lnTo>
                  <a:close/>
                  <a:moveTo>
                    <a:pt x="953" y="789"/>
                  </a:moveTo>
                  <a:lnTo>
                    <a:pt x="953" y="220"/>
                  </a:lnTo>
                  <a:lnTo>
                    <a:pt x="968" y="220"/>
                  </a:lnTo>
                  <a:lnTo>
                    <a:pt x="968" y="789"/>
                  </a:lnTo>
                  <a:lnTo>
                    <a:pt x="953" y="789"/>
                  </a:lnTo>
                  <a:close/>
                  <a:moveTo>
                    <a:pt x="961" y="213"/>
                  </a:moveTo>
                  <a:lnTo>
                    <a:pt x="961" y="214"/>
                  </a:lnTo>
                  <a:lnTo>
                    <a:pt x="962" y="218"/>
                  </a:lnTo>
                  <a:lnTo>
                    <a:pt x="966" y="220"/>
                  </a:lnTo>
                  <a:lnTo>
                    <a:pt x="968" y="220"/>
                  </a:lnTo>
                  <a:lnTo>
                    <a:pt x="960" y="220"/>
                  </a:lnTo>
                  <a:lnTo>
                    <a:pt x="961" y="213"/>
                  </a:lnTo>
                  <a:close/>
                  <a:moveTo>
                    <a:pt x="960" y="227"/>
                  </a:moveTo>
                  <a:lnTo>
                    <a:pt x="860" y="220"/>
                  </a:lnTo>
                  <a:lnTo>
                    <a:pt x="861" y="206"/>
                  </a:lnTo>
                  <a:lnTo>
                    <a:pt x="961" y="213"/>
                  </a:lnTo>
                  <a:lnTo>
                    <a:pt x="960" y="227"/>
                  </a:lnTo>
                  <a:close/>
                  <a:moveTo>
                    <a:pt x="860" y="220"/>
                  </a:moveTo>
                  <a:lnTo>
                    <a:pt x="858" y="220"/>
                  </a:lnTo>
                  <a:lnTo>
                    <a:pt x="858" y="219"/>
                  </a:lnTo>
                  <a:lnTo>
                    <a:pt x="860" y="213"/>
                  </a:lnTo>
                  <a:lnTo>
                    <a:pt x="860" y="220"/>
                  </a:lnTo>
                  <a:close/>
                  <a:moveTo>
                    <a:pt x="858" y="219"/>
                  </a:moveTo>
                  <a:lnTo>
                    <a:pt x="673" y="159"/>
                  </a:lnTo>
                  <a:lnTo>
                    <a:pt x="678" y="144"/>
                  </a:lnTo>
                  <a:lnTo>
                    <a:pt x="862" y="206"/>
                  </a:lnTo>
                  <a:lnTo>
                    <a:pt x="858" y="219"/>
                  </a:lnTo>
                  <a:close/>
                  <a:moveTo>
                    <a:pt x="673" y="159"/>
                  </a:moveTo>
                  <a:lnTo>
                    <a:pt x="673" y="157"/>
                  </a:lnTo>
                  <a:lnTo>
                    <a:pt x="673" y="157"/>
                  </a:lnTo>
                  <a:lnTo>
                    <a:pt x="676" y="151"/>
                  </a:lnTo>
                  <a:lnTo>
                    <a:pt x="673" y="159"/>
                  </a:lnTo>
                  <a:close/>
                  <a:moveTo>
                    <a:pt x="673" y="157"/>
                  </a:moveTo>
                  <a:lnTo>
                    <a:pt x="514" y="78"/>
                  </a:lnTo>
                  <a:lnTo>
                    <a:pt x="520" y="66"/>
                  </a:lnTo>
                  <a:lnTo>
                    <a:pt x="678" y="146"/>
                  </a:lnTo>
                  <a:lnTo>
                    <a:pt x="673" y="157"/>
                  </a:lnTo>
                  <a:close/>
                  <a:moveTo>
                    <a:pt x="514" y="78"/>
                  </a:moveTo>
                  <a:lnTo>
                    <a:pt x="514" y="78"/>
                  </a:lnTo>
                  <a:lnTo>
                    <a:pt x="512" y="78"/>
                  </a:lnTo>
                  <a:lnTo>
                    <a:pt x="516" y="72"/>
                  </a:lnTo>
                  <a:lnTo>
                    <a:pt x="514" y="78"/>
                  </a:lnTo>
                  <a:close/>
                  <a:moveTo>
                    <a:pt x="512" y="78"/>
                  </a:moveTo>
                  <a:lnTo>
                    <a:pt x="429" y="11"/>
                  </a:lnTo>
                  <a:lnTo>
                    <a:pt x="437" y="0"/>
                  </a:lnTo>
                  <a:lnTo>
                    <a:pt x="521" y="66"/>
                  </a:lnTo>
                  <a:lnTo>
                    <a:pt x="512" y="78"/>
                  </a:lnTo>
                  <a:close/>
                  <a:moveTo>
                    <a:pt x="428" y="0"/>
                  </a:moveTo>
                  <a:lnTo>
                    <a:pt x="429" y="2"/>
                  </a:lnTo>
                  <a:lnTo>
                    <a:pt x="433" y="2"/>
                  </a:lnTo>
                  <a:lnTo>
                    <a:pt x="437" y="2"/>
                  </a:lnTo>
                  <a:lnTo>
                    <a:pt x="437" y="0"/>
                  </a:lnTo>
                  <a:lnTo>
                    <a:pt x="433" y="6"/>
                  </a:lnTo>
                  <a:lnTo>
                    <a:pt x="428" y="0"/>
                  </a:lnTo>
                  <a:close/>
                  <a:moveTo>
                    <a:pt x="438" y="11"/>
                  </a:moveTo>
                  <a:lnTo>
                    <a:pt x="9" y="415"/>
                  </a:lnTo>
                  <a:lnTo>
                    <a:pt x="0" y="404"/>
                  </a:lnTo>
                  <a:lnTo>
                    <a:pt x="428" y="0"/>
                  </a:lnTo>
                  <a:lnTo>
                    <a:pt x="438" y="11"/>
                  </a:lnTo>
                  <a:close/>
                  <a:moveTo>
                    <a:pt x="0" y="415"/>
                  </a:moveTo>
                  <a:lnTo>
                    <a:pt x="1" y="413"/>
                  </a:lnTo>
                  <a:lnTo>
                    <a:pt x="1" y="409"/>
                  </a:lnTo>
                  <a:lnTo>
                    <a:pt x="1" y="406"/>
                  </a:lnTo>
                  <a:lnTo>
                    <a:pt x="0" y="404"/>
                  </a:lnTo>
                  <a:lnTo>
                    <a:pt x="5" y="409"/>
                  </a:lnTo>
                  <a:lnTo>
                    <a:pt x="0" y="415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6" name="Freeform 548"/>
            <p:cNvSpPr>
              <a:spLocks/>
            </p:cNvSpPr>
            <p:nvPr/>
          </p:nvSpPr>
          <p:spPr bwMode="auto">
            <a:xfrm>
              <a:off x="4739" y="2512"/>
              <a:ext cx="232" cy="187"/>
            </a:xfrm>
            <a:custGeom>
              <a:avLst/>
              <a:gdLst/>
              <a:ahLst/>
              <a:cxnLst>
                <a:cxn ang="0">
                  <a:pos x="0" y="746"/>
                </a:cxn>
                <a:cxn ang="0">
                  <a:pos x="27" y="746"/>
                </a:cxn>
                <a:cxn ang="0">
                  <a:pos x="238" y="734"/>
                </a:cxn>
                <a:cxn ang="0">
                  <a:pos x="467" y="667"/>
                </a:cxn>
                <a:cxn ang="0">
                  <a:pos x="673" y="570"/>
                </a:cxn>
                <a:cxn ang="0">
                  <a:pos x="840" y="436"/>
                </a:cxn>
                <a:cxn ang="0">
                  <a:pos x="926" y="356"/>
                </a:cxn>
                <a:cxn ang="0">
                  <a:pos x="552" y="0"/>
                </a:cxn>
                <a:cxn ang="0">
                  <a:pos x="499" y="41"/>
                </a:cxn>
                <a:cxn ang="0">
                  <a:pos x="332" y="122"/>
                </a:cxn>
                <a:cxn ang="0">
                  <a:pos x="144" y="175"/>
                </a:cxn>
                <a:cxn ang="0">
                  <a:pos x="0" y="182"/>
                </a:cxn>
                <a:cxn ang="0">
                  <a:pos x="0" y="746"/>
                </a:cxn>
              </a:cxnLst>
              <a:rect l="0" t="0" r="r" b="b"/>
              <a:pathLst>
                <a:path w="926" h="746">
                  <a:moveTo>
                    <a:pt x="0" y="746"/>
                  </a:moveTo>
                  <a:lnTo>
                    <a:pt x="27" y="746"/>
                  </a:lnTo>
                  <a:lnTo>
                    <a:pt x="238" y="734"/>
                  </a:lnTo>
                  <a:lnTo>
                    <a:pt x="467" y="667"/>
                  </a:lnTo>
                  <a:lnTo>
                    <a:pt x="673" y="570"/>
                  </a:lnTo>
                  <a:lnTo>
                    <a:pt x="840" y="436"/>
                  </a:lnTo>
                  <a:lnTo>
                    <a:pt x="926" y="356"/>
                  </a:lnTo>
                  <a:lnTo>
                    <a:pt x="552" y="0"/>
                  </a:lnTo>
                  <a:lnTo>
                    <a:pt x="499" y="41"/>
                  </a:lnTo>
                  <a:lnTo>
                    <a:pt x="332" y="122"/>
                  </a:lnTo>
                  <a:lnTo>
                    <a:pt x="144" y="175"/>
                  </a:lnTo>
                  <a:lnTo>
                    <a:pt x="0" y="182"/>
                  </a:lnTo>
                  <a:lnTo>
                    <a:pt x="0" y="746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7" name="Freeform 549"/>
            <p:cNvSpPr>
              <a:spLocks noEditPoints="1"/>
            </p:cNvSpPr>
            <p:nvPr/>
          </p:nvSpPr>
          <p:spPr bwMode="auto">
            <a:xfrm>
              <a:off x="4738" y="2511"/>
              <a:ext cx="234" cy="189"/>
            </a:xfrm>
            <a:custGeom>
              <a:avLst/>
              <a:gdLst/>
              <a:ahLst/>
              <a:cxnLst>
                <a:cxn ang="0">
                  <a:pos x="33" y="744"/>
                </a:cxn>
                <a:cxn ang="0">
                  <a:pos x="6" y="757"/>
                </a:cxn>
                <a:cxn ang="0">
                  <a:pos x="34" y="757"/>
                </a:cxn>
                <a:cxn ang="0">
                  <a:pos x="33" y="751"/>
                </a:cxn>
                <a:cxn ang="0">
                  <a:pos x="33" y="744"/>
                </a:cxn>
                <a:cxn ang="0">
                  <a:pos x="244" y="746"/>
                </a:cxn>
                <a:cxn ang="0">
                  <a:pos x="33" y="744"/>
                </a:cxn>
                <a:cxn ang="0">
                  <a:pos x="244" y="746"/>
                </a:cxn>
                <a:cxn ang="0">
                  <a:pos x="244" y="739"/>
                </a:cxn>
                <a:cxn ang="0">
                  <a:pos x="241" y="733"/>
                </a:cxn>
                <a:cxn ang="0">
                  <a:pos x="475" y="679"/>
                </a:cxn>
                <a:cxn ang="0">
                  <a:pos x="241" y="733"/>
                </a:cxn>
                <a:cxn ang="0">
                  <a:pos x="475" y="679"/>
                </a:cxn>
                <a:cxn ang="0">
                  <a:pos x="473" y="672"/>
                </a:cxn>
                <a:cxn ang="0">
                  <a:pos x="470" y="666"/>
                </a:cxn>
                <a:cxn ang="0">
                  <a:pos x="681" y="580"/>
                </a:cxn>
                <a:cxn ang="0">
                  <a:pos x="470" y="666"/>
                </a:cxn>
                <a:cxn ang="0">
                  <a:pos x="681" y="580"/>
                </a:cxn>
                <a:cxn ang="0">
                  <a:pos x="679" y="575"/>
                </a:cxn>
                <a:cxn ang="0">
                  <a:pos x="673" y="569"/>
                </a:cxn>
                <a:cxn ang="0">
                  <a:pos x="849" y="446"/>
                </a:cxn>
                <a:cxn ang="0">
                  <a:pos x="673" y="569"/>
                </a:cxn>
                <a:cxn ang="0">
                  <a:pos x="849" y="446"/>
                </a:cxn>
                <a:cxn ang="0">
                  <a:pos x="851" y="446"/>
                </a:cxn>
                <a:cxn ang="0">
                  <a:pos x="927" y="356"/>
                </a:cxn>
                <a:cxn ang="0">
                  <a:pos x="851" y="446"/>
                </a:cxn>
                <a:cxn ang="0">
                  <a:pos x="937" y="356"/>
                </a:cxn>
                <a:cxn ang="0">
                  <a:pos x="934" y="361"/>
                </a:cxn>
                <a:cxn ang="0">
                  <a:pos x="936" y="366"/>
                </a:cxn>
                <a:cxn ang="0">
                  <a:pos x="937" y="356"/>
                </a:cxn>
                <a:cxn ang="0">
                  <a:pos x="553" y="10"/>
                </a:cxn>
                <a:cxn ang="0">
                  <a:pos x="937" y="356"/>
                </a:cxn>
                <a:cxn ang="0">
                  <a:pos x="554" y="0"/>
                </a:cxn>
                <a:cxn ang="0">
                  <a:pos x="558" y="1"/>
                </a:cxn>
                <a:cxn ang="0">
                  <a:pos x="562" y="0"/>
                </a:cxn>
                <a:cxn ang="0">
                  <a:pos x="554" y="0"/>
                </a:cxn>
                <a:cxn ang="0">
                  <a:pos x="509" y="51"/>
                </a:cxn>
                <a:cxn ang="0">
                  <a:pos x="554" y="0"/>
                </a:cxn>
                <a:cxn ang="0">
                  <a:pos x="509" y="51"/>
                </a:cxn>
                <a:cxn ang="0">
                  <a:pos x="508" y="52"/>
                </a:cxn>
                <a:cxn ang="0">
                  <a:pos x="509" y="51"/>
                </a:cxn>
                <a:cxn ang="0">
                  <a:pos x="342" y="132"/>
                </a:cxn>
                <a:cxn ang="0">
                  <a:pos x="501" y="41"/>
                </a:cxn>
                <a:cxn ang="0">
                  <a:pos x="342" y="132"/>
                </a:cxn>
                <a:cxn ang="0">
                  <a:pos x="340" y="133"/>
                </a:cxn>
                <a:cxn ang="0">
                  <a:pos x="342" y="132"/>
                </a:cxn>
                <a:cxn ang="0">
                  <a:pos x="151" y="186"/>
                </a:cxn>
                <a:cxn ang="0">
                  <a:pos x="337" y="121"/>
                </a:cxn>
                <a:cxn ang="0">
                  <a:pos x="151" y="186"/>
                </a:cxn>
                <a:cxn ang="0">
                  <a:pos x="150" y="186"/>
                </a:cxn>
                <a:cxn ang="0">
                  <a:pos x="151" y="186"/>
                </a:cxn>
                <a:cxn ang="0">
                  <a:pos x="6" y="195"/>
                </a:cxn>
                <a:cxn ang="0">
                  <a:pos x="150" y="173"/>
                </a:cxn>
                <a:cxn ang="0">
                  <a:pos x="0" y="187"/>
                </a:cxn>
                <a:cxn ang="0">
                  <a:pos x="4" y="186"/>
                </a:cxn>
                <a:cxn ang="0">
                  <a:pos x="6" y="181"/>
                </a:cxn>
                <a:cxn ang="0">
                  <a:pos x="0" y="187"/>
                </a:cxn>
                <a:cxn ang="0">
                  <a:pos x="13" y="751"/>
                </a:cxn>
                <a:cxn ang="0">
                  <a:pos x="0" y="187"/>
                </a:cxn>
                <a:cxn ang="0">
                  <a:pos x="6" y="757"/>
                </a:cxn>
                <a:cxn ang="0">
                  <a:pos x="4" y="753"/>
                </a:cxn>
                <a:cxn ang="0">
                  <a:pos x="0" y="751"/>
                </a:cxn>
                <a:cxn ang="0">
                  <a:pos x="6" y="757"/>
                </a:cxn>
              </a:cxnLst>
              <a:rect l="0" t="0" r="r" b="b"/>
              <a:pathLst>
                <a:path w="937" h="757">
                  <a:moveTo>
                    <a:pt x="6" y="744"/>
                  </a:moveTo>
                  <a:lnTo>
                    <a:pt x="33" y="744"/>
                  </a:lnTo>
                  <a:lnTo>
                    <a:pt x="33" y="757"/>
                  </a:lnTo>
                  <a:lnTo>
                    <a:pt x="6" y="757"/>
                  </a:lnTo>
                  <a:lnTo>
                    <a:pt x="6" y="744"/>
                  </a:lnTo>
                  <a:close/>
                  <a:moveTo>
                    <a:pt x="34" y="757"/>
                  </a:moveTo>
                  <a:lnTo>
                    <a:pt x="33" y="757"/>
                  </a:lnTo>
                  <a:lnTo>
                    <a:pt x="33" y="751"/>
                  </a:lnTo>
                  <a:lnTo>
                    <a:pt x="34" y="757"/>
                  </a:lnTo>
                  <a:close/>
                  <a:moveTo>
                    <a:pt x="33" y="744"/>
                  </a:moveTo>
                  <a:lnTo>
                    <a:pt x="243" y="731"/>
                  </a:lnTo>
                  <a:lnTo>
                    <a:pt x="244" y="746"/>
                  </a:lnTo>
                  <a:lnTo>
                    <a:pt x="34" y="757"/>
                  </a:lnTo>
                  <a:lnTo>
                    <a:pt x="33" y="744"/>
                  </a:lnTo>
                  <a:close/>
                  <a:moveTo>
                    <a:pt x="245" y="746"/>
                  </a:moveTo>
                  <a:lnTo>
                    <a:pt x="244" y="746"/>
                  </a:lnTo>
                  <a:lnTo>
                    <a:pt x="244" y="746"/>
                  </a:lnTo>
                  <a:lnTo>
                    <a:pt x="244" y="739"/>
                  </a:lnTo>
                  <a:lnTo>
                    <a:pt x="245" y="746"/>
                  </a:lnTo>
                  <a:close/>
                  <a:moveTo>
                    <a:pt x="241" y="733"/>
                  </a:moveTo>
                  <a:lnTo>
                    <a:pt x="472" y="666"/>
                  </a:lnTo>
                  <a:lnTo>
                    <a:pt x="475" y="679"/>
                  </a:lnTo>
                  <a:lnTo>
                    <a:pt x="245" y="746"/>
                  </a:lnTo>
                  <a:lnTo>
                    <a:pt x="241" y="733"/>
                  </a:lnTo>
                  <a:close/>
                  <a:moveTo>
                    <a:pt x="477" y="679"/>
                  </a:moveTo>
                  <a:lnTo>
                    <a:pt x="475" y="679"/>
                  </a:lnTo>
                  <a:lnTo>
                    <a:pt x="475" y="679"/>
                  </a:lnTo>
                  <a:lnTo>
                    <a:pt x="473" y="672"/>
                  </a:lnTo>
                  <a:lnTo>
                    <a:pt x="477" y="679"/>
                  </a:lnTo>
                  <a:close/>
                  <a:moveTo>
                    <a:pt x="470" y="666"/>
                  </a:moveTo>
                  <a:lnTo>
                    <a:pt x="675" y="568"/>
                  </a:lnTo>
                  <a:lnTo>
                    <a:pt x="681" y="580"/>
                  </a:lnTo>
                  <a:lnTo>
                    <a:pt x="477" y="679"/>
                  </a:lnTo>
                  <a:lnTo>
                    <a:pt x="470" y="666"/>
                  </a:lnTo>
                  <a:close/>
                  <a:moveTo>
                    <a:pt x="682" y="580"/>
                  </a:moveTo>
                  <a:lnTo>
                    <a:pt x="681" y="580"/>
                  </a:lnTo>
                  <a:lnTo>
                    <a:pt x="681" y="580"/>
                  </a:lnTo>
                  <a:lnTo>
                    <a:pt x="679" y="575"/>
                  </a:lnTo>
                  <a:lnTo>
                    <a:pt x="682" y="580"/>
                  </a:lnTo>
                  <a:close/>
                  <a:moveTo>
                    <a:pt x="673" y="569"/>
                  </a:moveTo>
                  <a:lnTo>
                    <a:pt x="842" y="436"/>
                  </a:lnTo>
                  <a:lnTo>
                    <a:pt x="849" y="446"/>
                  </a:lnTo>
                  <a:lnTo>
                    <a:pt x="682" y="580"/>
                  </a:lnTo>
                  <a:lnTo>
                    <a:pt x="673" y="569"/>
                  </a:lnTo>
                  <a:close/>
                  <a:moveTo>
                    <a:pt x="851" y="446"/>
                  </a:moveTo>
                  <a:lnTo>
                    <a:pt x="849" y="446"/>
                  </a:lnTo>
                  <a:lnTo>
                    <a:pt x="846" y="441"/>
                  </a:lnTo>
                  <a:lnTo>
                    <a:pt x="851" y="446"/>
                  </a:lnTo>
                  <a:close/>
                  <a:moveTo>
                    <a:pt x="842" y="436"/>
                  </a:moveTo>
                  <a:lnTo>
                    <a:pt x="927" y="356"/>
                  </a:lnTo>
                  <a:lnTo>
                    <a:pt x="936" y="366"/>
                  </a:lnTo>
                  <a:lnTo>
                    <a:pt x="851" y="446"/>
                  </a:lnTo>
                  <a:lnTo>
                    <a:pt x="842" y="436"/>
                  </a:lnTo>
                  <a:close/>
                  <a:moveTo>
                    <a:pt x="937" y="356"/>
                  </a:moveTo>
                  <a:lnTo>
                    <a:pt x="934" y="357"/>
                  </a:lnTo>
                  <a:lnTo>
                    <a:pt x="934" y="361"/>
                  </a:lnTo>
                  <a:lnTo>
                    <a:pt x="934" y="365"/>
                  </a:lnTo>
                  <a:lnTo>
                    <a:pt x="936" y="366"/>
                  </a:lnTo>
                  <a:lnTo>
                    <a:pt x="932" y="361"/>
                  </a:lnTo>
                  <a:lnTo>
                    <a:pt x="937" y="356"/>
                  </a:lnTo>
                  <a:close/>
                  <a:moveTo>
                    <a:pt x="927" y="366"/>
                  </a:moveTo>
                  <a:lnTo>
                    <a:pt x="553" y="10"/>
                  </a:lnTo>
                  <a:lnTo>
                    <a:pt x="562" y="0"/>
                  </a:lnTo>
                  <a:lnTo>
                    <a:pt x="937" y="356"/>
                  </a:lnTo>
                  <a:lnTo>
                    <a:pt x="927" y="366"/>
                  </a:lnTo>
                  <a:close/>
                  <a:moveTo>
                    <a:pt x="554" y="0"/>
                  </a:moveTo>
                  <a:lnTo>
                    <a:pt x="554" y="1"/>
                  </a:lnTo>
                  <a:lnTo>
                    <a:pt x="558" y="1"/>
                  </a:lnTo>
                  <a:lnTo>
                    <a:pt x="562" y="1"/>
                  </a:lnTo>
                  <a:lnTo>
                    <a:pt x="562" y="0"/>
                  </a:lnTo>
                  <a:lnTo>
                    <a:pt x="558" y="5"/>
                  </a:lnTo>
                  <a:lnTo>
                    <a:pt x="554" y="0"/>
                  </a:lnTo>
                  <a:close/>
                  <a:moveTo>
                    <a:pt x="562" y="10"/>
                  </a:moveTo>
                  <a:lnTo>
                    <a:pt x="509" y="51"/>
                  </a:lnTo>
                  <a:lnTo>
                    <a:pt x="500" y="41"/>
                  </a:lnTo>
                  <a:lnTo>
                    <a:pt x="554" y="0"/>
                  </a:lnTo>
                  <a:lnTo>
                    <a:pt x="562" y="10"/>
                  </a:lnTo>
                  <a:close/>
                  <a:moveTo>
                    <a:pt x="509" y="51"/>
                  </a:moveTo>
                  <a:lnTo>
                    <a:pt x="508" y="52"/>
                  </a:lnTo>
                  <a:lnTo>
                    <a:pt x="508" y="52"/>
                  </a:lnTo>
                  <a:lnTo>
                    <a:pt x="505" y="46"/>
                  </a:lnTo>
                  <a:lnTo>
                    <a:pt x="509" y="51"/>
                  </a:lnTo>
                  <a:close/>
                  <a:moveTo>
                    <a:pt x="508" y="52"/>
                  </a:moveTo>
                  <a:lnTo>
                    <a:pt x="342" y="132"/>
                  </a:lnTo>
                  <a:lnTo>
                    <a:pt x="335" y="121"/>
                  </a:lnTo>
                  <a:lnTo>
                    <a:pt x="501" y="41"/>
                  </a:lnTo>
                  <a:lnTo>
                    <a:pt x="508" y="52"/>
                  </a:lnTo>
                  <a:close/>
                  <a:moveTo>
                    <a:pt x="342" y="132"/>
                  </a:moveTo>
                  <a:lnTo>
                    <a:pt x="340" y="133"/>
                  </a:lnTo>
                  <a:lnTo>
                    <a:pt x="340" y="133"/>
                  </a:lnTo>
                  <a:lnTo>
                    <a:pt x="338" y="127"/>
                  </a:lnTo>
                  <a:lnTo>
                    <a:pt x="342" y="132"/>
                  </a:lnTo>
                  <a:close/>
                  <a:moveTo>
                    <a:pt x="340" y="133"/>
                  </a:moveTo>
                  <a:lnTo>
                    <a:pt x="151" y="186"/>
                  </a:lnTo>
                  <a:lnTo>
                    <a:pt x="149" y="173"/>
                  </a:lnTo>
                  <a:lnTo>
                    <a:pt x="337" y="121"/>
                  </a:lnTo>
                  <a:lnTo>
                    <a:pt x="340" y="133"/>
                  </a:lnTo>
                  <a:close/>
                  <a:moveTo>
                    <a:pt x="151" y="186"/>
                  </a:moveTo>
                  <a:lnTo>
                    <a:pt x="151" y="186"/>
                  </a:lnTo>
                  <a:lnTo>
                    <a:pt x="150" y="186"/>
                  </a:lnTo>
                  <a:lnTo>
                    <a:pt x="150" y="180"/>
                  </a:lnTo>
                  <a:lnTo>
                    <a:pt x="151" y="186"/>
                  </a:lnTo>
                  <a:close/>
                  <a:moveTo>
                    <a:pt x="150" y="186"/>
                  </a:moveTo>
                  <a:lnTo>
                    <a:pt x="6" y="195"/>
                  </a:lnTo>
                  <a:lnTo>
                    <a:pt x="6" y="181"/>
                  </a:lnTo>
                  <a:lnTo>
                    <a:pt x="150" y="173"/>
                  </a:lnTo>
                  <a:lnTo>
                    <a:pt x="150" y="186"/>
                  </a:lnTo>
                  <a:close/>
                  <a:moveTo>
                    <a:pt x="0" y="187"/>
                  </a:moveTo>
                  <a:lnTo>
                    <a:pt x="1" y="189"/>
                  </a:lnTo>
                  <a:lnTo>
                    <a:pt x="4" y="186"/>
                  </a:lnTo>
                  <a:lnTo>
                    <a:pt x="6" y="182"/>
                  </a:lnTo>
                  <a:lnTo>
                    <a:pt x="6" y="181"/>
                  </a:lnTo>
                  <a:lnTo>
                    <a:pt x="6" y="187"/>
                  </a:lnTo>
                  <a:lnTo>
                    <a:pt x="0" y="187"/>
                  </a:lnTo>
                  <a:close/>
                  <a:moveTo>
                    <a:pt x="13" y="187"/>
                  </a:moveTo>
                  <a:lnTo>
                    <a:pt x="13" y="751"/>
                  </a:lnTo>
                  <a:lnTo>
                    <a:pt x="0" y="751"/>
                  </a:lnTo>
                  <a:lnTo>
                    <a:pt x="0" y="187"/>
                  </a:lnTo>
                  <a:lnTo>
                    <a:pt x="13" y="187"/>
                  </a:lnTo>
                  <a:close/>
                  <a:moveTo>
                    <a:pt x="6" y="757"/>
                  </a:moveTo>
                  <a:lnTo>
                    <a:pt x="6" y="756"/>
                  </a:lnTo>
                  <a:lnTo>
                    <a:pt x="4" y="753"/>
                  </a:lnTo>
                  <a:lnTo>
                    <a:pt x="1" y="751"/>
                  </a:lnTo>
                  <a:lnTo>
                    <a:pt x="0" y="751"/>
                  </a:lnTo>
                  <a:lnTo>
                    <a:pt x="6" y="751"/>
                  </a:lnTo>
                  <a:lnTo>
                    <a:pt x="6" y="757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8" name="Freeform 550"/>
            <p:cNvSpPr>
              <a:spLocks/>
            </p:cNvSpPr>
            <p:nvPr/>
          </p:nvSpPr>
          <p:spPr bwMode="auto">
            <a:xfrm>
              <a:off x="5278" y="2005"/>
              <a:ext cx="202" cy="221"/>
            </a:xfrm>
            <a:custGeom>
              <a:avLst/>
              <a:gdLst/>
              <a:ahLst/>
              <a:cxnLst>
                <a:cxn ang="0">
                  <a:pos x="378" y="888"/>
                </a:cxn>
                <a:cxn ang="0">
                  <a:pos x="464" y="808"/>
                </a:cxn>
                <a:cxn ang="0">
                  <a:pos x="592" y="652"/>
                </a:cxn>
                <a:cxn ang="0">
                  <a:pos x="717" y="443"/>
                </a:cxn>
                <a:cxn ang="0">
                  <a:pos x="775" y="241"/>
                </a:cxn>
                <a:cxn ang="0">
                  <a:pos x="810" y="30"/>
                </a:cxn>
                <a:cxn ang="0">
                  <a:pos x="810" y="0"/>
                </a:cxn>
                <a:cxn ang="0">
                  <a:pos x="208" y="0"/>
                </a:cxn>
                <a:cxn ang="0">
                  <a:pos x="184" y="147"/>
                </a:cxn>
                <a:cxn ang="0">
                  <a:pos x="139" y="313"/>
                </a:cxn>
                <a:cxn ang="0">
                  <a:pos x="37" y="484"/>
                </a:cxn>
                <a:cxn ang="0">
                  <a:pos x="0" y="526"/>
                </a:cxn>
                <a:cxn ang="0">
                  <a:pos x="378" y="888"/>
                </a:cxn>
              </a:cxnLst>
              <a:rect l="0" t="0" r="r" b="b"/>
              <a:pathLst>
                <a:path w="810" h="888">
                  <a:moveTo>
                    <a:pt x="378" y="888"/>
                  </a:moveTo>
                  <a:lnTo>
                    <a:pt x="464" y="808"/>
                  </a:lnTo>
                  <a:lnTo>
                    <a:pt x="592" y="652"/>
                  </a:lnTo>
                  <a:lnTo>
                    <a:pt x="717" y="443"/>
                  </a:lnTo>
                  <a:lnTo>
                    <a:pt x="775" y="241"/>
                  </a:lnTo>
                  <a:lnTo>
                    <a:pt x="810" y="30"/>
                  </a:lnTo>
                  <a:lnTo>
                    <a:pt x="810" y="0"/>
                  </a:lnTo>
                  <a:lnTo>
                    <a:pt x="208" y="0"/>
                  </a:lnTo>
                  <a:lnTo>
                    <a:pt x="184" y="147"/>
                  </a:lnTo>
                  <a:lnTo>
                    <a:pt x="139" y="313"/>
                  </a:lnTo>
                  <a:lnTo>
                    <a:pt x="37" y="484"/>
                  </a:lnTo>
                  <a:lnTo>
                    <a:pt x="0" y="526"/>
                  </a:lnTo>
                  <a:lnTo>
                    <a:pt x="378" y="888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9" name="Freeform 551"/>
            <p:cNvSpPr>
              <a:spLocks noEditPoints="1"/>
            </p:cNvSpPr>
            <p:nvPr/>
          </p:nvSpPr>
          <p:spPr bwMode="auto">
            <a:xfrm>
              <a:off x="5277" y="2003"/>
              <a:ext cx="205" cy="225"/>
            </a:xfrm>
            <a:custGeom>
              <a:avLst/>
              <a:gdLst/>
              <a:ahLst/>
              <a:cxnLst>
                <a:cxn ang="0">
                  <a:pos x="473" y="819"/>
                </a:cxn>
                <a:cxn ang="0">
                  <a:pos x="474" y="818"/>
                </a:cxn>
                <a:cxn ang="0">
                  <a:pos x="469" y="814"/>
                </a:cxn>
                <a:cxn ang="0">
                  <a:pos x="592" y="653"/>
                </a:cxn>
                <a:cxn ang="0">
                  <a:pos x="462" y="810"/>
                </a:cxn>
                <a:cxn ang="0">
                  <a:pos x="602" y="662"/>
                </a:cxn>
                <a:cxn ang="0">
                  <a:pos x="592" y="654"/>
                </a:cxn>
                <a:cxn ang="0">
                  <a:pos x="604" y="661"/>
                </a:cxn>
                <a:cxn ang="0">
                  <a:pos x="727" y="451"/>
                </a:cxn>
                <a:cxn ang="0">
                  <a:pos x="728" y="450"/>
                </a:cxn>
                <a:cxn ang="0">
                  <a:pos x="786" y="248"/>
                </a:cxn>
                <a:cxn ang="0">
                  <a:pos x="786" y="248"/>
                </a:cxn>
                <a:cxn ang="0">
                  <a:pos x="780" y="247"/>
                </a:cxn>
                <a:cxn ang="0">
                  <a:pos x="808" y="35"/>
                </a:cxn>
                <a:cxn ang="0">
                  <a:pos x="773" y="246"/>
                </a:cxn>
                <a:cxn ang="0">
                  <a:pos x="821" y="36"/>
                </a:cxn>
                <a:cxn ang="0">
                  <a:pos x="808" y="36"/>
                </a:cxn>
                <a:cxn ang="0">
                  <a:pos x="821" y="36"/>
                </a:cxn>
                <a:cxn ang="0">
                  <a:pos x="813" y="1"/>
                </a:cxn>
                <a:cxn ang="0">
                  <a:pos x="821" y="6"/>
                </a:cxn>
                <a:cxn ang="0">
                  <a:pos x="815" y="14"/>
                </a:cxn>
                <a:cxn ang="0">
                  <a:pos x="815" y="0"/>
                </a:cxn>
                <a:cxn ang="0">
                  <a:pos x="208" y="6"/>
                </a:cxn>
                <a:cxn ang="0">
                  <a:pos x="213" y="0"/>
                </a:cxn>
                <a:cxn ang="0">
                  <a:pos x="219" y="8"/>
                </a:cxn>
                <a:cxn ang="0">
                  <a:pos x="207" y="5"/>
                </a:cxn>
                <a:cxn ang="0">
                  <a:pos x="196" y="154"/>
                </a:cxn>
                <a:cxn ang="0">
                  <a:pos x="196" y="154"/>
                </a:cxn>
                <a:cxn ang="0">
                  <a:pos x="137" y="316"/>
                </a:cxn>
                <a:cxn ang="0">
                  <a:pos x="150" y="320"/>
                </a:cxn>
                <a:cxn ang="0">
                  <a:pos x="144" y="319"/>
                </a:cxn>
                <a:cxn ang="0">
                  <a:pos x="47" y="492"/>
                </a:cxn>
                <a:cxn ang="0">
                  <a:pos x="149" y="321"/>
                </a:cxn>
                <a:cxn ang="0">
                  <a:pos x="47" y="494"/>
                </a:cxn>
                <a:cxn ang="0">
                  <a:pos x="47" y="494"/>
                </a:cxn>
                <a:cxn ang="0">
                  <a:pos x="37" y="485"/>
                </a:cxn>
                <a:cxn ang="0">
                  <a:pos x="1" y="537"/>
                </a:cxn>
                <a:cxn ang="0">
                  <a:pos x="0" y="528"/>
                </a:cxn>
                <a:cxn ang="0">
                  <a:pos x="10" y="528"/>
                </a:cxn>
                <a:cxn ang="0">
                  <a:pos x="0" y="537"/>
                </a:cxn>
                <a:cxn ang="0">
                  <a:pos x="387" y="898"/>
                </a:cxn>
                <a:cxn ang="0">
                  <a:pos x="378" y="899"/>
                </a:cxn>
              </a:cxnLst>
              <a:rect l="0" t="0" r="r" b="b"/>
              <a:pathLst>
                <a:path w="821" h="899">
                  <a:moveTo>
                    <a:pt x="378" y="889"/>
                  </a:moveTo>
                  <a:lnTo>
                    <a:pt x="464" y="809"/>
                  </a:lnTo>
                  <a:lnTo>
                    <a:pt x="473" y="819"/>
                  </a:lnTo>
                  <a:lnTo>
                    <a:pt x="387" y="899"/>
                  </a:lnTo>
                  <a:lnTo>
                    <a:pt x="378" y="889"/>
                  </a:lnTo>
                  <a:close/>
                  <a:moveTo>
                    <a:pt x="474" y="818"/>
                  </a:moveTo>
                  <a:lnTo>
                    <a:pt x="473" y="819"/>
                  </a:lnTo>
                  <a:lnTo>
                    <a:pt x="473" y="819"/>
                  </a:lnTo>
                  <a:lnTo>
                    <a:pt x="469" y="814"/>
                  </a:lnTo>
                  <a:lnTo>
                    <a:pt x="474" y="818"/>
                  </a:lnTo>
                  <a:close/>
                  <a:moveTo>
                    <a:pt x="462" y="810"/>
                  </a:moveTo>
                  <a:lnTo>
                    <a:pt x="592" y="653"/>
                  </a:lnTo>
                  <a:lnTo>
                    <a:pt x="602" y="662"/>
                  </a:lnTo>
                  <a:lnTo>
                    <a:pt x="474" y="818"/>
                  </a:lnTo>
                  <a:lnTo>
                    <a:pt x="462" y="810"/>
                  </a:lnTo>
                  <a:close/>
                  <a:moveTo>
                    <a:pt x="604" y="661"/>
                  </a:moveTo>
                  <a:lnTo>
                    <a:pt x="602" y="662"/>
                  </a:lnTo>
                  <a:lnTo>
                    <a:pt x="602" y="662"/>
                  </a:lnTo>
                  <a:lnTo>
                    <a:pt x="597" y="658"/>
                  </a:lnTo>
                  <a:lnTo>
                    <a:pt x="604" y="661"/>
                  </a:lnTo>
                  <a:close/>
                  <a:moveTo>
                    <a:pt x="592" y="654"/>
                  </a:moveTo>
                  <a:lnTo>
                    <a:pt x="716" y="445"/>
                  </a:lnTo>
                  <a:lnTo>
                    <a:pt x="727" y="451"/>
                  </a:lnTo>
                  <a:lnTo>
                    <a:pt x="604" y="661"/>
                  </a:lnTo>
                  <a:lnTo>
                    <a:pt x="592" y="654"/>
                  </a:lnTo>
                  <a:close/>
                  <a:moveTo>
                    <a:pt x="728" y="450"/>
                  </a:moveTo>
                  <a:lnTo>
                    <a:pt x="727" y="451"/>
                  </a:lnTo>
                  <a:lnTo>
                    <a:pt x="727" y="451"/>
                  </a:lnTo>
                  <a:lnTo>
                    <a:pt x="722" y="449"/>
                  </a:lnTo>
                  <a:lnTo>
                    <a:pt x="728" y="450"/>
                  </a:lnTo>
                  <a:close/>
                  <a:moveTo>
                    <a:pt x="714" y="446"/>
                  </a:moveTo>
                  <a:lnTo>
                    <a:pt x="773" y="244"/>
                  </a:lnTo>
                  <a:lnTo>
                    <a:pt x="786" y="248"/>
                  </a:lnTo>
                  <a:lnTo>
                    <a:pt x="728" y="450"/>
                  </a:lnTo>
                  <a:lnTo>
                    <a:pt x="714" y="446"/>
                  </a:lnTo>
                  <a:close/>
                  <a:moveTo>
                    <a:pt x="786" y="248"/>
                  </a:moveTo>
                  <a:lnTo>
                    <a:pt x="786" y="248"/>
                  </a:lnTo>
                  <a:lnTo>
                    <a:pt x="786" y="248"/>
                  </a:lnTo>
                  <a:lnTo>
                    <a:pt x="780" y="247"/>
                  </a:lnTo>
                  <a:lnTo>
                    <a:pt x="786" y="248"/>
                  </a:lnTo>
                  <a:close/>
                  <a:moveTo>
                    <a:pt x="773" y="246"/>
                  </a:moveTo>
                  <a:lnTo>
                    <a:pt x="808" y="35"/>
                  </a:lnTo>
                  <a:lnTo>
                    <a:pt x="821" y="36"/>
                  </a:lnTo>
                  <a:lnTo>
                    <a:pt x="786" y="248"/>
                  </a:lnTo>
                  <a:lnTo>
                    <a:pt x="773" y="246"/>
                  </a:lnTo>
                  <a:close/>
                  <a:moveTo>
                    <a:pt x="821" y="36"/>
                  </a:moveTo>
                  <a:lnTo>
                    <a:pt x="821" y="36"/>
                  </a:lnTo>
                  <a:lnTo>
                    <a:pt x="821" y="36"/>
                  </a:lnTo>
                  <a:lnTo>
                    <a:pt x="815" y="36"/>
                  </a:lnTo>
                  <a:lnTo>
                    <a:pt x="821" y="36"/>
                  </a:lnTo>
                  <a:close/>
                  <a:moveTo>
                    <a:pt x="808" y="36"/>
                  </a:moveTo>
                  <a:lnTo>
                    <a:pt x="808" y="6"/>
                  </a:lnTo>
                  <a:lnTo>
                    <a:pt x="821" y="6"/>
                  </a:lnTo>
                  <a:lnTo>
                    <a:pt x="821" y="36"/>
                  </a:lnTo>
                  <a:lnTo>
                    <a:pt x="808" y="36"/>
                  </a:lnTo>
                  <a:close/>
                  <a:moveTo>
                    <a:pt x="815" y="0"/>
                  </a:moveTo>
                  <a:lnTo>
                    <a:pt x="813" y="1"/>
                  </a:lnTo>
                  <a:lnTo>
                    <a:pt x="816" y="5"/>
                  </a:lnTo>
                  <a:lnTo>
                    <a:pt x="820" y="8"/>
                  </a:lnTo>
                  <a:lnTo>
                    <a:pt x="821" y="6"/>
                  </a:lnTo>
                  <a:lnTo>
                    <a:pt x="815" y="6"/>
                  </a:lnTo>
                  <a:lnTo>
                    <a:pt x="815" y="0"/>
                  </a:lnTo>
                  <a:close/>
                  <a:moveTo>
                    <a:pt x="815" y="14"/>
                  </a:moveTo>
                  <a:lnTo>
                    <a:pt x="213" y="14"/>
                  </a:lnTo>
                  <a:lnTo>
                    <a:pt x="213" y="0"/>
                  </a:lnTo>
                  <a:lnTo>
                    <a:pt x="815" y="0"/>
                  </a:lnTo>
                  <a:lnTo>
                    <a:pt x="815" y="14"/>
                  </a:lnTo>
                  <a:close/>
                  <a:moveTo>
                    <a:pt x="207" y="5"/>
                  </a:moveTo>
                  <a:lnTo>
                    <a:pt x="208" y="6"/>
                  </a:lnTo>
                  <a:lnTo>
                    <a:pt x="210" y="4"/>
                  </a:lnTo>
                  <a:lnTo>
                    <a:pt x="213" y="1"/>
                  </a:lnTo>
                  <a:lnTo>
                    <a:pt x="213" y="0"/>
                  </a:lnTo>
                  <a:lnTo>
                    <a:pt x="213" y="6"/>
                  </a:lnTo>
                  <a:lnTo>
                    <a:pt x="207" y="5"/>
                  </a:lnTo>
                  <a:close/>
                  <a:moveTo>
                    <a:pt x="219" y="8"/>
                  </a:moveTo>
                  <a:lnTo>
                    <a:pt x="196" y="154"/>
                  </a:lnTo>
                  <a:lnTo>
                    <a:pt x="182" y="152"/>
                  </a:lnTo>
                  <a:lnTo>
                    <a:pt x="207" y="5"/>
                  </a:lnTo>
                  <a:lnTo>
                    <a:pt x="219" y="8"/>
                  </a:lnTo>
                  <a:close/>
                  <a:moveTo>
                    <a:pt x="196" y="154"/>
                  </a:moveTo>
                  <a:lnTo>
                    <a:pt x="196" y="154"/>
                  </a:lnTo>
                  <a:lnTo>
                    <a:pt x="196" y="156"/>
                  </a:lnTo>
                  <a:lnTo>
                    <a:pt x="189" y="153"/>
                  </a:lnTo>
                  <a:lnTo>
                    <a:pt x="196" y="154"/>
                  </a:lnTo>
                  <a:close/>
                  <a:moveTo>
                    <a:pt x="196" y="156"/>
                  </a:moveTo>
                  <a:lnTo>
                    <a:pt x="150" y="320"/>
                  </a:lnTo>
                  <a:lnTo>
                    <a:pt x="137" y="316"/>
                  </a:lnTo>
                  <a:lnTo>
                    <a:pt x="182" y="152"/>
                  </a:lnTo>
                  <a:lnTo>
                    <a:pt x="196" y="156"/>
                  </a:lnTo>
                  <a:close/>
                  <a:moveTo>
                    <a:pt x="150" y="320"/>
                  </a:moveTo>
                  <a:lnTo>
                    <a:pt x="150" y="321"/>
                  </a:lnTo>
                  <a:lnTo>
                    <a:pt x="149" y="321"/>
                  </a:lnTo>
                  <a:lnTo>
                    <a:pt x="144" y="319"/>
                  </a:lnTo>
                  <a:lnTo>
                    <a:pt x="150" y="320"/>
                  </a:lnTo>
                  <a:close/>
                  <a:moveTo>
                    <a:pt x="149" y="321"/>
                  </a:moveTo>
                  <a:lnTo>
                    <a:pt x="47" y="492"/>
                  </a:lnTo>
                  <a:lnTo>
                    <a:pt x="36" y="486"/>
                  </a:lnTo>
                  <a:lnTo>
                    <a:pt x="137" y="315"/>
                  </a:lnTo>
                  <a:lnTo>
                    <a:pt x="149" y="321"/>
                  </a:lnTo>
                  <a:close/>
                  <a:moveTo>
                    <a:pt x="47" y="492"/>
                  </a:moveTo>
                  <a:lnTo>
                    <a:pt x="47" y="494"/>
                  </a:lnTo>
                  <a:lnTo>
                    <a:pt x="47" y="494"/>
                  </a:lnTo>
                  <a:lnTo>
                    <a:pt x="42" y="490"/>
                  </a:lnTo>
                  <a:lnTo>
                    <a:pt x="47" y="492"/>
                  </a:lnTo>
                  <a:close/>
                  <a:moveTo>
                    <a:pt x="47" y="494"/>
                  </a:moveTo>
                  <a:lnTo>
                    <a:pt x="10" y="537"/>
                  </a:lnTo>
                  <a:lnTo>
                    <a:pt x="0" y="528"/>
                  </a:lnTo>
                  <a:lnTo>
                    <a:pt x="37" y="485"/>
                  </a:lnTo>
                  <a:lnTo>
                    <a:pt x="47" y="494"/>
                  </a:lnTo>
                  <a:close/>
                  <a:moveTo>
                    <a:pt x="0" y="537"/>
                  </a:moveTo>
                  <a:lnTo>
                    <a:pt x="1" y="537"/>
                  </a:lnTo>
                  <a:lnTo>
                    <a:pt x="1" y="534"/>
                  </a:lnTo>
                  <a:lnTo>
                    <a:pt x="1" y="530"/>
                  </a:lnTo>
                  <a:lnTo>
                    <a:pt x="0" y="528"/>
                  </a:lnTo>
                  <a:lnTo>
                    <a:pt x="5" y="532"/>
                  </a:lnTo>
                  <a:lnTo>
                    <a:pt x="0" y="537"/>
                  </a:lnTo>
                  <a:close/>
                  <a:moveTo>
                    <a:pt x="10" y="528"/>
                  </a:moveTo>
                  <a:lnTo>
                    <a:pt x="387" y="889"/>
                  </a:lnTo>
                  <a:lnTo>
                    <a:pt x="378" y="899"/>
                  </a:lnTo>
                  <a:lnTo>
                    <a:pt x="0" y="537"/>
                  </a:lnTo>
                  <a:lnTo>
                    <a:pt x="10" y="528"/>
                  </a:lnTo>
                  <a:close/>
                  <a:moveTo>
                    <a:pt x="387" y="899"/>
                  </a:moveTo>
                  <a:lnTo>
                    <a:pt x="387" y="898"/>
                  </a:lnTo>
                  <a:lnTo>
                    <a:pt x="383" y="898"/>
                  </a:lnTo>
                  <a:lnTo>
                    <a:pt x="379" y="898"/>
                  </a:lnTo>
                  <a:lnTo>
                    <a:pt x="378" y="899"/>
                  </a:lnTo>
                  <a:lnTo>
                    <a:pt x="383" y="894"/>
                  </a:lnTo>
                  <a:lnTo>
                    <a:pt x="387" y="899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0" name="Freeform 552"/>
            <p:cNvSpPr>
              <a:spLocks/>
            </p:cNvSpPr>
            <p:nvPr/>
          </p:nvSpPr>
          <p:spPr bwMode="auto">
            <a:xfrm>
              <a:off x="5274" y="1529"/>
              <a:ext cx="206" cy="227"/>
            </a:xfrm>
            <a:custGeom>
              <a:avLst/>
              <a:gdLst/>
              <a:ahLst/>
              <a:cxnLst>
                <a:cxn ang="0">
                  <a:pos x="827" y="909"/>
                </a:cxn>
                <a:cxn ang="0">
                  <a:pos x="827" y="831"/>
                </a:cxn>
                <a:cxn ang="0">
                  <a:pos x="796" y="615"/>
                </a:cxn>
                <a:cxn ang="0">
                  <a:pos x="739" y="419"/>
                </a:cxn>
                <a:cxn ang="0">
                  <a:pos x="622" y="215"/>
                </a:cxn>
                <a:cxn ang="0">
                  <a:pos x="487" y="54"/>
                </a:cxn>
                <a:cxn ang="0">
                  <a:pos x="431" y="0"/>
                </a:cxn>
                <a:cxn ang="0">
                  <a:pos x="0" y="404"/>
                </a:cxn>
                <a:cxn ang="0">
                  <a:pos x="64" y="481"/>
                </a:cxn>
                <a:cxn ang="0">
                  <a:pos x="158" y="646"/>
                </a:cxn>
                <a:cxn ang="0">
                  <a:pos x="204" y="806"/>
                </a:cxn>
                <a:cxn ang="0">
                  <a:pos x="219" y="909"/>
                </a:cxn>
                <a:cxn ang="0">
                  <a:pos x="827" y="909"/>
                </a:cxn>
              </a:cxnLst>
              <a:rect l="0" t="0" r="r" b="b"/>
              <a:pathLst>
                <a:path w="827" h="909">
                  <a:moveTo>
                    <a:pt x="827" y="909"/>
                  </a:moveTo>
                  <a:lnTo>
                    <a:pt x="827" y="831"/>
                  </a:lnTo>
                  <a:lnTo>
                    <a:pt x="796" y="615"/>
                  </a:lnTo>
                  <a:lnTo>
                    <a:pt x="739" y="419"/>
                  </a:lnTo>
                  <a:lnTo>
                    <a:pt x="622" y="215"/>
                  </a:lnTo>
                  <a:lnTo>
                    <a:pt x="487" y="54"/>
                  </a:lnTo>
                  <a:lnTo>
                    <a:pt x="431" y="0"/>
                  </a:lnTo>
                  <a:lnTo>
                    <a:pt x="0" y="404"/>
                  </a:lnTo>
                  <a:lnTo>
                    <a:pt x="64" y="481"/>
                  </a:lnTo>
                  <a:lnTo>
                    <a:pt x="158" y="646"/>
                  </a:lnTo>
                  <a:lnTo>
                    <a:pt x="204" y="806"/>
                  </a:lnTo>
                  <a:lnTo>
                    <a:pt x="219" y="909"/>
                  </a:lnTo>
                  <a:lnTo>
                    <a:pt x="827" y="909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1" name="Freeform 553"/>
            <p:cNvSpPr>
              <a:spLocks noEditPoints="1"/>
            </p:cNvSpPr>
            <p:nvPr/>
          </p:nvSpPr>
          <p:spPr bwMode="auto">
            <a:xfrm>
              <a:off x="5272" y="1527"/>
              <a:ext cx="210" cy="231"/>
            </a:xfrm>
            <a:custGeom>
              <a:avLst/>
              <a:gdLst/>
              <a:ahLst/>
              <a:cxnLst>
                <a:cxn ang="0">
                  <a:pos x="838" y="836"/>
                </a:cxn>
                <a:cxn ang="0">
                  <a:pos x="838" y="836"/>
                </a:cxn>
                <a:cxn ang="0">
                  <a:pos x="832" y="836"/>
                </a:cxn>
                <a:cxn ang="0">
                  <a:pos x="794" y="621"/>
                </a:cxn>
                <a:cxn ang="0">
                  <a:pos x="825" y="837"/>
                </a:cxn>
                <a:cxn ang="0">
                  <a:pos x="807" y="620"/>
                </a:cxn>
                <a:cxn ang="0">
                  <a:pos x="794" y="622"/>
                </a:cxn>
                <a:cxn ang="0">
                  <a:pos x="807" y="619"/>
                </a:cxn>
                <a:cxn ang="0">
                  <a:pos x="749" y="422"/>
                </a:cxn>
                <a:cxn ang="0">
                  <a:pos x="749" y="420"/>
                </a:cxn>
                <a:cxn ang="0">
                  <a:pos x="632" y="216"/>
                </a:cxn>
                <a:cxn ang="0">
                  <a:pos x="632" y="215"/>
                </a:cxn>
                <a:cxn ang="0">
                  <a:pos x="627" y="220"/>
                </a:cxn>
                <a:cxn ang="0">
                  <a:pos x="487" y="64"/>
                </a:cxn>
                <a:cxn ang="0">
                  <a:pos x="622" y="224"/>
                </a:cxn>
                <a:cxn ang="0">
                  <a:pos x="497" y="55"/>
                </a:cxn>
                <a:cxn ang="0">
                  <a:pos x="487" y="64"/>
                </a:cxn>
                <a:cxn ang="0">
                  <a:pos x="497" y="55"/>
                </a:cxn>
                <a:cxn ang="0">
                  <a:pos x="432" y="1"/>
                </a:cxn>
                <a:cxn ang="0">
                  <a:pos x="439" y="0"/>
                </a:cxn>
                <a:cxn ang="0">
                  <a:pos x="439" y="10"/>
                </a:cxn>
                <a:cxn ang="0">
                  <a:pos x="430" y="0"/>
                </a:cxn>
                <a:cxn ang="0">
                  <a:pos x="1" y="413"/>
                </a:cxn>
                <a:cxn ang="0">
                  <a:pos x="0" y="404"/>
                </a:cxn>
                <a:cxn ang="0">
                  <a:pos x="10" y="405"/>
                </a:cxn>
                <a:cxn ang="0">
                  <a:pos x="0" y="413"/>
                </a:cxn>
                <a:cxn ang="0">
                  <a:pos x="74" y="482"/>
                </a:cxn>
                <a:cxn ang="0">
                  <a:pos x="74" y="481"/>
                </a:cxn>
                <a:cxn ang="0">
                  <a:pos x="158" y="653"/>
                </a:cxn>
                <a:cxn ang="0">
                  <a:pos x="170" y="647"/>
                </a:cxn>
                <a:cxn ang="0">
                  <a:pos x="163" y="651"/>
                </a:cxn>
                <a:cxn ang="0">
                  <a:pos x="216" y="810"/>
                </a:cxn>
                <a:cxn ang="0">
                  <a:pos x="170" y="648"/>
                </a:cxn>
                <a:cxn ang="0">
                  <a:pos x="216" y="810"/>
                </a:cxn>
                <a:cxn ang="0">
                  <a:pos x="216" y="810"/>
                </a:cxn>
                <a:cxn ang="0">
                  <a:pos x="203" y="813"/>
                </a:cxn>
                <a:cxn ang="0">
                  <a:pos x="224" y="919"/>
                </a:cxn>
                <a:cxn ang="0">
                  <a:pos x="217" y="916"/>
                </a:cxn>
                <a:cxn ang="0">
                  <a:pos x="224" y="908"/>
                </a:cxn>
                <a:cxn ang="0">
                  <a:pos x="224" y="921"/>
                </a:cxn>
                <a:cxn ang="0">
                  <a:pos x="837" y="914"/>
                </a:cxn>
                <a:cxn ang="0">
                  <a:pos x="832" y="921"/>
                </a:cxn>
              </a:cxnLst>
              <a:rect l="0" t="0" r="r" b="b"/>
              <a:pathLst>
                <a:path w="838" h="921">
                  <a:moveTo>
                    <a:pt x="825" y="914"/>
                  </a:moveTo>
                  <a:lnTo>
                    <a:pt x="825" y="836"/>
                  </a:lnTo>
                  <a:lnTo>
                    <a:pt x="838" y="836"/>
                  </a:lnTo>
                  <a:lnTo>
                    <a:pt x="838" y="914"/>
                  </a:lnTo>
                  <a:lnTo>
                    <a:pt x="825" y="914"/>
                  </a:lnTo>
                  <a:close/>
                  <a:moveTo>
                    <a:pt x="838" y="836"/>
                  </a:moveTo>
                  <a:lnTo>
                    <a:pt x="838" y="836"/>
                  </a:lnTo>
                  <a:lnTo>
                    <a:pt x="838" y="836"/>
                  </a:lnTo>
                  <a:lnTo>
                    <a:pt x="832" y="836"/>
                  </a:lnTo>
                  <a:lnTo>
                    <a:pt x="838" y="836"/>
                  </a:lnTo>
                  <a:close/>
                  <a:moveTo>
                    <a:pt x="825" y="837"/>
                  </a:moveTo>
                  <a:lnTo>
                    <a:pt x="794" y="621"/>
                  </a:lnTo>
                  <a:lnTo>
                    <a:pt x="807" y="620"/>
                  </a:lnTo>
                  <a:lnTo>
                    <a:pt x="838" y="836"/>
                  </a:lnTo>
                  <a:lnTo>
                    <a:pt x="825" y="837"/>
                  </a:lnTo>
                  <a:close/>
                  <a:moveTo>
                    <a:pt x="807" y="619"/>
                  </a:moveTo>
                  <a:lnTo>
                    <a:pt x="807" y="619"/>
                  </a:lnTo>
                  <a:lnTo>
                    <a:pt x="807" y="620"/>
                  </a:lnTo>
                  <a:lnTo>
                    <a:pt x="801" y="620"/>
                  </a:lnTo>
                  <a:lnTo>
                    <a:pt x="807" y="619"/>
                  </a:lnTo>
                  <a:close/>
                  <a:moveTo>
                    <a:pt x="794" y="622"/>
                  </a:moveTo>
                  <a:lnTo>
                    <a:pt x="738" y="426"/>
                  </a:lnTo>
                  <a:lnTo>
                    <a:pt x="751" y="422"/>
                  </a:lnTo>
                  <a:lnTo>
                    <a:pt x="807" y="619"/>
                  </a:lnTo>
                  <a:lnTo>
                    <a:pt x="794" y="622"/>
                  </a:lnTo>
                  <a:close/>
                  <a:moveTo>
                    <a:pt x="749" y="420"/>
                  </a:moveTo>
                  <a:lnTo>
                    <a:pt x="749" y="422"/>
                  </a:lnTo>
                  <a:lnTo>
                    <a:pt x="751" y="422"/>
                  </a:lnTo>
                  <a:lnTo>
                    <a:pt x="744" y="424"/>
                  </a:lnTo>
                  <a:lnTo>
                    <a:pt x="749" y="420"/>
                  </a:lnTo>
                  <a:close/>
                  <a:moveTo>
                    <a:pt x="738" y="427"/>
                  </a:moveTo>
                  <a:lnTo>
                    <a:pt x="621" y="222"/>
                  </a:lnTo>
                  <a:lnTo>
                    <a:pt x="632" y="216"/>
                  </a:lnTo>
                  <a:lnTo>
                    <a:pt x="749" y="420"/>
                  </a:lnTo>
                  <a:lnTo>
                    <a:pt x="738" y="427"/>
                  </a:lnTo>
                  <a:close/>
                  <a:moveTo>
                    <a:pt x="632" y="215"/>
                  </a:moveTo>
                  <a:lnTo>
                    <a:pt x="632" y="216"/>
                  </a:lnTo>
                  <a:lnTo>
                    <a:pt x="632" y="216"/>
                  </a:lnTo>
                  <a:lnTo>
                    <a:pt x="627" y="220"/>
                  </a:lnTo>
                  <a:lnTo>
                    <a:pt x="632" y="215"/>
                  </a:lnTo>
                  <a:close/>
                  <a:moveTo>
                    <a:pt x="622" y="224"/>
                  </a:moveTo>
                  <a:lnTo>
                    <a:pt x="487" y="64"/>
                  </a:lnTo>
                  <a:lnTo>
                    <a:pt x="497" y="55"/>
                  </a:lnTo>
                  <a:lnTo>
                    <a:pt x="632" y="215"/>
                  </a:lnTo>
                  <a:lnTo>
                    <a:pt x="622" y="224"/>
                  </a:lnTo>
                  <a:close/>
                  <a:moveTo>
                    <a:pt x="497" y="55"/>
                  </a:moveTo>
                  <a:lnTo>
                    <a:pt x="497" y="55"/>
                  </a:lnTo>
                  <a:lnTo>
                    <a:pt x="497" y="55"/>
                  </a:lnTo>
                  <a:lnTo>
                    <a:pt x="492" y="59"/>
                  </a:lnTo>
                  <a:lnTo>
                    <a:pt x="497" y="55"/>
                  </a:lnTo>
                  <a:close/>
                  <a:moveTo>
                    <a:pt x="487" y="64"/>
                  </a:moveTo>
                  <a:lnTo>
                    <a:pt x="430" y="10"/>
                  </a:lnTo>
                  <a:lnTo>
                    <a:pt x="439" y="0"/>
                  </a:lnTo>
                  <a:lnTo>
                    <a:pt x="497" y="55"/>
                  </a:lnTo>
                  <a:lnTo>
                    <a:pt x="487" y="64"/>
                  </a:lnTo>
                  <a:close/>
                  <a:moveTo>
                    <a:pt x="430" y="0"/>
                  </a:moveTo>
                  <a:lnTo>
                    <a:pt x="432" y="1"/>
                  </a:lnTo>
                  <a:lnTo>
                    <a:pt x="436" y="1"/>
                  </a:lnTo>
                  <a:lnTo>
                    <a:pt x="439" y="1"/>
                  </a:lnTo>
                  <a:lnTo>
                    <a:pt x="439" y="0"/>
                  </a:lnTo>
                  <a:lnTo>
                    <a:pt x="436" y="5"/>
                  </a:lnTo>
                  <a:lnTo>
                    <a:pt x="430" y="0"/>
                  </a:lnTo>
                  <a:close/>
                  <a:moveTo>
                    <a:pt x="439" y="10"/>
                  </a:moveTo>
                  <a:lnTo>
                    <a:pt x="9" y="414"/>
                  </a:lnTo>
                  <a:lnTo>
                    <a:pt x="0" y="404"/>
                  </a:lnTo>
                  <a:lnTo>
                    <a:pt x="430" y="0"/>
                  </a:lnTo>
                  <a:lnTo>
                    <a:pt x="439" y="10"/>
                  </a:lnTo>
                  <a:close/>
                  <a:moveTo>
                    <a:pt x="0" y="413"/>
                  </a:moveTo>
                  <a:lnTo>
                    <a:pt x="1" y="413"/>
                  </a:lnTo>
                  <a:lnTo>
                    <a:pt x="1" y="409"/>
                  </a:lnTo>
                  <a:lnTo>
                    <a:pt x="1" y="405"/>
                  </a:lnTo>
                  <a:lnTo>
                    <a:pt x="0" y="404"/>
                  </a:lnTo>
                  <a:lnTo>
                    <a:pt x="5" y="409"/>
                  </a:lnTo>
                  <a:lnTo>
                    <a:pt x="0" y="413"/>
                  </a:lnTo>
                  <a:close/>
                  <a:moveTo>
                    <a:pt x="10" y="405"/>
                  </a:moveTo>
                  <a:lnTo>
                    <a:pt x="74" y="481"/>
                  </a:lnTo>
                  <a:lnTo>
                    <a:pt x="64" y="490"/>
                  </a:lnTo>
                  <a:lnTo>
                    <a:pt x="0" y="413"/>
                  </a:lnTo>
                  <a:lnTo>
                    <a:pt x="10" y="405"/>
                  </a:lnTo>
                  <a:close/>
                  <a:moveTo>
                    <a:pt x="74" y="481"/>
                  </a:moveTo>
                  <a:lnTo>
                    <a:pt x="74" y="482"/>
                  </a:lnTo>
                  <a:lnTo>
                    <a:pt x="74" y="482"/>
                  </a:lnTo>
                  <a:lnTo>
                    <a:pt x="69" y="486"/>
                  </a:lnTo>
                  <a:lnTo>
                    <a:pt x="74" y="481"/>
                  </a:lnTo>
                  <a:close/>
                  <a:moveTo>
                    <a:pt x="74" y="482"/>
                  </a:moveTo>
                  <a:lnTo>
                    <a:pt x="170" y="647"/>
                  </a:lnTo>
                  <a:lnTo>
                    <a:pt x="158" y="653"/>
                  </a:lnTo>
                  <a:lnTo>
                    <a:pt x="63" y="489"/>
                  </a:lnTo>
                  <a:lnTo>
                    <a:pt x="74" y="482"/>
                  </a:lnTo>
                  <a:close/>
                  <a:moveTo>
                    <a:pt x="170" y="647"/>
                  </a:moveTo>
                  <a:lnTo>
                    <a:pt x="170" y="648"/>
                  </a:lnTo>
                  <a:lnTo>
                    <a:pt x="170" y="648"/>
                  </a:lnTo>
                  <a:lnTo>
                    <a:pt x="163" y="651"/>
                  </a:lnTo>
                  <a:lnTo>
                    <a:pt x="170" y="647"/>
                  </a:lnTo>
                  <a:close/>
                  <a:moveTo>
                    <a:pt x="170" y="648"/>
                  </a:moveTo>
                  <a:lnTo>
                    <a:pt x="216" y="810"/>
                  </a:lnTo>
                  <a:lnTo>
                    <a:pt x="203" y="813"/>
                  </a:lnTo>
                  <a:lnTo>
                    <a:pt x="157" y="652"/>
                  </a:lnTo>
                  <a:lnTo>
                    <a:pt x="170" y="648"/>
                  </a:lnTo>
                  <a:close/>
                  <a:moveTo>
                    <a:pt x="216" y="810"/>
                  </a:moveTo>
                  <a:lnTo>
                    <a:pt x="216" y="810"/>
                  </a:lnTo>
                  <a:lnTo>
                    <a:pt x="216" y="810"/>
                  </a:lnTo>
                  <a:lnTo>
                    <a:pt x="209" y="811"/>
                  </a:lnTo>
                  <a:lnTo>
                    <a:pt x="216" y="810"/>
                  </a:lnTo>
                  <a:close/>
                  <a:moveTo>
                    <a:pt x="216" y="810"/>
                  </a:moveTo>
                  <a:lnTo>
                    <a:pt x="230" y="913"/>
                  </a:lnTo>
                  <a:lnTo>
                    <a:pt x="217" y="916"/>
                  </a:lnTo>
                  <a:lnTo>
                    <a:pt x="203" y="813"/>
                  </a:lnTo>
                  <a:lnTo>
                    <a:pt x="216" y="810"/>
                  </a:lnTo>
                  <a:close/>
                  <a:moveTo>
                    <a:pt x="224" y="921"/>
                  </a:moveTo>
                  <a:lnTo>
                    <a:pt x="224" y="919"/>
                  </a:lnTo>
                  <a:lnTo>
                    <a:pt x="221" y="917"/>
                  </a:lnTo>
                  <a:lnTo>
                    <a:pt x="218" y="914"/>
                  </a:lnTo>
                  <a:lnTo>
                    <a:pt x="217" y="916"/>
                  </a:lnTo>
                  <a:lnTo>
                    <a:pt x="224" y="914"/>
                  </a:lnTo>
                  <a:lnTo>
                    <a:pt x="224" y="921"/>
                  </a:lnTo>
                  <a:close/>
                  <a:moveTo>
                    <a:pt x="224" y="908"/>
                  </a:moveTo>
                  <a:lnTo>
                    <a:pt x="832" y="908"/>
                  </a:lnTo>
                  <a:lnTo>
                    <a:pt x="832" y="921"/>
                  </a:lnTo>
                  <a:lnTo>
                    <a:pt x="224" y="921"/>
                  </a:lnTo>
                  <a:lnTo>
                    <a:pt x="224" y="908"/>
                  </a:lnTo>
                  <a:close/>
                  <a:moveTo>
                    <a:pt x="838" y="914"/>
                  </a:moveTo>
                  <a:lnTo>
                    <a:pt x="837" y="914"/>
                  </a:lnTo>
                  <a:lnTo>
                    <a:pt x="833" y="917"/>
                  </a:lnTo>
                  <a:lnTo>
                    <a:pt x="830" y="919"/>
                  </a:lnTo>
                  <a:lnTo>
                    <a:pt x="832" y="921"/>
                  </a:lnTo>
                  <a:lnTo>
                    <a:pt x="832" y="914"/>
                  </a:lnTo>
                  <a:lnTo>
                    <a:pt x="838" y="914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2" name="Freeform 554"/>
            <p:cNvSpPr>
              <a:spLocks/>
            </p:cNvSpPr>
            <p:nvPr/>
          </p:nvSpPr>
          <p:spPr bwMode="auto">
            <a:xfrm>
              <a:off x="4876" y="1181"/>
              <a:ext cx="240" cy="196"/>
            </a:xfrm>
            <a:custGeom>
              <a:avLst/>
              <a:gdLst/>
              <a:ahLst/>
              <a:cxnLst>
                <a:cxn ang="0">
                  <a:pos x="961" y="382"/>
                </a:cxn>
                <a:cxn ang="0">
                  <a:pos x="904" y="327"/>
                </a:cxn>
                <a:cxn ang="0">
                  <a:pos x="730" y="191"/>
                </a:cxn>
                <a:cxn ang="0">
                  <a:pos x="534" y="90"/>
                </a:cxn>
                <a:cxn ang="0">
                  <a:pos x="309" y="17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71"/>
                </a:cxn>
                <a:cxn ang="0">
                  <a:pos x="101" y="578"/>
                </a:cxn>
                <a:cxn ang="0">
                  <a:pos x="286" y="640"/>
                </a:cxn>
                <a:cxn ang="0">
                  <a:pos x="446" y="719"/>
                </a:cxn>
                <a:cxn ang="0">
                  <a:pos x="530" y="786"/>
                </a:cxn>
                <a:cxn ang="0">
                  <a:pos x="961" y="382"/>
                </a:cxn>
              </a:cxnLst>
              <a:rect l="0" t="0" r="r" b="b"/>
              <a:pathLst>
                <a:path w="961" h="786">
                  <a:moveTo>
                    <a:pt x="961" y="382"/>
                  </a:moveTo>
                  <a:lnTo>
                    <a:pt x="904" y="327"/>
                  </a:lnTo>
                  <a:lnTo>
                    <a:pt x="730" y="191"/>
                  </a:lnTo>
                  <a:lnTo>
                    <a:pt x="534" y="90"/>
                  </a:lnTo>
                  <a:lnTo>
                    <a:pt x="309" y="17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571"/>
                  </a:lnTo>
                  <a:lnTo>
                    <a:pt x="101" y="578"/>
                  </a:lnTo>
                  <a:lnTo>
                    <a:pt x="286" y="640"/>
                  </a:lnTo>
                  <a:lnTo>
                    <a:pt x="446" y="719"/>
                  </a:lnTo>
                  <a:lnTo>
                    <a:pt x="530" y="786"/>
                  </a:lnTo>
                  <a:lnTo>
                    <a:pt x="961" y="382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3" name="Freeform 555"/>
            <p:cNvSpPr>
              <a:spLocks noEditPoints="1"/>
            </p:cNvSpPr>
            <p:nvPr/>
          </p:nvSpPr>
          <p:spPr bwMode="auto">
            <a:xfrm>
              <a:off x="4874" y="1179"/>
              <a:ext cx="243" cy="199"/>
            </a:xfrm>
            <a:custGeom>
              <a:avLst/>
              <a:gdLst/>
              <a:ahLst/>
              <a:cxnLst>
                <a:cxn ang="0">
                  <a:pos x="905" y="338"/>
                </a:cxn>
                <a:cxn ang="0">
                  <a:pos x="972" y="383"/>
                </a:cxn>
                <a:cxn ang="0">
                  <a:pos x="914" y="328"/>
                </a:cxn>
                <a:cxn ang="0">
                  <a:pos x="914" y="329"/>
                </a:cxn>
                <a:cxn ang="0">
                  <a:pos x="914" y="328"/>
                </a:cxn>
                <a:cxn ang="0">
                  <a:pos x="733" y="202"/>
                </a:cxn>
                <a:cxn ang="0">
                  <a:pos x="914" y="328"/>
                </a:cxn>
                <a:cxn ang="0">
                  <a:pos x="739" y="190"/>
                </a:cxn>
                <a:cxn ang="0">
                  <a:pos x="740" y="192"/>
                </a:cxn>
                <a:cxn ang="0">
                  <a:pos x="739" y="190"/>
                </a:cxn>
                <a:cxn ang="0">
                  <a:pos x="536" y="103"/>
                </a:cxn>
                <a:cxn ang="0">
                  <a:pos x="739" y="190"/>
                </a:cxn>
                <a:cxn ang="0">
                  <a:pos x="541" y="90"/>
                </a:cxn>
                <a:cxn ang="0">
                  <a:pos x="542" y="91"/>
                </a:cxn>
                <a:cxn ang="0">
                  <a:pos x="541" y="90"/>
                </a:cxn>
                <a:cxn ang="0">
                  <a:pos x="313" y="30"/>
                </a:cxn>
                <a:cxn ang="0">
                  <a:pos x="541" y="90"/>
                </a:cxn>
                <a:cxn ang="0">
                  <a:pos x="316" y="17"/>
                </a:cxn>
                <a:cxn ang="0">
                  <a:pos x="317" y="17"/>
                </a:cxn>
                <a:cxn ang="0">
                  <a:pos x="316" y="17"/>
                </a:cxn>
                <a:cxn ang="0">
                  <a:pos x="92" y="14"/>
                </a:cxn>
                <a:cxn ang="0">
                  <a:pos x="316" y="17"/>
                </a:cxn>
                <a:cxn ang="0">
                  <a:pos x="92" y="0"/>
                </a:cxn>
                <a:cxn ang="0">
                  <a:pos x="92" y="6"/>
                </a:cxn>
                <a:cxn ang="0">
                  <a:pos x="92" y="14"/>
                </a:cxn>
                <a:cxn ang="0">
                  <a:pos x="6" y="0"/>
                </a:cxn>
                <a:cxn ang="0">
                  <a:pos x="92" y="14"/>
                </a:cxn>
                <a:cxn ang="0">
                  <a:pos x="1" y="8"/>
                </a:cxn>
                <a:cxn ang="0">
                  <a:pos x="8" y="1"/>
                </a:cxn>
                <a:cxn ang="0">
                  <a:pos x="6" y="6"/>
                </a:cxn>
                <a:cxn ang="0">
                  <a:pos x="14" y="6"/>
                </a:cxn>
                <a:cxn ang="0">
                  <a:pos x="0" y="577"/>
                </a:cxn>
                <a:cxn ang="0">
                  <a:pos x="14" y="6"/>
                </a:cxn>
                <a:cxn ang="0">
                  <a:pos x="6" y="583"/>
                </a:cxn>
                <a:cxn ang="0">
                  <a:pos x="1" y="576"/>
                </a:cxn>
                <a:cxn ang="0">
                  <a:pos x="6" y="577"/>
                </a:cxn>
                <a:cxn ang="0">
                  <a:pos x="8" y="570"/>
                </a:cxn>
                <a:cxn ang="0">
                  <a:pos x="107" y="590"/>
                </a:cxn>
                <a:cxn ang="0">
                  <a:pos x="8" y="570"/>
                </a:cxn>
                <a:cxn ang="0">
                  <a:pos x="108" y="577"/>
                </a:cxn>
                <a:cxn ang="0">
                  <a:pos x="107" y="584"/>
                </a:cxn>
                <a:cxn ang="0">
                  <a:pos x="109" y="577"/>
                </a:cxn>
                <a:cxn ang="0">
                  <a:pos x="289" y="652"/>
                </a:cxn>
                <a:cxn ang="0">
                  <a:pos x="109" y="577"/>
                </a:cxn>
                <a:cxn ang="0">
                  <a:pos x="294" y="639"/>
                </a:cxn>
                <a:cxn ang="0">
                  <a:pos x="292" y="646"/>
                </a:cxn>
                <a:cxn ang="0">
                  <a:pos x="294" y="639"/>
                </a:cxn>
                <a:cxn ang="0">
                  <a:pos x="448" y="730"/>
                </a:cxn>
                <a:cxn ang="0">
                  <a:pos x="294" y="639"/>
                </a:cxn>
                <a:cxn ang="0">
                  <a:pos x="455" y="719"/>
                </a:cxn>
                <a:cxn ang="0">
                  <a:pos x="452" y="725"/>
                </a:cxn>
                <a:cxn ang="0">
                  <a:pos x="456" y="720"/>
                </a:cxn>
                <a:cxn ang="0">
                  <a:pos x="531" y="797"/>
                </a:cxn>
                <a:cxn ang="0">
                  <a:pos x="456" y="720"/>
                </a:cxn>
                <a:cxn ang="0">
                  <a:pos x="540" y="796"/>
                </a:cxn>
                <a:cxn ang="0">
                  <a:pos x="532" y="796"/>
                </a:cxn>
                <a:cxn ang="0">
                  <a:pos x="536" y="792"/>
                </a:cxn>
                <a:cxn ang="0">
                  <a:pos x="531" y="787"/>
                </a:cxn>
                <a:cxn ang="0">
                  <a:pos x="970" y="394"/>
                </a:cxn>
                <a:cxn ang="0">
                  <a:pos x="531" y="787"/>
                </a:cxn>
                <a:cxn ang="0">
                  <a:pos x="969" y="385"/>
                </a:cxn>
                <a:cxn ang="0">
                  <a:pos x="969" y="392"/>
                </a:cxn>
                <a:cxn ang="0">
                  <a:pos x="967" y="388"/>
                </a:cxn>
              </a:cxnLst>
              <a:rect l="0" t="0" r="r" b="b"/>
              <a:pathLst>
                <a:path w="972" h="797">
                  <a:moveTo>
                    <a:pt x="961" y="394"/>
                  </a:moveTo>
                  <a:lnTo>
                    <a:pt x="905" y="338"/>
                  </a:lnTo>
                  <a:lnTo>
                    <a:pt x="914" y="329"/>
                  </a:lnTo>
                  <a:lnTo>
                    <a:pt x="972" y="383"/>
                  </a:lnTo>
                  <a:lnTo>
                    <a:pt x="961" y="394"/>
                  </a:lnTo>
                  <a:close/>
                  <a:moveTo>
                    <a:pt x="914" y="328"/>
                  </a:moveTo>
                  <a:lnTo>
                    <a:pt x="914" y="328"/>
                  </a:lnTo>
                  <a:lnTo>
                    <a:pt x="914" y="329"/>
                  </a:lnTo>
                  <a:lnTo>
                    <a:pt x="910" y="333"/>
                  </a:lnTo>
                  <a:lnTo>
                    <a:pt x="914" y="328"/>
                  </a:lnTo>
                  <a:close/>
                  <a:moveTo>
                    <a:pt x="905" y="339"/>
                  </a:moveTo>
                  <a:lnTo>
                    <a:pt x="733" y="202"/>
                  </a:lnTo>
                  <a:lnTo>
                    <a:pt x="740" y="192"/>
                  </a:lnTo>
                  <a:lnTo>
                    <a:pt x="914" y="328"/>
                  </a:lnTo>
                  <a:lnTo>
                    <a:pt x="905" y="339"/>
                  </a:lnTo>
                  <a:close/>
                  <a:moveTo>
                    <a:pt x="739" y="190"/>
                  </a:moveTo>
                  <a:lnTo>
                    <a:pt x="740" y="192"/>
                  </a:lnTo>
                  <a:lnTo>
                    <a:pt x="740" y="192"/>
                  </a:lnTo>
                  <a:lnTo>
                    <a:pt x="736" y="197"/>
                  </a:lnTo>
                  <a:lnTo>
                    <a:pt x="739" y="190"/>
                  </a:lnTo>
                  <a:close/>
                  <a:moveTo>
                    <a:pt x="734" y="203"/>
                  </a:moveTo>
                  <a:lnTo>
                    <a:pt x="536" y="103"/>
                  </a:lnTo>
                  <a:lnTo>
                    <a:pt x="542" y="91"/>
                  </a:lnTo>
                  <a:lnTo>
                    <a:pt x="739" y="190"/>
                  </a:lnTo>
                  <a:lnTo>
                    <a:pt x="734" y="203"/>
                  </a:lnTo>
                  <a:close/>
                  <a:moveTo>
                    <a:pt x="541" y="90"/>
                  </a:moveTo>
                  <a:lnTo>
                    <a:pt x="542" y="91"/>
                  </a:lnTo>
                  <a:lnTo>
                    <a:pt x="542" y="91"/>
                  </a:lnTo>
                  <a:lnTo>
                    <a:pt x="540" y="96"/>
                  </a:lnTo>
                  <a:lnTo>
                    <a:pt x="541" y="90"/>
                  </a:lnTo>
                  <a:close/>
                  <a:moveTo>
                    <a:pt x="537" y="103"/>
                  </a:moveTo>
                  <a:lnTo>
                    <a:pt x="313" y="30"/>
                  </a:lnTo>
                  <a:lnTo>
                    <a:pt x="317" y="17"/>
                  </a:lnTo>
                  <a:lnTo>
                    <a:pt x="541" y="90"/>
                  </a:lnTo>
                  <a:lnTo>
                    <a:pt x="537" y="103"/>
                  </a:lnTo>
                  <a:close/>
                  <a:moveTo>
                    <a:pt x="316" y="17"/>
                  </a:moveTo>
                  <a:lnTo>
                    <a:pt x="316" y="17"/>
                  </a:lnTo>
                  <a:lnTo>
                    <a:pt x="317" y="17"/>
                  </a:lnTo>
                  <a:lnTo>
                    <a:pt x="315" y="23"/>
                  </a:lnTo>
                  <a:lnTo>
                    <a:pt x="316" y="17"/>
                  </a:lnTo>
                  <a:close/>
                  <a:moveTo>
                    <a:pt x="315" y="31"/>
                  </a:moveTo>
                  <a:lnTo>
                    <a:pt x="92" y="14"/>
                  </a:lnTo>
                  <a:lnTo>
                    <a:pt x="92" y="0"/>
                  </a:lnTo>
                  <a:lnTo>
                    <a:pt x="316" y="17"/>
                  </a:lnTo>
                  <a:lnTo>
                    <a:pt x="315" y="31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6"/>
                  </a:lnTo>
                  <a:lnTo>
                    <a:pt x="92" y="0"/>
                  </a:lnTo>
                  <a:close/>
                  <a:moveTo>
                    <a:pt x="92" y="14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92" y="0"/>
                  </a:lnTo>
                  <a:lnTo>
                    <a:pt x="92" y="14"/>
                  </a:lnTo>
                  <a:close/>
                  <a:moveTo>
                    <a:pt x="0" y="6"/>
                  </a:moveTo>
                  <a:lnTo>
                    <a:pt x="1" y="8"/>
                  </a:lnTo>
                  <a:lnTo>
                    <a:pt x="5" y="5"/>
                  </a:lnTo>
                  <a:lnTo>
                    <a:pt x="8" y="1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577"/>
                  </a:lnTo>
                  <a:lnTo>
                    <a:pt x="0" y="577"/>
                  </a:lnTo>
                  <a:lnTo>
                    <a:pt x="0" y="6"/>
                  </a:lnTo>
                  <a:lnTo>
                    <a:pt x="14" y="6"/>
                  </a:lnTo>
                  <a:close/>
                  <a:moveTo>
                    <a:pt x="6" y="584"/>
                  </a:moveTo>
                  <a:lnTo>
                    <a:pt x="6" y="583"/>
                  </a:lnTo>
                  <a:lnTo>
                    <a:pt x="4" y="579"/>
                  </a:lnTo>
                  <a:lnTo>
                    <a:pt x="1" y="576"/>
                  </a:lnTo>
                  <a:lnTo>
                    <a:pt x="0" y="577"/>
                  </a:lnTo>
                  <a:lnTo>
                    <a:pt x="6" y="577"/>
                  </a:lnTo>
                  <a:lnTo>
                    <a:pt x="6" y="584"/>
                  </a:lnTo>
                  <a:close/>
                  <a:moveTo>
                    <a:pt x="8" y="570"/>
                  </a:moveTo>
                  <a:lnTo>
                    <a:pt x="108" y="577"/>
                  </a:lnTo>
                  <a:lnTo>
                    <a:pt x="107" y="590"/>
                  </a:lnTo>
                  <a:lnTo>
                    <a:pt x="6" y="584"/>
                  </a:lnTo>
                  <a:lnTo>
                    <a:pt x="8" y="570"/>
                  </a:lnTo>
                  <a:close/>
                  <a:moveTo>
                    <a:pt x="108" y="577"/>
                  </a:moveTo>
                  <a:lnTo>
                    <a:pt x="108" y="577"/>
                  </a:lnTo>
                  <a:lnTo>
                    <a:pt x="109" y="577"/>
                  </a:lnTo>
                  <a:lnTo>
                    <a:pt x="107" y="584"/>
                  </a:lnTo>
                  <a:lnTo>
                    <a:pt x="108" y="577"/>
                  </a:lnTo>
                  <a:close/>
                  <a:moveTo>
                    <a:pt x="109" y="577"/>
                  </a:moveTo>
                  <a:lnTo>
                    <a:pt x="293" y="639"/>
                  </a:lnTo>
                  <a:lnTo>
                    <a:pt x="289" y="652"/>
                  </a:lnTo>
                  <a:lnTo>
                    <a:pt x="105" y="590"/>
                  </a:lnTo>
                  <a:lnTo>
                    <a:pt x="109" y="577"/>
                  </a:lnTo>
                  <a:close/>
                  <a:moveTo>
                    <a:pt x="293" y="639"/>
                  </a:moveTo>
                  <a:lnTo>
                    <a:pt x="294" y="639"/>
                  </a:lnTo>
                  <a:lnTo>
                    <a:pt x="294" y="639"/>
                  </a:lnTo>
                  <a:lnTo>
                    <a:pt x="292" y="646"/>
                  </a:lnTo>
                  <a:lnTo>
                    <a:pt x="293" y="639"/>
                  </a:lnTo>
                  <a:close/>
                  <a:moveTo>
                    <a:pt x="294" y="639"/>
                  </a:moveTo>
                  <a:lnTo>
                    <a:pt x="455" y="719"/>
                  </a:lnTo>
                  <a:lnTo>
                    <a:pt x="448" y="730"/>
                  </a:lnTo>
                  <a:lnTo>
                    <a:pt x="288" y="651"/>
                  </a:lnTo>
                  <a:lnTo>
                    <a:pt x="294" y="639"/>
                  </a:lnTo>
                  <a:close/>
                  <a:moveTo>
                    <a:pt x="455" y="719"/>
                  </a:moveTo>
                  <a:lnTo>
                    <a:pt x="455" y="719"/>
                  </a:lnTo>
                  <a:lnTo>
                    <a:pt x="456" y="720"/>
                  </a:lnTo>
                  <a:lnTo>
                    <a:pt x="452" y="725"/>
                  </a:lnTo>
                  <a:lnTo>
                    <a:pt x="455" y="719"/>
                  </a:lnTo>
                  <a:close/>
                  <a:moveTo>
                    <a:pt x="456" y="720"/>
                  </a:moveTo>
                  <a:lnTo>
                    <a:pt x="540" y="787"/>
                  </a:lnTo>
                  <a:lnTo>
                    <a:pt x="531" y="797"/>
                  </a:lnTo>
                  <a:lnTo>
                    <a:pt x="447" y="730"/>
                  </a:lnTo>
                  <a:lnTo>
                    <a:pt x="456" y="720"/>
                  </a:lnTo>
                  <a:close/>
                  <a:moveTo>
                    <a:pt x="540" y="796"/>
                  </a:moveTo>
                  <a:lnTo>
                    <a:pt x="540" y="796"/>
                  </a:lnTo>
                  <a:lnTo>
                    <a:pt x="536" y="796"/>
                  </a:lnTo>
                  <a:lnTo>
                    <a:pt x="532" y="796"/>
                  </a:lnTo>
                  <a:lnTo>
                    <a:pt x="531" y="797"/>
                  </a:lnTo>
                  <a:lnTo>
                    <a:pt x="536" y="792"/>
                  </a:lnTo>
                  <a:lnTo>
                    <a:pt x="540" y="796"/>
                  </a:lnTo>
                  <a:close/>
                  <a:moveTo>
                    <a:pt x="531" y="787"/>
                  </a:moveTo>
                  <a:lnTo>
                    <a:pt x="961" y="383"/>
                  </a:lnTo>
                  <a:lnTo>
                    <a:pt x="970" y="394"/>
                  </a:lnTo>
                  <a:lnTo>
                    <a:pt x="540" y="796"/>
                  </a:lnTo>
                  <a:lnTo>
                    <a:pt x="531" y="787"/>
                  </a:lnTo>
                  <a:close/>
                  <a:moveTo>
                    <a:pt x="972" y="383"/>
                  </a:moveTo>
                  <a:lnTo>
                    <a:pt x="969" y="385"/>
                  </a:lnTo>
                  <a:lnTo>
                    <a:pt x="969" y="388"/>
                  </a:lnTo>
                  <a:lnTo>
                    <a:pt x="969" y="392"/>
                  </a:lnTo>
                  <a:lnTo>
                    <a:pt x="970" y="394"/>
                  </a:lnTo>
                  <a:lnTo>
                    <a:pt x="967" y="388"/>
                  </a:lnTo>
                  <a:lnTo>
                    <a:pt x="972" y="383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4" name="Freeform 556"/>
            <p:cNvSpPr>
              <a:spLocks/>
            </p:cNvSpPr>
            <p:nvPr/>
          </p:nvSpPr>
          <p:spPr bwMode="auto">
            <a:xfrm>
              <a:off x="4379" y="1181"/>
              <a:ext cx="231" cy="187"/>
            </a:xfrm>
            <a:custGeom>
              <a:avLst/>
              <a:gdLst/>
              <a:ahLst/>
              <a:cxnLst>
                <a:cxn ang="0">
                  <a:pos x="927" y="0"/>
                </a:cxn>
                <a:cxn ang="0">
                  <a:pos x="900" y="0"/>
                </a:cxn>
                <a:cxn ang="0">
                  <a:pos x="690" y="12"/>
                </a:cxn>
                <a:cxn ang="0">
                  <a:pos x="460" y="79"/>
                </a:cxn>
                <a:cxn ang="0">
                  <a:pos x="256" y="178"/>
                </a:cxn>
                <a:cxn ang="0">
                  <a:pos x="86" y="312"/>
                </a:cxn>
                <a:cxn ang="0">
                  <a:pos x="0" y="393"/>
                </a:cxn>
                <a:cxn ang="0">
                  <a:pos x="377" y="750"/>
                </a:cxn>
                <a:cxn ang="0">
                  <a:pos x="429" y="708"/>
                </a:cxn>
                <a:cxn ang="0">
                  <a:pos x="595" y="628"/>
                </a:cxn>
                <a:cxn ang="0">
                  <a:pos x="783" y="574"/>
                </a:cxn>
                <a:cxn ang="0">
                  <a:pos x="927" y="565"/>
                </a:cxn>
                <a:cxn ang="0">
                  <a:pos x="927" y="0"/>
                </a:cxn>
              </a:cxnLst>
              <a:rect l="0" t="0" r="r" b="b"/>
              <a:pathLst>
                <a:path w="927" h="750">
                  <a:moveTo>
                    <a:pt x="927" y="0"/>
                  </a:moveTo>
                  <a:lnTo>
                    <a:pt x="900" y="0"/>
                  </a:lnTo>
                  <a:lnTo>
                    <a:pt x="690" y="12"/>
                  </a:lnTo>
                  <a:lnTo>
                    <a:pt x="460" y="79"/>
                  </a:lnTo>
                  <a:lnTo>
                    <a:pt x="256" y="178"/>
                  </a:lnTo>
                  <a:lnTo>
                    <a:pt x="86" y="312"/>
                  </a:lnTo>
                  <a:lnTo>
                    <a:pt x="0" y="393"/>
                  </a:lnTo>
                  <a:lnTo>
                    <a:pt x="377" y="750"/>
                  </a:lnTo>
                  <a:lnTo>
                    <a:pt x="429" y="708"/>
                  </a:lnTo>
                  <a:lnTo>
                    <a:pt x="595" y="628"/>
                  </a:lnTo>
                  <a:lnTo>
                    <a:pt x="783" y="574"/>
                  </a:lnTo>
                  <a:lnTo>
                    <a:pt x="927" y="565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5" name="Freeform 557"/>
            <p:cNvSpPr>
              <a:spLocks noEditPoints="1"/>
            </p:cNvSpPr>
            <p:nvPr/>
          </p:nvSpPr>
          <p:spPr bwMode="auto">
            <a:xfrm>
              <a:off x="4377" y="1179"/>
              <a:ext cx="235" cy="190"/>
            </a:xfrm>
            <a:custGeom>
              <a:avLst/>
              <a:gdLst/>
              <a:ahLst/>
              <a:cxnLst>
                <a:cxn ang="0">
                  <a:pos x="905" y="14"/>
                </a:cxn>
                <a:cxn ang="0">
                  <a:pos x="932" y="0"/>
                </a:cxn>
                <a:cxn ang="0">
                  <a:pos x="905" y="0"/>
                </a:cxn>
                <a:cxn ang="0">
                  <a:pos x="905" y="6"/>
                </a:cxn>
                <a:cxn ang="0">
                  <a:pos x="905" y="14"/>
                </a:cxn>
                <a:cxn ang="0">
                  <a:pos x="694" y="12"/>
                </a:cxn>
                <a:cxn ang="0">
                  <a:pos x="905" y="14"/>
                </a:cxn>
                <a:cxn ang="0">
                  <a:pos x="694" y="12"/>
                </a:cxn>
                <a:cxn ang="0">
                  <a:pos x="695" y="18"/>
                </a:cxn>
                <a:cxn ang="0">
                  <a:pos x="696" y="26"/>
                </a:cxn>
                <a:cxn ang="0">
                  <a:pos x="463" y="78"/>
                </a:cxn>
                <a:cxn ang="0">
                  <a:pos x="696" y="26"/>
                </a:cxn>
                <a:cxn ang="0">
                  <a:pos x="463" y="78"/>
                </a:cxn>
                <a:cxn ang="0">
                  <a:pos x="465" y="85"/>
                </a:cxn>
                <a:cxn ang="0">
                  <a:pos x="468" y="91"/>
                </a:cxn>
                <a:cxn ang="0">
                  <a:pos x="258" y="177"/>
                </a:cxn>
                <a:cxn ang="0">
                  <a:pos x="468" y="91"/>
                </a:cxn>
                <a:cxn ang="0">
                  <a:pos x="257" y="177"/>
                </a:cxn>
                <a:cxn ang="0">
                  <a:pos x="261" y="184"/>
                </a:cxn>
                <a:cxn ang="0">
                  <a:pos x="265" y="189"/>
                </a:cxn>
                <a:cxn ang="0">
                  <a:pos x="87" y="312"/>
                </a:cxn>
                <a:cxn ang="0">
                  <a:pos x="265" y="189"/>
                </a:cxn>
                <a:cxn ang="0">
                  <a:pos x="87" y="312"/>
                </a:cxn>
                <a:cxn ang="0">
                  <a:pos x="86" y="314"/>
                </a:cxn>
                <a:cxn ang="0">
                  <a:pos x="10" y="403"/>
                </a:cxn>
                <a:cxn ang="0">
                  <a:pos x="86" y="314"/>
                </a:cxn>
                <a:cxn ang="0">
                  <a:pos x="0" y="403"/>
                </a:cxn>
                <a:cxn ang="0">
                  <a:pos x="2" y="399"/>
                </a:cxn>
                <a:cxn ang="0">
                  <a:pos x="0" y="394"/>
                </a:cxn>
                <a:cxn ang="0">
                  <a:pos x="0" y="403"/>
                </a:cxn>
                <a:cxn ang="0">
                  <a:pos x="385" y="751"/>
                </a:cxn>
                <a:cxn ang="0">
                  <a:pos x="0" y="403"/>
                </a:cxn>
                <a:cxn ang="0">
                  <a:pos x="385" y="761"/>
                </a:cxn>
                <a:cxn ang="0">
                  <a:pos x="380" y="760"/>
                </a:cxn>
                <a:cxn ang="0">
                  <a:pos x="376" y="761"/>
                </a:cxn>
                <a:cxn ang="0">
                  <a:pos x="385" y="761"/>
                </a:cxn>
                <a:cxn ang="0">
                  <a:pos x="429" y="709"/>
                </a:cxn>
                <a:cxn ang="0">
                  <a:pos x="385" y="761"/>
                </a:cxn>
                <a:cxn ang="0">
                  <a:pos x="429" y="709"/>
                </a:cxn>
                <a:cxn ang="0">
                  <a:pos x="430" y="709"/>
                </a:cxn>
                <a:cxn ang="0">
                  <a:pos x="429" y="709"/>
                </a:cxn>
                <a:cxn ang="0">
                  <a:pos x="597" y="629"/>
                </a:cxn>
                <a:cxn ang="0">
                  <a:pos x="437" y="720"/>
                </a:cxn>
                <a:cxn ang="0">
                  <a:pos x="597" y="629"/>
                </a:cxn>
                <a:cxn ang="0">
                  <a:pos x="597" y="628"/>
                </a:cxn>
                <a:cxn ang="0">
                  <a:pos x="597" y="629"/>
                </a:cxn>
                <a:cxn ang="0">
                  <a:pos x="786" y="572"/>
                </a:cxn>
                <a:cxn ang="0">
                  <a:pos x="601" y="642"/>
                </a:cxn>
                <a:cxn ang="0">
                  <a:pos x="786" y="572"/>
                </a:cxn>
                <a:cxn ang="0">
                  <a:pos x="788" y="572"/>
                </a:cxn>
                <a:cxn ang="0">
                  <a:pos x="786" y="572"/>
                </a:cxn>
                <a:cxn ang="0">
                  <a:pos x="932" y="565"/>
                </a:cxn>
                <a:cxn ang="0">
                  <a:pos x="788" y="586"/>
                </a:cxn>
                <a:cxn ang="0">
                  <a:pos x="939" y="571"/>
                </a:cxn>
                <a:cxn ang="0">
                  <a:pos x="934" y="574"/>
                </a:cxn>
                <a:cxn ang="0">
                  <a:pos x="933" y="579"/>
                </a:cxn>
                <a:cxn ang="0">
                  <a:pos x="939" y="571"/>
                </a:cxn>
                <a:cxn ang="0">
                  <a:pos x="925" y="6"/>
                </a:cxn>
                <a:cxn ang="0">
                  <a:pos x="939" y="571"/>
                </a:cxn>
                <a:cxn ang="0">
                  <a:pos x="932" y="0"/>
                </a:cxn>
                <a:cxn ang="0">
                  <a:pos x="934" y="5"/>
                </a:cxn>
                <a:cxn ang="0">
                  <a:pos x="939" y="6"/>
                </a:cxn>
                <a:cxn ang="0">
                  <a:pos x="932" y="0"/>
                </a:cxn>
              </a:cxnLst>
              <a:rect l="0" t="0" r="r" b="b"/>
              <a:pathLst>
                <a:path w="939" h="761">
                  <a:moveTo>
                    <a:pt x="932" y="14"/>
                  </a:moveTo>
                  <a:lnTo>
                    <a:pt x="905" y="14"/>
                  </a:lnTo>
                  <a:lnTo>
                    <a:pt x="905" y="0"/>
                  </a:lnTo>
                  <a:lnTo>
                    <a:pt x="932" y="0"/>
                  </a:lnTo>
                  <a:lnTo>
                    <a:pt x="932" y="14"/>
                  </a:lnTo>
                  <a:close/>
                  <a:moveTo>
                    <a:pt x="905" y="0"/>
                  </a:moveTo>
                  <a:lnTo>
                    <a:pt x="905" y="0"/>
                  </a:lnTo>
                  <a:lnTo>
                    <a:pt x="905" y="6"/>
                  </a:lnTo>
                  <a:lnTo>
                    <a:pt x="905" y="0"/>
                  </a:lnTo>
                  <a:close/>
                  <a:moveTo>
                    <a:pt x="905" y="14"/>
                  </a:moveTo>
                  <a:lnTo>
                    <a:pt x="695" y="26"/>
                  </a:lnTo>
                  <a:lnTo>
                    <a:pt x="694" y="12"/>
                  </a:lnTo>
                  <a:lnTo>
                    <a:pt x="905" y="0"/>
                  </a:lnTo>
                  <a:lnTo>
                    <a:pt x="905" y="14"/>
                  </a:lnTo>
                  <a:close/>
                  <a:moveTo>
                    <a:pt x="693" y="12"/>
                  </a:moveTo>
                  <a:lnTo>
                    <a:pt x="694" y="12"/>
                  </a:lnTo>
                  <a:lnTo>
                    <a:pt x="694" y="12"/>
                  </a:lnTo>
                  <a:lnTo>
                    <a:pt x="695" y="18"/>
                  </a:lnTo>
                  <a:lnTo>
                    <a:pt x="693" y="12"/>
                  </a:lnTo>
                  <a:close/>
                  <a:moveTo>
                    <a:pt x="696" y="26"/>
                  </a:moveTo>
                  <a:lnTo>
                    <a:pt x="466" y="91"/>
                  </a:lnTo>
                  <a:lnTo>
                    <a:pt x="463" y="78"/>
                  </a:lnTo>
                  <a:lnTo>
                    <a:pt x="693" y="12"/>
                  </a:lnTo>
                  <a:lnTo>
                    <a:pt x="696" y="26"/>
                  </a:lnTo>
                  <a:close/>
                  <a:moveTo>
                    <a:pt x="463" y="80"/>
                  </a:moveTo>
                  <a:lnTo>
                    <a:pt x="463" y="78"/>
                  </a:lnTo>
                  <a:lnTo>
                    <a:pt x="463" y="78"/>
                  </a:lnTo>
                  <a:lnTo>
                    <a:pt x="465" y="85"/>
                  </a:lnTo>
                  <a:lnTo>
                    <a:pt x="463" y="80"/>
                  </a:lnTo>
                  <a:close/>
                  <a:moveTo>
                    <a:pt x="468" y="91"/>
                  </a:moveTo>
                  <a:lnTo>
                    <a:pt x="263" y="189"/>
                  </a:lnTo>
                  <a:lnTo>
                    <a:pt x="258" y="177"/>
                  </a:lnTo>
                  <a:lnTo>
                    <a:pt x="463" y="80"/>
                  </a:lnTo>
                  <a:lnTo>
                    <a:pt x="468" y="91"/>
                  </a:lnTo>
                  <a:close/>
                  <a:moveTo>
                    <a:pt x="257" y="177"/>
                  </a:moveTo>
                  <a:lnTo>
                    <a:pt x="257" y="177"/>
                  </a:lnTo>
                  <a:lnTo>
                    <a:pt x="258" y="177"/>
                  </a:lnTo>
                  <a:lnTo>
                    <a:pt x="261" y="184"/>
                  </a:lnTo>
                  <a:lnTo>
                    <a:pt x="257" y="177"/>
                  </a:lnTo>
                  <a:close/>
                  <a:moveTo>
                    <a:pt x="265" y="189"/>
                  </a:moveTo>
                  <a:lnTo>
                    <a:pt x="95" y="324"/>
                  </a:lnTo>
                  <a:lnTo>
                    <a:pt x="87" y="312"/>
                  </a:lnTo>
                  <a:lnTo>
                    <a:pt x="257" y="177"/>
                  </a:lnTo>
                  <a:lnTo>
                    <a:pt x="265" y="189"/>
                  </a:lnTo>
                  <a:close/>
                  <a:moveTo>
                    <a:pt x="86" y="314"/>
                  </a:moveTo>
                  <a:lnTo>
                    <a:pt x="87" y="312"/>
                  </a:lnTo>
                  <a:lnTo>
                    <a:pt x="91" y="318"/>
                  </a:lnTo>
                  <a:lnTo>
                    <a:pt x="86" y="314"/>
                  </a:lnTo>
                  <a:close/>
                  <a:moveTo>
                    <a:pt x="96" y="323"/>
                  </a:moveTo>
                  <a:lnTo>
                    <a:pt x="10" y="403"/>
                  </a:lnTo>
                  <a:lnTo>
                    <a:pt x="0" y="394"/>
                  </a:lnTo>
                  <a:lnTo>
                    <a:pt x="86" y="314"/>
                  </a:lnTo>
                  <a:lnTo>
                    <a:pt x="96" y="323"/>
                  </a:lnTo>
                  <a:close/>
                  <a:moveTo>
                    <a:pt x="0" y="403"/>
                  </a:moveTo>
                  <a:lnTo>
                    <a:pt x="2" y="403"/>
                  </a:lnTo>
                  <a:lnTo>
                    <a:pt x="2" y="399"/>
                  </a:lnTo>
                  <a:lnTo>
                    <a:pt x="2" y="394"/>
                  </a:lnTo>
                  <a:lnTo>
                    <a:pt x="0" y="394"/>
                  </a:lnTo>
                  <a:lnTo>
                    <a:pt x="5" y="399"/>
                  </a:lnTo>
                  <a:lnTo>
                    <a:pt x="0" y="403"/>
                  </a:lnTo>
                  <a:close/>
                  <a:moveTo>
                    <a:pt x="10" y="394"/>
                  </a:moveTo>
                  <a:lnTo>
                    <a:pt x="385" y="751"/>
                  </a:lnTo>
                  <a:lnTo>
                    <a:pt x="376" y="761"/>
                  </a:lnTo>
                  <a:lnTo>
                    <a:pt x="0" y="403"/>
                  </a:lnTo>
                  <a:lnTo>
                    <a:pt x="10" y="394"/>
                  </a:lnTo>
                  <a:close/>
                  <a:moveTo>
                    <a:pt x="385" y="761"/>
                  </a:moveTo>
                  <a:lnTo>
                    <a:pt x="384" y="760"/>
                  </a:lnTo>
                  <a:lnTo>
                    <a:pt x="380" y="760"/>
                  </a:lnTo>
                  <a:lnTo>
                    <a:pt x="376" y="760"/>
                  </a:lnTo>
                  <a:lnTo>
                    <a:pt x="376" y="761"/>
                  </a:lnTo>
                  <a:lnTo>
                    <a:pt x="382" y="756"/>
                  </a:lnTo>
                  <a:lnTo>
                    <a:pt x="385" y="761"/>
                  </a:lnTo>
                  <a:close/>
                  <a:moveTo>
                    <a:pt x="376" y="751"/>
                  </a:moveTo>
                  <a:lnTo>
                    <a:pt x="429" y="709"/>
                  </a:lnTo>
                  <a:lnTo>
                    <a:pt x="438" y="720"/>
                  </a:lnTo>
                  <a:lnTo>
                    <a:pt x="385" y="761"/>
                  </a:lnTo>
                  <a:lnTo>
                    <a:pt x="376" y="751"/>
                  </a:lnTo>
                  <a:close/>
                  <a:moveTo>
                    <a:pt x="429" y="709"/>
                  </a:moveTo>
                  <a:lnTo>
                    <a:pt x="430" y="709"/>
                  </a:lnTo>
                  <a:lnTo>
                    <a:pt x="430" y="709"/>
                  </a:lnTo>
                  <a:lnTo>
                    <a:pt x="434" y="714"/>
                  </a:lnTo>
                  <a:lnTo>
                    <a:pt x="429" y="709"/>
                  </a:lnTo>
                  <a:close/>
                  <a:moveTo>
                    <a:pt x="430" y="709"/>
                  </a:moveTo>
                  <a:lnTo>
                    <a:pt x="597" y="629"/>
                  </a:lnTo>
                  <a:lnTo>
                    <a:pt x="603" y="640"/>
                  </a:lnTo>
                  <a:lnTo>
                    <a:pt x="437" y="720"/>
                  </a:lnTo>
                  <a:lnTo>
                    <a:pt x="430" y="709"/>
                  </a:lnTo>
                  <a:close/>
                  <a:moveTo>
                    <a:pt x="597" y="629"/>
                  </a:moveTo>
                  <a:lnTo>
                    <a:pt x="597" y="628"/>
                  </a:lnTo>
                  <a:lnTo>
                    <a:pt x="597" y="628"/>
                  </a:lnTo>
                  <a:lnTo>
                    <a:pt x="600" y="634"/>
                  </a:lnTo>
                  <a:lnTo>
                    <a:pt x="597" y="629"/>
                  </a:lnTo>
                  <a:close/>
                  <a:moveTo>
                    <a:pt x="597" y="628"/>
                  </a:moveTo>
                  <a:lnTo>
                    <a:pt x="786" y="572"/>
                  </a:lnTo>
                  <a:lnTo>
                    <a:pt x="790" y="586"/>
                  </a:lnTo>
                  <a:lnTo>
                    <a:pt x="601" y="642"/>
                  </a:lnTo>
                  <a:lnTo>
                    <a:pt x="597" y="628"/>
                  </a:lnTo>
                  <a:close/>
                  <a:moveTo>
                    <a:pt x="786" y="572"/>
                  </a:moveTo>
                  <a:lnTo>
                    <a:pt x="786" y="572"/>
                  </a:lnTo>
                  <a:lnTo>
                    <a:pt x="788" y="572"/>
                  </a:lnTo>
                  <a:lnTo>
                    <a:pt x="788" y="580"/>
                  </a:lnTo>
                  <a:lnTo>
                    <a:pt x="786" y="572"/>
                  </a:lnTo>
                  <a:close/>
                  <a:moveTo>
                    <a:pt x="788" y="572"/>
                  </a:moveTo>
                  <a:lnTo>
                    <a:pt x="932" y="565"/>
                  </a:lnTo>
                  <a:lnTo>
                    <a:pt x="933" y="579"/>
                  </a:lnTo>
                  <a:lnTo>
                    <a:pt x="788" y="586"/>
                  </a:lnTo>
                  <a:lnTo>
                    <a:pt x="788" y="572"/>
                  </a:lnTo>
                  <a:close/>
                  <a:moveTo>
                    <a:pt x="939" y="571"/>
                  </a:moveTo>
                  <a:lnTo>
                    <a:pt x="938" y="571"/>
                  </a:lnTo>
                  <a:lnTo>
                    <a:pt x="934" y="574"/>
                  </a:lnTo>
                  <a:lnTo>
                    <a:pt x="932" y="576"/>
                  </a:lnTo>
                  <a:lnTo>
                    <a:pt x="933" y="579"/>
                  </a:lnTo>
                  <a:lnTo>
                    <a:pt x="932" y="571"/>
                  </a:lnTo>
                  <a:lnTo>
                    <a:pt x="939" y="571"/>
                  </a:lnTo>
                  <a:close/>
                  <a:moveTo>
                    <a:pt x="925" y="571"/>
                  </a:moveTo>
                  <a:lnTo>
                    <a:pt x="925" y="6"/>
                  </a:lnTo>
                  <a:lnTo>
                    <a:pt x="939" y="6"/>
                  </a:lnTo>
                  <a:lnTo>
                    <a:pt x="939" y="571"/>
                  </a:lnTo>
                  <a:lnTo>
                    <a:pt x="925" y="571"/>
                  </a:lnTo>
                  <a:close/>
                  <a:moveTo>
                    <a:pt x="932" y="0"/>
                  </a:moveTo>
                  <a:lnTo>
                    <a:pt x="932" y="1"/>
                  </a:lnTo>
                  <a:lnTo>
                    <a:pt x="934" y="5"/>
                  </a:lnTo>
                  <a:lnTo>
                    <a:pt x="937" y="8"/>
                  </a:lnTo>
                  <a:lnTo>
                    <a:pt x="939" y="6"/>
                  </a:lnTo>
                  <a:lnTo>
                    <a:pt x="932" y="6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6" name="Freeform 558"/>
            <p:cNvSpPr>
              <a:spLocks/>
            </p:cNvSpPr>
            <p:nvPr/>
          </p:nvSpPr>
          <p:spPr bwMode="auto">
            <a:xfrm>
              <a:off x="3869" y="1653"/>
              <a:ext cx="203" cy="222"/>
            </a:xfrm>
            <a:custGeom>
              <a:avLst/>
              <a:gdLst/>
              <a:ahLst/>
              <a:cxnLst>
                <a:cxn ang="0">
                  <a:pos x="435" y="0"/>
                </a:cxn>
                <a:cxn ang="0">
                  <a:pos x="348" y="79"/>
                </a:cxn>
                <a:cxn ang="0">
                  <a:pos x="217" y="236"/>
                </a:cxn>
                <a:cxn ang="0">
                  <a:pos x="93" y="446"/>
                </a:cxn>
                <a:cxn ang="0">
                  <a:pos x="35" y="649"/>
                </a:cxn>
                <a:cxn ang="0">
                  <a:pos x="0" y="861"/>
                </a:cxn>
                <a:cxn ang="0">
                  <a:pos x="0" y="888"/>
                </a:cxn>
                <a:cxn ang="0">
                  <a:pos x="603" y="888"/>
                </a:cxn>
                <a:cxn ang="0">
                  <a:pos x="627" y="742"/>
                </a:cxn>
                <a:cxn ang="0">
                  <a:pos x="675" y="576"/>
                </a:cxn>
                <a:cxn ang="0">
                  <a:pos x="777" y="406"/>
                </a:cxn>
                <a:cxn ang="0">
                  <a:pos x="814" y="361"/>
                </a:cxn>
                <a:cxn ang="0">
                  <a:pos x="435" y="0"/>
                </a:cxn>
              </a:cxnLst>
              <a:rect l="0" t="0" r="r" b="b"/>
              <a:pathLst>
                <a:path w="814" h="888">
                  <a:moveTo>
                    <a:pt x="435" y="0"/>
                  </a:moveTo>
                  <a:lnTo>
                    <a:pt x="348" y="79"/>
                  </a:lnTo>
                  <a:lnTo>
                    <a:pt x="217" y="236"/>
                  </a:lnTo>
                  <a:lnTo>
                    <a:pt x="93" y="446"/>
                  </a:lnTo>
                  <a:lnTo>
                    <a:pt x="35" y="649"/>
                  </a:lnTo>
                  <a:lnTo>
                    <a:pt x="0" y="861"/>
                  </a:lnTo>
                  <a:lnTo>
                    <a:pt x="0" y="888"/>
                  </a:lnTo>
                  <a:lnTo>
                    <a:pt x="603" y="888"/>
                  </a:lnTo>
                  <a:lnTo>
                    <a:pt x="627" y="742"/>
                  </a:lnTo>
                  <a:lnTo>
                    <a:pt x="675" y="576"/>
                  </a:lnTo>
                  <a:lnTo>
                    <a:pt x="777" y="406"/>
                  </a:lnTo>
                  <a:lnTo>
                    <a:pt x="814" y="361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7" name="Freeform 559"/>
            <p:cNvSpPr>
              <a:spLocks noEditPoints="1"/>
            </p:cNvSpPr>
            <p:nvPr/>
          </p:nvSpPr>
          <p:spPr bwMode="auto">
            <a:xfrm>
              <a:off x="3867" y="1652"/>
              <a:ext cx="207" cy="225"/>
            </a:xfrm>
            <a:custGeom>
              <a:avLst/>
              <a:gdLst/>
              <a:ahLst/>
              <a:cxnLst>
                <a:cxn ang="0">
                  <a:pos x="349" y="80"/>
                </a:cxn>
                <a:cxn ang="0">
                  <a:pos x="349" y="81"/>
                </a:cxn>
                <a:cxn ang="0">
                  <a:pos x="354" y="85"/>
                </a:cxn>
                <a:cxn ang="0">
                  <a:pos x="228" y="246"/>
                </a:cxn>
                <a:cxn ang="0">
                  <a:pos x="360" y="90"/>
                </a:cxn>
                <a:cxn ang="0">
                  <a:pos x="218" y="237"/>
                </a:cxn>
                <a:cxn ang="0">
                  <a:pos x="228" y="245"/>
                </a:cxn>
                <a:cxn ang="0">
                  <a:pos x="217" y="238"/>
                </a:cxn>
                <a:cxn ang="0">
                  <a:pos x="93" y="449"/>
                </a:cxn>
                <a:cxn ang="0">
                  <a:pos x="92" y="449"/>
                </a:cxn>
                <a:cxn ang="0">
                  <a:pos x="34" y="652"/>
                </a:cxn>
                <a:cxn ang="0">
                  <a:pos x="34" y="654"/>
                </a:cxn>
                <a:cxn ang="0">
                  <a:pos x="41" y="655"/>
                </a:cxn>
                <a:cxn ang="0">
                  <a:pos x="13" y="868"/>
                </a:cxn>
                <a:cxn ang="0">
                  <a:pos x="47" y="656"/>
                </a:cxn>
                <a:cxn ang="0">
                  <a:pos x="0" y="867"/>
                </a:cxn>
                <a:cxn ang="0">
                  <a:pos x="13" y="867"/>
                </a:cxn>
                <a:cxn ang="0">
                  <a:pos x="0" y="867"/>
                </a:cxn>
                <a:cxn ang="0">
                  <a:pos x="6" y="899"/>
                </a:cxn>
                <a:cxn ang="0">
                  <a:pos x="0" y="894"/>
                </a:cxn>
                <a:cxn ang="0">
                  <a:pos x="6" y="888"/>
                </a:cxn>
                <a:cxn ang="0">
                  <a:pos x="6" y="901"/>
                </a:cxn>
                <a:cxn ang="0">
                  <a:pos x="615" y="895"/>
                </a:cxn>
                <a:cxn ang="0">
                  <a:pos x="609" y="901"/>
                </a:cxn>
                <a:cxn ang="0">
                  <a:pos x="603" y="893"/>
                </a:cxn>
                <a:cxn ang="0">
                  <a:pos x="617" y="895"/>
                </a:cxn>
                <a:cxn ang="0">
                  <a:pos x="627" y="746"/>
                </a:cxn>
                <a:cxn ang="0">
                  <a:pos x="627" y="746"/>
                </a:cxn>
                <a:cxn ang="0">
                  <a:pos x="687" y="583"/>
                </a:cxn>
                <a:cxn ang="0">
                  <a:pos x="675" y="579"/>
                </a:cxn>
                <a:cxn ang="0">
                  <a:pos x="681" y="582"/>
                </a:cxn>
                <a:cxn ang="0">
                  <a:pos x="777" y="408"/>
                </a:cxn>
                <a:cxn ang="0">
                  <a:pos x="675" y="578"/>
                </a:cxn>
                <a:cxn ang="0">
                  <a:pos x="777" y="407"/>
                </a:cxn>
                <a:cxn ang="0">
                  <a:pos x="777" y="407"/>
                </a:cxn>
                <a:cxn ang="0">
                  <a:pos x="788" y="416"/>
                </a:cxn>
                <a:cxn ang="0">
                  <a:pos x="822" y="363"/>
                </a:cxn>
                <a:cxn ang="0">
                  <a:pos x="825" y="371"/>
                </a:cxn>
                <a:cxn ang="0">
                  <a:pos x="815" y="372"/>
                </a:cxn>
                <a:cxn ang="0">
                  <a:pos x="824" y="362"/>
                </a:cxn>
                <a:cxn ang="0">
                  <a:pos x="437" y="2"/>
                </a:cxn>
                <a:cxn ang="0">
                  <a:pos x="444" y="0"/>
                </a:cxn>
              </a:cxnLst>
              <a:rect l="0" t="0" r="r" b="b"/>
              <a:pathLst>
                <a:path w="825" h="901">
                  <a:moveTo>
                    <a:pt x="444" y="11"/>
                  </a:moveTo>
                  <a:lnTo>
                    <a:pt x="360" y="90"/>
                  </a:lnTo>
                  <a:lnTo>
                    <a:pt x="349" y="80"/>
                  </a:lnTo>
                  <a:lnTo>
                    <a:pt x="435" y="0"/>
                  </a:lnTo>
                  <a:lnTo>
                    <a:pt x="444" y="11"/>
                  </a:lnTo>
                  <a:close/>
                  <a:moveTo>
                    <a:pt x="349" y="81"/>
                  </a:moveTo>
                  <a:lnTo>
                    <a:pt x="349" y="80"/>
                  </a:lnTo>
                  <a:lnTo>
                    <a:pt x="349" y="80"/>
                  </a:lnTo>
                  <a:lnTo>
                    <a:pt x="354" y="85"/>
                  </a:lnTo>
                  <a:lnTo>
                    <a:pt x="349" y="81"/>
                  </a:lnTo>
                  <a:close/>
                  <a:moveTo>
                    <a:pt x="360" y="90"/>
                  </a:moveTo>
                  <a:lnTo>
                    <a:pt x="228" y="246"/>
                  </a:lnTo>
                  <a:lnTo>
                    <a:pt x="218" y="237"/>
                  </a:lnTo>
                  <a:lnTo>
                    <a:pt x="349" y="81"/>
                  </a:lnTo>
                  <a:lnTo>
                    <a:pt x="360" y="90"/>
                  </a:lnTo>
                  <a:close/>
                  <a:moveTo>
                    <a:pt x="217" y="238"/>
                  </a:moveTo>
                  <a:lnTo>
                    <a:pt x="218" y="238"/>
                  </a:lnTo>
                  <a:lnTo>
                    <a:pt x="218" y="237"/>
                  </a:lnTo>
                  <a:lnTo>
                    <a:pt x="223" y="242"/>
                  </a:lnTo>
                  <a:lnTo>
                    <a:pt x="217" y="238"/>
                  </a:lnTo>
                  <a:close/>
                  <a:moveTo>
                    <a:pt x="228" y="245"/>
                  </a:moveTo>
                  <a:lnTo>
                    <a:pt x="105" y="456"/>
                  </a:lnTo>
                  <a:lnTo>
                    <a:pt x="93" y="448"/>
                  </a:lnTo>
                  <a:lnTo>
                    <a:pt x="217" y="238"/>
                  </a:lnTo>
                  <a:lnTo>
                    <a:pt x="228" y="245"/>
                  </a:lnTo>
                  <a:close/>
                  <a:moveTo>
                    <a:pt x="92" y="449"/>
                  </a:moveTo>
                  <a:lnTo>
                    <a:pt x="93" y="449"/>
                  </a:lnTo>
                  <a:lnTo>
                    <a:pt x="93" y="448"/>
                  </a:lnTo>
                  <a:lnTo>
                    <a:pt x="99" y="452"/>
                  </a:lnTo>
                  <a:lnTo>
                    <a:pt x="92" y="449"/>
                  </a:lnTo>
                  <a:close/>
                  <a:moveTo>
                    <a:pt x="106" y="453"/>
                  </a:moveTo>
                  <a:lnTo>
                    <a:pt x="47" y="656"/>
                  </a:lnTo>
                  <a:lnTo>
                    <a:pt x="34" y="652"/>
                  </a:lnTo>
                  <a:lnTo>
                    <a:pt x="92" y="449"/>
                  </a:lnTo>
                  <a:lnTo>
                    <a:pt x="106" y="453"/>
                  </a:lnTo>
                  <a:close/>
                  <a:moveTo>
                    <a:pt x="34" y="654"/>
                  </a:moveTo>
                  <a:lnTo>
                    <a:pt x="34" y="652"/>
                  </a:lnTo>
                  <a:lnTo>
                    <a:pt x="34" y="652"/>
                  </a:lnTo>
                  <a:lnTo>
                    <a:pt x="41" y="655"/>
                  </a:lnTo>
                  <a:lnTo>
                    <a:pt x="34" y="654"/>
                  </a:lnTo>
                  <a:close/>
                  <a:moveTo>
                    <a:pt x="47" y="656"/>
                  </a:moveTo>
                  <a:lnTo>
                    <a:pt x="13" y="868"/>
                  </a:lnTo>
                  <a:lnTo>
                    <a:pt x="0" y="867"/>
                  </a:lnTo>
                  <a:lnTo>
                    <a:pt x="34" y="654"/>
                  </a:lnTo>
                  <a:lnTo>
                    <a:pt x="47" y="656"/>
                  </a:lnTo>
                  <a:close/>
                  <a:moveTo>
                    <a:pt x="0" y="867"/>
                  </a:moveTo>
                  <a:lnTo>
                    <a:pt x="0" y="867"/>
                  </a:lnTo>
                  <a:lnTo>
                    <a:pt x="0" y="867"/>
                  </a:lnTo>
                  <a:lnTo>
                    <a:pt x="6" y="867"/>
                  </a:lnTo>
                  <a:lnTo>
                    <a:pt x="0" y="867"/>
                  </a:lnTo>
                  <a:close/>
                  <a:moveTo>
                    <a:pt x="13" y="867"/>
                  </a:moveTo>
                  <a:lnTo>
                    <a:pt x="13" y="894"/>
                  </a:lnTo>
                  <a:lnTo>
                    <a:pt x="0" y="894"/>
                  </a:lnTo>
                  <a:lnTo>
                    <a:pt x="0" y="867"/>
                  </a:lnTo>
                  <a:lnTo>
                    <a:pt x="13" y="867"/>
                  </a:lnTo>
                  <a:close/>
                  <a:moveTo>
                    <a:pt x="6" y="901"/>
                  </a:moveTo>
                  <a:lnTo>
                    <a:pt x="6" y="899"/>
                  </a:lnTo>
                  <a:lnTo>
                    <a:pt x="4" y="897"/>
                  </a:lnTo>
                  <a:lnTo>
                    <a:pt x="1" y="894"/>
                  </a:lnTo>
                  <a:lnTo>
                    <a:pt x="0" y="894"/>
                  </a:lnTo>
                  <a:lnTo>
                    <a:pt x="6" y="894"/>
                  </a:lnTo>
                  <a:lnTo>
                    <a:pt x="6" y="901"/>
                  </a:lnTo>
                  <a:close/>
                  <a:moveTo>
                    <a:pt x="6" y="888"/>
                  </a:moveTo>
                  <a:lnTo>
                    <a:pt x="609" y="888"/>
                  </a:lnTo>
                  <a:lnTo>
                    <a:pt x="609" y="901"/>
                  </a:lnTo>
                  <a:lnTo>
                    <a:pt x="6" y="901"/>
                  </a:lnTo>
                  <a:lnTo>
                    <a:pt x="6" y="888"/>
                  </a:lnTo>
                  <a:close/>
                  <a:moveTo>
                    <a:pt x="617" y="895"/>
                  </a:moveTo>
                  <a:lnTo>
                    <a:pt x="615" y="895"/>
                  </a:lnTo>
                  <a:lnTo>
                    <a:pt x="612" y="897"/>
                  </a:lnTo>
                  <a:lnTo>
                    <a:pt x="609" y="899"/>
                  </a:lnTo>
                  <a:lnTo>
                    <a:pt x="609" y="901"/>
                  </a:lnTo>
                  <a:lnTo>
                    <a:pt x="609" y="894"/>
                  </a:lnTo>
                  <a:lnTo>
                    <a:pt x="617" y="895"/>
                  </a:lnTo>
                  <a:close/>
                  <a:moveTo>
                    <a:pt x="603" y="893"/>
                  </a:moveTo>
                  <a:lnTo>
                    <a:pt x="627" y="746"/>
                  </a:lnTo>
                  <a:lnTo>
                    <a:pt x="640" y="749"/>
                  </a:lnTo>
                  <a:lnTo>
                    <a:pt x="617" y="895"/>
                  </a:lnTo>
                  <a:lnTo>
                    <a:pt x="603" y="893"/>
                  </a:lnTo>
                  <a:close/>
                  <a:moveTo>
                    <a:pt x="627" y="746"/>
                  </a:moveTo>
                  <a:lnTo>
                    <a:pt x="627" y="746"/>
                  </a:lnTo>
                  <a:lnTo>
                    <a:pt x="627" y="746"/>
                  </a:lnTo>
                  <a:lnTo>
                    <a:pt x="633" y="748"/>
                  </a:lnTo>
                  <a:lnTo>
                    <a:pt x="627" y="746"/>
                  </a:lnTo>
                  <a:close/>
                  <a:moveTo>
                    <a:pt x="627" y="746"/>
                  </a:moveTo>
                  <a:lnTo>
                    <a:pt x="675" y="579"/>
                  </a:lnTo>
                  <a:lnTo>
                    <a:pt x="687" y="583"/>
                  </a:lnTo>
                  <a:lnTo>
                    <a:pt x="640" y="750"/>
                  </a:lnTo>
                  <a:lnTo>
                    <a:pt x="627" y="746"/>
                  </a:lnTo>
                  <a:close/>
                  <a:moveTo>
                    <a:pt x="675" y="579"/>
                  </a:moveTo>
                  <a:lnTo>
                    <a:pt x="675" y="579"/>
                  </a:lnTo>
                  <a:lnTo>
                    <a:pt x="675" y="578"/>
                  </a:lnTo>
                  <a:lnTo>
                    <a:pt x="681" y="582"/>
                  </a:lnTo>
                  <a:lnTo>
                    <a:pt x="675" y="579"/>
                  </a:lnTo>
                  <a:close/>
                  <a:moveTo>
                    <a:pt x="675" y="578"/>
                  </a:moveTo>
                  <a:lnTo>
                    <a:pt x="777" y="408"/>
                  </a:lnTo>
                  <a:lnTo>
                    <a:pt x="789" y="414"/>
                  </a:lnTo>
                  <a:lnTo>
                    <a:pt x="686" y="585"/>
                  </a:lnTo>
                  <a:lnTo>
                    <a:pt x="675" y="578"/>
                  </a:lnTo>
                  <a:close/>
                  <a:moveTo>
                    <a:pt x="777" y="408"/>
                  </a:moveTo>
                  <a:lnTo>
                    <a:pt x="777" y="408"/>
                  </a:lnTo>
                  <a:lnTo>
                    <a:pt x="777" y="407"/>
                  </a:lnTo>
                  <a:lnTo>
                    <a:pt x="783" y="412"/>
                  </a:lnTo>
                  <a:lnTo>
                    <a:pt x="777" y="408"/>
                  </a:lnTo>
                  <a:close/>
                  <a:moveTo>
                    <a:pt x="777" y="407"/>
                  </a:moveTo>
                  <a:lnTo>
                    <a:pt x="813" y="362"/>
                  </a:lnTo>
                  <a:lnTo>
                    <a:pt x="825" y="371"/>
                  </a:lnTo>
                  <a:lnTo>
                    <a:pt x="788" y="416"/>
                  </a:lnTo>
                  <a:lnTo>
                    <a:pt x="777" y="407"/>
                  </a:lnTo>
                  <a:close/>
                  <a:moveTo>
                    <a:pt x="824" y="362"/>
                  </a:moveTo>
                  <a:lnTo>
                    <a:pt x="822" y="363"/>
                  </a:lnTo>
                  <a:lnTo>
                    <a:pt x="822" y="367"/>
                  </a:lnTo>
                  <a:lnTo>
                    <a:pt x="824" y="371"/>
                  </a:lnTo>
                  <a:lnTo>
                    <a:pt x="825" y="371"/>
                  </a:lnTo>
                  <a:lnTo>
                    <a:pt x="820" y="367"/>
                  </a:lnTo>
                  <a:lnTo>
                    <a:pt x="824" y="362"/>
                  </a:lnTo>
                  <a:close/>
                  <a:moveTo>
                    <a:pt x="815" y="372"/>
                  </a:moveTo>
                  <a:lnTo>
                    <a:pt x="435" y="11"/>
                  </a:lnTo>
                  <a:lnTo>
                    <a:pt x="444" y="0"/>
                  </a:lnTo>
                  <a:lnTo>
                    <a:pt x="824" y="362"/>
                  </a:lnTo>
                  <a:lnTo>
                    <a:pt x="815" y="372"/>
                  </a:lnTo>
                  <a:close/>
                  <a:moveTo>
                    <a:pt x="435" y="0"/>
                  </a:moveTo>
                  <a:lnTo>
                    <a:pt x="437" y="2"/>
                  </a:lnTo>
                  <a:lnTo>
                    <a:pt x="441" y="2"/>
                  </a:lnTo>
                  <a:lnTo>
                    <a:pt x="444" y="2"/>
                  </a:lnTo>
                  <a:lnTo>
                    <a:pt x="444" y="0"/>
                  </a:lnTo>
                  <a:lnTo>
                    <a:pt x="441" y="6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8" name="Freeform 560"/>
            <p:cNvSpPr>
              <a:spLocks/>
            </p:cNvSpPr>
            <p:nvPr/>
          </p:nvSpPr>
          <p:spPr bwMode="auto">
            <a:xfrm>
              <a:off x="3869" y="2124"/>
              <a:ext cx="207" cy="2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31" y="296"/>
                </a:cxn>
                <a:cxn ang="0">
                  <a:pos x="87" y="490"/>
                </a:cxn>
                <a:cxn ang="0">
                  <a:pos x="204" y="696"/>
                </a:cxn>
                <a:cxn ang="0">
                  <a:pos x="339" y="855"/>
                </a:cxn>
                <a:cxn ang="0">
                  <a:pos x="396" y="911"/>
                </a:cxn>
                <a:cxn ang="0">
                  <a:pos x="829" y="506"/>
                </a:cxn>
                <a:cxn ang="0">
                  <a:pos x="766" y="431"/>
                </a:cxn>
                <a:cxn ang="0">
                  <a:pos x="670" y="264"/>
                </a:cxn>
                <a:cxn ang="0">
                  <a:pos x="625" y="104"/>
                </a:cxn>
                <a:cxn ang="0">
                  <a:pos x="608" y="0"/>
                </a:cxn>
                <a:cxn ang="0">
                  <a:pos x="0" y="0"/>
                </a:cxn>
              </a:cxnLst>
              <a:rect l="0" t="0" r="r" b="b"/>
              <a:pathLst>
                <a:path w="829" h="911">
                  <a:moveTo>
                    <a:pt x="0" y="0"/>
                  </a:moveTo>
                  <a:lnTo>
                    <a:pt x="0" y="79"/>
                  </a:lnTo>
                  <a:lnTo>
                    <a:pt x="31" y="296"/>
                  </a:lnTo>
                  <a:lnTo>
                    <a:pt x="87" y="490"/>
                  </a:lnTo>
                  <a:lnTo>
                    <a:pt x="204" y="696"/>
                  </a:lnTo>
                  <a:lnTo>
                    <a:pt x="339" y="855"/>
                  </a:lnTo>
                  <a:lnTo>
                    <a:pt x="396" y="911"/>
                  </a:lnTo>
                  <a:lnTo>
                    <a:pt x="829" y="506"/>
                  </a:lnTo>
                  <a:lnTo>
                    <a:pt x="766" y="431"/>
                  </a:lnTo>
                  <a:lnTo>
                    <a:pt x="670" y="264"/>
                  </a:lnTo>
                  <a:lnTo>
                    <a:pt x="625" y="104"/>
                  </a:lnTo>
                  <a:lnTo>
                    <a:pt x="6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9" name="Freeform 561"/>
            <p:cNvSpPr>
              <a:spLocks noEditPoints="1"/>
            </p:cNvSpPr>
            <p:nvPr/>
          </p:nvSpPr>
          <p:spPr bwMode="auto">
            <a:xfrm>
              <a:off x="3867" y="2122"/>
              <a:ext cx="211" cy="23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86"/>
                </a:cxn>
                <a:cxn ang="0">
                  <a:pos x="6" y="85"/>
                </a:cxn>
                <a:cxn ang="0">
                  <a:pos x="45" y="301"/>
                </a:cxn>
                <a:cxn ang="0">
                  <a:pos x="13" y="85"/>
                </a:cxn>
                <a:cxn ang="0">
                  <a:pos x="31" y="302"/>
                </a:cxn>
                <a:cxn ang="0">
                  <a:pos x="43" y="299"/>
                </a:cxn>
                <a:cxn ang="0">
                  <a:pos x="31" y="303"/>
                </a:cxn>
                <a:cxn ang="0">
                  <a:pos x="87" y="499"/>
                </a:cxn>
                <a:cxn ang="0">
                  <a:pos x="88" y="500"/>
                </a:cxn>
                <a:cxn ang="0">
                  <a:pos x="204" y="704"/>
                </a:cxn>
                <a:cxn ang="0">
                  <a:pos x="205" y="706"/>
                </a:cxn>
                <a:cxn ang="0">
                  <a:pos x="210" y="702"/>
                </a:cxn>
                <a:cxn ang="0">
                  <a:pos x="351" y="856"/>
                </a:cxn>
                <a:cxn ang="0">
                  <a:pos x="216" y="697"/>
                </a:cxn>
                <a:cxn ang="0">
                  <a:pos x="340" y="865"/>
                </a:cxn>
                <a:cxn ang="0">
                  <a:pos x="351" y="856"/>
                </a:cxn>
                <a:cxn ang="0">
                  <a:pos x="340" y="866"/>
                </a:cxn>
                <a:cxn ang="0">
                  <a:pos x="406" y="919"/>
                </a:cxn>
                <a:cxn ang="0">
                  <a:pos x="397" y="920"/>
                </a:cxn>
                <a:cxn ang="0">
                  <a:pos x="398" y="911"/>
                </a:cxn>
                <a:cxn ang="0">
                  <a:pos x="407" y="920"/>
                </a:cxn>
                <a:cxn ang="0">
                  <a:pos x="839" y="508"/>
                </a:cxn>
                <a:cxn ang="0">
                  <a:pos x="839" y="517"/>
                </a:cxn>
                <a:cxn ang="0">
                  <a:pos x="829" y="515"/>
                </a:cxn>
                <a:cxn ang="0">
                  <a:pos x="840" y="506"/>
                </a:cxn>
                <a:cxn ang="0">
                  <a:pos x="767" y="441"/>
                </a:cxn>
                <a:cxn ang="0">
                  <a:pos x="767" y="441"/>
                </a:cxn>
                <a:cxn ang="0">
                  <a:pos x="682" y="266"/>
                </a:cxn>
                <a:cxn ang="0">
                  <a:pos x="669" y="274"/>
                </a:cxn>
                <a:cxn ang="0">
                  <a:pos x="676" y="270"/>
                </a:cxn>
                <a:cxn ang="0">
                  <a:pos x="623" y="112"/>
                </a:cxn>
                <a:cxn ang="0">
                  <a:pos x="669" y="272"/>
                </a:cxn>
                <a:cxn ang="0">
                  <a:pos x="623" y="112"/>
                </a:cxn>
                <a:cxn ang="0">
                  <a:pos x="623" y="112"/>
                </a:cxn>
                <a:cxn ang="0">
                  <a:pos x="637" y="109"/>
                </a:cxn>
                <a:cxn ang="0">
                  <a:pos x="614" y="1"/>
                </a:cxn>
                <a:cxn ang="0">
                  <a:pos x="621" y="6"/>
                </a:cxn>
                <a:cxn ang="0">
                  <a:pos x="614" y="14"/>
                </a:cxn>
                <a:cxn ang="0">
                  <a:pos x="614" y="0"/>
                </a:cxn>
                <a:cxn ang="0">
                  <a:pos x="1" y="7"/>
                </a:cxn>
                <a:cxn ang="0">
                  <a:pos x="6" y="0"/>
                </a:cxn>
              </a:cxnLst>
              <a:rect l="0" t="0" r="r" b="b"/>
              <a:pathLst>
                <a:path w="840" h="920">
                  <a:moveTo>
                    <a:pt x="13" y="6"/>
                  </a:moveTo>
                  <a:lnTo>
                    <a:pt x="13" y="85"/>
                  </a:lnTo>
                  <a:lnTo>
                    <a:pt x="0" y="85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5"/>
                  </a:lnTo>
                  <a:lnTo>
                    <a:pt x="6" y="85"/>
                  </a:lnTo>
                  <a:lnTo>
                    <a:pt x="0" y="86"/>
                  </a:lnTo>
                  <a:close/>
                  <a:moveTo>
                    <a:pt x="13" y="85"/>
                  </a:moveTo>
                  <a:lnTo>
                    <a:pt x="45" y="301"/>
                  </a:lnTo>
                  <a:lnTo>
                    <a:pt x="31" y="302"/>
                  </a:lnTo>
                  <a:lnTo>
                    <a:pt x="0" y="86"/>
                  </a:lnTo>
                  <a:lnTo>
                    <a:pt x="13" y="85"/>
                  </a:lnTo>
                  <a:close/>
                  <a:moveTo>
                    <a:pt x="31" y="303"/>
                  </a:moveTo>
                  <a:lnTo>
                    <a:pt x="31" y="303"/>
                  </a:lnTo>
                  <a:lnTo>
                    <a:pt x="31" y="302"/>
                  </a:lnTo>
                  <a:lnTo>
                    <a:pt x="37" y="302"/>
                  </a:lnTo>
                  <a:lnTo>
                    <a:pt x="31" y="303"/>
                  </a:lnTo>
                  <a:close/>
                  <a:moveTo>
                    <a:pt x="43" y="299"/>
                  </a:moveTo>
                  <a:lnTo>
                    <a:pt x="100" y="495"/>
                  </a:lnTo>
                  <a:lnTo>
                    <a:pt x="87" y="499"/>
                  </a:lnTo>
                  <a:lnTo>
                    <a:pt x="31" y="303"/>
                  </a:lnTo>
                  <a:lnTo>
                    <a:pt x="43" y="299"/>
                  </a:lnTo>
                  <a:close/>
                  <a:moveTo>
                    <a:pt x="88" y="500"/>
                  </a:moveTo>
                  <a:lnTo>
                    <a:pt x="87" y="499"/>
                  </a:lnTo>
                  <a:lnTo>
                    <a:pt x="87" y="499"/>
                  </a:lnTo>
                  <a:lnTo>
                    <a:pt x="93" y="496"/>
                  </a:lnTo>
                  <a:lnTo>
                    <a:pt x="88" y="500"/>
                  </a:lnTo>
                  <a:close/>
                  <a:moveTo>
                    <a:pt x="100" y="494"/>
                  </a:moveTo>
                  <a:lnTo>
                    <a:pt x="217" y="698"/>
                  </a:lnTo>
                  <a:lnTo>
                    <a:pt x="204" y="704"/>
                  </a:lnTo>
                  <a:lnTo>
                    <a:pt x="88" y="500"/>
                  </a:lnTo>
                  <a:lnTo>
                    <a:pt x="100" y="494"/>
                  </a:lnTo>
                  <a:close/>
                  <a:moveTo>
                    <a:pt x="205" y="706"/>
                  </a:moveTo>
                  <a:lnTo>
                    <a:pt x="205" y="706"/>
                  </a:lnTo>
                  <a:lnTo>
                    <a:pt x="204" y="704"/>
                  </a:lnTo>
                  <a:lnTo>
                    <a:pt x="210" y="702"/>
                  </a:lnTo>
                  <a:lnTo>
                    <a:pt x="205" y="706"/>
                  </a:lnTo>
                  <a:close/>
                  <a:moveTo>
                    <a:pt x="216" y="697"/>
                  </a:moveTo>
                  <a:lnTo>
                    <a:pt x="351" y="856"/>
                  </a:lnTo>
                  <a:lnTo>
                    <a:pt x="340" y="865"/>
                  </a:lnTo>
                  <a:lnTo>
                    <a:pt x="205" y="706"/>
                  </a:lnTo>
                  <a:lnTo>
                    <a:pt x="216" y="697"/>
                  </a:lnTo>
                  <a:close/>
                  <a:moveTo>
                    <a:pt x="340" y="866"/>
                  </a:moveTo>
                  <a:lnTo>
                    <a:pt x="340" y="865"/>
                  </a:lnTo>
                  <a:lnTo>
                    <a:pt x="340" y="865"/>
                  </a:lnTo>
                  <a:lnTo>
                    <a:pt x="345" y="861"/>
                  </a:lnTo>
                  <a:lnTo>
                    <a:pt x="340" y="866"/>
                  </a:lnTo>
                  <a:close/>
                  <a:moveTo>
                    <a:pt x="351" y="856"/>
                  </a:moveTo>
                  <a:lnTo>
                    <a:pt x="407" y="911"/>
                  </a:lnTo>
                  <a:lnTo>
                    <a:pt x="397" y="920"/>
                  </a:lnTo>
                  <a:lnTo>
                    <a:pt x="340" y="866"/>
                  </a:lnTo>
                  <a:lnTo>
                    <a:pt x="351" y="856"/>
                  </a:lnTo>
                  <a:close/>
                  <a:moveTo>
                    <a:pt x="407" y="920"/>
                  </a:moveTo>
                  <a:lnTo>
                    <a:pt x="406" y="919"/>
                  </a:lnTo>
                  <a:lnTo>
                    <a:pt x="402" y="919"/>
                  </a:lnTo>
                  <a:lnTo>
                    <a:pt x="398" y="919"/>
                  </a:lnTo>
                  <a:lnTo>
                    <a:pt x="397" y="920"/>
                  </a:lnTo>
                  <a:lnTo>
                    <a:pt x="402" y="917"/>
                  </a:lnTo>
                  <a:lnTo>
                    <a:pt x="407" y="920"/>
                  </a:lnTo>
                  <a:close/>
                  <a:moveTo>
                    <a:pt x="398" y="911"/>
                  </a:moveTo>
                  <a:lnTo>
                    <a:pt x="830" y="506"/>
                  </a:lnTo>
                  <a:lnTo>
                    <a:pt x="839" y="517"/>
                  </a:lnTo>
                  <a:lnTo>
                    <a:pt x="407" y="920"/>
                  </a:lnTo>
                  <a:lnTo>
                    <a:pt x="398" y="911"/>
                  </a:lnTo>
                  <a:close/>
                  <a:moveTo>
                    <a:pt x="840" y="506"/>
                  </a:moveTo>
                  <a:lnTo>
                    <a:pt x="839" y="508"/>
                  </a:lnTo>
                  <a:lnTo>
                    <a:pt x="838" y="512"/>
                  </a:lnTo>
                  <a:lnTo>
                    <a:pt x="838" y="515"/>
                  </a:lnTo>
                  <a:lnTo>
                    <a:pt x="839" y="517"/>
                  </a:lnTo>
                  <a:lnTo>
                    <a:pt x="835" y="512"/>
                  </a:lnTo>
                  <a:lnTo>
                    <a:pt x="840" y="506"/>
                  </a:lnTo>
                  <a:close/>
                  <a:moveTo>
                    <a:pt x="829" y="515"/>
                  </a:moveTo>
                  <a:lnTo>
                    <a:pt x="767" y="441"/>
                  </a:lnTo>
                  <a:lnTo>
                    <a:pt x="777" y="432"/>
                  </a:lnTo>
                  <a:lnTo>
                    <a:pt x="840" y="506"/>
                  </a:lnTo>
                  <a:lnTo>
                    <a:pt x="829" y="515"/>
                  </a:lnTo>
                  <a:close/>
                  <a:moveTo>
                    <a:pt x="767" y="441"/>
                  </a:moveTo>
                  <a:lnTo>
                    <a:pt x="767" y="441"/>
                  </a:lnTo>
                  <a:lnTo>
                    <a:pt x="767" y="440"/>
                  </a:lnTo>
                  <a:lnTo>
                    <a:pt x="772" y="437"/>
                  </a:lnTo>
                  <a:lnTo>
                    <a:pt x="767" y="441"/>
                  </a:lnTo>
                  <a:close/>
                  <a:moveTo>
                    <a:pt x="767" y="440"/>
                  </a:moveTo>
                  <a:lnTo>
                    <a:pt x="669" y="274"/>
                  </a:lnTo>
                  <a:lnTo>
                    <a:pt x="682" y="266"/>
                  </a:lnTo>
                  <a:lnTo>
                    <a:pt x="779" y="433"/>
                  </a:lnTo>
                  <a:lnTo>
                    <a:pt x="767" y="440"/>
                  </a:lnTo>
                  <a:close/>
                  <a:moveTo>
                    <a:pt x="669" y="274"/>
                  </a:moveTo>
                  <a:lnTo>
                    <a:pt x="669" y="272"/>
                  </a:lnTo>
                  <a:lnTo>
                    <a:pt x="669" y="272"/>
                  </a:lnTo>
                  <a:lnTo>
                    <a:pt x="676" y="270"/>
                  </a:lnTo>
                  <a:lnTo>
                    <a:pt x="669" y="274"/>
                  </a:lnTo>
                  <a:close/>
                  <a:moveTo>
                    <a:pt x="669" y="272"/>
                  </a:moveTo>
                  <a:lnTo>
                    <a:pt x="623" y="112"/>
                  </a:lnTo>
                  <a:lnTo>
                    <a:pt x="637" y="108"/>
                  </a:lnTo>
                  <a:lnTo>
                    <a:pt x="682" y="268"/>
                  </a:lnTo>
                  <a:lnTo>
                    <a:pt x="669" y="272"/>
                  </a:lnTo>
                  <a:close/>
                  <a:moveTo>
                    <a:pt x="623" y="112"/>
                  </a:moveTo>
                  <a:lnTo>
                    <a:pt x="623" y="112"/>
                  </a:lnTo>
                  <a:lnTo>
                    <a:pt x="623" y="112"/>
                  </a:lnTo>
                  <a:lnTo>
                    <a:pt x="631" y="110"/>
                  </a:lnTo>
                  <a:lnTo>
                    <a:pt x="623" y="112"/>
                  </a:lnTo>
                  <a:close/>
                  <a:moveTo>
                    <a:pt x="623" y="112"/>
                  </a:moveTo>
                  <a:lnTo>
                    <a:pt x="608" y="7"/>
                  </a:lnTo>
                  <a:lnTo>
                    <a:pt x="621" y="6"/>
                  </a:lnTo>
                  <a:lnTo>
                    <a:pt x="637" y="109"/>
                  </a:lnTo>
                  <a:lnTo>
                    <a:pt x="623" y="112"/>
                  </a:lnTo>
                  <a:close/>
                  <a:moveTo>
                    <a:pt x="614" y="0"/>
                  </a:moveTo>
                  <a:lnTo>
                    <a:pt x="614" y="1"/>
                  </a:lnTo>
                  <a:lnTo>
                    <a:pt x="617" y="4"/>
                  </a:lnTo>
                  <a:lnTo>
                    <a:pt x="619" y="6"/>
                  </a:lnTo>
                  <a:lnTo>
                    <a:pt x="621" y="6"/>
                  </a:lnTo>
                  <a:lnTo>
                    <a:pt x="614" y="6"/>
                  </a:lnTo>
                  <a:lnTo>
                    <a:pt x="614" y="0"/>
                  </a:lnTo>
                  <a:close/>
                  <a:moveTo>
                    <a:pt x="614" y="14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614" y="0"/>
                  </a:lnTo>
                  <a:lnTo>
                    <a:pt x="614" y="14"/>
                  </a:lnTo>
                  <a:close/>
                  <a:moveTo>
                    <a:pt x="0" y="6"/>
                  </a:moveTo>
                  <a:lnTo>
                    <a:pt x="1" y="7"/>
                  </a:lnTo>
                  <a:lnTo>
                    <a:pt x="4" y="5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0" name="Freeform 562"/>
            <p:cNvSpPr>
              <a:spLocks/>
            </p:cNvSpPr>
            <p:nvPr/>
          </p:nvSpPr>
          <p:spPr bwMode="auto">
            <a:xfrm>
              <a:off x="4150" y="2421"/>
              <a:ext cx="144" cy="136"/>
            </a:xfrm>
            <a:custGeom>
              <a:avLst/>
              <a:gdLst/>
              <a:ahLst/>
              <a:cxnLst>
                <a:cxn ang="0">
                  <a:pos x="539" y="543"/>
                </a:cxn>
                <a:cxn ang="0">
                  <a:pos x="575" y="509"/>
                </a:cxn>
                <a:cxn ang="0">
                  <a:pos x="37" y="0"/>
                </a:cxn>
                <a:cxn ang="0">
                  <a:pos x="0" y="32"/>
                </a:cxn>
                <a:cxn ang="0">
                  <a:pos x="539" y="541"/>
                </a:cxn>
                <a:cxn ang="0">
                  <a:pos x="539" y="543"/>
                </a:cxn>
                <a:cxn ang="0">
                  <a:pos x="539" y="541"/>
                </a:cxn>
                <a:cxn ang="0">
                  <a:pos x="539" y="543"/>
                </a:cxn>
              </a:cxnLst>
              <a:rect l="0" t="0" r="r" b="b"/>
              <a:pathLst>
                <a:path w="575" h="543">
                  <a:moveTo>
                    <a:pt x="539" y="543"/>
                  </a:moveTo>
                  <a:lnTo>
                    <a:pt x="575" y="509"/>
                  </a:lnTo>
                  <a:lnTo>
                    <a:pt x="37" y="0"/>
                  </a:lnTo>
                  <a:lnTo>
                    <a:pt x="0" y="32"/>
                  </a:lnTo>
                  <a:lnTo>
                    <a:pt x="539" y="541"/>
                  </a:lnTo>
                  <a:lnTo>
                    <a:pt x="539" y="543"/>
                  </a:lnTo>
                  <a:lnTo>
                    <a:pt x="539" y="541"/>
                  </a:lnTo>
                  <a:lnTo>
                    <a:pt x="539" y="54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1" name="Freeform 563"/>
            <p:cNvSpPr>
              <a:spLocks/>
            </p:cNvSpPr>
            <p:nvPr/>
          </p:nvSpPr>
          <p:spPr bwMode="auto">
            <a:xfrm>
              <a:off x="4285" y="2548"/>
              <a:ext cx="48" cy="40"/>
            </a:xfrm>
            <a:custGeom>
              <a:avLst/>
              <a:gdLst/>
              <a:ahLst/>
              <a:cxnLst>
                <a:cxn ang="0">
                  <a:pos x="161" y="162"/>
                </a:cxn>
                <a:cxn ang="0">
                  <a:pos x="191" y="126"/>
                </a:cxn>
                <a:cxn ang="0">
                  <a:pos x="33" y="0"/>
                </a:cxn>
                <a:cxn ang="0">
                  <a:pos x="0" y="36"/>
                </a:cxn>
                <a:cxn ang="0">
                  <a:pos x="156" y="159"/>
                </a:cxn>
                <a:cxn ang="0">
                  <a:pos x="161" y="162"/>
                </a:cxn>
                <a:cxn ang="0">
                  <a:pos x="156" y="159"/>
                </a:cxn>
                <a:cxn ang="0">
                  <a:pos x="158" y="160"/>
                </a:cxn>
                <a:cxn ang="0">
                  <a:pos x="161" y="162"/>
                </a:cxn>
              </a:cxnLst>
              <a:rect l="0" t="0" r="r" b="b"/>
              <a:pathLst>
                <a:path w="191" h="162">
                  <a:moveTo>
                    <a:pt x="161" y="162"/>
                  </a:moveTo>
                  <a:lnTo>
                    <a:pt x="191" y="126"/>
                  </a:lnTo>
                  <a:lnTo>
                    <a:pt x="33" y="0"/>
                  </a:lnTo>
                  <a:lnTo>
                    <a:pt x="0" y="36"/>
                  </a:lnTo>
                  <a:lnTo>
                    <a:pt x="156" y="159"/>
                  </a:lnTo>
                  <a:lnTo>
                    <a:pt x="161" y="162"/>
                  </a:lnTo>
                  <a:lnTo>
                    <a:pt x="156" y="159"/>
                  </a:lnTo>
                  <a:lnTo>
                    <a:pt x="158" y="160"/>
                  </a:lnTo>
                  <a:lnTo>
                    <a:pt x="161" y="162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2" name="Freeform 564"/>
            <p:cNvSpPr>
              <a:spLocks/>
            </p:cNvSpPr>
            <p:nvPr/>
          </p:nvSpPr>
          <p:spPr bwMode="auto">
            <a:xfrm>
              <a:off x="4325" y="2578"/>
              <a:ext cx="51" cy="33"/>
            </a:xfrm>
            <a:custGeom>
              <a:avLst/>
              <a:gdLst/>
              <a:ahLst/>
              <a:cxnLst>
                <a:cxn ang="0">
                  <a:pos x="181" y="131"/>
                </a:cxn>
                <a:cxn ang="0">
                  <a:pos x="203" y="90"/>
                </a:cxn>
                <a:cxn ang="0">
                  <a:pos x="26" y="0"/>
                </a:cxn>
                <a:cxn ang="0">
                  <a:pos x="0" y="40"/>
                </a:cxn>
                <a:cxn ang="0">
                  <a:pos x="178" y="130"/>
                </a:cxn>
                <a:cxn ang="0">
                  <a:pos x="181" y="131"/>
                </a:cxn>
                <a:cxn ang="0">
                  <a:pos x="178" y="130"/>
                </a:cxn>
                <a:cxn ang="0">
                  <a:pos x="181" y="130"/>
                </a:cxn>
                <a:cxn ang="0">
                  <a:pos x="181" y="131"/>
                </a:cxn>
              </a:cxnLst>
              <a:rect l="0" t="0" r="r" b="b"/>
              <a:pathLst>
                <a:path w="203" h="131">
                  <a:moveTo>
                    <a:pt x="181" y="131"/>
                  </a:moveTo>
                  <a:lnTo>
                    <a:pt x="203" y="90"/>
                  </a:lnTo>
                  <a:lnTo>
                    <a:pt x="26" y="0"/>
                  </a:lnTo>
                  <a:lnTo>
                    <a:pt x="0" y="40"/>
                  </a:lnTo>
                  <a:lnTo>
                    <a:pt x="178" y="130"/>
                  </a:lnTo>
                  <a:lnTo>
                    <a:pt x="181" y="131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3" name="Freeform 565"/>
            <p:cNvSpPr>
              <a:spLocks/>
            </p:cNvSpPr>
            <p:nvPr/>
          </p:nvSpPr>
          <p:spPr bwMode="auto">
            <a:xfrm>
              <a:off x="4371" y="2600"/>
              <a:ext cx="55" cy="28"/>
            </a:xfrm>
            <a:custGeom>
              <a:avLst/>
              <a:gdLst/>
              <a:ahLst/>
              <a:cxnLst>
                <a:cxn ang="0">
                  <a:pos x="208" y="113"/>
                </a:cxn>
                <a:cxn ang="0">
                  <a:pos x="220" y="67"/>
                </a:cxn>
                <a:cxn ang="0">
                  <a:pos x="18" y="0"/>
                </a:cxn>
                <a:cxn ang="0">
                  <a:pos x="0" y="44"/>
                </a:cxn>
                <a:cxn ang="0">
                  <a:pos x="202" y="112"/>
                </a:cxn>
                <a:cxn ang="0">
                  <a:pos x="208" y="113"/>
                </a:cxn>
                <a:cxn ang="0">
                  <a:pos x="202" y="112"/>
                </a:cxn>
                <a:cxn ang="0">
                  <a:pos x="205" y="113"/>
                </a:cxn>
                <a:cxn ang="0">
                  <a:pos x="208" y="113"/>
                </a:cxn>
              </a:cxnLst>
              <a:rect l="0" t="0" r="r" b="b"/>
              <a:pathLst>
                <a:path w="220" h="113">
                  <a:moveTo>
                    <a:pt x="208" y="113"/>
                  </a:moveTo>
                  <a:lnTo>
                    <a:pt x="220" y="67"/>
                  </a:lnTo>
                  <a:lnTo>
                    <a:pt x="18" y="0"/>
                  </a:lnTo>
                  <a:lnTo>
                    <a:pt x="0" y="44"/>
                  </a:lnTo>
                  <a:lnTo>
                    <a:pt x="202" y="112"/>
                  </a:lnTo>
                  <a:lnTo>
                    <a:pt x="208" y="113"/>
                  </a:lnTo>
                  <a:lnTo>
                    <a:pt x="202" y="112"/>
                  </a:lnTo>
                  <a:lnTo>
                    <a:pt x="205" y="113"/>
                  </a:lnTo>
                  <a:lnTo>
                    <a:pt x="208" y="11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4" name="Freeform 566"/>
            <p:cNvSpPr>
              <a:spLocks/>
            </p:cNvSpPr>
            <p:nvPr/>
          </p:nvSpPr>
          <p:spPr bwMode="auto">
            <a:xfrm>
              <a:off x="4423" y="2616"/>
              <a:ext cx="51" cy="16"/>
            </a:xfrm>
            <a:custGeom>
              <a:avLst/>
              <a:gdLst/>
              <a:ahLst/>
              <a:cxnLst>
                <a:cxn ang="0">
                  <a:pos x="203" y="61"/>
                </a:cxn>
                <a:cxn ang="0">
                  <a:pos x="205" y="14"/>
                </a:cxn>
                <a:cxn ang="0">
                  <a:pos x="4" y="0"/>
                </a:cxn>
                <a:cxn ang="0">
                  <a:pos x="0" y="46"/>
                </a:cxn>
                <a:cxn ang="0">
                  <a:pos x="201" y="61"/>
                </a:cxn>
                <a:cxn ang="0">
                  <a:pos x="203" y="61"/>
                </a:cxn>
                <a:cxn ang="0">
                  <a:pos x="201" y="61"/>
                </a:cxn>
                <a:cxn ang="0">
                  <a:pos x="203" y="61"/>
                </a:cxn>
              </a:cxnLst>
              <a:rect l="0" t="0" r="r" b="b"/>
              <a:pathLst>
                <a:path w="205" h="61">
                  <a:moveTo>
                    <a:pt x="203" y="61"/>
                  </a:moveTo>
                  <a:lnTo>
                    <a:pt x="205" y="14"/>
                  </a:lnTo>
                  <a:lnTo>
                    <a:pt x="4" y="0"/>
                  </a:lnTo>
                  <a:lnTo>
                    <a:pt x="0" y="46"/>
                  </a:lnTo>
                  <a:lnTo>
                    <a:pt x="201" y="61"/>
                  </a:lnTo>
                  <a:lnTo>
                    <a:pt x="203" y="61"/>
                  </a:lnTo>
                  <a:lnTo>
                    <a:pt x="201" y="61"/>
                  </a:lnTo>
                  <a:lnTo>
                    <a:pt x="203" y="6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5" name="Freeform 567"/>
            <p:cNvSpPr>
              <a:spLocks/>
            </p:cNvSpPr>
            <p:nvPr/>
          </p:nvSpPr>
          <p:spPr bwMode="auto">
            <a:xfrm>
              <a:off x="4474" y="2620"/>
              <a:ext cx="266" cy="12"/>
            </a:xfrm>
            <a:custGeom>
              <a:avLst/>
              <a:gdLst/>
              <a:ahLst/>
              <a:cxnLst>
                <a:cxn ang="0">
                  <a:pos x="1067" y="46"/>
                </a:cxn>
                <a:cxn ang="0">
                  <a:pos x="106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064" y="46"/>
                </a:cxn>
                <a:cxn ang="0">
                  <a:pos x="1067" y="46"/>
                </a:cxn>
                <a:cxn ang="0">
                  <a:pos x="1064" y="46"/>
                </a:cxn>
                <a:cxn ang="0">
                  <a:pos x="1067" y="46"/>
                </a:cxn>
              </a:cxnLst>
              <a:rect l="0" t="0" r="r" b="b"/>
              <a:pathLst>
                <a:path w="1067" h="46">
                  <a:moveTo>
                    <a:pt x="1067" y="46"/>
                  </a:moveTo>
                  <a:lnTo>
                    <a:pt x="106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064" y="46"/>
                  </a:lnTo>
                  <a:lnTo>
                    <a:pt x="1067" y="46"/>
                  </a:lnTo>
                  <a:lnTo>
                    <a:pt x="1064" y="46"/>
                  </a:lnTo>
                  <a:lnTo>
                    <a:pt x="1067" y="4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6" name="Freeform 568"/>
            <p:cNvSpPr>
              <a:spLocks/>
            </p:cNvSpPr>
            <p:nvPr/>
          </p:nvSpPr>
          <p:spPr bwMode="auto">
            <a:xfrm>
              <a:off x="4739" y="2618"/>
              <a:ext cx="50" cy="14"/>
            </a:xfrm>
            <a:custGeom>
              <a:avLst/>
              <a:gdLst/>
              <a:ahLst/>
              <a:cxnLst>
                <a:cxn ang="0">
                  <a:pos x="198" y="43"/>
                </a:cxn>
                <a:cxn ang="0">
                  <a:pos x="188" y="0"/>
                </a:cxn>
                <a:cxn ang="0">
                  <a:pos x="0" y="9"/>
                </a:cxn>
                <a:cxn ang="0">
                  <a:pos x="4" y="56"/>
                </a:cxn>
                <a:cxn ang="0">
                  <a:pos x="192" y="43"/>
                </a:cxn>
                <a:cxn ang="0">
                  <a:pos x="198" y="43"/>
                </a:cxn>
                <a:cxn ang="0">
                  <a:pos x="192" y="43"/>
                </a:cxn>
                <a:cxn ang="0">
                  <a:pos x="194" y="43"/>
                </a:cxn>
                <a:cxn ang="0">
                  <a:pos x="198" y="43"/>
                </a:cxn>
              </a:cxnLst>
              <a:rect l="0" t="0" r="r" b="b"/>
              <a:pathLst>
                <a:path w="198" h="56">
                  <a:moveTo>
                    <a:pt x="198" y="43"/>
                  </a:moveTo>
                  <a:lnTo>
                    <a:pt x="188" y="0"/>
                  </a:lnTo>
                  <a:lnTo>
                    <a:pt x="0" y="9"/>
                  </a:lnTo>
                  <a:lnTo>
                    <a:pt x="4" y="56"/>
                  </a:lnTo>
                  <a:lnTo>
                    <a:pt x="192" y="43"/>
                  </a:lnTo>
                  <a:lnTo>
                    <a:pt x="198" y="43"/>
                  </a:lnTo>
                  <a:lnTo>
                    <a:pt x="192" y="43"/>
                  </a:lnTo>
                  <a:lnTo>
                    <a:pt x="194" y="43"/>
                  </a:lnTo>
                  <a:lnTo>
                    <a:pt x="198" y="4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7" name="Freeform 569"/>
            <p:cNvSpPr>
              <a:spLocks/>
            </p:cNvSpPr>
            <p:nvPr/>
          </p:nvSpPr>
          <p:spPr bwMode="auto">
            <a:xfrm>
              <a:off x="4784" y="2603"/>
              <a:ext cx="57" cy="26"/>
            </a:xfrm>
            <a:custGeom>
              <a:avLst/>
              <a:gdLst/>
              <a:ahLst/>
              <a:cxnLst>
                <a:cxn ang="0">
                  <a:pos x="229" y="44"/>
                </a:cxn>
                <a:cxn ang="0">
                  <a:pos x="208" y="0"/>
                </a:cxn>
                <a:cxn ang="0">
                  <a:pos x="0" y="59"/>
                </a:cxn>
                <a:cxn ang="0">
                  <a:pos x="17" y="104"/>
                </a:cxn>
                <a:cxn ang="0">
                  <a:pos x="225" y="45"/>
                </a:cxn>
                <a:cxn ang="0">
                  <a:pos x="229" y="44"/>
                </a:cxn>
                <a:cxn ang="0">
                  <a:pos x="225" y="45"/>
                </a:cxn>
                <a:cxn ang="0">
                  <a:pos x="228" y="44"/>
                </a:cxn>
                <a:cxn ang="0">
                  <a:pos x="229" y="44"/>
                </a:cxn>
              </a:cxnLst>
              <a:rect l="0" t="0" r="r" b="b"/>
              <a:pathLst>
                <a:path w="229" h="104">
                  <a:moveTo>
                    <a:pt x="229" y="44"/>
                  </a:moveTo>
                  <a:lnTo>
                    <a:pt x="208" y="0"/>
                  </a:lnTo>
                  <a:lnTo>
                    <a:pt x="0" y="59"/>
                  </a:lnTo>
                  <a:lnTo>
                    <a:pt x="17" y="104"/>
                  </a:lnTo>
                  <a:lnTo>
                    <a:pt x="225" y="45"/>
                  </a:lnTo>
                  <a:lnTo>
                    <a:pt x="229" y="44"/>
                  </a:lnTo>
                  <a:lnTo>
                    <a:pt x="225" y="45"/>
                  </a:lnTo>
                  <a:lnTo>
                    <a:pt x="228" y="44"/>
                  </a:lnTo>
                  <a:lnTo>
                    <a:pt x="229" y="4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8" name="Freeform 570"/>
            <p:cNvSpPr>
              <a:spLocks/>
            </p:cNvSpPr>
            <p:nvPr/>
          </p:nvSpPr>
          <p:spPr bwMode="auto">
            <a:xfrm>
              <a:off x="4836" y="2581"/>
              <a:ext cx="53" cy="32"/>
            </a:xfrm>
            <a:custGeom>
              <a:avLst/>
              <a:gdLst/>
              <a:ahLst/>
              <a:cxnLst>
                <a:cxn ang="0">
                  <a:pos x="212" y="36"/>
                </a:cxn>
                <a:cxn ang="0">
                  <a:pos x="184" y="0"/>
                </a:cxn>
                <a:cxn ang="0">
                  <a:pos x="0" y="87"/>
                </a:cxn>
                <a:cxn ang="0">
                  <a:pos x="23" y="128"/>
                </a:cxn>
                <a:cxn ang="0">
                  <a:pos x="207" y="40"/>
                </a:cxn>
                <a:cxn ang="0">
                  <a:pos x="212" y="36"/>
                </a:cxn>
                <a:cxn ang="0">
                  <a:pos x="207" y="40"/>
                </a:cxn>
                <a:cxn ang="0">
                  <a:pos x="211" y="39"/>
                </a:cxn>
                <a:cxn ang="0">
                  <a:pos x="212" y="36"/>
                </a:cxn>
              </a:cxnLst>
              <a:rect l="0" t="0" r="r" b="b"/>
              <a:pathLst>
                <a:path w="212" h="128">
                  <a:moveTo>
                    <a:pt x="212" y="36"/>
                  </a:moveTo>
                  <a:lnTo>
                    <a:pt x="184" y="0"/>
                  </a:lnTo>
                  <a:lnTo>
                    <a:pt x="0" y="87"/>
                  </a:lnTo>
                  <a:lnTo>
                    <a:pt x="23" y="128"/>
                  </a:lnTo>
                  <a:lnTo>
                    <a:pt x="207" y="40"/>
                  </a:lnTo>
                  <a:lnTo>
                    <a:pt x="212" y="36"/>
                  </a:lnTo>
                  <a:lnTo>
                    <a:pt x="207" y="40"/>
                  </a:lnTo>
                  <a:lnTo>
                    <a:pt x="211" y="39"/>
                  </a:lnTo>
                  <a:lnTo>
                    <a:pt x="212" y="3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9" name="Freeform 571"/>
            <p:cNvSpPr>
              <a:spLocks/>
            </p:cNvSpPr>
            <p:nvPr/>
          </p:nvSpPr>
          <p:spPr bwMode="auto">
            <a:xfrm>
              <a:off x="4881" y="2551"/>
              <a:ext cx="47" cy="40"/>
            </a:xfrm>
            <a:custGeom>
              <a:avLst/>
              <a:gdLst/>
              <a:ahLst/>
              <a:cxnLst>
                <a:cxn ang="0">
                  <a:pos x="188" y="33"/>
                </a:cxn>
                <a:cxn ang="0">
                  <a:pos x="153" y="0"/>
                </a:cxn>
                <a:cxn ang="0">
                  <a:pos x="0" y="122"/>
                </a:cxn>
                <a:cxn ang="0">
                  <a:pos x="33" y="157"/>
                </a:cxn>
                <a:cxn ang="0">
                  <a:pos x="186" y="34"/>
                </a:cxn>
                <a:cxn ang="0">
                  <a:pos x="188" y="33"/>
                </a:cxn>
                <a:cxn ang="0">
                  <a:pos x="186" y="34"/>
                </a:cxn>
                <a:cxn ang="0">
                  <a:pos x="188" y="34"/>
                </a:cxn>
                <a:cxn ang="0">
                  <a:pos x="188" y="33"/>
                </a:cxn>
              </a:cxnLst>
              <a:rect l="0" t="0" r="r" b="b"/>
              <a:pathLst>
                <a:path w="188" h="157">
                  <a:moveTo>
                    <a:pt x="188" y="33"/>
                  </a:moveTo>
                  <a:lnTo>
                    <a:pt x="153" y="0"/>
                  </a:lnTo>
                  <a:lnTo>
                    <a:pt x="0" y="122"/>
                  </a:lnTo>
                  <a:lnTo>
                    <a:pt x="33" y="157"/>
                  </a:lnTo>
                  <a:lnTo>
                    <a:pt x="186" y="34"/>
                  </a:lnTo>
                  <a:lnTo>
                    <a:pt x="188" y="33"/>
                  </a:lnTo>
                  <a:lnTo>
                    <a:pt x="186" y="34"/>
                  </a:lnTo>
                  <a:lnTo>
                    <a:pt x="188" y="34"/>
                  </a:lnTo>
                  <a:lnTo>
                    <a:pt x="188" y="3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0" name="Freeform 572"/>
            <p:cNvSpPr>
              <a:spLocks/>
            </p:cNvSpPr>
            <p:nvPr/>
          </p:nvSpPr>
          <p:spPr bwMode="auto">
            <a:xfrm>
              <a:off x="4919" y="2178"/>
              <a:ext cx="410" cy="381"/>
            </a:xfrm>
            <a:custGeom>
              <a:avLst/>
              <a:gdLst/>
              <a:ahLst/>
              <a:cxnLst>
                <a:cxn ang="0">
                  <a:pos x="1642" y="30"/>
                </a:cxn>
                <a:cxn ang="0">
                  <a:pos x="1605" y="0"/>
                </a:cxn>
                <a:cxn ang="0">
                  <a:pos x="0" y="1497"/>
                </a:cxn>
                <a:cxn ang="0">
                  <a:pos x="37" y="1528"/>
                </a:cxn>
                <a:cxn ang="0">
                  <a:pos x="1641" y="31"/>
                </a:cxn>
                <a:cxn ang="0">
                  <a:pos x="1642" y="30"/>
                </a:cxn>
                <a:cxn ang="0">
                  <a:pos x="1641" y="31"/>
                </a:cxn>
                <a:cxn ang="0">
                  <a:pos x="1642" y="30"/>
                </a:cxn>
              </a:cxnLst>
              <a:rect l="0" t="0" r="r" b="b"/>
              <a:pathLst>
                <a:path w="1642" h="1528">
                  <a:moveTo>
                    <a:pt x="1642" y="30"/>
                  </a:moveTo>
                  <a:lnTo>
                    <a:pt x="1605" y="0"/>
                  </a:lnTo>
                  <a:lnTo>
                    <a:pt x="0" y="1497"/>
                  </a:lnTo>
                  <a:lnTo>
                    <a:pt x="37" y="1528"/>
                  </a:lnTo>
                  <a:lnTo>
                    <a:pt x="1641" y="31"/>
                  </a:lnTo>
                  <a:lnTo>
                    <a:pt x="1642" y="30"/>
                  </a:lnTo>
                  <a:lnTo>
                    <a:pt x="1641" y="31"/>
                  </a:lnTo>
                  <a:lnTo>
                    <a:pt x="1642" y="3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1" name="Freeform 573"/>
            <p:cNvSpPr>
              <a:spLocks/>
            </p:cNvSpPr>
            <p:nvPr/>
          </p:nvSpPr>
          <p:spPr bwMode="auto">
            <a:xfrm>
              <a:off x="5319" y="2143"/>
              <a:ext cx="40" cy="42"/>
            </a:xfrm>
            <a:custGeom>
              <a:avLst/>
              <a:gdLst/>
              <a:ahLst/>
              <a:cxnLst>
                <a:cxn ang="0">
                  <a:pos x="161" y="24"/>
                </a:cxn>
                <a:cxn ang="0">
                  <a:pos x="117" y="0"/>
                </a:cxn>
                <a:cxn ang="0">
                  <a:pos x="0" y="140"/>
                </a:cxn>
                <a:cxn ang="0">
                  <a:pos x="40" y="168"/>
                </a:cxn>
                <a:cxn ang="0">
                  <a:pos x="158" y="28"/>
                </a:cxn>
                <a:cxn ang="0">
                  <a:pos x="161" y="24"/>
                </a:cxn>
                <a:cxn ang="0">
                  <a:pos x="158" y="28"/>
                </a:cxn>
                <a:cxn ang="0">
                  <a:pos x="161" y="27"/>
                </a:cxn>
                <a:cxn ang="0">
                  <a:pos x="161" y="24"/>
                </a:cxn>
              </a:cxnLst>
              <a:rect l="0" t="0" r="r" b="b"/>
              <a:pathLst>
                <a:path w="161" h="168">
                  <a:moveTo>
                    <a:pt x="161" y="24"/>
                  </a:moveTo>
                  <a:lnTo>
                    <a:pt x="117" y="0"/>
                  </a:lnTo>
                  <a:lnTo>
                    <a:pt x="0" y="140"/>
                  </a:lnTo>
                  <a:lnTo>
                    <a:pt x="40" y="168"/>
                  </a:lnTo>
                  <a:lnTo>
                    <a:pt x="158" y="28"/>
                  </a:lnTo>
                  <a:lnTo>
                    <a:pt x="161" y="24"/>
                  </a:lnTo>
                  <a:lnTo>
                    <a:pt x="158" y="28"/>
                  </a:lnTo>
                  <a:lnTo>
                    <a:pt x="161" y="27"/>
                  </a:lnTo>
                  <a:lnTo>
                    <a:pt x="161" y="2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2" name="Freeform 574"/>
            <p:cNvSpPr>
              <a:spLocks/>
            </p:cNvSpPr>
            <p:nvPr/>
          </p:nvSpPr>
          <p:spPr bwMode="auto">
            <a:xfrm>
              <a:off x="5348" y="2096"/>
              <a:ext cx="40" cy="53"/>
            </a:xfrm>
            <a:custGeom>
              <a:avLst/>
              <a:gdLst/>
              <a:ahLst/>
              <a:cxnLst>
                <a:cxn ang="0">
                  <a:pos x="160" y="17"/>
                </a:cxn>
                <a:cxn ang="0">
                  <a:pos x="113" y="0"/>
                </a:cxn>
                <a:cxn ang="0">
                  <a:pos x="0" y="192"/>
                </a:cxn>
                <a:cxn ang="0">
                  <a:pos x="45" y="214"/>
                </a:cxn>
                <a:cxn ang="0">
                  <a:pos x="158" y="22"/>
                </a:cxn>
                <a:cxn ang="0">
                  <a:pos x="160" y="17"/>
                </a:cxn>
                <a:cxn ang="0">
                  <a:pos x="158" y="22"/>
                </a:cxn>
                <a:cxn ang="0">
                  <a:pos x="160" y="21"/>
                </a:cxn>
                <a:cxn ang="0">
                  <a:pos x="160" y="17"/>
                </a:cxn>
              </a:cxnLst>
              <a:rect l="0" t="0" r="r" b="b"/>
              <a:pathLst>
                <a:path w="160" h="214">
                  <a:moveTo>
                    <a:pt x="160" y="17"/>
                  </a:moveTo>
                  <a:lnTo>
                    <a:pt x="113" y="0"/>
                  </a:lnTo>
                  <a:lnTo>
                    <a:pt x="0" y="192"/>
                  </a:lnTo>
                  <a:lnTo>
                    <a:pt x="45" y="214"/>
                  </a:lnTo>
                  <a:lnTo>
                    <a:pt x="158" y="22"/>
                  </a:lnTo>
                  <a:lnTo>
                    <a:pt x="160" y="17"/>
                  </a:lnTo>
                  <a:lnTo>
                    <a:pt x="158" y="22"/>
                  </a:lnTo>
                  <a:lnTo>
                    <a:pt x="160" y="21"/>
                  </a:lnTo>
                  <a:lnTo>
                    <a:pt x="160" y="17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3" name="Freeform 575"/>
            <p:cNvSpPr>
              <a:spLocks/>
            </p:cNvSpPr>
            <p:nvPr/>
          </p:nvSpPr>
          <p:spPr bwMode="auto">
            <a:xfrm>
              <a:off x="5376" y="2051"/>
              <a:ext cx="25" cy="48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51" y="0"/>
                </a:cxn>
                <a:cxn ang="0">
                  <a:pos x="0" y="181"/>
                </a:cxn>
                <a:cxn ang="0">
                  <a:pos x="49" y="193"/>
                </a:cxn>
                <a:cxn ang="0">
                  <a:pos x="102" y="11"/>
                </a:cxn>
                <a:cxn ang="0">
                  <a:pos x="102" y="8"/>
                </a:cxn>
                <a:cxn ang="0">
                  <a:pos x="102" y="11"/>
                </a:cxn>
                <a:cxn ang="0">
                  <a:pos x="102" y="10"/>
                </a:cxn>
                <a:cxn ang="0">
                  <a:pos x="102" y="8"/>
                </a:cxn>
              </a:cxnLst>
              <a:rect l="0" t="0" r="r" b="b"/>
              <a:pathLst>
                <a:path w="102" h="193">
                  <a:moveTo>
                    <a:pt x="102" y="8"/>
                  </a:moveTo>
                  <a:lnTo>
                    <a:pt x="51" y="0"/>
                  </a:lnTo>
                  <a:lnTo>
                    <a:pt x="0" y="181"/>
                  </a:lnTo>
                  <a:lnTo>
                    <a:pt x="49" y="193"/>
                  </a:lnTo>
                  <a:lnTo>
                    <a:pt x="102" y="11"/>
                  </a:lnTo>
                  <a:lnTo>
                    <a:pt x="102" y="8"/>
                  </a:lnTo>
                  <a:lnTo>
                    <a:pt x="102" y="11"/>
                  </a:lnTo>
                  <a:lnTo>
                    <a:pt x="102" y="10"/>
                  </a:lnTo>
                  <a:lnTo>
                    <a:pt x="102" y="8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4" name="Freeform 576"/>
            <p:cNvSpPr>
              <a:spLocks/>
            </p:cNvSpPr>
            <p:nvPr/>
          </p:nvSpPr>
          <p:spPr bwMode="auto">
            <a:xfrm>
              <a:off x="5389" y="2004"/>
              <a:ext cx="20" cy="50"/>
            </a:xfrm>
            <a:custGeom>
              <a:avLst/>
              <a:gdLst/>
              <a:ahLst/>
              <a:cxnLst>
                <a:cxn ang="0">
                  <a:pos x="82" y="4"/>
                </a:cxn>
                <a:cxn ang="0">
                  <a:pos x="31" y="0"/>
                </a:cxn>
                <a:cxn ang="0">
                  <a:pos x="0" y="192"/>
                </a:cxn>
                <a:cxn ang="0">
                  <a:pos x="50" y="19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82" y="6"/>
                </a:cxn>
                <a:cxn ang="0">
                  <a:pos x="82" y="5"/>
                </a:cxn>
                <a:cxn ang="0">
                  <a:pos x="82" y="4"/>
                </a:cxn>
              </a:cxnLst>
              <a:rect l="0" t="0" r="r" b="b"/>
              <a:pathLst>
                <a:path w="82" h="198">
                  <a:moveTo>
                    <a:pt x="82" y="4"/>
                  </a:moveTo>
                  <a:lnTo>
                    <a:pt x="31" y="0"/>
                  </a:lnTo>
                  <a:lnTo>
                    <a:pt x="0" y="192"/>
                  </a:lnTo>
                  <a:lnTo>
                    <a:pt x="50" y="19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82" y="6"/>
                  </a:lnTo>
                  <a:lnTo>
                    <a:pt x="82" y="5"/>
                  </a:lnTo>
                  <a:lnTo>
                    <a:pt x="82" y="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5" name="Freeform 577"/>
            <p:cNvSpPr>
              <a:spLocks/>
            </p:cNvSpPr>
            <p:nvPr/>
          </p:nvSpPr>
          <p:spPr bwMode="auto">
            <a:xfrm>
              <a:off x="5397" y="1755"/>
              <a:ext cx="12" cy="25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4"/>
                </a:cxn>
                <a:cxn ang="0">
                  <a:pos x="0" y="1000"/>
                </a:cxn>
                <a:cxn ang="0">
                  <a:pos x="51" y="1000"/>
                </a:cxn>
                <a:cxn ang="0">
                  <a:pos x="51" y="4"/>
                </a:cxn>
                <a:cxn ang="0">
                  <a:pos x="51" y="0"/>
                </a:cxn>
                <a:cxn ang="0">
                  <a:pos x="51" y="4"/>
                </a:cxn>
                <a:cxn ang="0">
                  <a:pos x="51" y="3"/>
                </a:cxn>
                <a:cxn ang="0">
                  <a:pos x="51" y="0"/>
                </a:cxn>
              </a:cxnLst>
              <a:rect l="0" t="0" r="r" b="b"/>
              <a:pathLst>
                <a:path w="51" h="1000">
                  <a:moveTo>
                    <a:pt x="51" y="0"/>
                  </a:moveTo>
                  <a:lnTo>
                    <a:pt x="0" y="4"/>
                  </a:lnTo>
                  <a:lnTo>
                    <a:pt x="0" y="1000"/>
                  </a:lnTo>
                  <a:lnTo>
                    <a:pt x="51" y="1000"/>
                  </a:lnTo>
                  <a:lnTo>
                    <a:pt x="51" y="4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6" name="Freeform 578"/>
            <p:cNvSpPr>
              <a:spLocks/>
            </p:cNvSpPr>
            <p:nvPr/>
          </p:nvSpPr>
          <p:spPr bwMode="auto">
            <a:xfrm>
              <a:off x="5389" y="1706"/>
              <a:ext cx="20" cy="5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7"/>
                </a:cxn>
                <a:cxn ang="0">
                  <a:pos x="28" y="204"/>
                </a:cxn>
                <a:cxn ang="0">
                  <a:pos x="79" y="196"/>
                </a:cxn>
                <a:cxn ang="0">
                  <a:pos x="51" y="2"/>
                </a:cxn>
                <a:cxn ang="0">
                  <a:pos x="51" y="0"/>
                </a:cxn>
                <a:cxn ang="0">
                  <a:pos x="51" y="2"/>
                </a:cxn>
                <a:cxn ang="0">
                  <a:pos x="51" y="1"/>
                </a:cxn>
                <a:cxn ang="0">
                  <a:pos x="51" y="0"/>
                </a:cxn>
              </a:cxnLst>
              <a:rect l="0" t="0" r="r" b="b"/>
              <a:pathLst>
                <a:path w="79" h="204">
                  <a:moveTo>
                    <a:pt x="51" y="0"/>
                  </a:moveTo>
                  <a:lnTo>
                    <a:pt x="0" y="7"/>
                  </a:lnTo>
                  <a:lnTo>
                    <a:pt x="28" y="204"/>
                  </a:lnTo>
                  <a:lnTo>
                    <a:pt x="79" y="196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7" name="Freeform 579"/>
            <p:cNvSpPr>
              <a:spLocks/>
            </p:cNvSpPr>
            <p:nvPr/>
          </p:nvSpPr>
          <p:spPr bwMode="auto">
            <a:xfrm>
              <a:off x="5377" y="1660"/>
              <a:ext cx="25" cy="49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6"/>
                </a:cxn>
                <a:cxn ang="0">
                  <a:pos x="52" y="194"/>
                </a:cxn>
                <a:cxn ang="0">
                  <a:pos x="101" y="183"/>
                </a:cxn>
                <a:cxn ang="0">
                  <a:pos x="48" y="4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"/>
                </a:cxn>
                <a:cxn ang="0">
                  <a:pos x="47" y="0"/>
                </a:cxn>
              </a:cxnLst>
              <a:rect l="0" t="0" r="r" b="b"/>
              <a:pathLst>
                <a:path w="101" h="194">
                  <a:moveTo>
                    <a:pt x="47" y="0"/>
                  </a:moveTo>
                  <a:lnTo>
                    <a:pt x="0" y="16"/>
                  </a:lnTo>
                  <a:lnTo>
                    <a:pt x="52" y="194"/>
                  </a:lnTo>
                  <a:lnTo>
                    <a:pt x="101" y="183"/>
                  </a:lnTo>
                  <a:lnTo>
                    <a:pt x="48" y="4"/>
                  </a:lnTo>
                  <a:lnTo>
                    <a:pt x="47" y="0"/>
                  </a:lnTo>
                  <a:lnTo>
                    <a:pt x="48" y="4"/>
                  </a:lnTo>
                  <a:lnTo>
                    <a:pt x="48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8" name="Freeform 580"/>
            <p:cNvSpPr>
              <a:spLocks/>
            </p:cNvSpPr>
            <p:nvPr/>
          </p:nvSpPr>
          <p:spPr bwMode="auto">
            <a:xfrm>
              <a:off x="5351" y="1613"/>
              <a:ext cx="38" cy="5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26"/>
                </a:cxn>
                <a:cxn ang="0">
                  <a:pos x="105" y="210"/>
                </a:cxn>
                <a:cxn ang="0">
                  <a:pos x="151" y="188"/>
                </a:cxn>
                <a:cxn ang="0">
                  <a:pos x="45" y="4"/>
                </a:cxn>
                <a:cxn ang="0">
                  <a:pos x="43" y="0"/>
                </a:cxn>
                <a:cxn ang="0">
                  <a:pos x="45" y="4"/>
                </a:cxn>
                <a:cxn ang="0">
                  <a:pos x="43" y="3"/>
                </a:cxn>
                <a:cxn ang="0">
                  <a:pos x="43" y="0"/>
                </a:cxn>
              </a:cxnLst>
              <a:rect l="0" t="0" r="r" b="b"/>
              <a:pathLst>
                <a:path w="151" h="210">
                  <a:moveTo>
                    <a:pt x="43" y="0"/>
                  </a:moveTo>
                  <a:lnTo>
                    <a:pt x="0" y="26"/>
                  </a:lnTo>
                  <a:lnTo>
                    <a:pt x="105" y="210"/>
                  </a:lnTo>
                  <a:lnTo>
                    <a:pt x="151" y="188"/>
                  </a:lnTo>
                  <a:lnTo>
                    <a:pt x="45" y="4"/>
                  </a:lnTo>
                  <a:lnTo>
                    <a:pt x="43" y="0"/>
                  </a:lnTo>
                  <a:lnTo>
                    <a:pt x="45" y="4"/>
                  </a:lnTo>
                  <a:lnTo>
                    <a:pt x="43" y="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9" name="Freeform 581"/>
            <p:cNvSpPr>
              <a:spLocks/>
            </p:cNvSpPr>
            <p:nvPr/>
          </p:nvSpPr>
          <p:spPr bwMode="auto">
            <a:xfrm>
              <a:off x="5321" y="1577"/>
              <a:ext cx="41" cy="4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9"/>
                </a:cxn>
                <a:cxn ang="0">
                  <a:pos x="122" y="173"/>
                </a:cxn>
                <a:cxn ang="0">
                  <a:pos x="164" y="145"/>
                </a:cxn>
                <a:cxn ang="0">
                  <a:pos x="43" y="1"/>
                </a:cxn>
                <a:cxn ang="0">
                  <a:pos x="40" y="0"/>
                </a:cxn>
                <a:cxn ang="0">
                  <a:pos x="43" y="1"/>
                </a:cxn>
                <a:cxn ang="0">
                  <a:pos x="40" y="1"/>
                </a:cxn>
                <a:cxn ang="0">
                  <a:pos x="40" y="0"/>
                </a:cxn>
              </a:cxnLst>
              <a:rect l="0" t="0" r="r" b="b"/>
              <a:pathLst>
                <a:path w="164" h="173">
                  <a:moveTo>
                    <a:pt x="40" y="0"/>
                  </a:moveTo>
                  <a:lnTo>
                    <a:pt x="0" y="29"/>
                  </a:lnTo>
                  <a:lnTo>
                    <a:pt x="122" y="173"/>
                  </a:lnTo>
                  <a:lnTo>
                    <a:pt x="164" y="145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0" name="Freeform 582"/>
            <p:cNvSpPr>
              <a:spLocks/>
            </p:cNvSpPr>
            <p:nvPr/>
          </p:nvSpPr>
          <p:spPr bwMode="auto">
            <a:xfrm>
              <a:off x="5190" y="1450"/>
              <a:ext cx="141" cy="13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31"/>
                </a:cxn>
                <a:cxn ang="0">
                  <a:pos x="528" y="535"/>
                </a:cxn>
                <a:cxn ang="0">
                  <a:pos x="564" y="504"/>
                </a:cxn>
                <a:cxn ang="0">
                  <a:pos x="36" y="0"/>
                </a:cxn>
              </a:cxnLst>
              <a:rect l="0" t="0" r="r" b="b"/>
              <a:pathLst>
                <a:path w="564" h="535">
                  <a:moveTo>
                    <a:pt x="36" y="0"/>
                  </a:moveTo>
                  <a:lnTo>
                    <a:pt x="0" y="31"/>
                  </a:lnTo>
                  <a:lnTo>
                    <a:pt x="528" y="535"/>
                  </a:lnTo>
                  <a:lnTo>
                    <a:pt x="564" y="50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1" name="Freeform 583"/>
            <p:cNvSpPr>
              <a:spLocks/>
            </p:cNvSpPr>
            <p:nvPr/>
          </p:nvSpPr>
          <p:spPr bwMode="auto">
            <a:xfrm>
              <a:off x="5056" y="1323"/>
              <a:ext cx="143" cy="13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3"/>
                </a:cxn>
                <a:cxn ang="0">
                  <a:pos x="537" y="542"/>
                </a:cxn>
                <a:cxn ang="0">
                  <a:pos x="575" y="511"/>
                </a:cxn>
                <a:cxn ang="0">
                  <a:pos x="36" y="2"/>
                </a:cxn>
                <a:cxn ang="0">
                  <a:pos x="35" y="0"/>
                </a:cxn>
                <a:cxn ang="0">
                  <a:pos x="36" y="2"/>
                </a:cxn>
                <a:cxn ang="0">
                  <a:pos x="36" y="0"/>
                </a:cxn>
                <a:cxn ang="0">
                  <a:pos x="35" y="0"/>
                </a:cxn>
              </a:cxnLst>
              <a:rect l="0" t="0" r="r" b="b"/>
              <a:pathLst>
                <a:path w="575" h="542">
                  <a:moveTo>
                    <a:pt x="35" y="0"/>
                  </a:moveTo>
                  <a:lnTo>
                    <a:pt x="0" y="33"/>
                  </a:lnTo>
                  <a:lnTo>
                    <a:pt x="537" y="542"/>
                  </a:lnTo>
                  <a:lnTo>
                    <a:pt x="575" y="511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2" name="Freeform 584"/>
            <p:cNvSpPr>
              <a:spLocks/>
            </p:cNvSpPr>
            <p:nvPr/>
          </p:nvSpPr>
          <p:spPr bwMode="auto">
            <a:xfrm>
              <a:off x="5017" y="1292"/>
              <a:ext cx="48" cy="4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39"/>
                </a:cxn>
                <a:cxn ang="0">
                  <a:pos x="155" y="161"/>
                </a:cxn>
                <a:cxn ang="0">
                  <a:pos x="190" y="126"/>
                </a:cxn>
                <a:cxn ang="0">
                  <a:pos x="35" y="4"/>
                </a:cxn>
                <a:cxn ang="0">
                  <a:pos x="29" y="0"/>
                </a:cxn>
                <a:cxn ang="0">
                  <a:pos x="35" y="4"/>
                </a:cxn>
                <a:cxn ang="0">
                  <a:pos x="32" y="3"/>
                </a:cxn>
                <a:cxn ang="0">
                  <a:pos x="29" y="0"/>
                </a:cxn>
              </a:cxnLst>
              <a:rect l="0" t="0" r="r" b="b"/>
              <a:pathLst>
                <a:path w="190" h="161">
                  <a:moveTo>
                    <a:pt x="29" y="0"/>
                  </a:moveTo>
                  <a:lnTo>
                    <a:pt x="0" y="39"/>
                  </a:lnTo>
                  <a:lnTo>
                    <a:pt x="155" y="161"/>
                  </a:lnTo>
                  <a:lnTo>
                    <a:pt x="190" y="126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35" y="4"/>
                  </a:lnTo>
                  <a:lnTo>
                    <a:pt x="32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3" name="Freeform 585"/>
            <p:cNvSpPr>
              <a:spLocks/>
            </p:cNvSpPr>
            <p:nvPr/>
          </p:nvSpPr>
          <p:spPr bwMode="auto">
            <a:xfrm>
              <a:off x="4974" y="1269"/>
              <a:ext cx="50" cy="3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41"/>
                </a:cxn>
                <a:cxn ang="0">
                  <a:pos x="175" y="130"/>
                </a:cxn>
                <a:cxn ang="0">
                  <a:pos x="200" y="90"/>
                </a:cxn>
                <a:cxn ang="0">
                  <a:pos x="23" y="1"/>
                </a:cxn>
                <a:cxn ang="0">
                  <a:pos x="19" y="0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19" y="0"/>
                </a:cxn>
              </a:cxnLst>
              <a:rect l="0" t="0" r="r" b="b"/>
              <a:pathLst>
                <a:path w="200" h="130">
                  <a:moveTo>
                    <a:pt x="19" y="0"/>
                  </a:moveTo>
                  <a:lnTo>
                    <a:pt x="0" y="41"/>
                  </a:lnTo>
                  <a:lnTo>
                    <a:pt x="175" y="130"/>
                  </a:lnTo>
                  <a:lnTo>
                    <a:pt x="200" y="90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4" name="Freeform 586"/>
            <p:cNvSpPr>
              <a:spLocks/>
            </p:cNvSpPr>
            <p:nvPr/>
          </p:nvSpPr>
          <p:spPr bwMode="auto">
            <a:xfrm>
              <a:off x="4924" y="1252"/>
              <a:ext cx="55" cy="2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3"/>
                </a:cxn>
                <a:cxn ang="0">
                  <a:pos x="203" y="110"/>
                </a:cxn>
                <a:cxn ang="0">
                  <a:pos x="221" y="66"/>
                </a:cxn>
                <a:cxn ang="0">
                  <a:pos x="1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221" h="110">
                  <a:moveTo>
                    <a:pt x="12" y="0"/>
                  </a:moveTo>
                  <a:lnTo>
                    <a:pt x="0" y="43"/>
                  </a:lnTo>
                  <a:lnTo>
                    <a:pt x="203" y="110"/>
                  </a:lnTo>
                  <a:lnTo>
                    <a:pt x="221" y="66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5" name="Freeform 587"/>
            <p:cNvSpPr>
              <a:spLocks/>
            </p:cNvSpPr>
            <p:nvPr/>
          </p:nvSpPr>
          <p:spPr bwMode="auto">
            <a:xfrm>
              <a:off x="4876" y="1248"/>
              <a:ext cx="50" cy="1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200" y="62"/>
                </a:cxn>
                <a:cxn ang="0">
                  <a:pos x="203" y="14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203" h="62">
                  <a:moveTo>
                    <a:pt x="3" y="0"/>
                  </a:moveTo>
                  <a:lnTo>
                    <a:pt x="0" y="46"/>
                  </a:lnTo>
                  <a:lnTo>
                    <a:pt x="200" y="62"/>
                  </a:lnTo>
                  <a:lnTo>
                    <a:pt x="203" y="14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6" name="Freeform 588"/>
            <p:cNvSpPr>
              <a:spLocks/>
            </p:cNvSpPr>
            <p:nvPr/>
          </p:nvSpPr>
          <p:spPr bwMode="auto">
            <a:xfrm>
              <a:off x="4610" y="1248"/>
              <a:ext cx="266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46"/>
                </a:cxn>
                <a:cxn ang="0">
                  <a:pos x="1063" y="46"/>
                </a:cxn>
                <a:cxn ang="0">
                  <a:pos x="1063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63" h="46">
                  <a:moveTo>
                    <a:pt x="0" y="0"/>
                  </a:moveTo>
                  <a:lnTo>
                    <a:pt x="1" y="46"/>
                  </a:lnTo>
                  <a:lnTo>
                    <a:pt x="1063" y="46"/>
                  </a:lnTo>
                  <a:lnTo>
                    <a:pt x="106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7" name="Freeform 589"/>
            <p:cNvSpPr>
              <a:spLocks/>
            </p:cNvSpPr>
            <p:nvPr/>
          </p:nvSpPr>
          <p:spPr bwMode="auto">
            <a:xfrm>
              <a:off x="4561" y="1248"/>
              <a:ext cx="49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9" y="58"/>
                </a:cxn>
                <a:cxn ang="0">
                  <a:pos x="197" y="46"/>
                </a:cxn>
                <a:cxn ang="0">
                  <a:pos x="195" y="0"/>
                </a:cxn>
                <a:cxn ang="0">
                  <a:pos x="5" y="9"/>
                </a:cxn>
                <a:cxn ang="0">
                  <a:pos x="0" y="12"/>
                </a:cxn>
                <a:cxn ang="0">
                  <a:pos x="5" y="9"/>
                </a:cxn>
                <a:cxn ang="0">
                  <a:pos x="4" y="12"/>
                </a:cxn>
                <a:cxn ang="0">
                  <a:pos x="0" y="12"/>
                </a:cxn>
              </a:cxnLst>
              <a:rect l="0" t="0" r="r" b="b"/>
              <a:pathLst>
                <a:path w="197" h="58">
                  <a:moveTo>
                    <a:pt x="0" y="12"/>
                  </a:moveTo>
                  <a:lnTo>
                    <a:pt x="9" y="58"/>
                  </a:lnTo>
                  <a:lnTo>
                    <a:pt x="197" y="46"/>
                  </a:lnTo>
                  <a:lnTo>
                    <a:pt x="195" y="0"/>
                  </a:lnTo>
                  <a:lnTo>
                    <a:pt x="5" y="9"/>
                  </a:lnTo>
                  <a:lnTo>
                    <a:pt x="0" y="12"/>
                  </a:lnTo>
                  <a:lnTo>
                    <a:pt x="5" y="9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8" name="Freeform 590"/>
            <p:cNvSpPr>
              <a:spLocks/>
            </p:cNvSpPr>
            <p:nvPr/>
          </p:nvSpPr>
          <p:spPr bwMode="auto">
            <a:xfrm>
              <a:off x="4508" y="1251"/>
              <a:ext cx="57" cy="26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9" y="104"/>
                </a:cxn>
                <a:cxn ang="0">
                  <a:pos x="227" y="45"/>
                </a:cxn>
                <a:cxn ang="0">
                  <a:pos x="212" y="0"/>
                </a:cxn>
                <a:cxn ang="0">
                  <a:pos x="4" y="61"/>
                </a:cxn>
                <a:cxn ang="0">
                  <a:pos x="0" y="61"/>
                </a:cxn>
                <a:cxn ang="0">
                  <a:pos x="4" y="61"/>
                </a:cxn>
                <a:cxn ang="0">
                  <a:pos x="1" y="61"/>
                </a:cxn>
                <a:cxn ang="0">
                  <a:pos x="0" y="61"/>
                </a:cxn>
              </a:cxnLst>
              <a:rect l="0" t="0" r="r" b="b"/>
              <a:pathLst>
                <a:path w="227" h="104">
                  <a:moveTo>
                    <a:pt x="0" y="61"/>
                  </a:moveTo>
                  <a:lnTo>
                    <a:pt x="19" y="104"/>
                  </a:lnTo>
                  <a:lnTo>
                    <a:pt x="227" y="45"/>
                  </a:lnTo>
                  <a:lnTo>
                    <a:pt x="212" y="0"/>
                  </a:lnTo>
                  <a:lnTo>
                    <a:pt x="4" y="61"/>
                  </a:lnTo>
                  <a:lnTo>
                    <a:pt x="0" y="61"/>
                  </a:lnTo>
                  <a:lnTo>
                    <a:pt x="4" y="61"/>
                  </a:lnTo>
                  <a:lnTo>
                    <a:pt x="1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9" name="Freeform 591"/>
            <p:cNvSpPr>
              <a:spLocks/>
            </p:cNvSpPr>
            <p:nvPr/>
          </p:nvSpPr>
          <p:spPr bwMode="auto">
            <a:xfrm>
              <a:off x="4461" y="1266"/>
              <a:ext cx="53" cy="33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28" y="132"/>
                </a:cxn>
                <a:cxn ang="0">
                  <a:pos x="214" y="42"/>
                </a:cxn>
                <a:cxn ang="0">
                  <a:pos x="190" y="0"/>
                </a:cxn>
                <a:cxn ang="0">
                  <a:pos x="5" y="91"/>
                </a:cxn>
                <a:cxn ang="0">
                  <a:pos x="0" y="93"/>
                </a:cxn>
                <a:cxn ang="0">
                  <a:pos x="5" y="91"/>
                </a:cxn>
                <a:cxn ang="0">
                  <a:pos x="4" y="92"/>
                </a:cxn>
                <a:cxn ang="0">
                  <a:pos x="0" y="93"/>
                </a:cxn>
              </a:cxnLst>
              <a:rect l="0" t="0" r="r" b="b"/>
              <a:pathLst>
                <a:path w="214" h="132">
                  <a:moveTo>
                    <a:pt x="0" y="93"/>
                  </a:moveTo>
                  <a:lnTo>
                    <a:pt x="28" y="132"/>
                  </a:lnTo>
                  <a:lnTo>
                    <a:pt x="214" y="42"/>
                  </a:lnTo>
                  <a:lnTo>
                    <a:pt x="190" y="0"/>
                  </a:lnTo>
                  <a:lnTo>
                    <a:pt x="5" y="91"/>
                  </a:lnTo>
                  <a:lnTo>
                    <a:pt x="0" y="93"/>
                  </a:lnTo>
                  <a:lnTo>
                    <a:pt x="5" y="91"/>
                  </a:lnTo>
                  <a:lnTo>
                    <a:pt x="4" y="9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0" name="Freeform 592"/>
            <p:cNvSpPr>
              <a:spLocks/>
            </p:cNvSpPr>
            <p:nvPr/>
          </p:nvSpPr>
          <p:spPr bwMode="auto">
            <a:xfrm>
              <a:off x="4422" y="1290"/>
              <a:ext cx="47" cy="3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5" y="153"/>
                </a:cxn>
                <a:cxn ang="0">
                  <a:pos x="188" y="35"/>
                </a:cxn>
                <a:cxn ang="0">
                  <a:pos x="153" y="0"/>
                </a:cxn>
                <a:cxn ang="0">
                  <a:pos x="3" y="119"/>
                </a:cxn>
                <a:cxn ang="0">
                  <a:pos x="0" y="120"/>
                </a:cxn>
                <a:cxn ang="0">
                  <a:pos x="3" y="119"/>
                </a:cxn>
                <a:cxn ang="0">
                  <a:pos x="0" y="119"/>
                </a:cxn>
                <a:cxn ang="0">
                  <a:pos x="0" y="120"/>
                </a:cxn>
              </a:cxnLst>
              <a:rect l="0" t="0" r="r" b="b"/>
              <a:pathLst>
                <a:path w="188" h="153">
                  <a:moveTo>
                    <a:pt x="0" y="120"/>
                  </a:moveTo>
                  <a:lnTo>
                    <a:pt x="35" y="153"/>
                  </a:lnTo>
                  <a:lnTo>
                    <a:pt x="188" y="35"/>
                  </a:lnTo>
                  <a:lnTo>
                    <a:pt x="153" y="0"/>
                  </a:lnTo>
                  <a:lnTo>
                    <a:pt x="3" y="119"/>
                  </a:lnTo>
                  <a:lnTo>
                    <a:pt x="0" y="120"/>
                  </a:lnTo>
                  <a:lnTo>
                    <a:pt x="3" y="119"/>
                  </a:lnTo>
                  <a:lnTo>
                    <a:pt x="0" y="119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1" name="Freeform 593"/>
            <p:cNvSpPr>
              <a:spLocks/>
            </p:cNvSpPr>
            <p:nvPr/>
          </p:nvSpPr>
          <p:spPr bwMode="auto">
            <a:xfrm>
              <a:off x="4020" y="1320"/>
              <a:ext cx="411" cy="382"/>
            </a:xfrm>
            <a:custGeom>
              <a:avLst/>
              <a:gdLst/>
              <a:ahLst/>
              <a:cxnLst>
                <a:cxn ang="0">
                  <a:pos x="0" y="1501"/>
                </a:cxn>
                <a:cxn ang="0">
                  <a:pos x="38" y="1531"/>
                </a:cxn>
                <a:cxn ang="0">
                  <a:pos x="1641" y="34"/>
                </a:cxn>
                <a:cxn ang="0">
                  <a:pos x="1604" y="0"/>
                </a:cxn>
                <a:cxn ang="0">
                  <a:pos x="1" y="1497"/>
                </a:cxn>
                <a:cxn ang="0">
                  <a:pos x="0" y="1501"/>
                </a:cxn>
                <a:cxn ang="0">
                  <a:pos x="1" y="1497"/>
                </a:cxn>
                <a:cxn ang="0">
                  <a:pos x="1" y="1498"/>
                </a:cxn>
                <a:cxn ang="0">
                  <a:pos x="0" y="1501"/>
                </a:cxn>
              </a:cxnLst>
              <a:rect l="0" t="0" r="r" b="b"/>
              <a:pathLst>
                <a:path w="1641" h="1531">
                  <a:moveTo>
                    <a:pt x="0" y="1501"/>
                  </a:moveTo>
                  <a:lnTo>
                    <a:pt x="38" y="1531"/>
                  </a:lnTo>
                  <a:lnTo>
                    <a:pt x="1641" y="34"/>
                  </a:lnTo>
                  <a:lnTo>
                    <a:pt x="1604" y="0"/>
                  </a:lnTo>
                  <a:lnTo>
                    <a:pt x="1" y="1497"/>
                  </a:lnTo>
                  <a:lnTo>
                    <a:pt x="0" y="1501"/>
                  </a:lnTo>
                  <a:lnTo>
                    <a:pt x="1" y="1497"/>
                  </a:lnTo>
                  <a:lnTo>
                    <a:pt x="1" y="1498"/>
                  </a:lnTo>
                  <a:lnTo>
                    <a:pt x="0" y="150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2" name="Freeform 594"/>
            <p:cNvSpPr>
              <a:spLocks/>
            </p:cNvSpPr>
            <p:nvPr/>
          </p:nvSpPr>
          <p:spPr bwMode="auto">
            <a:xfrm>
              <a:off x="3990" y="1695"/>
              <a:ext cx="41" cy="4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2" y="170"/>
                </a:cxn>
                <a:cxn ang="0">
                  <a:pos x="161" y="28"/>
                </a:cxn>
                <a:cxn ang="0">
                  <a:pos x="118" y="0"/>
                </a:cxn>
                <a:cxn ang="0">
                  <a:pos x="1" y="143"/>
                </a:cxn>
                <a:cxn ang="0">
                  <a:pos x="0" y="144"/>
                </a:cxn>
                <a:cxn ang="0">
                  <a:pos x="1" y="143"/>
                </a:cxn>
                <a:cxn ang="0">
                  <a:pos x="0" y="144"/>
                </a:cxn>
              </a:cxnLst>
              <a:rect l="0" t="0" r="r" b="b"/>
              <a:pathLst>
                <a:path w="161" h="170">
                  <a:moveTo>
                    <a:pt x="0" y="144"/>
                  </a:moveTo>
                  <a:lnTo>
                    <a:pt x="42" y="170"/>
                  </a:lnTo>
                  <a:lnTo>
                    <a:pt x="161" y="28"/>
                  </a:lnTo>
                  <a:lnTo>
                    <a:pt x="118" y="0"/>
                  </a:lnTo>
                  <a:lnTo>
                    <a:pt x="1" y="143"/>
                  </a:lnTo>
                  <a:lnTo>
                    <a:pt x="0" y="144"/>
                  </a:lnTo>
                  <a:lnTo>
                    <a:pt x="1" y="14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3" name="Freeform 595"/>
            <p:cNvSpPr>
              <a:spLocks/>
            </p:cNvSpPr>
            <p:nvPr/>
          </p:nvSpPr>
          <p:spPr bwMode="auto">
            <a:xfrm>
              <a:off x="3962" y="1731"/>
              <a:ext cx="40" cy="53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48" y="211"/>
                </a:cxn>
                <a:cxn ang="0">
                  <a:pos x="162" y="22"/>
                </a:cxn>
                <a:cxn ang="0">
                  <a:pos x="116" y="0"/>
                </a:cxn>
                <a:cxn ang="0">
                  <a:pos x="4" y="191"/>
                </a:cxn>
                <a:cxn ang="0">
                  <a:pos x="0" y="196"/>
                </a:cxn>
                <a:cxn ang="0">
                  <a:pos x="4" y="191"/>
                </a:cxn>
                <a:cxn ang="0">
                  <a:pos x="0" y="192"/>
                </a:cxn>
                <a:cxn ang="0">
                  <a:pos x="0" y="196"/>
                </a:cxn>
              </a:cxnLst>
              <a:rect l="0" t="0" r="r" b="b"/>
              <a:pathLst>
                <a:path w="162" h="211">
                  <a:moveTo>
                    <a:pt x="0" y="196"/>
                  </a:moveTo>
                  <a:lnTo>
                    <a:pt x="48" y="211"/>
                  </a:lnTo>
                  <a:lnTo>
                    <a:pt x="162" y="22"/>
                  </a:lnTo>
                  <a:lnTo>
                    <a:pt x="116" y="0"/>
                  </a:lnTo>
                  <a:lnTo>
                    <a:pt x="4" y="191"/>
                  </a:lnTo>
                  <a:lnTo>
                    <a:pt x="0" y="196"/>
                  </a:lnTo>
                  <a:lnTo>
                    <a:pt x="4" y="191"/>
                  </a:lnTo>
                  <a:lnTo>
                    <a:pt x="0" y="192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4" name="Freeform 596"/>
            <p:cNvSpPr>
              <a:spLocks/>
            </p:cNvSpPr>
            <p:nvPr/>
          </p:nvSpPr>
          <p:spPr bwMode="auto">
            <a:xfrm>
              <a:off x="3948" y="1780"/>
              <a:ext cx="26" cy="49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51" y="196"/>
                </a:cxn>
                <a:cxn ang="0">
                  <a:pos x="101" y="12"/>
                </a:cxn>
                <a:cxn ang="0">
                  <a:pos x="52" y="0"/>
                </a:cxn>
                <a:cxn ang="0">
                  <a:pos x="1" y="183"/>
                </a:cxn>
                <a:cxn ang="0">
                  <a:pos x="0" y="186"/>
                </a:cxn>
                <a:cxn ang="0">
                  <a:pos x="1" y="183"/>
                </a:cxn>
                <a:cxn ang="0">
                  <a:pos x="0" y="186"/>
                </a:cxn>
              </a:cxnLst>
              <a:rect l="0" t="0" r="r" b="b"/>
              <a:pathLst>
                <a:path w="101" h="196">
                  <a:moveTo>
                    <a:pt x="0" y="186"/>
                  </a:moveTo>
                  <a:lnTo>
                    <a:pt x="51" y="196"/>
                  </a:lnTo>
                  <a:lnTo>
                    <a:pt x="101" y="12"/>
                  </a:lnTo>
                  <a:lnTo>
                    <a:pt x="52" y="0"/>
                  </a:lnTo>
                  <a:lnTo>
                    <a:pt x="1" y="183"/>
                  </a:lnTo>
                  <a:lnTo>
                    <a:pt x="0" y="186"/>
                  </a:lnTo>
                  <a:lnTo>
                    <a:pt x="1" y="18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5" name="Freeform 597"/>
            <p:cNvSpPr>
              <a:spLocks/>
            </p:cNvSpPr>
            <p:nvPr/>
          </p:nvSpPr>
          <p:spPr bwMode="auto">
            <a:xfrm>
              <a:off x="3941" y="1826"/>
              <a:ext cx="20" cy="50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49" y="198"/>
                </a:cxn>
                <a:cxn ang="0">
                  <a:pos x="79" y="6"/>
                </a:cxn>
                <a:cxn ang="0">
                  <a:pos x="31" y="0"/>
                </a:cxn>
                <a:cxn ang="0">
                  <a:pos x="0" y="192"/>
                </a:cxn>
                <a:cxn ang="0">
                  <a:pos x="0" y="194"/>
                </a:cxn>
                <a:cxn ang="0">
                  <a:pos x="0" y="192"/>
                </a:cxn>
                <a:cxn ang="0">
                  <a:pos x="0" y="193"/>
                </a:cxn>
                <a:cxn ang="0">
                  <a:pos x="0" y="194"/>
                </a:cxn>
              </a:cxnLst>
              <a:rect l="0" t="0" r="r" b="b"/>
              <a:pathLst>
                <a:path w="79" h="198">
                  <a:moveTo>
                    <a:pt x="0" y="194"/>
                  </a:moveTo>
                  <a:lnTo>
                    <a:pt x="49" y="198"/>
                  </a:lnTo>
                  <a:lnTo>
                    <a:pt x="79" y="6"/>
                  </a:lnTo>
                  <a:lnTo>
                    <a:pt x="31" y="0"/>
                  </a:lnTo>
                  <a:lnTo>
                    <a:pt x="0" y="192"/>
                  </a:lnTo>
                  <a:lnTo>
                    <a:pt x="0" y="194"/>
                  </a:lnTo>
                  <a:lnTo>
                    <a:pt x="0" y="192"/>
                  </a:lnTo>
                  <a:lnTo>
                    <a:pt x="0" y="193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6" name="Freeform 598"/>
            <p:cNvSpPr>
              <a:spLocks/>
            </p:cNvSpPr>
            <p:nvPr/>
          </p:nvSpPr>
          <p:spPr bwMode="auto">
            <a:xfrm>
              <a:off x="3941" y="1875"/>
              <a:ext cx="13" cy="250"/>
            </a:xfrm>
            <a:custGeom>
              <a:avLst/>
              <a:gdLst/>
              <a:ahLst/>
              <a:cxnLst>
                <a:cxn ang="0">
                  <a:pos x="0" y="998"/>
                </a:cxn>
                <a:cxn ang="0">
                  <a:pos x="51" y="995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995"/>
                </a:cxn>
                <a:cxn ang="0">
                  <a:pos x="0" y="998"/>
                </a:cxn>
                <a:cxn ang="0">
                  <a:pos x="0" y="995"/>
                </a:cxn>
                <a:cxn ang="0">
                  <a:pos x="0" y="997"/>
                </a:cxn>
                <a:cxn ang="0">
                  <a:pos x="0" y="998"/>
                </a:cxn>
              </a:cxnLst>
              <a:rect l="0" t="0" r="r" b="b"/>
              <a:pathLst>
                <a:path w="51" h="998">
                  <a:moveTo>
                    <a:pt x="0" y="998"/>
                  </a:moveTo>
                  <a:lnTo>
                    <a:pt x="51" y="995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995"/>
                  </a:lnTo>
                  <a:lnTo>
                    <a:pt x="0" y="998"/>
                  </a:lnTo>
                  <a:lnTo>
                    <a:pt x="0" y="995"/>
                  </a:lnTo>
                  <a:lnTo>
                    <a:pt x="0" y="997"/>
                  </a:lnTo>
                  <a:lnTo>
                    <a:pt x="0" y="998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7" name="Freeform 599"/>
            <p:cNvSpPr>
              <a:spLocks/>
            </p:cNvSpPr>
            <p:nvPr/>
          </p:nvSpPr>
          <p:spPr bwMode="auto">
            <a:xfrm>
              <a:off x="3941" y="2123"/>
              <a:ext cx="19" cy="51"/>
            </a:xfrm>
            <a:custGeom>
              <a:avLst/>
              <a:gdLst/>
              <a:ahLst/>
              <a:cxnLst>
                <a:cxn ang="0">
                  <a:pos x="27" y="204"/>
                </a:cxn>
                <a:cxn ang="0">
                  <a:pos x="78" y="196"/>
                </a:cxn>
                <a:cxn ang="0">
                  <a:pos x="51" y="0"/>
                </a:cxn>
                <a:cxn ang="0">
                  <a:pos x="0" y="5"/>
                </a:cxn>
                <a:cxn ang="0">
                  <a:pos x="27" y="201"/>
                </a:cxn>
                <a:cxn ang="0">
                  <a:pos x="27" y="204"/>
                </a:cxn>
                <a:cxn ang="0">
                  <a:pos x="27" y="201"/>
                </a:cxn>
                <a:cxn ang="0">
                  <a:pos x="27" y="203"/>
                </a:cxn>
                <a:cxn ang="0">
                  <a:pos x="27" y="204"/>
                </a:cxn>
              </a:cxnLst>
              <a:rect l="0" t="0" r="r" b="b"/>
              <a:pathLst>
                <a:path w="78" h="204">
                  <a:moveTo>
                    <a:pt x="27" y="204"/>
                  </a:moveTo>
                  <a:lnTo>
                    <a:pt x="78" y="196"/>
                  </a:lnTo>
                  <a:lnTo>
                    <a:pt x="51" y="0"/>
                  </a:lnTo>
                  <a:lnTo>
                    <a:pt x="0" y="5"/>
                  </a:lnTo>
                  <a:lnTo>
                    <a:pt x="27" y="201"/>
                  </a:lnTo>
                  <a:lnTo>
                    <a:pt x="27" y="204"/>
                  </a:lnTo>
                  <a:lnTo>
                    <a:pt x="27" y="201"/>
                  </a:lnTo>
                  <a:lnTo>
                    <a:pt x="27" y="203"/>
                  </a:lnTo>
                  <a:lnTo>
                    <a:pt x="27" y="20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8" name="Freeform 600"/>
            <p:cNvSpPr>
              <a:spLocks/>
            </p:cNvSpPr>
            <p:nvPr/>
          </p:nvSpPr>
          <p:spPr bwMode="auto">
            <a:xfrm>
              <a:off x="3947" y="2170"/>
              <a:ext cx="26" cy="49"/>
            </a:xfrm>
            <a:custGeom>
              <a:avLst/>
              <a:gdLst/>
              <a:ahLst/>
              <a:cxnLst>
                <a:cxn ang="0">
                  <a:pos x="52" y="195"/>
                </a:cxn>
                <a:cxn ang="0">
                  <a:pos x="100" y="179"/>
                </a:cxn>
                <a:cxn ang="0">
                  <a:pos x="50" y="0"/>
                </a:cxn>
                <a:cxn ang="0">
                  <a:pos x="0" y="11"/>
                </a:cxn>
                <a:cxn ang="0">
                  <a:pos x="51" y="190"/>
                </a:cxn>
                <a:cxn ang="0">
                  <a:pos x="52" y="195"/>
                </a:cxn>
                <a:cxn ang="0">
                  <a:pos x="51" y="190"/>
                </a:cxn>
                <a:cxn ang="0">
                  <a:pos x="51" y="192"/>
                </a:cxn>
                <a:cxn ang="0">
                  <a:pos x="52" y="195"/>
                </a:cxn>
              </a:cxnLst>
              <a:rect l="0" t="0" r="r" b="b"/>
              <a:pathLst>
                <a:path w="100" h="195">
                  <a:moveTo>
                    <a:pt x="52" y="195"/>
                  </a:moveTo>
                  <a:lnTo>
                    <a:pt x="100" y="179"/>
                  </a:lnTo>
                  <a:lnTo>
                    <a:pt x="50" y="0"/>
                  </a:lnTo>
                  <a:lnTo>
                    <a:pt x="0" y="11"/>
                  </a:lnTo>
                  <a:lnTo>
                    <a:pt x="51" y="190"/>
                  </a:lnTo>
                  <a:lnTo>
                    <a:pt x="52" y="195"/>
                  </a:lnTo>
                  <a:lnTo>
                    <a:pt x="51" y="190"/>
                  </a:lnTo>
                  <a:lnTo>
                    <a:pt x="51" y="192"/>
                  </a:lnTo>
                  <a:lnTo>
                    <a:pt x="52" y="195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9" name="Freeform 601"/>
            <p:cNvSpPr>
              <a:spLocks/>
            </p:cNvSpPr>
            <p:nvPr/>
          </p:nvSpPr>
          <p:spPr bwMode="auto">
            <a:xfrm>
              <a:off x="3961" y="2215"/>
              <a:ext cx="38" cy="51"/>
            </a:xfrm>
            <a:custGeom>
              <a:avLst/>
              <a:gdLst/>
              <a:ahLst/>
              <a:cxnLst>
                <a:cxn ang="0">
                  <a:pos x="108" y="207"/>
                </a:cxn>
                <a:cxn ang="0">
                  <a:pos x="152" y="181"/>
                </a:cxn>
                <a:cxn ang="0">
                  <a:pos x="47" y="0"/>
                </a:cxn>
                <a:cxn ang="0">
                  <a:pos x="0" y="22"/>
                </a:cxn>
                <a:cxn ang="0">
                  <a:pos x="107" y="203"/>
                </a:cxn>
                <a:cxn ang="0">
                  <a:pos x="108" y="207"/>
                </a:cxn>
                <a:cxn ang="0">
                  <a:pos x="107" y="203"/>
                </a:cxn>
                <a:cxn ang="0">
                  <a:pos x="108" y="205"/>
                </a:cxn>
                <a:cxn ang="0">
                  <a:pos x="108" y="207"/>
                </a:cxn>
              </a:cxnLst>
              <a:rect l="0" t="0" r="r" b="b"/>
              <a:pathLst>
                <a:path w="152" h="207">
                  <a:moveTo>
                    <a:pt x="108" y="207"/>
                  </a:moveTo>
                  <a:lnTo>
                    <a:pt x="152" y="181"/>
                  </a:lnTo>
                  <a:lnTo>
                    <a:pt x="47" y="0"/>
                  </a:lnTo>
                  <a:lnTo>
                    <a:pt x="0" y="22"/>
                  </a:lnTo>
                  <a:lnTo>
                    <a:pt x="107" y="203"/>
                  </a:lnTo>
                  <a:lnTo>
                    <a:pt x="108" y="207"/>
                  </a:lnTo>
                  <a:lnTo>
                    <a:pt x="107" y="203"/>
                  </a:lnTo>
                  <a:lnTo>
                    <a:pt x="108" y="205"/>
                  </a:lnTo>
                  <a:lnTo>
                    <a:pt x="108" y="207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0" name="Freeform 602"/>
            <p:cNvSpPr>
              <a:spLocks/>
            </p:cNvSpPr>
            <p:nvPr/>
          </p:nvSpPr>
          <p:spPr bwMode="auto">
            <a:xfrm>
              <a:off x="3988" y="2259"/>
              <a:ext cx="40" cy="44"/>
            </a:xfrm>
            <a:custGeom>
              <a:avLst/>
              <a:gdLst/>
              <a:ahLst/>
              <a:cxnLst>
                <a:cxn ang="0">
                  <a:pos x="123" y="176"/>
                </a:cxn>
                <a:cxn ang="0">
                  <a:pos x="162" y="146"/>
                </a:cxn>
                <a:cxn ang="0">
                  <a:pos x="41" y="0"/>
                </a:cxn>
                <a:cxn ang="0">
                  <a:pos x="0" y="28"/>
                </a:cxn>
                <a:cxn ang="0">
                  <a:pos x="122" y="175"/>
                </a:cxn>
                <a:cxn ang="0">
                  <a:pos x="123" y="176"/>
                </a:cxn>
                <a:cxn ang="0">
                  <a:pos x="122" y="175"/>
                </a:cxn>
                <a:cxn ang="0">
                  <a:pos x="123" y="175"/>
                </a:cxn>
                <a:cxn ang="0">
                  <a:pos x="123" y="176"/>
                </a:cxn>
              </a:cxnLst>
              <a:rect l="0" t="0" r="r" b="b"/>
              <a:pathLst>
                <a:path w="162" h="176">
                  <a:moveTo>
                    <a:pt x="123" y="176"/>
                  </a:moveTo>
                  <a:lnTo>
                    <a:pt x="162" y="146"/>
                  </a:lnTo>
                  <a:lnTo>
                    <a:pt x="41" y="0"/>
                  </a:lnTo>
                  <a:lnTo>
                    <a:pt x="0" y="28"/>
                  </a:lnTo>
                  <a:lnTo>
                    <a:pt x="122" y="175"/>
                  </a:lnTo>
                  <a:lnTo>
                    <a:pt x="123" y="176"/>
                  </a:lnTo>
                  <a:lnTo>
                    <a:pt x="122" y="175"/>
                  </a:lnTo>
                  <a:lnTo>
                    <a:pt x="123" y="175"/>
                  </a:lnTo>
                  <a:lnTo>
                    <a:pt x="123" y="17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1" name="Freeform 603"/>
            <p:cNvSpPr>
              <a:spLocks/>
            </p:cNvSpPr>
            <p:nvPr/>
          </p:nvSpPr>
          <p:spPr bwMode="auto">
            <a:xfrm>
              <a:off x="4019" y="2295"/>
              <a:ext cx="141" cy="134"/>
            </a:xfrm>
            <a:custGeom>
              <a:avLst/>
              <a:gdLst/>
              <a:ahLst/>
              <a:cxnLst>
                <a:cxn ang="0">
                  <a:pos x="527" y="535"/>
                </a:cxn>
                <a:cxn ang="0">
                  <a:pos x="563" y="504"/>
                </a:cxn>
                <a:cxn ang="0">
                  <a:pos x="36" y="0"/>
                </a:cxn>
                <a:cxn ang="0">
                  <a:pos x="0" y="31"/>
                </a:cxn>
                <a:cxn ang="0">
                  <a:pos x="527" y="535"/>
                </a:cxn>
              </a:cxnLst>
              <a:rect l="0" t="0" r="r" b="b"/>
              <a:pathLst>
                <a:path w="563" h="535">
                  <a:moveTo>
                    <a:pt x="527" y="535"/>
                  </a:moveTo>
                  <a:lnTo>
                    <a:pt x="563" y="504"/>
                  </a:lnTo>
                  <a:lnTo>
                    <a:pt x="36" y="0"/>
                  </a:lnTo>
                  <a:lnTo>
                    <a:pt x="0" y="31"/>
                  </a:lnTo>
                  <a:lnTo>
                    <a:pt x="527" y="535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2" name="Freeform 604"/>
            <p:cNvSpPr>
              <a:spLocks/>
            </p:cNvSpPr>
            <p:nvPr/>
          </p:nvSpPr>
          <p:spPr bwMode="auto">
            <a:xfrm>
              <a:off x="4678" y="1428"/>
              <a:ext cx="187" cy="143"/>
            </a:xfrm>
            <a:custGeom>
              <a:avLst/>
              <a:gdLst/>
              <a:ahLst/>
              <a:cxnLst>
                <a:cxn ang="0">
                  <a:pos x="0" y="505"/>
                </a:cxn>
                <a:cxn ang="0">
                  <a:pos x="126" y="568"/>
                </a:cxn>
                <a:cxn ang="0">
                  <a:pos x="211" y="451"/>
                </a:cxn>
                <a:cxn ang="0">
                  <a:pos x="315" y="348"/>
                </a:cxn>
                <a:cxn ang="0">
                  <a:pos x="441" y="260"/>
                </a:cxn>
                <a:cxn ang="0">
                  <a:pos x="579" y="189"/>
                </a:cxn>
                <a:cxn ang="0">
                  <a:pos x="749" y="132"/>
                </a:cxn>
                <a:cxn ang="0">
                  <a:pos x="710" y="0"/>
                </a:cxn>
                <a:cxn ang="0">
                  <a:pos x="540" y="60"/>
                </a:cxn>
                <a:cxn ang="0">
                  <a:pos x="374" y="135"/>
                </a:cxn>
                <a:cxn ang="0">
                  <a:pos x="245" y="231"/>
                </a:cxn>
                <a:cxn ang="0">
                  <a:pos x="88" y="381"/>
                </a:cxn>
                <a:cxn ang="0">
                  <a:pos x="0" y="505"/>
                </a:cxn>
              </a:cxnLst>
              <a:rect l="0" t="0" r="r" b="b"/>
              <a:pathLst>
                <a:path w="749" h="568">
                  <a:moveTo>
                    <a:pt x="0" y="505"/>
                  </a:moveTo>
                  <a:lnTo>
                    <a:pt x="126" y="568"/>
                  </a:lnTo>
                  <a:lnTo>
                    <a:pt x="211" y="451"/>
                  </a:lnTo>
                  <a:lnTo>
                    <a:pt x="315" y="348"/>
                  </a:lnTo>
                  <a:lnTo>
                    <a:pt x="441" y="260"/>
                  </a:lnTo>
                  <a:lnTo>
                    <a:pt x="579" y="189"/>
                  </a:lnTo>
                  <a:lnTo>
                    <a:pt x="749" y="132"/>
                  </a:lnTo>
                  <a:lnTo>
                    <a:pt x="710" y="0"/>
                  </a:lnTo>
                  <a:lnTo>
                    <a:pt x="540" y="60"/>
                  </a:lnTo>
                  <a:lnTo>
                    <a:pt x="374" y="135"/>
                  </a:lnTo>
                  <a:lnTo>
                    <a:pt x="245" y="231"/>
                  </a:lnTo>
                  <a:lnTo>
                    <a:pt x="88" y="381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3" name="Freeform 605"/>
            <p:cNvSpPr>
              <a:spLocks noEditPoints="1"/>
            </p:cNvSpPr>
            <p:nvPr/>
          </p:nvSpPr>
          <p:spPr bwMode="auto">
            <a:xfrm>
              <a:off x="4674" y="1427"/>
              <a:ext cx="192" cy="145"/>
            </a:xfrm>
            <a:custGeom>
              <a:avLst/>
              <a:gdLst/>
              <a:ahLst/>
              <a:cxnLst>
                <a:cxn ang="0">
                  <a:pos x="1" y="514"/>
                </a:cxn>
                <a:cxn ang="0">
                  <a:pos x="0" y="508"/>
                </a:cxn>
                <a:cxn ang="0">
                  <a:pos x="3" y="503"/>
                </a:cxn>
                <a:cxn ang="0">
                  <a:pos x="11" y="503"/>
                </a:cxn>
                <a:cxn ang="0">
                  <a:pos x="15" y="506"/>
                </a:cxn>
                <a:cxn ang="0">
                  <a:pos x="9" y="517"/>
                </a:cxn>
                <a:cxn ang="0">
                  <a:pos x="142" y="579"/>
                </a:cxn>
                <a:cxn ang="0">
                  <a:pos x="135" y="582"/>
                </a:cxn>
                <a:cxn ang="0">
                  <a:pos x="132" y="571"/>
                </a:cxn>
                <a:cxn ang="0">
                  <a:pos x="144" y="579"/>
                </a:cxn>
                <a:cxn ang="0">
                  <a:pos x="218" y="454"/>
                </a:cxn>
                <a:cxn ang="0">
                  <a:pos x="218" y="454"/>
                </a:cxn>
                <a:cxn ang="0">
                  <a:pos x="332" y="361"/>
                </a:cxn>
                <a:cxn ang="0">
                  <a:pos x="323" y="350"/>
                </a:cxn>
                <a:cxn ang="0">
                  <a:pos x="327" y="355"/>
                </a:cxn>
                <a:cxn ang="0">
                  <a:pos x="449" y="262"/>
                </a:cxn>
                <a:cxn ang="0">
                  <a:pos x="323" y="350"/>
                </a:cxn>
                <a:cxn ang="0">
                  <a:pos x="451" y="262"/>
                </a:cxn>
                <a:cxn ang="0">
                  <a:pos x="451" y="262"/>
                </a:cxn>
                <a:cxn ang="0">
                  <a:pos x="457" y="273"/>
                </a:cxn>
                <a:cxn ang="0">
                  <a:pos x="588" y="190"/>
                </a:cxn>
                <a:cxn ang="0">
                  <a:pos x="587" y="190"/>
                </a:cxn>
                <a:cxn ang="0">
                  <a:pos x="763" y="146"/>
                </a:cxn>
                <a:cxn ang="0">
                  <a:pos x="767" y="137"/>
                </a:cxn>
                <a:cxn ang="0">
                  <a:pos x="762" y="145"/>
                </a:cxn>
                <a:cxn ang="0">
                  <a:pos x="767" y="137"/>
                </a:cxn>
                <a:cxn ang="0">
                  <a:pos x="728" y="6"/>
                </a:cxn>
                <a:cxn ang="0">
                  <a:pos x="719" y="0"/>
                </a:cxn>
                <a:cxn ang="0">
                  <a:pos x="727" y="6"/>
                </a:cxn>
                <a:cxn ang="0">
                  <a:pos x="719" y="0"/>
                </a:cxn>
                <a:cxn ang="0">
                  <a:pos x="550" y="61"/>
                </a:cxn>
                <a:cxn ang="0">
                  <a:pos x="550" y="61"/>
                </a:cxn>
                <a:cxn ang="0">
                  <a:pos x="550" y="61"/>
                </a:cxn>
                <a:cxn ang="0">
                  <a:pos x="384" y="136"/>
                </a:cxn>
                <a:cxn ang="0">
                  <a:pos x="383" y="137"/>
                </a:cxn>
                <a:cxn ang="0">
                  <a:pos x="386" y="142"/>
                </a:cxn>
                <a:cxn ang="0">
                  <a:pos x="260" y="245"/>
                </a:cxn>
                <a:cxn ang="0">
                  <a:pos x="390" y="147"/>
                </a:cxn>
                <a:cxn ang="0">
                  <a:pos x="253" y="233"/>
                </a:cxn>
                <a:cxn ang="0">
                  <a:pos x="260" y="244"/>
                </a:cxn>
                <a:cxn ang="0">
                  <a:pos x="251" y="235"/>
                </a:cxn>
                <a:cxn ang="0">
                  <a:pos x="95" y="382"/>
                </a:cxn>
                <a:cxn ang="0">
                  <a:pos x="95" y="384"/>
                </a:cxn>
                <a:cxn ang="0">
                  <a:pos x="7" y="508"/>
                </a:cxn>
                <a:cxn ang="0">
                  <a:pos x="18" y="516"/>
                </a:cxn>
                <a:cxn ang="0">
                  <a:pos x="10" y="524"/>
                </a:cxn>
                <a:cxn ang="0">
                  <a:pos x="5" y="523"/>
                </a:cxn>
                <a:cxn ang="0">
                  <a:pos x="2" y="517"/>
                </a:cxn>
                <a:cxn ang="0">
                  <a:pos x="7" y="508"/>
                </a:cxn>
              </a:cxnLst>
              <a:rect l="0" t="0" r="r" b="b"/>
              <a:pathLst>
                <a:path w="767" h="582">
                  <a:moveTo>
                    <a:pt x="9" y="517"/>
                  </a:moveTo>
                  <a:lnTo>
                    <a:pt x="5" y="516"/>
                  </a:lnTo>
                  <a:lnTo>
                    <a:pt x="1" y="514"/>
                  </a:lnTo>
                  <a:lnTo>
                    <a:pt x="0" y="511"/>
                  </a:lnTo>
                  <a:lnTo>
                    <a:pt x="0" y="510"/>
                  </a:lnTo>
                  <a:lnTo>
                    <a:pt x="0" y="508"/>
                  </a:lnTo>
                  <a:lnTo>
                    <a:pt x="0" y="506"/>
                  </a:lnTo>
                  <a:lnTo>
                    <a:pt x="1" y="505"/>
                  </a:lnTo>
                  <a:lnTo>
                    <a:pt x="3" y="503"/>
                  </a:lnTo>
                  <a:lnTo>
                    <a:pt x="5" y="502"/>
                  </a:lnTo>
                  <a:lnTo>
                    <a:pt x="6" y="502"/>
                  </a:lnTo>
                  <a:lnTo>
                    <a:pt x="11" y="503"/>
                  </a:lnTo>
                  <a:lnTo>
                    <a:pt x="15" y="506"/>
                  </a:lnTo>
                  <a:lnTo>
                    <a:pt x="9" y="517"/>
                  </a:lnTo>
                  <a:close/>
                  <a:moveTo>
                    <a:pt x="15" y="506"/>
                  </a:moveTo>
                  <a:lnTo>
                    <a:pt x="141" y="569"/>
                  </a:lnTo>
                  <a:lnTo>
                    <a:pt x="135" y="582"/>
                  </a:lnTo>
                  <a:lnTo>
                    <a:pt x="9" y="517"/>
                  </a:lnTo>
                  <a:lnTo>
                    <a:pt x="15" y="506"/>
                  </a:lnTo>
                  <a:close/>
                  <a:moveTo>
                    <a:pt x="144" y="579"/>
                  </a:moveTo>
                  <a:lnTo>
                    <a:pt x="142" y="579"/>
                  </a:lnTo>
                  <a:lnTo>
                    <a:pt x="138" y="579"/>
                  </a:lnTo>
                  <a:lnTo>
                    <a:pt x="136" y="580"/>
                  </a:lnTo>
                  <a:lnTo>
                    <a:pt x="135" y="582"/>
                  </a:lnTo>
                  <a:lnTo>
                    <a:pt x="138" y="575"/>
                  </a:lnTo>
                  <a:lnTo>
                    <a:pt x="144" y="579"/>
                  </a:lnTo>
                  <a:close/>
                  <a:moveTo>
                    <a:pt x="132" y="571"/>
                  </a:moveTo>
                  <a:lnTo>
                    <a:pt x="218" y="454"/>
                  </a:lnTo>
                  <a:lnTo>
                    <a:pt x="230" y="462"/>
                  </a:lnTo>
                  <a:lnTo>
                    <a:pt x="144" y="579"/>
                  </a:lnTo>
                  <a:lnTo>
                    <a:pt x="132" y="571"/>
                  </a:lnTo>
                  <a:close/>
                  <a:moveTo>
                    <a:pt x="218" y="454"/>
                  </a:moveTo>
                  <a:lnTo>
                    <a:pt x="218" y="454"/>
                  </a:lnTo>
                  <a:lnTo>
                    <a:pt x="219" y="454"/>
                  </a:lnTo>
                  <a:lnTo>
                    <a:pt x="223" y="458"/>
                  </a:lnTo>
                  <a:lnTo>
                    <a:pt x="218" y="454"/>
                  </a:lnTo>
                  <a:close/>
                  <a:moveTo>
                    <a:pt x="219" y="454"/>
                  </a:moveTo>
                  <a:lnTo>
                    <a:pt x="323" y="350"/>
                  </a:lnTo>
                  <a:lnTo>
                    <a:pt x="332" y="361"/>
                  </a:lnTo>
                  <a:lnTo>
                    <a:pt x="228" y="463"/>
                  </a:lnTo>
                  <a:lnTo>
                    <a:pt x="219" y="454"/>
                  </a:lnTo>
                  <a:close/>
                  <a:moveTo>
                    <a:pt x="323" y="350"/>
                  </a:moveTo>
                  <a:lnTo>
                    <a:pt x="323" y="350"/>
                  </a:lnTo>
                  <a:lnTo>
                    <a:pt x="323" y="350"/>
                  </a:lnTo>
                  <a:lnTo>
                    <a:pt x="327" y="355"/>
                  </a:lnTo>
                  <a:lnTo>
                    <a:pt x="323" y="350"/>
                  </a:lnTo>
                  <a:close/>
                  <a:moveTo>
                    <a:pt x="323" y="350"/>
                  </a:moveTo>
                  <a:lnTo>
                    <a:pt x="449" y="262"/>
                  </a:lnTo>
                  <a:lnTo>
                    <a:pt x="457" y="273"/>
                  </a:lnTo>
                  <a:lnTo>
                    <a:pt x="331" y="361"/>
                  </a:lnTo>
                  <a:lnTo>
                    <a:pt x="323" y="350"/>
                  </a:lnTo>
                  <a:close/>
                  <a:moveTo>
                    <a:pt x="449" y="262"/>
                  </a:moveTo>
                  <a:lnTo>
                    <a:pt x="451" y="262"/>
                  </a:lnTo>
                  <a:lnTo>
                    <a:pt x="451" y="262"/>
                  </a:lnTo>
                  <a:lnTo>
                    <a:pt x="453" y="267"/>
                  </a:lnTo>
                  <a:lnTo>
                    <a:pt x="449" y="262"/>
                  </a:lnTo>
                  <a:close/>
                  <a:moveTo>
                    <a:pt x="451" y="262"/>
                  </a:moveTo>
                  <a:lnTo>
                    <a:pt x="587" y="190"/>
                  </a:lnTo>
                  <a:lnTo>
                    <a:pt x="593" y="201"/>
                  </a:lnTo>
                  <a:lnTo>
                    <a:pt x="457" y="273"/>
                  </a:lnTo>
                  <a:lnTo>
                    <a:pt x="451" y="262"/>
                  </a:lnTo>
                  <a:close/>
                  <a:moveTo>
                    <a:pt x="587" y="190"/>
                  </a:moveTo>
                  <a:lnTo>
                    <a:pt x="588" y="190"/>
                  </a:lnTo>
                  <a:lnTo>
                    <a:pt x="588" y="190"/>
                  </a:lnTo>
                  <a:lnTo>
                    <a:pt x="591" y="196"/>
                  </a:lnTo>
                  <a:lnTo>
                    <a:pt x="587" y="190"/>
                  </a:lnTo>
                  <a:close/>
                  <a:moveTo>
                    <a:pt x="588" y="190"/>
                  </a:moveTo>
                  <a:lnTo>
                    <a:pt x="758" y="133"/>
                  </a:lnTo>
                  <a:lnTo>
                    <a:pt x="763" y="146"/>
                  </a:lnTo>
                  <a:lnTo>
                    <a:pt x="592" y="202"/>
                  </a:lnTo>
                  <a:lnTo>
                    <a:pt x="588" y="190"/>
                  </a:lnTo>
                  <a:close/>
                  <a:moveTo>
                    <a:pt x="767" y="137"/>
                  </a:moveTo>
                  <a:lnTo>
                    <a:pt x="766" y="137"/>
                  </a:lnTo>
                  <a:lnTo>
                    <a:pt x="763" y="141"/>
                  </a:lnTo>
                  <a:lnTo>
                    <a:pt x="762" y="145"/>
                  </a:lnTo>
                  <a:lnTo>
                    <a:pt x="763" y="146"/>
                  </a:lnTo>
                  <a:lnTo>
                    <a:pt x="761" y="139"/>
                  </a:lnTo>
                  <a:lnTo>
                    <a:pt x="767" y="137"/>
                  </a:lnTo>
                  <a:close/>
                  <a:moveTo>
                    <a:pt x="754" y="141"/>
                  </a:moveTo>
                  <a:lnTo>
                    <a:pt x="716" y="9"/>
                  </a:lnTo>
                  <a:lnTo>
                    <a:pt x="728" y="6"/>
                  </a:lnTo>
                  <a:lnTo>
                    <a:pt x="767" y="137"/>
                  </a:lnTo>
                  <a:lnTo>
                    <a:pt x="754" y="141"/>
                  </a:lnTo>
                  <a:close/>
                  <a:moveTo>
                    <a:pt x="719" y="0"/>
                  </a:moveTo>
                  <a:lnTo>
                    <a:pt x="719" y="3"/>
                  </a:lnTo>
                  <a:lnTo>
                    <a:pt x="723" y="4"/>
                  </a:lnTo>
                  <a:lnTo>
                    <a:pt x="727" y="6"/>
                  </a:lnTo>
                  <a:lnTo>
                    <a:pt x="728" y="6"/>
                  </a:lnTo>
                  <a:lnTo>
                    <a:pt x="722" y="7"/>
                  </a:lnTo>
                  <a:lnTo>
                    <a:pt x="719" y="0"/>
                  </a:lnTo>
                  <a:close/>
                  <a:moveTo>
                    <a:pt x="725" y="13"/>
                  </a:moveTo>
                  <a:lnTo>
                    <a:pt x="555" y="74"/>
                  </a:lnTo>
                  <a:lnTo>
                    <a:pt x="550" y="61"/>
                  </a:lnTo>
                  <a:lnTo>
                    <a:pt x="719" y="0"/>
                  </a:lnTo>
                  <a:lnTo>
                    <a:pt x="725" y="13"/>
                  </a:lnTo>
                  <a:close/>
                  <a:moveTo>
                    <a:pt x="550" y="61"/>
                  </a:moveTo>
                  <a:lnTo>
                    <a:pt x="550" y="61"/>
                  </a:lnTo>
                  <a:lnTo>
                    <a:pt x="552" y="67"/>
                  </a:lnTo>
                  <a:lnTo>
                    <a:pt x="550" y="61"/>
                  </a:lnTo>
                  <a:close/>
                  <a:moveTo>
                    <a:pt x="555" y="74"/>
                  </a:moveTo>
                  <a:lnTo>
                    <a:pt x="389" y="148"/>
                  </a:lnTo>
                  <a:lnTo>
                    <a:pt x="384" y="136"/>
                  </a:lnTo>
                  <a:lnTo>
                    <a:pt x="550" y="61"/>
                  </a:lnTo>
                  <a:lnTo>
                    <a:pt x="555" y="74"/>
                  </a:lnTo>
                  <a:close/>
                  <a:moveTo>
                    <a:pt x="383" y="137"/>
                  </a:moveTo>
                  <a:lnTo>
                    <a:pt x="383" y="137"/>
                  </a:lnTo>
                  <a:lnTo>
                    <a:pt x="384" y="136"/>
                  </a:lnTo>
                  <a:lnTo>
                    <a:pt x="386" y="142"/>
                  </a:lnTo>
                  <a:lnTo>
                    <a:pt x="383" y="137"/>
                  </a:lnTo>
                  <a:close/>
                  <a:moveTo>
                    <a:pt x="390" y="147"/>
                  </a:moveTo>
                  <a:lnTo>
                    <a:pt x="260" y="245"/>
                  </a:lnTo>
                  <a:lnTo>
                    <a:pt x="253" y="233"/>
                  </a:lnTo>
                  <a:lnTo>
                    <a:pt x="383" y="137"/>
                  </a:lnTo>
                  <a:lnTo>
                    <a:pt x="390" y="147"/>
                  </a:lnTo>
                  <a:close/>
                  <a:moveTo>
                    <a:pt x="251" y="235"/>
                  </a:moveTo>
                  <a:lnTo>
                    <a:pt x="251" y="233"/>
                  </a:lnTo>
                  <a:lnTo>
                    <a:pt x="253" y="233"/>
                  </a:lnTo>
                  <a:lnTo>
                    <a:pt x="257" y="238"/>
                  </a:lnTo>
                  <a:lnTo>
                    <a:pt x="251" y="235"/>
                  </a:lnTo>
                  <a:close/>
                  <a:moveTo>
                    <a:pt x="260" y="244"/>
                  </a:moveTo>
                  <a:lnTo>
                    <a:pt x="105" y="391"/>
                  </a:lnTo>
                  <a:lnTo>
                    <a:pt x="95" y="382"/>
                  </a:lnTo>
                  <a:lnTo>
                    <a:pt x="251" y="235"/>
                  </a:lnTo>
                  <a:lnTo>
                    <a:pt x="260" y="244"/>
                  </a:lnTo>
                  <a:close/>
                  <a:moveTo>
                    <a:pt x="95" y="384"/>
                  </a:moveTo>
                  <a:lnTo>
                    <a:pt x="95" y="382"/>
                  </a:lnTo>
                  <a:lnTo>
                    <a:pt x="95" y="382"/>
                  </a:lnTo>
                  <a:lnTo>
                    <a:pt x="100" y="388"/>
                  </a:lnTo>
                  <a:lnTo>
                    <a:pt x="95" y="384"/>
                  </a:lnTo>
                  <a:close/>
                  <a:moveTo>
                    <a:pt x="105" y="391"/>
                  </a:moveTo>
                  <a:lnTo>
                    <a:pt x="18" y="516"/>
                  </a:lnTo>
                  <a:lnTo>
                    <a:pt x="7" y="508"/>
                  </a:lnTo>
                  <a:lnTo>
                    <a:pt x="95" y="384"/>
                  </a:lnTo>
                  <a:lnTo>
                    <a:pt x="105" y="391"/>
                  </a:lnTo>
                  <a:close/>
                  <a:moveTo>
                    <a:pt x="18" y="516"/>
                  </a:moveTo>
                  <a:lnTo>
                    <a:pt x="15" y="520"/>
                  </a:lnTo>
                  <a:lnTo>
                    <a:pt x="11" y="523"/>
                  </a:lnTo>
                  <a:lnTo>
                    <a:pt x="10" y="524"/>
                  </a:lnTo>
                  <a:lnTo>
                    <a:pt x="9" y="524"/>
                  </a:lnTo>
                  <a:lnTo>
                    <a:pt x="6" y="524"/>
                  </a:lnTo>
                  <a:lnTo>
                    <a:pt x="5" y="523"/>
                  </a:lnTo>
                  <a:lnTo>
                    <a:pt x="3" y="521"/>
                  </a:lnTo>
                  <a:lnTo>
                    <a:pt x="2" y="520"/>
                  </a:lnTo>
                  <a:lnTo>
                    <a:pt x="2" y="517"/>
                  </a:lnTo>
                  <a:lnTo>
                    <a:pt x="2" y="516"/>
                  </a:lnTo>
                  <a:lnTo>
                    <a:pt x="3" y="512"/>
                  </a:lnTo>
                  <a:lnTo>
                    <a:pt x="7" y="508"/>
                  </a:lnTo>
                  <a:lnTo>
                    <a:pt x="18" y="51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4" name="Freeform 606"/>
            <p:cNvSpPr>
              <a:spLocks/>
            </p:cNvSpPr>
            <p:nvPr/>
          </p:nvSpPr>
          <p:spPr bwMode="auto">
            <a:xfrm>
              <a:off x="4940" y="1401"/>
              <a:ext cx="223" cy="63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9" y="160"/>
                </a:cxn>
                <a:cxn ang="0">
                  <a:pos x="192" y="133"/>
                </a:cxn>
                <a:cxn ang="0">
                  <a:pos x="345" y="126"/>
                </a:cxn>
                <a:cxn ang="0">
                  <a:pos x="501" y="147"/>
                </a:cxn>
                <a:cxn ang="0">
                  <a:pos x="654" y="184"/>
                </a:cxn>
                <a:cxn ang="0">
                  <a:pos x="816" y="255"/>
                </a:cxn>
                <a:cxn ang="0">
                  <a:pos x="893" y="138"/>
                </a:cxn>
                <a:cxn ang="0">
                  <a:pos x="728" y="72"/>
                </a:cxn>
                <a:cxn ang="0">
                  <a:pos x="553" y="17"/>
                </a:cxn>
                <a:cxn ang="0">
                  <a:pos x="387" y="0"/>
                </a:cxn>
                <a:cxn ang="0">
                  <a:pos x="161" y="4"/>
                </a:cxn>
                <a:cxn ang="0">
                  <a:pos x="0" y="34"/>
                </a:cxn>
              </a:cxnLst>
              <a:rect l="0" t="0" r="r" b="b"/>
              <a:pathLst>
                <a:path w="893" h="255">
                  <a:moveTo>
                    <a:pt x="0" y="34"/>
                  </a:moveTo>
                  <a:lnTo>
                    <a:pt x="39" y="160"/>
                  </a:lnTo>
                  <a:lnTo>
                    <a:pt x="192" y="133"/>
                  </a:lnTo>
                  <a:lnTo>
                    <a:pt x="345" y="126"/>
                  </a:lnTo>
                  <a:lnTo>
                    <a:pt x="501" y="147"/>
                  </a:lnTo>
                  <a:lnTo>
                    <a:pt x="654" y="184"/>
                  </a:lnTo>
                  <a:lnTo>
                    <a:pt x="816" y="255"/>
                  </a:lnTo>
                  <a:lnTo>
                    <a:pt x="893" y="138"/>
                  </a:lnTo>
                  <a:lnTo>
                    <a:pt x="728" y="72"/>
                  </a:lnTo>
                  <a:lnTo>
                    <a:pt x="553" y="17"/>
                  </a:lnTo>
                  <a:lnTo>
                    <a:pt x="387" y="0"/>
                  </a:lnTo>
                  <a:lnTo>
                    <a:pt x="161" y="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5" name="Freeform 607"/>
            <p:cNvSpPr>
              <a:spLocks noEditPoints="1"/>
            </p:cNvSpPr>
            <p:nvPr/>
          </p:nvSpPr>
          <p:spPr bwMode="auto">
            <a:xfrm>
              <a:off x="4936" y="1399"/>
              <a:ext cx="228" cy="67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8" y="28"/>
                </a:cxn>
                <a:cxn ang="0">
                  <a:pos x="13" y="27"/>
                </a:cxn>
                <a:cxn ang="0">
                  <a:pos x="18" y="33"/>
                </a:cxn>
                <a:cxn ang="0">
                  <a:pos x="20" y="37"/>
                </a:cxn>
                <a:cxn ang="0">
                  <a:pos x="7" y="41"/>
                </a:cxn>
                <a:cxn ang="0">
                  <a:pos x="53" y="171"/>
                </a:cxn>
                <a:cxn ang="0">
                  <a:pos x="45" y="168"/>
                </a:cxn>
                <a:cxn ang="0">
                  <a:pos x="50" y="159"/>
                </a:cxn>
                <a:cxn ang="0">
                  <a:pos x="53" y="172"/>
                </a:cxn>
                <a:cxn ang="0">
                  <a:pos x="205" y="132"/>
                </a:cxn>
                <a:cxn ang="0">
                  <a:pos x="203" y="132"/>
                </a:cxn>
                <a:cxn ang="0">
                  <a:pos x="358" y="139"/>
                </a:cxn>
                <a:cxn ang="0">
                  <a:pos x="358" y="126"/>
                </a:cxn>
                <a:cxn ang="0">
                  <a:pos x="358" y="132"/>
                </a:cxn>
                <a:cxn ang="0">
                  <a:pos x="516" y="146"/>
                </a:cxn>
                <a:cxn ang="0">
                  <a:pos x="359" y="126"/>
                </a:cxn>
                <a:cxn ang="0">
                  <a:pos x="516" y="146"/>
                </a:cxn>
                <a:cxn ang="0">
                  <a:pos x="516" y="146"/>
                </a:cxn>
                <a:cxn ang="0">
                  <a:pos x="513" y="159"/>
                </a:cxn>
                <a:cxn ang="0">
                  <a:pos x="670" y="184"/>
                </a:cxn>
                <a:cxn ang="0">
                  <a:pos x="670" y="184"/>
                </a:cxn>
                <a:cxn ang="0">
                  <a:pos x="827" y="266"/>
                </a:cxn>
                <a:cxn ang="0">
                  <a:pos x="836" y="264"/>
                </a:cxn>
                <a:cxn ang="0">
                  <a:pos x="828" y="265"/>
                </a:cxn>
                <a:cxn ang="0">
                  <a:pos x="836" y="264"/>
                </a:cxn>
                <a:cxn ang="0">
                  <a:pos x="912" y="148"/>
                </a:cxn>
                <a:cxn ang="0">
                  <a:pos x="909" y="137"/>
                </a:cxn>
                <a:cxn ang="0">
                  <a:pos x="910" y="148"/>
                </a:cxn>
                <a:cxn ang="0">
                  <a:pos x="909" y="137"/>
                </a:cxn>
                <a:cxn ang="0">
                  <a:pos x="743" y="72"/>
                </a:cxn>
                <a:cxn ang="0">
                  <a:pos x="743" y="72"/>
                </a:cxn>
                <a:cxn ang="0">
                  <a:pos x="743" y="72"/>
                </a:cxn>
                <a:cxn ang="0">
                  <a:pos x="567" y="17"/>
                </a:cxn>
                <a:cxn ang="0">
                  <a:pos x="566" y="17"/>
                </a:cxn>
                <a:cxn ang="0">
                  <a:pos x="566" y="23"/>
                </a:cxn>
                <a:cxn ang="0">
                  <a:pos x="399" y="13"/>
                </a:cxn>
                <a:cxn ang="0">
                  <a:pos x="565" y="29"/>
                </a:cxn>
                <a:cxn ang="0">
                  <a:pos x="400" y="0"/>
                </a:cxn>
                <a:cxn ang="0">
                  <a:pos x="400" y="13"/>
                </a:cxn>
                <a:cxn ang="0">
                  <a:pos x="400" y="0"/>
                </a:cxn>
                <a:cxn ang="0">
                  <a:pos x="172" y="4"/>
                </a:cxn>
                <a:cxn ang="0">
                  <a:pos x="172" y="4"/>
                </a:cxn>
                <a:cxn ang="0">
                  <a:pos x="12" y="33"/>
                </a:cxn>
                <a:cxn ang="0">
                  <a:pos x="14" y="46"/>
                </a:cxn>
                <a:cxn ang="0">
                  <a:pos x="3" y="46"/>
                </a:cxn>
                <a:cxn ang="0">
                  <a:pos x="0" y="42"/>
                </a:cxn>
                <a:cxn ang="0">
                  <a:pos x="2" y="37"/>
                </a:cxn>
                <a:cxn ang="0">
                  <a:pos x="12" y="33"/>
                </a:cxn>
              </a:cxnLst>
              <a:rect l="0" t="0" r="r" b="b"/>
              <a:pathLst>
                <a:path w="912" h="266">
                  <a:moveTo>
                    <a:pt x="7" y="41"/>
                  </a:moveTo>
                  <a:lnTo>
                    <a:pt x="5" y="37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8" y="28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8"/>
                  </a:lnTo>
                  <a:lnTo>
                    <a:pt x="16" y="29"/>
                  </a:lnTo>
                  <a:lnTo>
                    <a:pt x="18" y="33"/>
                  </a:lnTo>
                  <a:lnTo>
                    <a:pt x="20" y="37"/>
                  </a:lnTo>
                  <a:lnTo>
                    <a:pt x="7" y="41"/>
                  </a:lnTo>
                  <a:close/>
                  <a:moveTo>
                    <a:pt x="20" y="37"/>
                  </a:moveTo>
                  <a:lnTo>
                    <a:pt x="58" y="164"/>
                  </a:lnTo>
                  <a:lnTo>
                    <a:pt x="45" y="168"/>
                  </a:lnTo>
                  <a:lnTo>
                    <a:pt x="7" y="41"/>
                  </a:lnTo>
                  <a:lnTo>
                    <a:pt x="20" y="37"/>
                  </a:lnTo>
                  <a:close/>
                  <a:moveTo>
                    <a:pt x="53" y="172"/>
                  </a:moveTo>
                  <a:lnTo>
                    <a:pt x="53" y="171"/>
                  </a:lnTo>
                  <a:lnTo>
                    <a:pt x="50" y="168"/>
                  </a:lnTo>
                  <a:lnTo>
                    <a:pt x="46" y="167"/>
                  </a:lnTo>
                  <a:lnTo>
                    <a:pt x="45" y="168"/>
                  </a:lnTo>
                  <a:lnTo>
                    <a:pt x="52" y="166"/>
                  </a:lnTo>
                  <a:lnTo>
                    <a:pt x="53" y="172"/>
                  </a:lnTo>
                  <a:close/>
                  <a:moveTo>
                    <a:pt x="50" y="159"/>
                  </a:moveTo>
                  <a:lnTo>
                    <a:pt x="203" y="132"/>
                  </a:lnTo>
                  <a:lnTo>
                    <a:pt x="206" y="146"/>
                  </a:lnTo>
                  <a:lnTo>
                    <a:pt x="53" y="172"/>
                  </a:lnTo>
                  <a:lnTo>
                    <a:pt x="50" y="159"/>
                  </a:lnTo>
                  <a:close/>
                  <a:moveTo>
                    <a:pt x="203" y="132"/>
                  </a:moveTo>
                  <a:lnTo>
                    <a:pt x="205" y="132"/>
                  </a:lnTo>
                  <a:lnTo>
                    <a:pt x="205" y="132"/>
                  </a:lnTo>
                  <a:lnTo>
                    <a:pt x="205" y="139"/>
                  </a:lnTo>
                  <a:lnTo>
                    <a:pt x="203" y="132"/>
                  </a:lnTo>
                  <a:close/>
                  <a:moveTo>
                    <a:pt x="205" y="132"/>
                  </a:moveTo>
                  <a:lnTo>
                    <a:pt x="358" y="126"/>
                  </a:lnTo>
                  <a:lnTo>
                    <a:pt x="358" y="139"/>
                  </a:lnTo>
                  <a:lnTo>
                    <a:pt x="205" y="146"/>
                  </a:lnTo>
                  <a:lnTo>
                    <a:pt x="205" y="132"/>
                  </a:lnTo>
                  <a:close/>
                  <a:moveTo>
                    <a:pt x="358" y="126"/>
                  </a:moveTo>
                  <a:lnTo>
                    <a:pt x="358" y="126"/>
                  </a:lnTo>
                  <a:lnTo>
                    <a:pt x="359" y="126"/>
                  </a:lnTo>
                  <a:lnTo>
                    <a:pt x="358" y="132"/>
                  </a:lnTo>
                  <a:lnTo>
                    <a:pt x="358" y="126"/>
                  </a:lnTo>
                  <a:close/>
                  <a:moveTo>
                    <a:pt x="359" y="126"/>
                  </a:moveTo>
                  <a:lnTo>
                    <a:pt x="516" y="146"/>
                  </a:lnTo>
                  <a:lnTo>
                    <a:pt x="513" y="159"/>
                  </a:lnTo>
                  <a:lnTo>
                    <a:pt x="356" y="139"/>
                  </a:lnTo>
                  <a:lnTo>
                    <a:pt x="359" y="126"/>
                  </a:lnTo>
                  <a:close/>
                  <a:moveTo>
                    <a:pt x="516" y="146"/>
                  </a:moveTo>
                  <a:lnTo>
                    <a:pt x="516" y="146"/>
                  </a:lnTo>
                  <a:lnTo>
                    <a:pt x="516" y="146"/>
                  </a:lnTo>
                  <a:lnTo>
                    <a:pt x="514" y="153"/>
                  </a:lnTo>
                  <a:lnTo>
                    <a:pt x="516" y="146"/>
                  </a:lnTo>
                  <a:close/>
                  <a:moveTo>
                    <a:pt x="516" y="146"/>
                  </a:moveTo>
                  <a:lnTo>
                    <a:pt x="670" y="184"/>
                  </a:lnTo>
                  <a:lnTo>
                    <a:pt x="666" y="198"/>
                  </a:lnTo>
                  <a:lnTo>
                    <a:pt x="513" y="159"/>
                  </a:lnTo>
                  <a:lnTo>
                    <a:pt x="516" y="146"/>
                  </a:lnTo>
                  <a:close/>
                  <a:moveTo>
                    <a:pt x="670" y="184"/>
                  </a:moveTo>
                  <a:lnTo>
                    <a:pt x="670" y="184"/>
                  </a:lnTo>
                  <a:lnTo>
                    <a:pt x="670" y="185"/>
                  </a:lnTo>
                  <a:lnTo>
                    <a:pt x="667" y="190"/>
                  </a:lnTo>
                  <a:lnTo>
                    <a:pt x="670" y="184"/>
                  </a:lnTo>
                  <a:close/>
                  <a:moveTo>
                    <a:pt x="670" y="185"/>
                  </a:moveTo>
                  <a:lnTo>
                    <a:pt x="832" y="255"/>
                  </a:lnTo>
                  <a:lnTo>
                    <a:pt x="827" y="266"/>
                  </a:lnTo>
                  <a:lnTo>
                    <a:pt x="665" y="197"/>
                  </a:lnTo>
                  <a:lnTo>
                    <a:pt x="670" y="185"/>
                  </a:lnTo>
                  <a:close/>
                  <a:moveTo>
                    <a:pt x="836" y="264"/>
                  </a:moveTo>
                  <a:lnTo>
                    <a:pt x="835" y="264"/>
                  </a:lnTo>
                  <a:lnTo>
                    <a:pt x="831" y="264"/>
                  </a:lnTo>
                  <a:lnTo>
                    <a:pt x="828" y="265"/>
                  </a:lnTo>
                  <a:lnTo>
                    <a:pt x="827" y="266"/>
                  </a:lnTo>
                  <a:lnTo>
                    <a:pt x="829" y="261"/>
                  </a:lnTo>
                  <a:lnTo>
                    <a:pt x="836" y="264"/>
                  </a:lnTo>
                  <a:close/>
                  <a:moveTo>
                    <a:pt x="824" y="257"/>
                  </a:moveTo>
                  <a:lnTo>
                    <a:pt x="901" y="140"/>
                  </a:lnTo>
                  <a:lnTo>
                    <a:pt x="912" y="148"/>
                  </a:lnTo>
                  <a:lnTo>
                    <a:pt x="836" y="264"/>
                  </a:lnTo>
                  <a:lnTo>
                    <a:pt x="824" y="257"/>
                  </a:lnTo>
                  <a:close/>
                  <a:moveTo>
                    <a:pt x="909" y="137"/>
                  </a:moveTo>
                  <a:lnTo>
                    <a:pt x="908" y="139"/>
                  </a:lnTo>
                  <a:lnTo>
                    <a:pt x="908" y="144"/>
                  </a:lnTo>
                  <a:lnTo>
                    <a:pt x="910" y="148"/>
                  </a:lnTo>
                  <a:lnTo>
                    <a:pt x="912" y="148"/>
                  </a:lnTo>
                  <a:lnTo>
                    <a:pt x="906" y="144"/>
                  </a:lnTo>
                  <a:lnTo>
                    <a:pt x="909" y="137"/>
                  </a:lnTo>
                  <a:close/>
                  <a:moveTo>
                    <a:pt x="904" y="150"/>
                  </a:moveTo>
                  <a:lnTo>
                    <a:pt x="738" y="83"/>
                  </a:lnTo>
                  <a:lnTo>
                    <a:pt x="743" y="72"/>
                  </a:lnTo>
                  <a:lnTo>
                    <a:pt x="909" y="137"/>
                  </a:lnTo>
                  <a:lnTo>
                    <a:pt x="904" y="150"/>
                  </a:lnTo>
                  <a:close/>
                  <a:moveTo>
                    <a:pt x="743" y="72"/>
                  </a:moveTo>
                  <a:lnTo>
                    <a:pt x="743" y="72"/>
                  </a:lnTo>
                  <a:lnTo>
                    <a:pt x="741" y="78"/>
                  </a:lnTo>
                  <a:lnTo>
                    <a:pt x="743" y="72"/>
                  </a:lnTo>
                  <a:close/>
                  <a:moveTo>
                    <a:pt x="738" y="85"/>
                  </a:moveTo>
                  <a:lnTo>
                    <a:pt x="563" y="29"/>
                  </a:lnTo>
                  <a:lnTo>
                    <a:pt x="567" y="17"/>
                  </a:lnTo>
                  <a:lnTo>
                    <a:pt x="743" y="72"/>
                  </a:lnTo>
                  <a:lnTo>
                    <a:pt x="738" y="85"/>
                  </a:lnTo>
                  <a:close/>
                  <a:moveTo>
                    <a:pt x="566" y="17"/>
                  </a:moveTo>
                  <a:lnTo>
                    <a:pt x="567" y="17"/>
                  </a:lnTo>
                  <a:lnTo>
                    <a:pt x="567" y="17"/>
                  </a:lnTo>
                  <a:lnTo>
                    <a:pt x="566" y="23"/>
                  </a:lnTo>
                  <a:lnTo>
                    <a:pt x="566" y="17"/>
                  </a:lnTo>
                  <a:close/>
                  <a:moveTo>
                    <a:pt x="565" y="29"/>
                  </a:moveTo>
                  <a:lnTo>
                    <a:pt x="399" y="13"/>
                  </a:lnTo>
                  <a:lnTo>
                    <a:pt x="400" y="0"/>
                  </a:lnTo>
                  <a:lnTo>
                    <a:pt x="566" y="17"/>
                  </a:lnTo>
                  <a:lnTo>
                    <a:pt x="565" y="29"/>
                  </a:lnTo>
                  <a:close/>
                  <a:moveTo>
                    <a:pt x="400" y="0"/>
                  </a:moveTo>
                  <a:lnTo>
                    <a:pt x="400" y="0"/>
                  </a:lnTo>
                  <a:lnTo>
                    <a:pt x="400" y="0"/>
                  </a:lnTo>
                  <a:lnTo>
                    <a:pt x="400" y="6"/>
                  </a:lnTo>
                  <a:lnTo>
                    <a:pt x="400" y="0"/>
                  </a:lnTo>
                  <a:close/>
                  <a:moveTo>
                    <a:pt x="400" y="13"/>
                  </a:moveTo>
                  <a:lnTo>
                    <a:pt x="174" y="17"/>
                  </a:lnTo>
                  <a:lnTo>
                    <a:pt x="174" y="2"/>
                  </a:lnTo>
                  <a:lnTo>
                    <a:pt x="400" y="0"/>
                  </a:lnTo>
                  <a:lnTo>
                    <a:pt x="400" y="13"/>
                  </a:lnTo>
                  <a:close/>
                  <a:moveTo>
                    <a:pt x="172" y="4"/>
                  </a:moveTo>
                  <a:lnTo>
                    <a:pt x="172" y="4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2" y="4"/>
                  </a:lnTo>
                  <a:close/>
                  <a:moveTo>
                    <a:pt x="175" y="17"/>
                  </a:moveTo>
                  <a:lnTo>
                    <a:pt x="14" y="46"/>
                  </a:lnTo>
                  <a:lnTo>
                    <a:pt x="12" y="33"/>
                  </a:lnTo>
                  <a:lnTo>
                    <a:pt x="172" y="4"/>
                  </a:lnTo>
                  <a:lnTo>
                    <a:pt x="175" y="17"/>
                  </a:lnTo>
                  <a:close/>
                  <a:moveTo>
                    <a:pt x="14" y="46"/>
                  </a:moveTo>
                  <a:lnTo>
                    <a:pt x="9" y="47"/>
                  </a:lnTo>
                  <a:lnTo>
                    <a:pt x="5" y="47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7"/>
                  </a:lnTo>
                  <a:lnTo>
                    <a:pt x="3" y="36"/>
                  </a:lnTo>
                  <a:lnTo>
                    <a:pt x="7" y="35"/>
                  </a:lnTo>
                  <a:lnTo>
                    <a:pt x="12" y="33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6" name="Freeform 608"/>
            <p:cNvSpPr>
              <a:spLocks/>
            </p:cNvSpPr>
            <p:nvPr/>
          </p:nvSpPr>
          <p:spPr bwMode="auto">
            <a:xfrm>
              <a:off x="5082" y="1754"/>
              <a:ext cx="152" cy="171"/>
            </a:xfrm>
            <a:custGeom>
              <a:avLst/>
              <a:gdLst/>
              <a:ahLst/>
              <a:cxnLst>
                <a:cxn ang="0">
                  <a:pos x="76" y="687"/>
                </a:cxn>
                <a:cxn ang="0">
                  <a:pos x="0" y="575"/>
                </a:cxn>
                <a:cxn ang="0">
                  <a:pos x="128" y="494"/>
                </a:cxn>
                <a:cxn ang="0">
                  <a:pos x="238" y="399"/>
                </a:cxn>
                <a:cxn ang="0">
                  <a:pos x="330" y="281"/>
                </a:cxn>
                <a:cxn ang="0">
                  <a:pos x="405" y="156"/>
                </a:cxn>
                <a:cxn ang="0">
                  <a:pos x="463" y="0"/>
                </a:cxn>
                <a:cxn ang="0">
                  <a:pos x="607" y="32"/>
                </a:cxn>
                <a:cxn ang="0">
                  <a:pos x="547" y="187"/>
                </a:cxn>
                <a:cxn ang="0">
                  <a:pos x="470" y="339"/>
                </a:cxn>
                <a:cxn ang="0">
                  <a:pos x="369" y="459"/>
                </a:cxn>
                <a:cxn ang="0">
                  <a:pos x="208" y="605"/>
                </a:cxn>
                <a:cxn ang="0">
                  <a:pos x="76" y="687"/>
                </a:cxn>
              </a:cxnLst>
              <a:rect l="0" t="0" r="r" b="b"/>
              <a:pathLst>
                <a:path w="607" h="687">
                  <a:moveTo>
                    <a:pt x="76" y="687"/>
                  </a:moveTo>
                  <a:lnTo>
                    <a:pt x="0" y="575"/>
                  </a:lnTo>
                  <a:lnTo>
                    <a:pt x="128" y="494"/>
                  </a:lnTo>
                  <a:lnTo>
                    <a:pt x="238" y="399"/>
                  </a:lnTo>
                  <a:lnTo>
                    <a:pt x="330" y="281"/>
                  </a:lnTo>
                  <a:lnTo>
                    <a:pt x="405" y="156"/>
                  </a:lnTo>
                  <a:lnTo>
                    <a:pt x="463" y="0"/>
                  </a:lnTo>
                  <a:lnTo>
                    <a:pt x="607" y="32"/>
                  </a:lnTo>
                  <a:lnTo>
                    <a:pt x="547" y="187"/>
                  </a:lnTo>
                  <a:lnTo>
                    <a:pt x="470" y="339"/>
                  </a:lnTo>
                  <a:lnTo>
                    <a:pt x="369" y="459"/>
                  </a:lnTo>
                  <a:lnTo>
                    <a:pt x="208" y="605"/>
                  </a:lnTo>
                  <a:lnTo>
                    <a:pt x="76" y="687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7" name="Freeform 609"/>
            <p:cNvSpPr>
              <a:spLocks noEditPoints="1"/>
            </p:cNvSpPr>
            <p:nvPr/>
          </p:nvSpPr>
          <p:spPr bwMode="auto">
            <a:xfrm>
              <a:off x="5081" y="1752"/>
              <a:ext cx="155" cy="177"/>
            </a:xfrm>
            <a:custGeom>
              <a:avLst/>
              <a:gdLst/>
              <a:ahLst/>
              <a:cxnLst>
                <a:cxn ang="0">
                  <a:pos x="93" y="697"/>
                </a:cxn>
                <a:cxn ang="0">
                  <a:pos x="92" y="702"/>
                </a:cxn>
                <a:cxn ang="0">
                  <a:pos x="87" y="706"/>
                </a:cxn>
                <a:cxn ang="0">
                  <a:pos x="80" y="701"/>
                </a:cxn>
                <a:cxn ang="0">
                  <a:pos x="76" y="697"/>
                </a:cxn>
                <a:cxn ang="0">
                  <a:pos x="88" y="689"/>
                </a:cxn>
                <a:cxn ang="0">
                  <a:pos x="0" y="582"/>
                </a:cxn>
                <a:cxn ang="0">
                  <a:pos x="4" y="576"/>
                </a:cxn>
                <a:cxn ang="0">
                  <a:pos x="4" y="576"/>
                </a:cxn>
                <a:cxn ang="0">
                  <a:pos x="11" y="586"/>
                </a:cxn>
                <a:cxn ang="0">
                  <a:pos x="139" y="505"/>
                </a:cxn>
                <a:cxn ang="0">
                  <a:pos x="139" y="505"/>
                </a:cxn>
                <a:cxn ang="0">
                  <a:pos x="249" y="410"/>
                </a:cxn>
                <a:cxn ang="0">
                  <a:pos x="250" y="409"/>
                </a:cxn>
                <a:cxn ang="0">
                  <a:pos x="245" y="405"/>
                </a:cxn>
                <a:cxn ang="0">
                  <a:pos x="332" y="283"/>
                </a:cxn>
                <a:cxn ang="0">
                  <a:pos x="240" y="400"/>
                </a:cxn>
                <a:cxn ang="0">
                  <a:pos x="342" y="290"/>
                </a:cxn>
                <a:cxn ang="0">
                  <a:pos x="331" y="283"/>
                </a:cxn>
                <a:cxn ang="0">
                  <a:pos x="342" y="290"/>
                </a:cxn>
                <a:cxn ang="0">
                  <a:pos x="418" y="164"/>
                </a:cxn>
                <a:cxn ang="0">
                  <a:pos x="418" y="164"/>
                </a:cxn>
                <a:cxn ang="0">
                  <a:pos x="476" y="9"/>
                </a:cxn>
                <a:cxn ang="0">
                  <a:pos x="463" y="4"/>
                </a:cxn>
                <a:cxn ang="0">
                  <a:pos x="470" y="0"/>
                </a:cxn>
                <a:cxn ang="0">
                  <a:pos x="463" y="4"/>
                </a:cxn>
                <a:cxn ang="0">
                  <a:pos x="612" y="45"/>
                </a:cxn>
                <a:cxn ang="0">
                  <a:pos x="616" y="32"/>
                </a:cxn>
                <a:cxn ang="0">
                  <a:pos x="621" y="38"/>
                </a:cxn>
                <a:cxn ang="0">
                  <a:pos x="616" y="32"/>
                </a:cxn>
                <a:cxn ang="0">
                  <a:pos x="548" y="191"/>
                </a:cxn>
                <a:cxn ang="0">
                  <a:pos x="561" y="195"/>
                </a:cxn>
                <a:cxn ang="0">
                  <a:pos x="554" y="193"/>
                </a:cxn>
                <a:cxn ang="0">
                  <a:pos x="484" y="348"/>
                </a:cxn>
                <a:cxn ang="0">
                  <a:pos x="560" y="197"/>
                </a:cxn>
                <a:cxn ang="0">
                  <a:pos x="482" y="350"/>
                </a:cxn>
                <a:cxn ang="0">
                  <a:pos x="482" y="350"/>
                </a:cxn>
                <a:cxn ang="0">
                  <a:pos x="472" y="341"/>
                </a:cxn>
                <a:cxn ang="0">
                  <a:pos x="381" y="469"/>
                </a:cxn>
                <a:cxn ang="0">
                  <a:pos x="381" y="469"/>
                </a:cxn>
                <a:cxn ang="0">
                  <a:pos x="211" y="606"/>
                </a:cxn>
                <a:cxn ang="0">
                  <a:pos x="220" y="616"/>
                </a:cxn>
                <a:cxn ang="0">
                  <a:pos x="215" y="611"/>
                </a:cxn>
                <a:cxn ang="0">
                  <a:pos x="85" y="698"/>
                </a:cxn>
                <a:cxn ang="0">
                  <a:pos x="219" y="617"/>
                </a:cxn>
                <a:cxn ang="0">
                  <a:pos x="78" y="703"/>
                </a:cxn>
                <a:cxn ang="0">
                  <a:pos x="72" y="702"/>
                </a:cxn>
                <a:cxn ang="0">
                  <a:pos x="70" y="696"/>
                </a:cxn>
                <a:cxn ang="0">
                  <a:pos x="75" y="689"/>
                </a:cxn>
              </a:cxnLst>
              <a:rect l="0" t="0" r="r" b="b"/>
              <a:pathLst>
                <a:path w="621" h="706">
                  <a:moveTo>
                    <a:pt x="88" y="689"/>
                  </a:moveTo>
                  <a:lnTo>
                    <a:pt x="90" y="693"/>
                  </a:lnTo>
                  <a:lnTo>
                    <a:pt x="93" y="697"/>
                  </a:lnTo>
                  <a:lnTo>
                    <a:pt x="93" y="699"/>
                  </a:lnTo>
                  <a:lnTo>
                    <a:pt x="93" y="701"/>
                  </a:lnTo>
                  <a:lnTo>
                    <a:pt x="92" y="702"/>
                  </a:lnTo>
                  <a:lnTo>
                    <a:pt x="90" y="705"/>
                  </a:lnTo>
                  <a:lnTo>
                    <a:pt x="88" y="705"/>
                  </a:lnTo>
                  <a:lnTo>
                    <a:pt x="87" y="706"/>
                  </a:lnTo>
                  <a:lnTo>
                    <a:pt x="84" y="705"/>
                  </a:lnTo>
                  <a:lnTo>
                    <a:pt x="83" y="703"/>
                  </a:lnTo>
                  <a:lnTo>
                    <a:pt x="80" y="701"/>
                  </a:lnTo>
                  <a:lnTo>
                    <a:pt x="76" y="697"/>
                  </a:lnTo>
                  <a:lnTo>
                    <a:pt x="88" y="689"/>
                  </a:lnTo>
                  <a:close/>
                  <a:moveTo>
                    <a:pt x="76" y="697"/>
                  </a:moveTo>
                  <a:lnTo>
                    <a:pt x="2" y="585"/>
                  </a:lnTo>
                  <a:lnTo>
                    <a:pt x="13" y="577"/>
                  </a:lnTo>
                  <a:lnTo>
                    <a:pt x="88" y="689"/>
                  </a:lnTo>
                  <a:lnTo>
                    <a:pt x="76" y="697"/>
                  </a:lnTo>
                  <a:close/>
                  <a:moveTo>
                    <a:pt x="2" y="585"/>
                  </a:moveTo>
                  <a:lnTo>
                    <a:pt x="0" y="582"/>
                  </a:lnTo>
                  <a:lnTo>
                    <a:pt x="0" y="580"/>
                  </a:lnTo>
                  <a:lnTo>
                    <a:pt x="2" y="577"/>
                  </a:lnTo>
                  <a:lnTo>
                    <a:pt x="4" y="576"/>
                  </a:lnTo>
                  <a:lnTo>
                    <a:pt x="7" y="581"/>
                  </a:lnTo>
                  <a:lnTo>
                    <a:pt x="2" y="585"/>
                  </a:lnTo>
                  <a:close/>
                  <a:moveTo>
                    <a:pt x="4" y="576"/>
                  </a:moveTo>
                  <a:lnTo>
                    <a:pt x="132" y="494"/>
                  </a:lnTo>
                  <a:lnTo>
                    <a:pt x="139" y="505"/>
                  </a:lnTo>
                  <a:lnTo>
                    <a:pt x="11" y="586"/>
                  </a:lnTo>
                  <a:lnTo>
                    <a:pt x="4" y="576"/>
                  </a:lnTo>
                  <a:close/>
                  <a:moveTo>
                    <a:pt x="139" y="505"/>
                  </a:moveTo>
                  <a:lnTo>
                    <a:pt x="139" y="505"/>
                  </a:lnTo>
                  <a:lnTo>
                    <a:pt x="139" y="505"/>
                  </a:lnTo>
                  <a:lnTo>
                    <a:pt x="135" y="500"/>
                  </a:lnTo>
                  <a:lnTo>
                    <a:pt x="139" y="505"/>
                  </a:lnTo>
                  <a:close/>
                  <a:moveTo>
                    <a:pt x="130" y="495"/>
                  </a:moveTo>
                  <a:lnTo>
                    <a:pt x="240" y="400"/>
                  </a:lnTo>
                  <a:lnTo>
                    <a:pt x="249" y="410"/>
                  </a:lnTo>
                  <a:lnTo>
                    <a:pt x="139" y="505"/>
                  </a:lnTo>
                  <a:lnTo>
                    <a:pt x="130" y="495"/>
                  </a:lnTo>
                  <a:close/>
                  <a:moveTo>
                    <a:pt x="250" y="409"/>
                  </a:moveTo>
                  <a:lnTo>
                    <a:pt x="249" y="409"/>
                  </a:lnTo>
                  <a:lnTo>
                    <a:pt x="249" y="410"/>
                  </a:lnTo>
                  <a:lnTo>
                    <a:pt x="245" y="405"/>
                  </a:lnTo>
                  <a:lnTo>
                    <a:pt x="250" y="409"/>
                  </a:lnTo>
                  <a:close/>
                  <a:moveTo>
                    <a:pt x="240" y="400"/>
                  </a:moveTo>
                  <a:lnTo>
                    <a:pt x="332" y="283"/>
                  </a:lnTo>
                  <a:lnTo>
                    <a:pt x="342" y="290"/>
                  </a:lnTo>
                  <a:lnTo>
                    <a:pt x="250" y="409"/>
                  </a:lnTo>
                  <a:lnTo>
                    <a:pt x="240" y="400"/>
                  </a:lnTo>
                  <a:close/>
                  <a:moveTo>
                    <a:pt x="342" y="290"/>
                  </a:moveTo>
                  <a:lnTo>
                    <a:pt x="342" y="290"/>
                  </a:lnTo>
                  <a:lnTo>
                    <a:pt x="342" y="290"/>
                  </a:lnTo>
                  <a:lnTo>
                    <a:pt x="337" y="287"/>
                  </a:lnTo>
                  <a:lnTo>
                    <a:pt x="342" y="290"/>
                  </a:lnTo>
                  <a:close/>
                  <a:moveTo>
                    <a:pt x="331" y="283"/>
                  </a:moveTo>
                  <a:lnTo>
                    <a:pt x="407" y="158"/>
                  </a:lnTo>
                  <a:lnTo>
                    <a:pt x="418" y="166"/>
                  </a:lnTo>
                  <a:lnTo>
                    <a:pt x="342" y="290"/>
                  </a:lnTo>
                  <a:lnTo>
                    <a:pt x="331" y="283"/>
                  </a:lnTo>
                  <a:close/>
                  <a:moveTo>
                    <a:pt x="418" y="164"/>
                  </a:moveTo>
                  <a:lnTo>
                    <a:pt x="418" y="164"/>
                  </a:lnTo>
                  <a:lnTo>
                    <a:pt x="418" y="166"/>
                  </a:lnTo>
                  <a:lnTo>
                    <a:pt x="412" y="162"/>
                  </a:lnTo>
                  <a:lnTo>
                    <a:pt x="418" y="164"/>
                  </a:lnTo>
                  <a:close/>
                  <a:moveTo>
                    <a:pt x="405" y="159"/>
                  </a:moveTo>
                  <a:lnTo>
                    <a:pt x="463" y="4"/>
                  </a:lnTo>
                  <a:lnTo>
                    <a:pt x="476" y="9"/>
                  </a:lnTo>
                  <a:lnTo>
                    <a:pt x="418" y="164"/>
                  </a:lnTo>
                  <a:lnTo>
                    <a:pt x="405" y="159"/>
                  </a:lnTo>
                  <a:close/>
                  <a:moveTo>
                    <a:pt x="463" y="4"/>
                  </a:moveTo>
                  <a:lnTo>
                    <a:pt x="464" y="2"/>
                  </a:lnTo>
                  <a:lnTo>
                    <a:pt x="467" y="1"/>
                  </a:lnTo>
                  <a:lnTo>
                    <a:pt x="470" y="0"/>
                  </a:lnTo>
                  <a:lnTo>
                    <a:pt x="472" y="0"/>
                  </a:lnTo>
                  <a:lnTo>
                    <a:pt x="470" y="6"/>
                  </a:lnTo>
                  <a:lnTo>
                    <a:pt x="463" y="4"/>
                  </a:lnTo>
                  <a:close/>
                  <a:moveTo>
                    <a:pt x="472" y="0"/>
                  </a:moveTo>
                  <a:lnTo>
                    <a:pt x="616" y="32"/>
                  </a:lnTo>
                  <a:lnTo>
                    <a:pt x="612" y="45"/>
                  </a:lnTo>
                  <a:lnTo>
                    <a:pt x="468" y="13"/>
                  </a:lnTo>
                  <a:lnTo>
                    <a:pt x="472" y="0"/>
                  </a:lnTo>
                  <a:close/>
                  <a:moveTo>
                    <a:pt x="616" y="32"/>
                  </a:moveTo>
                  <a:lnTo>
                    <a:pt x="619" y="33"/>
                  </a:lnTo>
                  <a:lnTo>
                    <a:pt x="620" y="36"/>
                  </a:lnTo>
                  <a:lnTo>
                    <a:pt x="621" y="38"/>
                  </a:lnTo>
                  <a:lnTo>
                    <a:pt x="620" y="41"/>
                  </a:lnTo>
                  <a:lnTo>
                    <a:pt x="614" y="38"/>
                  </a:lnTo>
                  <a:lnTo>
                    <a:pt x="616" y="32"/>
                  </a:lnTo>
                  <a:close/>
                  <a:moveTo>
                    <a:pt x="620" y="41"/>
                  </a:moveTo>
                  <a:lnTo>
                    <a:pt x="561" y="195"/>
                  </a:lnTo>
                  <a:lnTo>
                    <a:pt x="548" y="191"/>
                  </a:lnTo>
                  <a:lnTo>
                    <a:pt x="608" y="36"/>
                  </a:lnTo>
                  <a:lnTo>
                    <a:pt x="620" y="41"/>
                  </a:lnTo>
                  <a:close/>
                  <a:moveTo>
                    <a:pt x="561" y="195"/>
                  </a:moveTo>
                  <a:lnTo>
                    <a:pt x="560" y="197"/>
                  </a:lnTo>
                  <a:lnTo>
                    <a:pt x="560" y="197"/>
                  </a:lnTo>
                  <a:lnTo>
                    <a:pt x="554" y="193"/>
                  </a:lnTo>
                  <a:lnTo>
                    <a:pt x="561" y="195"/>
                  </a:lnTo>
                  <a:close/>
                  <a:moveTo>
                    <a:pt x="560" y="197"/>
                  </a:moveTo>
                  <a:lnTo>
                    <a:pt x="484" y="348"/>
                  </a:lnTo>
                  <a:lnTo>
                    <a:pt x="471" y="342"/>
                  </a:lnTo>
                  <a:lnTo>
                    <a:pt x="548" y="190"/>
                  </a:lnTo>
                  <a:lnTo>
                    <a:pt x="560" y="197"/>
                  </a:lnTo>
                  <a:close/>
                  <a:moveTo>
                    <a:pt x="484" y="348"/>
                  </a:moveTo>
                  <a:lnTo>
                    <a:pt x="482" y="348"/>
                  </a:lnTo>
                  <a:lnTo>
                    <a:pt x="482" y="350"/>
                  </a:lnTo>
                  <a:lnTo>
                    <a:pt x="477" y="345"/>
                  </a:lnTo>
                  <a:lnTo>
                    <a:pt x="484" y="348"/>
                  </a:lnTo>
                  <a:close/>
                  <a:moveTo>
                    <a:pt x="482" y="350"/>
                  </a:moveTo>
                  <a:lnTo>
                    <a:pt x="381" y="469"/>
                  </a:lnTo>
                  <a:lnTo>
                    <a:pt x="371" y="460"/>
                  </a:lnTo>
                  <a:lnTo>
                    <a:pt x="472" y="341"/>
                  </a:lnTo>
                  <a:lnTo>
                    <a:pt x="482" y="350"/>
                  </a:lnTo>
                  <a:close/>
                  <a:moveTo>
                    <a:pt x="381" y="469"/>
                  </a:moveTo>
                  <a:lnTo>
                    <a:pt x="381" y="469"/>
                  </a:lnTo>
                  <a:lnTo>
                    <a:pt x="380" y="469"/>
                  </a:lnTo>
                  <a:lnTo>
                    <a:pt x="376" y="465"/>
                  </a:lnTo>
                  <a:lnTo>
                    <a:pt x="381" y="469"/>
                  </a:lnTo>
                  <a:close/>
                  <a:moveTo>
                    <a:pt x="380" y="469"/>
                  </a:moveTo>
                  <a:lnTo>
                    <a:pt x="220" y="616"/>
                  </a:lnTo>
                  <a:lnTo>
                    <a:pt x="211" y="606"/>
                  </a:lnTo>
                  <a:lnTo>
                    <a:pt x="371" y="460"/>
                  </a:lnTo>
                  <a:lnTo>
                    <a:pt x="380" y="469"/>
                  </a:lnTo>
                  <a:close/>
                  <a:moveTo>
                    <a:pt x="220" y="616"/>
                  </a:moveTo>
                  <a:lnTo>
                    <a:pt x="219" y="616"/>
                  </a:lnTo>
                  <a:lnTo>
                    <a:pt x="219" y="617"/>
                  </a:lnTo>
                  <a:lnTo>
                    <a:pt x="215" y="611"/>
                  </a:lnTo>
                  <a:lnTo>
                    <a:pt x="220" y="616"/>
                  </a:lnTo>
                  <a:close/>
                  <a:moveTo>
                    <a:pt x="219" y="617"/>
                  </a:moveTo>
                  <a:lnTo>
                    <a:pt x="85" y="698"/>
                  </a:lnTo>
                  <a:lnTo>
                    <a:pt x="79" y="687"/>
                  </a:lnTo>
                  <a:lnTo>
                    <a:pt x="211" y="606"/>
                  </a:lnTo>
                  <a:lnTo>
                    <a:pt x="219" y="617"/>
                  </a:lnTo>
                  <a:close/>
                  <a:moveTo>
                    <a:pt x="85" y="698"/>
                  </a:moveTo>
                  <a:lnTo>
                    <a:pt x="81" y="701"/>
                  </a:lnTo>
                  <a:lnTo>
                    <a:pt x="78" y="703"/>
                  </a:lnTo>
                  <a:lnTo>
                    <a:pt x="75" y="703"/>
                  </a:lnTo>
                  <a:lnTo>
                    <a:pt x="74" y="702"/>
                  </a:lnTo>
                  <a:lnTo>
                    <a:pt x="72" y="702"/>
                  </a:lnTo>
                  <a:lnTo>
                    <a:pt x="71" y="699"/>
                  </a:lnTo>
                  <a:lnTo>
                    <a:pt x="70" y="698"/>
                  </a:lnTo>
                  <a:lnTo>
                    <a:pt x="70" y="696"/>
                  </a:lnTo>
                  <a:lnTo>
                    <a:pt x="70" y="694"/>
                  </a:lnTo>
                  <a:lnTo>
                    <a:pt x="71" y="693"/>
                  </a:lnTo>
                  <a:lnTo>
                    <a:pt x="75" y="689"/>
                  </a:lnTo>
                  <a:lnTo>
                    <a:pt x="79" y="687"/>
                  </a:lnTo>
                  <a:lnTo>
                    <a:pt x="85" y="69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8" name="Freeform 610"/>
            <p:cNvSpPr>
              <a:spLocks/>
            </p:cNvSpPr>
            <p:nvPr/>
          </p:nvSpPr>
          <p:spPr bwMode="auto">
            <a:xfrm>
              <a:off x="5186" y="1483"/>
              <a:ext cx="75" cy="201"/>
            </a:xfrm>
            <a:custGeom>
              <a:avLst/>
              <a:gdLst/>
              <a:ahLst/>
              <a:cxnLst>
                <a:cxn ang="0">
                  <a:pos x="269" y="804"/>
                </a:cxn>
                <a:cxn ang="0">
                  <a:pos x="129" y="774"/>
                </a:cxn>
                <a:cxn ang="0">
                  <a:pos x="153" y="635"/>
                </a:cxn>
                <a:cxn ang="0">
                  <a:pos x="155" y="497"/>
                </a:cxn>
                <a:cxn ang="0">
                  <a:pos x="129" y="353"/>
                </a:cxn>
                <a:cxn ang="0">
                  <a:pos x="83" y="217"/>
                </a:cxn>
                <a:cxn ang="0">
                  <a:pos x="0" y="72"/>
                </a:cxn>
                <a:cxn ang="0">
                  <a:pos x="128" y="0"/>
                </a:cxn>
                <a:cxn ang="0">
                  <a:pos x="206" y="149"/>
                </a:cxn>
                <a:cxn ang="0">
                  <a:pos x="272" y="303"/>
                </a:cxn>
                <a:cxn ang="0">
                  <a:pos x="295" y="454"/>
                </a:cxn>
                <a:cxn ang="0">
                  <a:pos x="299" y="658"/>
                </a:cxn>
                <a:cxn ang="0">
                  <a:pos x="269" y="804"/>
                </a:cxn>
              </a:cxnLst>
              <a:rect l="0" t="0" r="r" b="b"/>
              <a:pathLst>
                <a:path w="299" h="804">
                  <a:moveTo>
                    <a:pt x="269" y="804"/>
                  </a:moveTo>
                  <a:lnTo>
                    <a:pt x="129" y="774"/>
                  </a:lnTo>
                  <a:lnTo>
                    <a:pt x="153" y="635"/>
                  </a:lnTo>
                  <a:lnTo>
                    <a:pt x="155" y="497"/>
                  </a:lnTo>
                  <a:lnTo>
                    <a:pt x="129" y="353"/>
                  </a:lnTo>
                  <a:lnTo>
                    <a:pt x="83" y="217"/>
                  </a:lnTo>
                  <a:lnTo>
                    <a:pt x="0" y="72"/>
                  </a:lnTo>
                  <a:lnTo>
                    <a:pt x="128" y="0"/>
                  </a:lnTo>
                  <a:lnTo>
                    <a:pt x="206" y="149"/>
                  </a:lnTo>
                  <a:lnTo>
                    <a:pt x="272" y="303"/>
                  </a:lnTo>
                  <a:lnTo>
                    <a:pt x="295" y="454"/>
                  </a:lnTo>
                  <a:lnTo>
                    <a:pt x="299" y="658"/>
                  </a:lnTo>
                  <a:lnTo>
                    <a:pt x="269" y="804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9" name="Freeform 611"/>
            <p:cNvSpPr>
              <a:spLocks noEditPoints="1"/>
            </p:cNvSpPr>
            <p:nvPr/>
          </p:nvSpPr>
          <p:spPr bwMode="auto">
            <a:xfrm>
              <a:off x="5185" y="1482"/>
              <a:ext cx="78" cy="206"/>
            </a:xfrm>
            <a:custGeom>
              <a:avLst/>
              <a:gdLst/>
              <a:ahLst/>
              <a:cxnLst>
                <a:cxn ang="0">
                  <a:pos x="285" y="807"/>
                </a:cxn>
                <a:cxn ang="0">
                  <a:pos x="289" y="812"/>
                </a:cxn>
                <a:cxn ang="0">
                  <a:pos x="287" y="817"/>
                </a:cxn>
                <a:cxn ang="0">
                  <a:pos x="279" y="818"/>
                </a:cxn>
                <a:cxn ang="0">
                  <a:pos x="274" y="817"/>
                </a:cxn>
                <a:cxn ang="0">
                  <a:pos x="276" y="804"/>
                </a:cxn>
                <a:cxn ang="0">
                  <a:pos x="132" y="786"/>
                </a:cxn>
                <a:cxn ang="0">
                  <a:pos x="128" y="780"/>
                </a:cxn>
                <a:cxn ang="0">
                  <a:pos x="128" y="780"/>
                </a:cxn>
                <a:cxn ang="0">
                  <a:pos x="143" y="782"/>
                </a:cxn>
                <a:cxn ang="0">
                  <a:pos x="166" y="643"/>
                </a:cxn>
                <a:cxn ang="0">
                  <a:pos x="166" y="642"/>
                </a:cxn>
                <a:cxn ang="0">
                  <a:pos x="167" y="504"/>
                </a:cxn>
                <a:cxn ang="0">
                  <a:pos x="167" y="503"/>
                </a:cxn>
                <a:cxn ang="0">
                  <a:pos x="161" y="504"/>
                </a:cxn>
                <a:cxn ang="0">
                  <a:pos x="128" y="362"/>
                </a:cxn>
                <a:cxn ang="0">
                  <a:pos x="154" y="506"/>
                </a:cxn>
                <a:cxn ang="0">
                  <a:pos x="143" y="359"/>
                </a:cxn>
                <a:cxn ang="0">
                  <a:pos x="128" y="363"/>
                </a:cxn>
                <a:cxn ang="0">
                  <a:pos x="141" y="358"/>
                </a:cxn>
                <a:cxn ang="0">
                  <a:pos x="95" y="222"/>
                </a:cxn>
                <a:cxn ang="0">
                  <a:pos x="94" y="220"/>
                </a:cxn>
                <a:cxn ang="0">
                  <a:pos x="13" y="76"/>
                </a:cxn>
                <a:cxn ang="0">
                  <a:pos x="1" y="83"/>
                </a:cxn>
                <a:cxn ang="0">
                  <a:pos x="1" y="75"/>
                </a:cxn>
                <a:cxn ang="0">
                  <a:pos x="1" y="83"/>
                </a:cxn>
                <a:cxn ang="0">
                  <a:pos x="137" y="13"/>
                </a:cxn>
                <a:cxn ang="0">
                  <a:pos x="131" y="2"/>
                </a:cxn>
                <a:cxn ang="0">
                  <a:pos x="137" y="2"/>
                </a:cxn>
                <a:cxn ang="0">
                  <a:pos x="131" y="2"/>
                </a:cxn>
                <a:cxn ang="0">
                  <a:pos x="206" y="159"/>
                </a:cxn>
                <a:cxn ang="0">
                  <a:pos x="217" y="152"/>
                </a:cxn>
                <a:cxn ang="0">
                  <a:pos x="217" y="152"/>
                </a:cxn>
                <a:cxn ang="0">
                  <a:pos x="271" y="313"/>
                </a:cxn>
                <a:cxn ang="0">
                  <a:pos x="284" y="308"/>
                </a:cxn>
                <a:cxn ang="0">
                  <a:pos x="278" y="310"/>
                </a:cxn>
                <a:cxn ang="0">
                  <a:pos x="307" y="459"/>
                </a:cxn>
                <a:cxn ang="0">
                  <a:pos x="284" y="310"/>
                </a:cxn>
                <a:cxn ang="0">
                  <a:pos x="307" y="461"/>
                </a:cxn>
                <a:cxn ang="0">
                  <a:pos x="307" y="461"/>
                </a:cxn>
                <a:cxn ang="0">
                  <a:pos x="294" y="461"/>
                </a:cxn>
                <a:cxn ang="0">
                  <a:pos x="311" y="667"/>
                </a:cxn>
                <a:cxn ang="0">
                  <a:pos x="311" y="665"/>
                </a:cxn>
                <a:cxn ang="0">
                  <a:pos x="269" y="809"/>
                </a:cxn>
                <a:cxn ang="0">
                  <a:pos x="281" y="812"/>
                </a:cxn>
                <a:cxn ang="0">
                  <a:pos x="278" y="822"/>
                </a:cxn>
                <a:cxn ang="0">
                  <a:pos x="272" y="823"/>
                </a:cxn>
                <a:cxn ang="0">
                  <a:pos x="269" y="821"/>
                </a:cxn>
                <a:cxn ang="0">
                  <a:pos x="269" y="809"/>
                </a:cxn>
              </a:cxnLst>
              <a:rect l="0" t="0" r="r" b="b"/>
              <a:pathLst>
                <a:path w="311" h="823">
                  <a:moveTo>
                    <a:pt x="276" y="804"/>
                  </a:moveTo>
                  <a:lnTo>
                    <a:pt x="281" y="805"/>
                  </a:lnTo>
                  <a:lnTo>
                    <a:pt x="285" y="807"/>
                  </a:lnTo>
                  <a:lnTo>
                    <a:pt x="287" y="808"/>
                  </a:lnTo>
                  <a:lnTo>
                    <a:pt x="288" y="809"/>
                  </a:lnTo>
                  <a:lnTo>
                    <a:pt x="289" y="812"/>
                  </a:lnTo>
                  <a:lnTo>
                    <a:pt x="288" y="813"/>
                  </a:lnTo>
                  <a:lnTo>
                    <a:pt x="288" y="816"/>
                  </a:lnTo>
                  <a:lnTo>
                    <a:pt x="287" y="817"/>
                  </a:lnTo>
                  <a:lnTo>
                    <a:pt x="285" y="818"/>
                  </a:lnTo>
                  <a:lnTo>
                    <a:pt x="283" y="818"/>
                  </a:lnTo>
                  <a:lnTo>
                    <a:pt x="279" y="818"/>
                  </a:lnTo>
                  <a:lnTo>
                    <a:pt x="274" y="817"/>
                  </a:lnTo>
                  <a:lnTo>
                    <a:pt x="276" y="804"/>
                  </a:lnTo>
                  <a:close/>
                  <a:moveTo>
                    <a:pt x="274" y="817"/>
                  </a:moveTo>
                  <a:lnTo>
                    <a:pt x="134" y="787"/>
                  </a:lnTo>
                  <a:lnTo>
                    <a:pt x="136" y="775"/>
                  </a:lnTo>
                  <a:lnTo>
                    <a:pt x="276" y="804"/>
                  </a:lnTo>
                  <a:lnTo>
                    <a:pt x="274" y="817"/>
                  </a:lnTo>
                  <a:close/>
                  <a:moveTo>
                    <a:pt x="134" y="787"/>
                  </a:moveTo>
                  <a:lnTo>
                    <a:pt x="132" y="786"/>
                  </a:lnTo>
                  <a:lnTo>
                    <a:pt x="130" y="785"/>
                  </a:lnTo>
                  <a:lnTo>
                    <a:pt x="128" y="782"/>
                  </a:lnTo>
                  <a:lnTo>
                    <a:pt x="128" y="780"/>
                  </a:lnTo>
                  <a:lnTo>
                    <a:pt x="135" y="781"/>
                  </a:lnTo>
                  <a:lnTo>
                    <a:pt x="134" y="787"/>
                  </a:lnTo>
                  <a:close/>
                  <a:moveTo>
                    <a:pt x="128" y="780"/>
                  </a:moveTo>
                  <a:lnTo>
                    <a:pt x="153" y="641"/>
                  </a:lnTo>
                  <a:lnTo>
                    <a:pt x="166" y="643"/>
                  </a:lnTo>
                  <a:lnTo>
                    <a:pt x="143" y="782"/>
                  </a:lnTo>
                  <a:lnTo>
                    <a:pt x="128" y="780"/>
                  </a:lnTo>
                  <a:close/>
                  <a:moveTo>
                    <a:pt x="166" y="642"/>
                  </a:moveTo>
                  <a:lnTo>
                    <a:pt x="166" y="643"/>
                  </a:lnTo>
                  <a:lnTo>
                    <a:pt x="166" y="643"/>
                  </a:lnTo>
                  <a:lnTo>
                    <a:pt x="159" y="642"/>
                  </a:lnTo>
                  <a:lnTo>
                    <a:pt x="166" y="642"/>
                  </a:lnTo>
                  <a:close/>
                  <a:moveTo>
                    <a:pt x="153" y="642"/>
                  </a:moveTo>
                  <a:lnTo>
                    <a:pt x="154" y="504"/>
                  </a:lnTo>
                  <a:lnTo>
                    <a:pt x="167" y="504"/>
                  </a:lnTo>
                  <a:lnTo>
                    <a:pt x="166" y="642"/>
                  </a:lnTo>
                  <a:lnTo>
                    <a:pt x="153" y="642"/>
                  </a:lnTo>
                  <a:close/>
                  <a:moveTo>
                    <a:pt x="167" y="503"/>
                  </a:moveTo>
                  <a:lnTo>
                    <a:pt x="167" y="503"/>
                  </a:lnTo>
                  <a:lnTo>
                    <a:pt x="167" y="504"/>
                  </a:lnTo>
                  <a:lnTo>
                    <a:pt x="161" y="504"/>
                  </a:lnTo>
                  <a:lnTo>
                    <a:pt x="167" y="503"/>
                  </a:lnTo>
                  <a:close/>
                  <a:moveTo>
                    <a:pt x="154" y="506"/>
                  </a:moveTo>
                  <a:lnTo>
                    <a:pt x="128" y="362"/>
                  </a:lnTo>
                  <a:lnTo>
                    <a:pt x="143" y="359"/>
                  </a:lnTo>
                  <a:lnTo>
                    <a:pt x="167" y="503"/>
                  </a:lnTo>
                  <a:lnTo>
                    <a:pt x="154" y="506"/>
                  </a:lnTo>
                  <a:close/>
                  <a:moveTo>
                    <a:pt x="141" y="358"/>
                  </a:moveTo>
                  <a:lnTo>
                    <a:pt x="141" y="359"/>
                  </a:lnTo>
                  <a:lnTo>
                    <a:pt x="143" y="359"/>
                  </a:lnTo>
                  <a:lnTo>
                    <a:pt x="135" y="360"/>
                  </a:lnTo>
                  <a:lnTo>
                    <a:pt x="141" y="358"/>
                  </a:lnTo>
                  <a:close/>
                  <a:moveTo>
                    <a:pt x="128" y="363"/>
                  </a:moveTo>
                  <a:lnTo>
                    <a:pt x="82" y="227"/>
                  </a:lnTo>
                  <a:lnTo>
                    <a:pt x="95" y="222"/>
                  </a:lnTo>
                  <a:lnTo>
                    <a:pt x="141" y="358"/>
                  </a:lnTo>
                  <a:lnTo>
                    <a:pt x="128" y="363"/>
                  </a:lnTo>
                  <a:close/>
                  <a:moveTo>
                    <a:pt x="94" y="220"/>
                  </a:moveTo>
                  <a:lnTo>
                    <a:pt x="95" y="222"/>
                  </a:lnTo>
                  <a:lnTo>
                    <a:pt x="95" y="222"/>
                  </a:lnTo>
                  <a:lnTo>
                    <a:pt x="89" y="224"/>
                  </a:lnTo>
                  <a:lnTo>
                    <a:pt x="94" y="220"/>
                  </a:lnTo>
                  <a:close/>
                  <a:moveTo>
                    <a:pt x="82" y="227"/>
                  </a:moveTo>
                  <a:lnTo>
                    <a:pt x="1" y="83"/>
                  </a:lnTo>
                  <a:lnTo>
                    <a:pt x="13" y="76"/>
                  </a:lnTo>
                  <a:lnTo>
                    <a:pt x="94" y="220"/>
                  </a:lnTo>
                  <a:lnTo>
                    <a:pt x="82" y="227"/>
                  </a:lnTo>
                  <a:close/>
                  <a:moveTo>
                    <a:pt x="1" y="83"/>
                  </a:moveTo>
                  <a:lnTo>
                    <a:pt x="0" y="80"/>
                  </a:lnTo>
                  <a:lnTo>
                    <a:pt x="0" y="78"/>
                  </a:lnTo>
                  <a:lnTo>
                    <a:pt x="1" y="75"/>
                  </a:lnTo>
                  <a:lnTo>
                    <a:pt x="4" y="74"/>
                  </a:lnTo>
                  <a:lnTo>
                    <a:pt x="6" y="79"/>
                  </a:lnTo>
                  <a:lnTo>
                    <a:pt x="1" y="83"/>
                  </a:lnTo>
                  <a:close/>
                  <a:moveTo>
                    <a:pt x="4" y="74"/>
                  </a:moveTo>
                  <a:lnTo>
                    <a:pt x="131" y="2"/>
                  </a:lnTo>
                  <a:lnTo>
                    <a:pt x="137" y="13"/>
                  </a:lnTo>
                  <a:lnTo>
                    <a:pt x="10" y="85"/>
                  </a:lnTo>
                  <a:lnTo>
                    <a:pt x="4" y="74"/>
                  </a:lnTo>
                  <a:close/>
                  <a:moveTo>
                    <a:pt x="131" y="2"/>
                  </a:moveTo>
                  <a:lnTo>
                    <a:pt x="132" y="0"/>
                  </a:lnTo>
                  <a:lnTo>
                    <a:pt x="136" y="2"/>
                  </a:lnTo>
                  <a:lnTo>
                    <a:pt x="137" y="2"/>
                  </a:lnTo>
                  <a:lnTo>
                    <a:pt x="140" y="4"/>
                  </a:lnTo>
                  <a:lnTo>
                    <a:pt x="134" y="7"/>
                  </a:lnTo>
                  <a:lnTo>
                    <a:pt x="131" y="2"/>
                  </a:lnTo>
                  <a:close/>
                  <a:moveTo>
                    <a:pt x="140" y="4"/>
                  </a:moveTo>
                  <a:lnTo>
                    <a:pt x="217" y="152"/>
                  </a:lnTo>
                  <a:lnTo>
                    <a:pt x="206" y="159"/>
                  </a:lnTo>
                  <a:lnTo>
                    <a:pt x="127" y="11"/>
                  </a:lnTo>
                  <a:lnTo>
                    <a:pt x="140" y="4"/>
                  </a:lnTo>
                  <a:close/>
                  <a:moveTo>
                    <a:pt x="217" y="152"/>
                  </a:moveTo>
                  <a:lnTo>
                    <a:pt x="218" y="153"/>
                  </a:lnTo>
                  <a:lnTo>
                    <a:pt x="212" y="156"/>
                  </a:lnTo>
                  <a:lnTo>
                    <a:pt x="217" y="152"/>
                  </a:lnTo>
                  <a:close/>
                  <a:moveTo>
                    <a:pt x="218" y="153"/>
                  </a:moveTo>
                  <a:lnTo>
                    <a:pt x="284" y="308"/>
                  </a:lnTo>
                  <a:lnTo>
                    <a:pt x="271" y="313"/>
                  </a:lnTo>
                  <a:lnTo>
                    <a:pt x="206" y="159"/>
                  </a:lnTo>
                  <a:lnTo>
                    <a:pt x="218" y="153"/>
                  </a:lnTo>
                  <a:close/>
                  <a:moveTo>
                    <a:pt x="284" y="308"/>
                  </a:moveTo>
                  <a:lnTo>
                    <a:pt x="284" y="309"/>
                  </a:lnTo>
                  <a:lnTo>
                    <a:pt x="284" y="310"/>
                  </a:lnTo>
                  <a:lnTo>
                    <a:pt x="278" y="310"/>
                  </a:lnTo>
                  <a:lnTo>
                    <a:pt x="284" y="308"/>
                  </a:lnTo>
                  <a:close/>
                  <a:moveTo>
                    <a:pt x="284" y="310"/>
                  </a:moveTo>
                  <a:lnTo>
                    <a:pt x="307" y="459"/>
                  </a:lnTo>
                  <a:lnTo>
                    <a:pt x="294" y="462"/>
                  </a:lnTo>
                  <a:lnTo>
                    <a:pt x="271" y="312"/>
                  </a:lnTo>
                  <a:lnTo>
                    <a:pt x="284" y="310"/>
                  </a:lnTo>
                  <a:close/>
                  <a:moveTo>
                    <a:pt x="307" y="459"/>
                  </a:moveTo>
                  <a:lnTo>
                    <a:pt x="307" y="459"/>
                  </a:lnTo>
                  <a:lnTo>
                    <a:pt x="307" y="461"/>
                  </a:lnTo>
                  <a:lnTo>
                    <a:pt x="301" y="461"/>
                  </a:lnTo>
                  <a:lnTo>
                    <a:pt x="307" y="459"/>
                  </a:lnTo>
                  <a:close/>
                  <a:moveTo>
                    <a:pt x="307" y="461"/>
                  </a:moveTo>
                  <a:lnTo>
                    <a:pt x="311" y="665"/>
                  </a:lnTo>
                  <a:lnTo>
                    <a:pt x="298" y="665"/>
                  </a:lnTo>
                  <a:lnTo>
                    <a:pt x="294" y="461"/>
                  </a:lnTo>
                  <a:lnTo>
                    <a:pt x="307" y="461"/>
                  </a:lnTo>
                  <a:close/>
                  <a:moveTo>
                    <a:pt x="311" y="665"/>
                  </a:moveTo>
                  <a:lnTo>
                    <a:pt x="311" y="667"/>
                  </a:lnTo>
                  <a:lnTo>
                    <a:pt x="311" y="667"/>
                  </a:lnTo>
                  <a:lnTo>
                    <a:pt x="305" y="665"/>
                  </a:lnTo>
                  <a:lnTo>
                    <a:pt x="311" y="665"/>
                  </a:lnTo>
                  <a:close/>
                  <a:moveTo>
                    <a:pt x="311" y="667"/>
                  </a:moveTo>
                  <a:lnTo>
                    <a:pt x="281" y="812"/>
                  </a:lnTo>
                  <a:lnTo>
                    <a:pt x="269" y="809"/>
                  </a:lnTo>
                  <a:lnTo>
                    <a:pt x="298" y="664"/>
                  </a:lnTo>
                  <a:lnTo>
                    <a:pt x="311" y="667"/>
                  </a:lnTo>
                  <a:close/>
                  <a:moveTo>
                    <a:pt x="281" y="812"/>
                  </a:moveTo>
                  <a:lnTo>
                    <a:pt x="280" y="817"/>
                  </a:lnTo>
                  <a:lnTo>
                    <a:pt x="279" y="821"/>
                  </a:lnTo>
                  <a:lnTo>
                    <a:pt x="278" y="822"/>
                  </a:lnTo>
                  <a:lnTo>
                    <a:pt x="276" y="823"/>
                  </a:lnTo>
                  <a:lnTo>
                    <a:pt x="275" y="823"/>
                  </a:lnTo>
                  <a:lnTo>
                    <a:pt x="272" y="823"/>
                  </a:lnTo>
                  <a:lnTo>
                    <a:pt x="270" y="823"/>
                  </a:lnTo>
                  <a:lnTo>
                    <a:pt x="269" y="822"/>
                  </a:lnTo>
                  <a:lnTo>
                    <a:pt x="269" y="821"/>
                  </a:lnTo>
                  <a:lnTo>
                    <a:pt x="267" y="818"/>
                  </a:lnTo>
                  <a:lnTo>
                    <a:pt x="267" y="814"/>
                  </a:lnTo>
                  <a:lnTo>
                    <a:pt x="269" y="809"/>
                  </a:lnTo>
                  <a:lnTo>
                    <a:pt x="281" y="8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0" name="Freeform 612"/>
            <p:cNvSpPr>
              <a:spLocks/>
            </p:cNvSpPr>
            <p:nvPr/>
          </p:nvSpPr>
          <p:spPr bwMode="auto">
            <a:xfrm>
              <a:off x="4078" y="2308"/>
              <a:ext cx="207" cy="190"/>
            </a:xfrm>
            <a:custGeom>
              <a:avLst/>
              <a:gdLst/>
              <a:ahLst/>
              <a:cxnLst>
                <a:cxn ang="0">
                  <a:pos x="0" y="508"/>
                </a:cxn>
                <a:cxn ang="0">
                  <a:pos x="543" y="0"/>
                </a:cxn>
                <a:cxn ang="0">
                  <a:pos x="828" y="257"/>
                </a:cxn>
                <a:cxn ang="0">
                  <a:pos x="268" y="757"/>
                </a:cxn>
                <a:cxn ang="0">
                  <a:pos x="0" y="508"/>
                </a:cxn>
              </a:cxnLst>
              <a:rect l="0" t="0" r="r" b="b"/>
              <a:pathLst>
                <a:path w="828" h="757">
                  <a:moveTo>
                    <a:pt x="0" y="508"/>
                  </a:moveTo>
                  <a:lnTo>
                    <a:pt x="543" y="0"/>
                  </a:lnTo>
                  <a:lnTo>
                    <a:pt x="828" y="257"/>
                  </a:lnTo>
                  <a:lnTo>
                    <a:pt x="268" y="757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1" name="Freeform 613"/>
            <p:cNvSpPr>
              <a:spLocks noEditPoints="1"/>
            </p:cNvSpPr>
            <p:nvPr/>
          </p:nvSpPr>
          <p:spPr bwMode="auto">
            <a:xfrm>
              <a:off x="4074" y="2307"/>
              <a:ext cx="212" cy="192"/>
            </a:xfrm>
            <a:custGeom>
              <a:avLst/>
              <a:gdLst/>
              <a:ahLst/>
              <a:cxnLst>
                <a:cxn ang="0">
                  <a:pos x="12" y="522"/>
                </a:cxn>
                <a:cxn ang="0">
                  <a:pos x="7" y="526"/>
                </a:cxn>
                <a:cxn ang="0">
                  <a:pos x="3" y="525"/>
                </a:cxn>
                <a:cxn ang="0">
                  <a:pos x="1" y="522"/>
                </a:cxn>
                <a:cxn ang="0">
                  <a:pos x="0" y="518"/>
                </a:cxn>
                <a:cxn ang="0">
                  <a:pos x="3" y="513"/>
                </a:cxn>
                <a:cxn ang="0">
                  <a:pos x="16" y="520"/>
                </a:cxn>
                <a:cxn ang="0">
                  <a:pos x="551" y="1"/>
                </a:cxn>
                <a:cxn ang="0">
                  <a:pos x="16" y="520"/>
                </a:cxn>
                <a:cxn ang="0">
                  <a:pos x="551" y="1"/>
                </a:cxn>
                <a:cxn ang="0">
                  <a:pos x="555" y="0"/>
                </a:cxn>
                <a:cxn ang="0">
                  <a:pos x="560" y="1"/>
                </a:cxn>
                <a:cxn ang="0">
                  <a:pos x="551" y="1"/>
                </a:cxn>
                <a:cxn ang="0">
                  <a:pos x="845" y="260"/>
                </a:cxn>
                <a:cxn ang="0">
                  <a:pos x="551" y="12"/>
                </a:cxn>
                <a:cxn ang="0">
                  <a:pos x="845" y="260"/>
                </a:cxn>
                <a:cxn ang="0">
                  <a:pos x="847" y="265"/>
                </a:cxn>
                <a:cxn ang="0">
                  <a:pos x="845" y="269"/>
                </a:cxn>
                <a:cxn ang="0">
                  <a:pos x="845" y="260"/>
                </a:cxn>
                <a:cxn ang="0">
                  <a:pos x="285" y="769"/>
                </a:cxn>
                <a:cxn ang="0">
                  <a:pos x="835" y="259"/>
                </a:cxn>
                <a:cxn ang="0">
                  <a:pos x="285" y="769"/>
                </a:cxn>
                <a:cxn ang="0">
                  <a:pos x="280" y="770"/>
                </a:cxn>
                <a:cxn ang="0">
                  <a:pos x="276" y="769"/>
                </a:cxn>
                <a:cxn ang="0">
                  <a:pos x="285" y="769"/>
                </a:cxn>
                <a:cxn ang="0">
                  <a:pos x="7" y="520"/>
                </a:cxn>
                <a:cxn ang="0">
                  <a:pos x="285" y="759"/>
                </a:cxn>
                <a:cxn ang="0">
                  <a:pos x="7" y="520"/>
                </a:cxn>
                <a:cxn ang="0">
                  <a:pos x="1" y="512"/>
                </a:cxn>
                <a:cxn ang="0">
                  <a:pos x="0" y="508"/>
                </a:cxn>
                <a:cxn ang="0">
                  <a:pos x="2" y="504"/>
                </a:cxn>
                <a:cxn ang="0">
                  <a:pos x="5" y="503"/>
                </a:cxn>
                <a:cxn ang="0">
                  <a:pos x="9" y="503"/>
                </a:cxn>
                <a:cxn ang="0">
                  <a:pos x="16" y="509"/>
                </a:cxn>
              </a:cxnLst>
              <a:rect l="0" t="0" r="r" b="b"/>
              <a:pathLst>
                <a:path w="847" h="770">
                  <a:moveTo>
                    <a:pt x="16" y="520"/>
                  </a:moveTo>
                  <a:lnTo>
                    <a:pt x="12" y="522"/>
                  </a:lnTo>
                  <a:lnTo>
                    <a:pt x="9" y="525"/>
                  </a:lnTo>
                  <a:lnTo>
                    <a:pt x="7" y="526"/>
                  </a:lnTo>
                  <a:lnTo>
                    <a:pt x="5" y="526"/>
                  </a:lnTo>
                  <a:lnTo>
                    <a:pt x="3" y="525"/>
                  </a:lnTo>
                  <a:lnTo>
                    <a:pt x="2" y="524"/>
                  </a:lnTo>
                  <a:lnTo>
                    <a:pt x="1" y="522"/>
                  </a:lnTo>
                  <a:lnTo>
                    <a:pt x="0" y="520"/>
                  </a:lnTo>
                  <a:lnTo>
                    <a:pt x="0" y="518"/>
                  </a:lnTo>
                  <a:lnTo>
                    <a:pt x="1" y="516"/>
                  </a:lnTo>
                  <a:lnTo>
                    <a:pt x="3" y="513"/>
                  </a:lnTo>
                  <a:lnTo>
                    <a:pt x="7" y="509"/>
                  </a:lnTo>
                  <a:lnTo>
                    <a:pt x="16" y="520"/>
                  </a:lnTo>
                  <a:close/>
                  <a:moveTo>
                    <a:pt x="7" y="509"/>
                  </a:moveTo>
                  <a:lnTo>
                    <a:pt x="551" y="1"/>
                  </a:lnTo>
                  <a:lnTo>
                    <a:pt x="560" y="12"/>
                  </a:lnTo>
                  <a:lnTo>
                    <a:pt x="16" y="520"/>
                  </a:lnTo>
                  <a:lnTo>
                    <a:pt x="7" y="509"/>
                  </a:lnTo>
                  <a:close/>
                  <a:moveTo>
                    <a:pt x="551" y="1"/>
                  </a:moveTo>
                  <a:lnTo>
                    <a:pt x="552" y="0"/>
                  </a:lnTo>
                  <a:lnTo>
                    <a:pt x="555" y="0"/>
                  </a:lnTo>
                  <a:lnTo>
                    <a:pt x="557" y="0"/>
                  </a:lnTo>
                  <a:lnTo>
                    <a:pt x="560" y="1"/>
                  </a:lnTo>
                  <a:lnTo>
                    <a:pt x="555" y="7"/>
                  </a:lnTo>
                  <a:lnTo>
                    <a:pt x="551" y="1"/>
                  </a:lnTo>
                  <a:close/>
                  <a:moveTo>
                    <a:pt x="560" y="1"/>
                  </a:moveTo>
                  <a:lnTo>
                    <a:pt x="845" y="260"/>
                  </a:lnTo>
                  <a:lnTo>
                    <a:pt x="835" y="269"/>
                  </a:lnTo>
                  <a:lnTo>
                    <a:pt x="551" y="12"/>
                  </a:lnTo>
                  <a:lnTo>
                    <a:pt x="560" y="1"/>
                  </a:lnTo>
                  <a:close/>
                  <a:moveTo>
                    <a:pt x="845" y="260"/>
                  </a:moveTo>
                  <a:lnTo>
                    <a:pt x="847" y="261"/>
                  </a:lnTo>
                  <a:lnTo>
                    <a:pt x="847" y="265"/>
                  </a:lnTo>
                  <a:lnTo>
                    <a:pt x="847" y="268"/>
                  </a:lnTo>
                  <a:lnTo>
                    <a:pt x="845" y="269"/>
                  </a:lnTo>
                  <a:lnTo>
                    <a:pt x="840" y="264"/>
                  </a:lnTo>
                  <a:lnTo>
                    <a:pt x="845" y="260"/>
                  </a:lnTo>
                  <a:close/>
                  <a:moveTo>
                    <a:pt x="845" y="269"/>
                  </a:moveTo>
                  <a:lnTo>
                    <a:pt x="285" y="769"/>
                  </a:lnTo>
                  <a:lnTo>
                    <a:pt x="276" y="759"/>
                  </a:lnTo>
                  <a:lnTo>
                    <a:pt x="835" y="259"/>
                  </a:lnTo>
                  <a:lnTo>
                    <a:pt x="845" y="269"/>
                  </a:lnTo>
                  <a:close/>
                  <a:moveTo>
                    <a:pt x="285" y="769"/>
                  </a:moveTo>
                  <a:lnTo>
                    <a:pt x="282" y="770"/>
                  </a:lnTo>
                  <a:lnTo>
                    <a:pt x="280" y="770"/>
                  </a:lnTo>
                  <a:lnTo>
                    <a:pt x="277" y="770"/>
                  </a:lnTo>
                  <a:lnTo>
                    <a:pt x="276" y="769"/>
                  </a:lnTo>
                  <a:lnTo>
                    <a:pt x="280" y="764"/>
                  </a:lnTo>
                  <a:lnTo>
                    <a:pt x="285" y="769"/>
                  </a:lnTo>
                  <a:close/>
                  <a:moveTo>
                    <a:pt x="276" y="769"/>
                  </a:moveTo>
                  <a:lnTo>
                    <a:pt x="7" y="520"/>
                  </a:lnTo>
                  <a:lnTo>
                    <a:pt x="16" y="509"/>
                  </a:lnTo>
                  <a:lnTo>
                    <a:pt x="285" y="759"/>
                  </a:lnTo>
                  <a:lnTo>
                    <a:pt x="276" y="769"/>
                  </a:lnTo>
                  <a:close/>
                  <a:moveTo>
                    <a:pt x="7" y="520"/>
                  </a:moveTo>
                  <a:lnTo>
                    <a:pt x="3" y="516"/>
                  </a:lnTo>
                  <a:lnTo>
                    <a:pt x="1" y="512"/>
                  </a:lnTo>
                  <a:lnTo>
                    <a:pt x="0" y="511"/>
                  </a:lnTo>
                  <a:lnTo>
                    <a:pt x="0" y="508"/>
                  </a:lnTo>
                  <a:lnTo>
                    <a:pt x="1" y="507"/>
                  </a:lnTo>
                  <a:lnTo>
                    <a:pt x="2" y="504"/>
                  </a:lnTo>
                  <a:lnTo>
                    <a:pt x="3" y="503"/>
                  </a:lnTo>
                  <a:lnTo>
                    <a:pt x="5" y="503"/>
                  </a:lnTo>
                  <a:lnTo>
                    <a:pt x="7" y="503"/>
                  </a:lnTo>
                  <a:lnTo>
                    <a:pt x="9" y="503"/>
                  </a:lnTo>
                  <a:lnTo>
                    <a:pt x="12" y="506"/>
                  </a:lnTo>
                  <a:lnTo>
                    <a:pt x="16" y="509"/>
                  </a:lnTo>
                  <a:lnTo>
                    <a:pt x="7" y="52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2" name="Freeform 614"/>
            <p:cNvSpPr>
              <a:spLocks/>
            </p:cNvSpPr>
            <p:nvPr/>
          </p:nvSpPr>
          <p:spPr bwMode="auto">
            <a:xfrm>
              <a:off x="5161" y="1450"/>
              <a:ext cx="84" cy="54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40"/>
                </a:cxn>
                <a:cxn ang="0">
                  <a:pos x="307" y="217"/>
                </a:cxn>
                <a:cxn ang="0">
                  <a:pos x="335" y="179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7" y="1"/>
                </a:cxn>
                <a:cxn ang="0">
                  <a:pos x="24" y="0"/>
                </a:cxn>
              </a:cxnLst>
              <a:rect l="0" t="0" r="r" b="b"/>
              <a:pathLst>
                <a:path w="335" h="217">
                  <a:moveTo>
                    <a:pt x="24" y="0"/>
                  </a:moveTo>
                  <a:lnTo>
                    <a:pt x="0" y="40"/>
                  </a:lnTo>
                  <a:lnTo>
                    <a:pt x="307" y="217"/>
                  </a:lnTo>
                  <a:lnTo>
                    <a:pt x="335" y="179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3" name="Freeform 615"/>
            <p:cNvSpPr>
              <a:spLocks/>
            </p:cNvSpPr>
            <p:nvPr/>
          </p:nvSpPr>
          <p:spPr bwMode="auto">
            <a:xfrm>
              <a:off x="5113" y="1428"/>
              <a:ext cx="54" cy="3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43"/>
                </a:cxn>
                <a:cxn ang="0">
                  <a:pos x="191" y="133"/>
                </a:cxn>
                <a:cxn ang="0">
                  <a:pos x="214" y="92"/>
                </a:cxn>
                <a:cxn ang="0">
                  <a:pos x="24" y="2"/>
                </a:cxn>
                <a:cxn ang="0">
                  <a:pos x="19" y="0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9" y="0"/>
                </a:cxn>
              </a:cxnLst>
              <a:rect l="0" t="0" r="r" b="b"/>
              <a:pathLst>
                <a:path w="214" h="133">
                  <a:moveTo>
                    <a:pt x="19" y="0"/>
                  </a:moveTo>
                  <a:lnTo>
                    <a:pt x="0" y="43"/>
                  </a:lnTo>
                  <a:lnTo>
                    <a:pt x="191" y="133"/>
                  </a:lnTo>
                  <a:lnTo>
                    <a:pt x="214" y="92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4" name="Freeform 616"/>
            <p:cNvSpPr>
              <a:spLocks/>
            </p:cNvSpPr>
            <p:nvPr/>
          </p:nvSpPr>
          <p:spPr bwMode="auto">
            <a:xfrm>
              <a:off x="5067" y="1417"/>
              <a:ext cx="51" cy="2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47"/>
                </a:cxn>
                <a:cxn ang="0">
                  <a:pos x="189" y="89"/>
                </a:cxn>
                <a:cxn ang="0">
                  <a:pos x="202" y="44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</a:cxnLst>
              <a:rect l="0" t="0" r="r" b="b"/>
              <a:pathLst>
                <a:path w="202" h="89">
                  <a:moveTo>
                    <a:pt x="9" y="0"/>
                  </a:moveTo>
                  <a:lnTo>
                    <a:pt x="0" y="47"/>
                  </a:lnTo>
                  <a:lnTo>
                    <a:pt x="189" y="89"/>
                  </a:lnTo>
                  <a:lnTo>
                    <a:pt x="202" y="44"/>
                  </a:lnTo>
                  <a:lnTo>
                    <a:pt x="13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5" name="Freeform 617"/>
            <p:cNvSpPr>
              <a:spLocks/>
            </p:cNvSpPr>
            <p:nvPr/>
          </p:nvSpPr>
          <p:spPr bwMode="auto">
            <a:xfrm>
              <a:off x="5031" y="1412"/>
              <a:ext cx="39" cy="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5"/>
                </a:cxn>
                <a:cxn ang="0">
                  <a:pos x="150" y="65"/>
                </a:cxn>
                <a:cxn ang="0">
                  <a:pos x="156" y="17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56" h="65">
                  <a:moveTo>
                    <a:pt x="4" y="0"/>
                  </a:moveTo>
                  <a:lnTo>
                    <a:pt x="0" y="45"/>
                  </a:lnTo>
                  <a:lnTo>
                    <a:pt x="150" y="65"/>
                  </a:lnTo>
                  <a:lnTo>
                    <a:pt x="156" y="17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6" name="Freeform 618"/>
            <p:cNvSpPr>
              <a:spLocks/>
            </p:cNvSpPr>
            <p:nvPr/>
          </p:nvSpPr>
          <p:spPr bwMode="auto">
            <a:xfrm>
              <a:off x="4985" y="1412"/>
              <a:ext cx="47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7"/>
                </a:cxn>
                <a:cxn ang="0">
                  <a:pos x="189" y="47"/>
                </a:cxn>
                <a:cxn ang="0">
                  <a:pos x="189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89" h="47">
                  <a:moveTo>
                    <a:pt x="0" y="0"/>
                  </a:moveTo>
                  <a:lnTo>
                    <a:pt x="5" y="47"/>
                  </a:lnTo>
                  <a:lnTo>
                    <a:pt x="189" y="47"/>
                  </a:lnTo>
                  <a:lnTo>
                    <a:pt x="18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7" name="Freeform 619"/>
            <p:cNvSpPr>
              <a:spLocks/>
            </p:cNvSpPr>
            <p:nvPr/>
          </p:nvSpPr>
          <p:spPr bwMode="auto">
            <a:xfrm>
              <a:off x="4943" y="1412"/>
              <a:ext cx="44" cy="2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3" y="77"/>
                </a:cxn>
                <a:cxn ang="0">
                  <a:pos x="175" y="45"/>
                </a:cxn>
                <a:cxn ang="0">
                  <a:pos x="165" y="0"/>
                </a:cxn>
                <a:cxn ang="0">
                  <a:pos x="2" y="30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175" h="77">
                  <a:moveTo>
                    <a:pt x="0" y="30"/>
                  </a:moveTo>
                  <a:lnTo>
                    <a:pt x="13" y="77"/>
                  </a:lnTo>
                  <a:lnTo>
                    <a:pt x="175" y="45"/>
                  </a:lnTo>
                  <a:lnTo>
                    <a:pt x="165" y="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8" name="Freeform 620"/>
            <p:cNvSpPr>
              <a:spLocks/>
            </p:cNvSpPr>
            <p:nvPr/>
          </p:nvSpPr>
          <p:spPr bwMode="auto">
            <a:xfrm>
              <a:off x="4858" y="1420"/>
              <a:ext cx="88" cy="32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4" y="128"/>
                </a:cxn>
                <a:cxn ang="0">
                  <a:pos x="352" y="45"/>
                </a:cxn>
                <a:cxn ang="0">
                  <a:pos x="339" y="0"/>
                </a:cxn>
                <a:cxn ang="0">
                  <a:pos x="1" y="83"/>
                </a:cxn>
                <a:cxn ang="0">
                  <a:pos x="0" y="83"/>
                </a:cxn>
                <a:cxn ang="0">
                  <a:pos x="1" y="83"/>
                </a:cxn>
                <a:cxn ang="0">
                  <a:pos x="0" y="83"/>
                </a:cxn>
              </a:cxnLst>
              <a:rect l="0" t="0" r="r" b="b"/>
              <a:pathLst>
                <a:path w="352" h="128">
                  <a:moveTo>
                    <a:pt x="0" y="83"/>
                  </a:moveTo>
                  <a:lnTo>
                    <a:pt x="14" y="128"/>
                  </a:lnTo>
                  <a:lnTo>
                    <a:pt x="352" y="45"/>
                  </a:lnTo>
                  <a:lnTo>
                    <a:pt x="339" y="0"/>
                  </a:lnTo>
                  <a:lnTo>
                    <a:pt x="1" y="83"/>
                  </a:lnTo>
                  <a:lnTo>
                    <a:pt x="0" y="83"/>
                  </a:lnTo>
                  <a:lnTo>
                    <a:pt x="1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9" name="Freeform 621"/>
            <p:cNvSpPr>
              <a:spLocks/>
            </p:cNvSpPr>
            <p:nvPr/>
          </p:nvSpPr>
          <p:spPr bwMode="auto">
            <a:xfrm>
              <a:off x="4806" y="1441"/>
              <a:ext cx="56" cy="2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21" y="106"/>
                </a:cxn>
                <a:cxn ang="0">
                  <a:pos x="223" y="43"/>
                </a:cxn>
                <a:cxn ang="0">
                  <a:pos x="207" y="0"/>
                </a:cxn>
                <a:cxn ang="0">
                  <a:pos x="5" y="63"/>
                </a:cxn>
                <a:cxn ang="0">
                  <a:pos x="0" y="65"/>
                </a:cxn>
                <a:cxn ang="0">
                  <a:pos x="5" y="63"/>
                </a:cxn>
                <a:cxn ang="0">
                  <a:pos x="3" y="63"/>
                </a:cxn>
                <a:cxn ang="0">
                  <a:pos x="0" y="65"/>
                </a:cxn>
              </a:cxnLst>
              <a:rect l="0" t="0" r="r" b="b"/>
              <a:pathLst>
                <a:path w="223" h="106">
                  <a:moveTo>
                    <a:pt x="0" y="65"/>
                  </a:moveTo>
                  <a:lnTo>
                    <a:pt x="21" y="106"/>
                  </a:lnTo>
                  <a:lnTo>
                    <a:pt x="223" y="43"/>
                  </a:lnTo>
                  <a:lnTo>
                    <a:pt x="207" y="0"/>
                  </a:lnTo>
                  <a:lnTo>
                    <a:pt x="5" y="63"/>
                  </a:lnTo>
                  <a:lnTo>
                    <a:pt x="0" y="65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0" name="Freeform 622"/>
            <p:cNvSpPr>
              <a:spLocks/>
            </p:cNvSpPr>
            <p:nvPr/>
          </p:nvSpPr>
          <p:spPr bwMode="auto">
            <a:xfrm>
              <a:off x="4774" y="1458"/>
              <a:ext cx="39" cy="26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29" y="105"/>
                </a:cxn>
                <a:cxn ang="0">
                  <a:pos x="155" y="39"/>
                </a:cxn>
                <a:cxn ang="0">
                  <a:pos x="130" y="0"/>
                </a:cxn>
                <a:cxn ang="0">
                  <a:pos x="2" y="66"/>
                </a:cxn>
                <a:cxn ang="0">
                  <a:pos x="0" y="68"/>
                </a:cxn>
                <a:cxn ang="0">
                  <a:pos x="2" y="66"/>
                </a:cxn>
                <a:cxn ang="0">
                  <a:pos x="2" y="67"/>
                </a:cxn>
                <a:cxn ang="0">
                  <a:pos x="0" y="68"/>
                </a:cxn>
              </a:cxnLst>
              <a:rect l="0" t="0" r="r" b="b"/>
              <a:pathLst>
                <a:path w="155" h="105">
                  <a:moveTo>
                    <a:pt x="0" y="68"/>
                  </a:moveTo>
                  <a:lnTo>
                    <a:pt x="29" y="105"/>
                  </a:lnTo>
                  <a:lnTo>
                    <a:pt x="155" y="39"/>
                  </a:lnTo>
                  <a:lnTo>
                    <a:pt x="130" y="0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1" name="Freeform 623"/>
            <p:cNvSpPr>
              <a:spLocks/>
            </p:cNvSpPr>
            <p:nvPr/>
          </p:nvSpPr>
          <p:spPr bwMode="auto">
            <a:xfrm>
              <a:off x="4738" y="1475"/>
              <a:ext cx="44" cy="34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35" y="135"/>
                </a:cxn>
                <a:cxn ang="0">
                  <a:pos x="174" y="35"/>
                </a:cxn>
                <a:cxn ang="0">
                  <a:pos x="143" y="0"/>
                </a:cxn>
                <a:cxn ang="0">
                  <a:pos x="3" y="99"/>
                </a:cxn>
                <a:cxn ang="0">
                  <a:pos x="0" y="102"/>
                </a:cxn>
                <a:cxn ang="0">
                  <a:pos x="3" y="99"/>
                </a:cxn>
                <a:cxn ang="0">
                  <a:pos x="0" y="102"/>
                </a:cxn>
              </a:cxnLst>
              <a:rect l="0" t="0" r="r" b="b"/>
              <a:pathLst>
                <a:path w="174" h="135">
                  <a:moveTo>
                    <a:pt x="0" y="102"/>
                  </a:moveTo>
                  <a:lnTo>
                    <a:pt x="35" y="135"/>
                  </a:lnTo>
                  <a:lnTo>
                    <a:pt x="174" y="35"/>
                  </a:lnTo>
                  <a:lnTo>
                    <a:pt x="143" y="0"/>
                  </a:lnTo>
                  <a:lnTo>
                    <a:pt x="3" y="99"/>
                  </a:lnTo>
                  <a:lnTo>
                    <a:pt x="0" y="102"/>
                  </a:lnTo>
                  <a:lnTo>
                    <a:pt x="3" y="99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2" name="Freeform 624"/>
            <p:cNvSpPr>
              <a:spLocks/>
            </p:cNvSpPr>
            <p:nvPr/>
          </p:nvSpPr>
          <p:spPr bwMode="auto">
            <a:xfrm>
              <a:off x="4711" y="1500"/>
              <a:ext cx="37" cy="35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38" y="141"/>
                </a:cxn>
                <a:cxn ang="0">
                  <a:pos x="148" y="31"/>
                </a:cxn>
                <a:cxn ang="0">
                  <a:pos x="111" y="0"/>
                </a:cxn>
                <a:cxn ang="0">
                  <a:pos x="3" y="108"/>
                </a:cxn>
                <a:cxn ang="0">
                  <a:pos x="0" y="112"/>
                </a:cxn>
                <a:cxn ang="0">
                  <a:pos x="3" y="108"/>
                </a:cxn>
                <a:cxn ang="0">
                  <a:pos x="2" y="110"/>
                </a:cxn>
                <a:cxn ang="0">
                  <a:pos x="0" y="112"/>
                </a:cxn>
              </a:cxnLst>
              <a:rect l="0" t="0" r="r" b="b"/>
              <a:pathLst>
                <a:path w="148" h="141">
                  <a:moveTo>
                    <a:pt x="0" y="112"/>
                  </a:moveTo>
                  <a:lnTo>
                    <a:pt x="38" y="141"/>
                  </a:lnTo>
                  <a:lnTo>
                    <a:pt x="148" y="31"/>
                  </a:lnTo>
                  <a:lnTo>
                    <a:pt x="111" y="0"/>
                  </a:lnTo>
                  <a:lnTo>
                    <a:pt x="3" y="108"/>
                  </a:lnTo>
                  <a:lnTo>
                    <a:pt x="0" y="112"/>
                  </a:lnTo>
                  <a:lnTo>
                    <a:pt x="3" y="108"/>
                  </a:lnTo>
                  <a:lnTo>
                    <a:pt x="2" y="11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3" name="Freeform 625"/>
            <p:cNvSpPr>
              <a:spLocks/>
            </p:cNvSpPr>
            <p:nvPr/>
          </p:nvSpPr>
          <p:spPr bwMode="auto">
            <a:xfrm>
              <a:off x="4687" y="1528"/>
              <a:ext cx="34" cy="37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44" y="149"/>
                </a:cxn>
                <a:cxn ang="0">
                  <a:pos x="139" y="27"/>
                </a:cxn>
                <a:cxn ang="0">
                  <a:pos x="97" y="0"/>
                </a:cxn>
                <a:cxn ang="0">
                  <a:pos x="2" y="124"/>
                </a:cxn>
                <a:cxn ang="0">
                  <a:pos x="0" y="124"/>
                </a:cxn>
                <a:cxn ang="0">
                  <a:pos x="2" y="124"/>
                </a:cxn>
                <a:cxn ang="0">
                  <a:pos x="0" y="124"/>
                </a:cxn>
              </a:cxnLst>
              <a:rect l="0" t="0" r="r" b="b"/>
              <a:pathLst>
                <a:path w="139" h="149">
                  <a:moveTo>
                    <a:pt x="0" y="124"/>
                  </a:moveTo>
                  <a:lnTo>
                    <a:pt x="44" y="149"/>
                  </a:lnTo>
                  <a:lnTo>
                    <a:pt x="139" y="27"/>
                  </a:lnTo>
                  <a:lnTo>
                    <a:pt x="97" y="0"/>
                  </a:lnTo>
                  <a:lnTo>
                    <a:pt x="2" y="124"/>
                  </a:lnTo>
                  <a:lnTo>
                    <a:pt x="0" y="124"/>
                  </a:lnTo>
                  <a:lnTo>
                    <a:pt x="2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4" name="Freeform 626"/>
            <p:cNvSpPr>
              <a:spLocks/>
            </p:cNvSpPr>
            <p:nvPr/>
          </p:nvSpPr>
          <p:spPr bwMode="auto">
            <a:xfrm>
              <a:off x="4149" y="1559"/>
              <a:ext cx="549" cy="869"/>
            </a:xfrm>
            <a:custGeom>
              <a:avLst/>
              <a:gdLst/>
              <a:ahLst/>
              <a:cxnLst>
                <a:cxn ang="0">
                  <a:pos x="46" y="3477"/>
                </a:cxn>
                <a:cxn ang="0">
                  <a:pos x="2195" y="23"/>
                </a:cxn>
                <a:cxn ang="0">
                  <a:pos x="2152" y="0"/>
                </a:cxn>
                <a:cxn ang="0">
                  <a:pos x="0" y="3454"/>
                </a:cxn>
                <a:cxn ang="0">
                  <a:pos x="46" y="3477"/>
                </a:cxn>
              </a:cxnLst>
              <a:rect l="0" t="0" r="r" b="b"/>
              <a:pathLst>
                <a:path w="2195" h="3477">
                  <a:moveTo>
                    <a:pt x="46" y="3477"/>
                  </a:moveTo>
                  <a:lnTo>
                    <a:pt x="2195" y="23"/>
                  </a:lnTo>
                  <a:lnTo>
                    <a:pt x="2152" y="0"/>
                  </a:lnTo>
                  <a:lnTo>
                    <a:pt x="0" y="3454"/>
                  </a:lnTo>
                  <a:lnTo>
                    <a:pt x="46" y="347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5" name="Freeform 627"/>
            <p:cNvSpPr>
              <a:spLocks/>
            </p:cNvSpPr>
            <p:nvPr/>
          </p:nvSpPr>
          <p:spPr bwMode="auto">
            <a:xfrm>
              <a:off x="5139" y="1411"/>
              <a:ext cx="62" cy="75"/>
            </a:xfrm>
            <a:custGeom>
              <a:avLst/>
              <a:gdLst/>
              <a:ahLst/>
              <a:cxnLst>
                <a:cxn ang="0">
                  <a:pos x="201" y="296"/>
                </a:cxn>
                <a:cxn ang="0">
                  <a:pos x="201" y="297"/>
                </a:cxn>
                <a:cxn ang="0">
                  <a:pos x="0" y="27"/>
                </a:cxn>
                <a:cxn ang="0">
                  <a:pos x="41" y="0"/>
                </a:cxn>
                <a:cxn ang="0">
                  <a:pos x="244" y="270"/>
                </a:cxn>
                <a:cxn ang="0">
                  <a:pos x="201" y="296"/>
                </a:cxn>
                <a:cxn ang="0">
                  <a:pos x="244" y="270"/>
                </a:cxn>
                <a:cxn ang="0">
                  <a:pos x="245" y="272"/>
                </a:cxn>
                <a:cxn ang="0">
                  <a:pos x="245" y="274"/>
                </a:cxn>
                <a:cxn ang="0">
                  <a:pos x="201" y="296"/>
                </a:cxn>
              </a:cxnLst>
              <a:rect l="0" t="0" r="r" b="b"/>
              <a:pathLst>
                <a:path w="245" h="297">
                  <a:moveTo>
                    <a:pt x="201" y="296"/>
                  </a:moveTo>
                  <a:lnTo>
                    <a:pt x="201" y="297"/>
                  </a:lnTo>
                  <a:lnTo>
                    <a:pt x="0" y="27"/>
                  </a:lnTo>
                  <a:lnTo>
                    <a:pt x="41" y="0"/>
                  </a:lnTo>
                  <a:lnTo>
                    <a:pt x="244" y="270"/>
                  </a:lnTo>
                  <a:lnTo>
                    <a:pt x="201" y="296"/>
                  </a:lnTo>
                  <a:lnTo>
                    <a:pt x="244" y="270"/>
                  </a:lnTo>
                  <a:lnTo>
                    <a:pt x="245" y="272"/>
                  </a:lnTo>
                  <a:lnTo>
                    <a:pt x="245" y="274"/>
                  </a:lnTo>
                  <a:lnTo>
                    <a:pt x="201" y="29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6" name="Freeform 628"/>
            <p:cNvSpPr>
              <a:spLocks/>
            </p:cNvSpPr>
            <p:nvPr/>
          </p:nvSpPr>
          <p:spPr bwMode="auto">
            <a:xfrm>
              <a:off x="5190" y="1480"/>
              <a:ext cx="37" cy="48"/>
            </a:xfrm>
            <a:custGeom>
              <a:avLst/>
              <a:gdLst/>
              <a:ahLst/>
              <a:cxnLst>
                <a:cxn ang="0">
                  <a:pos x="101" y="188"/>
                </a:cxn>
                <a:cxn ang="0">
                  <a:pos x="105" y="193"/>
                </a:cxn>
                <a:cxn ang="0">
                  <a:pos x="0" y="21"/>
                </a:cxn>
                <a:cxn ang="0">
                  <a:pos x="44" y="0"/>
                </a:cxn>
                <a:cxn ang="0">
                  <a:pos x="148" y="171"/>
                </a:cxn>
                <a:cxn ang="0">
                  <a:pos x="101" y="188"/>
                </a:cxn>
                <a:cxn ang="0">
                  <a:pos x="148" y="171"/>
                </a:cxn>
                <a:cxn ang="0">
                  <a:pos x="150" y="172"/>
                </a:cxn>
                <a:cxn ang="0">
                  <a:pos x="150" y="176"/>
                </a:cxn>
                <a:cxn ang="0">
                  <a:pos x="101" y="188"/>
                </a:cxn>
              </a:cxnLst>
              <a:rect l="0" t="0" r="r" b="b"/>
              <a:pathLst>
                <a:path w="150" h="193">
                  <a:moveTo>
                    <a:pt x="101" y="188"/>
                  </a:moveTo>
                  <a:lnTo>
                    <a:pt x="105" y="193"/>
                  </a:lnTo>
                  <a:lnTo>
                    <a:pt x="0" y="21"/>
                  </a:lnTo>
                  <a:lnTo>
                    <a:pt x="44" y="0"/>
                  </a:lnTo>
                  <a:lnTo>
                    <a:pt x="148" y="171"/>
                  </a:lnTo>
                  <a:lnTo>
                    <a:pt x="101" y="188"/>
                  </a:lnTo>
                  <a:lnTo>
                    <a:pt x="148" y="171"/>
                  </a:lnTo>
                  <a:lnTo>
                    <a:pt x="150" y="172"/>
                  </a:lnTo>
                  <a:lnTo>
                    <a:pt x="150" y="176"/>
                  </a:lnTo>
                  <a:lnTo>
                    <a:pt x="101" y="18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7" name="Freeform 629"/>
            <p:cNvSpPr>
              <a:spLocks/>
            </p:cNvSpPr>
            <p:nvPr/>
          </p:nvSpPr>
          <p:spPr bwMode="auto">
            <a:xfrm>
              <a:off x="5215" y="1524"/>
              <a:ext cx="26" cy="45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53" y="180"/>
                </a:cxn>
                <a:cxn ang="0">
                  <a:pos x="0" y="11"/>
                </a:cxn>
                <a:cxn ang="0">
                  <a:pos x="49" y="0"/>
                </a:cxn>
                <a:cxn ang="0">
                  <a:pos x="103" y="166"/>
                </a:cxn>
                <a:cxn ang="0">
                  <a:pos x="53" y="176"/>
                </a:cxn>
                <a:cxn ang="0">
                  <a:pos x="103" y="166"/>
                </a:cxn>
                <a:cxn ang="0">
                  <a:pos x="103" y="168"/>
                </a:cxn>
                <a:cxn ang="0">
                  <a:pos x="103" y="170"/>
                </a:cxn>
                <a:cxn ang="0">
                  <a:pos x="53" y="176"/>
                </a:cxn>
              </a:cxnLst>
              <a:rect l="0" t="0" r="r" b="b"/>
              <a:pathLst>
                <a:path w="103" h="180">
                  <a:moveTo>
                    <a:pt x="53" y="176"/>
                  </a:moveTo>
                  <a:lnTo>
                    <a:pt x="53" y="180"/>
                  </a:lnTo>
                  <a:lnTo>
                    <a:pt x="0" y="11"/>
                  </a:lnTo>
                  <a:lnTo>
                    <a:pt x="49" y="0"/>
                  </a:lnTo>
                  <a:lnTo>
                    <a:pt x="103" y="166"/>
                  </a:lnTo>
                  <a:lnTo>
                    <a:pt x="53" y="176"/>
                  </a:lnTo>
                  <a:lnTo>
                    <a:pt x="103" y="166"/>
                  </a:lnTo>
                  <a:lnTo>
                    <a:pt x="103" y="168"/>
                  </a:lnTo>
                  <a:lnTo>
                    <a:pt x="103" y="170"/>
                  </a:lnTo>
                  <a:lnTo>
                    <a:pt x="53" y="17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8" name="Freeform 630"/>
            <p:cNvSpPr>
              <a:spLocks/>
            </p:cNvSpPr>
            <p:nvPr/>
          </p:nvSpPr>
          <p:spPr bwMode="auto">
            <a:xfrm>
              <a:off x="5228" y="1566"/>
              <a:ext cx="19" cy="36"/>
            </a:xfrm>
            <a:custGeom>
              <a:avLst/>
              <a:gdLst/>
              <a:ahLst/>
              <a:cxnLst>
                <a:cxn ang="0">
                  <a:pos x="24" y="140"/>
                </a:cxn>
                <a:cxn ang="0">
                  <a:pos x="24" y="142"/>
                </a:cxn>
                <a:cxn ang="0">
                  <a:pos x="0" y="7"/>
                </a:cxn>
                <a:cxn ang="0">
                  <a:pos x="50" y="0"/>
                </a:cxn>
                <a:cxn ang="0">
                  <a:pos x="74" y="136"/>
                </a:cxn>
                <a:cxn ang="0">
                  <a:pos x="24" y="140"/>
                </a:cxn>
                <a:cxn ang="0">
                  <a:pos x="74" y="136"/>
                </a:cxn>
                <a:cxn ang="0">
                  <a:pos x="74" y="137"/>
                </a:cxn>
                <a:cxn ang="0">
                  <a:pos x="74" y="140"/>
                </a:cxn>
                <a:cxn ang="0">
                  <a:pos x="24" y="140"/>
                </a:cxn>
              </a:cxnLst>
              <a:rect l="0" t="0" r="r" b="b"/>
              <a:pathLst>
                <a:path w="74" h="142">
                  <a:moveTo>
                    <a:pt x="24" y="140"/>
                  </a:moveTo>
                  <a:lnTo>
                    <a:pt x="24" y="142"/>
                  </a:lnTo>
                  <a:lnTo>
                    <a:pt x="0" y="7"/>
                  </a:lnTo>
                  <a:lnTo>
                    <a:pt x="50" y="0"/>
                  </a:lnTo>
                  <a:lnTo>
                    <a:pt x="74" y="136"/>
                  </a:lnTo>
                  <a:lnTo>
                    <a:pt x="24" y="140"/>
                  </a:lnTo>
                  <a:lnTo>
                    <a:pt x="74" y="136"/>
                  </a:lnTo>
                  <a:lnTo>
                    <a:pt x="74" y="137"/>
                  </a:lnTo>
                  <a:lnTo>
                    <a:pt x="74" y="140"/>
                  </a:lnTo>
                  <a:lnTo>
                    <a:pt x="24" y="14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9" name="Freeform 631"/>
            <p:cNvSpPr>
              <a:spLocks/>
            </p:cNvSpPr>
            <p:nvPr/>
          </p:nvSpPr>
          <p:spPr bwMode="auto">
            <a:xfrm>
              <a:off x="5234" y="1601"/>
              <a:ext cx="14" cy="43"/>
            </a:xfrm>
            <a:custGeom>
              <a:avLst/>
              <a:gdLst/>
              <a:ahLst/>
              <a:cxnLst>
                <a:cxn ang="0">
                  <a:pos x="6" y="162"/>
                </a:cxn>
                <a:cxn ang="0">
                  <a:pos x="6" y="166"/>
                </a:cxn>
                <a:cxn ang="0">
                  <a:pos x="0" y="1"/>
                </a:cxn>
                <a:cxn ang="0">
                  <a:pos x="51" y="0"/>
                </a:cxn>
                <a:cxn ang="0">
                  <a:pos x="56" y="164"/>
                </a:cxn>
                <a:cxn ang="0">
                  <a:pos x="6" y="162"/>
                </a:cxn>
                <a:cxn ang="0">
                  <a:pos x="56" y="164"/>
                </a:cxn>
                <a:cxn ang="0">
                  <a:pos x="56" y="168"/>
                </a:cxn>
                <a:cxn ang="0">
                  <a:pos x="56" y="169"/>
                </a:cxn>
                <a:cxn ang="0">
                  <a:pos x="6" y="162"/>
                </a:cxn>
              </a:cxnLst>
              <a:rect l="0" t="0" r="r" b="b"/>
              <a:pathLst>
                <a:path w="56" h="169">
                  <a:moveTo>
                    <a:pt x="6" y="162"/>
                  </a:moveTo>
                  <a:lnTo>
                    <a:pt x="6" y="166"/>
                  </a:lnTo>
                  <a:lnTo>
                    <a:pt x="0" y="1"/>
                  </a:lnTo>
                  <a:lnTo>
                    <a:pt x="51" y="0"/>
                  </a:lnTo>
                  <a:lnTo>
                    <a:pt x="56" y="164"/>
                  </a:lnTo>
                  <a:lnTo>
                    <a:pt x="6" y="162"/>
                  </a:lnTo>
                  <a:lnTo>
                    <a:pt x="56" y="164"/>
                  </a:lnTo>
                  <a:lnTo>
                    <a:pt x="56" y="168"/>
                  </a:lnTo>
                  <a:lnTo>
                    <a:pt x="56" y="169"/>
                  </a:lnTo>
                  <a:lnTo>
                    <a:pt x="6" y="16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0" name="Freeform 632"/>
            <p:cNvSpPr>
              <a:spLocks/>
            </p:cNvSpPr>
            <p:nvPr/>
          </p:nvSpPr>
          <p:spPr bwMode="auto">
            <a:xfrm>
              <a:off x="5228" y="1642"/>
              <a:ext cx="20" cy="4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29" y="0"/>
                </a:cxn>
                <a:cxn ang="0">
                  <a:pos x="78" y="7"/>
                </a:cxn>
                <a:cxn ang="0">
                  <a:pos x="49" y="158"/>
                </a:cxn>
                <a:cxn ang="0">
                  <a:pos x="0" y="149"/>
                </a:cxn>
                <a:cxn ang="0">
                  <a:pos x="49" y="158"/>
                </a:cxn>
                <a:cxn ang="0">
                  <a:pos x="49" y="159"/>
                </a:cxn>
                <a:cxn ang="0">
                  <a:pos x="0" y="149"/>
                </a:cxn>
              </a:cxnLst>
              <a:rect l="0" t="0" r="r" b="b"/>
              <a:pathLst>
                <a:path w="78" h="159">
                  <a:moveTo>
                    <a:pt x="0" y="149"/>
                  </a:moveTo>
                  <a:lnTo>
                    <a:pt x="29" y="0"/>
                  </a:lnTo>
                  <a:lnTo>
                    <a:pt x="78" y="7"/>
                  </a:lnTo>
                  <a:lnTo>
                    <a:pt x="49" y="158"/>
                  </a:lnTo>
                  <a:lnTo>
                    <a:pt x="0" y="149"/>
                  </a:lnTo>
                  <a:lnTo>
                    <a:pt x="49" y="158"/>
                  </a:lnTo>
                  <a:lnTo>
                    <a:pt x="49" y="15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1" name="Freeform 633"/>
            <p:cNvSpPr>
              <a:spLocks/>
            </p:cNvSpPr>
            <p:nvPr/>
          </p:nvSpPr>
          <p:spPr bwMode="auto">
            <a:xfrm>
              <a:off x="5209" y="1679"/>
              <a:ext cx="32" cy="8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0" y="307"/>
                </a:cxn>
                <a:cxn ang="0">
                  <a:pos x="80" y="0"/>
                </a:cxn>
                <a:cxn ang="0">
                  <a:pos x="130" y="10"/>
                </a:cxn>
                <a:cxn ang="0">
                  <a:pos x="49" y="318"/>
                </a:cxn>
                <a:cxn ang="0">
                  <a:pos x="0" y="306"/>
                </a:cxn>
                <a:cxn ang="0">
                  <a:pos x="49" y="318"/>
                </a:cxn>
                <a:cxn ang="0">
                  <a:pos x="49" y="320"/>
                </a:cxn>
                <a:cxn ang="0">
                  <a:pos x="0" y="306"/>
                </a:cxn>
              </a:cxnLst>
              <a:rect l="0" t="0" r="r" b="b"/>
              <a:pathLst>
                <a:path w="130" h="320">
                  <a:moveTo>
                    <a:pt x="0" y="306"/>
                  </a:moveTo>
                  <a:lnTo>
                    <a:pt x="0" y="307"/>
                  </a:lnTo>
                  <a:lnTo>
                    <a:pt x="80" y="0"/>
                  </a:lnTo>
                  <a:lnTo>
                    <a:pt x="130" y="10"/>
                  </a:lnTo>
                  <a:lnTo>
                    <a:pt x="49" y="318"/>
                  </a:lnTo>
                  <a:lnTo>
                    <a:pt x="0" y="306"/>
                  </a:lnTo>
                  <a:lnTo>
                    <a:pt x="49" y="318"/>
                  </a:lnTo>
                  <a:lnTo>
                    <a:pt x="49" y="32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2" name="Freeform 634"/>
            <p:cNvSpPr>
              <a:spLocks/>
            </p:cNvSpPr>
            <p:nvPr/>
          </p:nvSpPr>
          <p:spPr bwMode="auto">
            <a:xfrm>
              <a:off x="5192" y="1756"/>
              <a:ext cx="28" cy="51"/>
            </a:xfrm>
            <a:custGeom>
              <a:avLst/>
              <a:gdLst/>
              <a:ahLst/>
              <a:cxnLst>
                <a:cxn ang="0">
                  <a:pos x="1" y="181"/>
                </a:cxn>
                <a:cxn ang="0">
                  <a:pos x="0" y="184"/>
                </a:cxn>
                <a:cxn ang="0">
                  <a:pos x="63" y="0"/>
                </a:cxn>
                <a:cxn ang="0">
                  <a:pos x="112" y="13"/>
                </a:cxn>
                <a:cxn ang="0">
                  <a:pos x="49" y="199"/>
                </a:cxn>
                <a:cxn ang="0">
                  <a:pos x="1" y="181"/>
                </a:cxn>
                <a:cxn ang="0">
                  <a:pos x="49" y="199"/>
                </a:cxn>
                <a:cxn ang="0">
                  <a:pos x="46" y="201"/>
                </a:cxn>
                <a:cxn ang="0">
                  <a:pos x="46" y="203"/>
                </a:cxn>
                <a:cxn ang="0">
                  <a:pos x="1" y="181"/>
                </a:cxn>
              </a:cxnLst>
              <a:rect l="0" t="0" r="r" b="b"/>
              <a:pathLst>
                <a:path w="112" h="203">
                  <a:moveTo>
                    <a:pt x="1" y="181"/>
                  </a:moveTo>
                  <a:lnTo>
                    <a:pt x="0" y="184"/>
                  </a:lnTo>
                  <a:lnTo>
                    <a:pt x="63" y="0"/>
                  </a:lnTo>
                  <a:lnTo>
                    <a:pt x="112" y="13"/>
                  </a:lnTo>
                  <a:lnTo>
                    <a:pt x="49" y="199"/>
                  </a:lnTo>
                  <a:lnTo>
                    <a:pt x="1" y="181"/>
                  </a:lnTo>
                  <a:lnTo>
                    <a:pt x="49" y="199"/>
                  </a:lnTo>
                  <a:lnTo>
                    <a:pt x="46" y="201"/>
                  </a:lnTo>
                  <a:lnTo>
                    <a:pt x="46" y="203"/>
                  </a:lnTo>
                  <a:lnTo>
                    <a:pt x="1" y="18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3" name="Freeform 635"/>
            <p:cNvSpPr>
              <a:spLocks/>
            </p:cNvSpPr>
            <p:nvPr/>
          </p:nvSpPr>
          <p:spPr bwMode="auto">
            <a:xfrm>
              <a:off x="5175" y="1802"/>
              <a:ext cx="30" cy="34"/>
            </a:xfrm>
            <a:custGeom>
              <a:avLst/>
              <a:gdLst/>
              <a:ahLst/>
              <a:cxnLst>
                <a:cxn ang="0">
                  <a:pos x="3" y="112"/>
                </a:cxn>
                <a:cxn ang="0">
                  <a:pos x="0" y="114"/>
                </a:cxn>
                <a:cxn ang="0">
                  <a:pos x="72" y="0"/>
                </a:cxn>
                <a:cxn ang="0">
                  <a:pos x="119" y="22"/>
                </a:cxn>
                <a:cxn ang="0">
                  <a:pos x="47" y="135"/>
                </a:cxn>
                <a:cxn ang="0">
                  <a:pos x="3" y="112"/>
                </a:cxn>
                <a:cxn ang="0">
                  <a:pos x="47" y="135"/>
                </a:cxn>
                <a:cxn ang="0">
                  <a:pos x="45" y="136"/>
                </a:cxn>
                <a:cxn ang="0">
                  <a:pos x="45" y="139"/>
                </a:cxn>
                <a:cxn ang="0">
                  <a:pos x="3" y="112"/>
                </a:cxn>
              </a:cxnLst>
              <a:rect l="0" t="0" r="r" b="b"/>
              <a:pathLst>
                <a:path w="119" h="139">
                  <a:moveTo>
                    <a:pt x="3" y="112"/>
                  </a:moveTo>
                  <a:lnTo>
                    <a:pt x="0" y="114"/>
                  </a:lnTo>
                  <a:lnTo>
                    <a:pt x="72" y="0"/>
                  </a:lnTo>
                  <a:lnTo>
                    <a:pt x="119" y="22"/>
                  </a:lnTo>
                  <a:lnTo>
                    <a:pt x="47" y="135"/>
                  </a:lnTo>
                  <a:lnTo>
                    <a:pt x="3" y="112"/>
                  </a:lnTo>
                  <a:lnTo>
                    <a:pt x="47" y="135"/>
                  </a:lnTo>
                  <a:lnTo>
                    <a:pt x="45" y="136"/>
                  </a:lnTo>
                  <a:lnTo>
                    <a:pt x="45" y="139"/>
                  </a:lnTo>
                  <a:lnTo>
                    <a:pt x="3" y="11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4" name="Freeform 636"/>
            <p:cNvSpPr>
              <a:spLocks/>
            </p:cNvSpPr>
            <p:nvPr/>
          </p:nvSpPr>
          <p:spPr bwMode="auto">
            <a:xfrm>
              <a:off x="5149" y="1829"/>
              <a:ext cx="37" cy="40"/>
            </a:xfrm>
            <a:custGeom>
              <a:avLst/>
              <a:gdLst/>
              <a:ahLst/>
              <a:cxnLst>
                <a:cxn ang="0">
                  <a:pos x="1" y="127"/>
                </a:cxn>
                <a:cxn ang="0">
                  <a:pos x="0" y="129"/>
                </a:cxn>
                <a:cxn ang="0">
                  <a:pos x="105" y="0"/>
                </a:cxn>
                <a:cxn ang="0">
                  <a:pos x="147" y="29"/>
                </a:cxn>
                <a:cxn ang="0">
                  <a:pos x="39" y="156"/>
                </a:cxn>
                <a:cxn ang="0">
                  <a:pos x="1" y="127"/>
                </a:cxn>
                <a:cxn ang="0">
                  <a:pos x="39" y="156"/>
                </a:cxn>
                <a:cxn ang="0">
                  <a:pos x="39" y="157"/>
                </a:cxn>
                <a:cxn ang="0">
                  <a:pos x="37" y="160"/>
                </a:cxn>
                <a:cxn ang="0">
                  <a:pos x="1" y="127"/>
                </a:cxn>
              </a:cxnLst>
              <a:rect l="0" t="0" r="r" b="b"/>
              <a:pathLst>
                <a:path w="147" h="160">
                  <a:moveTo>
                    <a:pt x="1" y="127"/>
                  </a:moveTo>
                  <a:lnTo>
                    <a:pt x="0" y="129"/>
                  </a:lnTo>
                  <a:lnTo>
                    <a:pt x="105" y="0"/>
                  </a:lnTo>
                  <a:lnTo>
                    <a:pt x="147" y="29"/>
                  </a:lnTo>
                  <a:lnTo>
                    <a:pt x="39" y="156"/>
                  </a:lnTo>
                  <a:lnTo>
                    <a:pt x="1" y="127"/>
                  </a:lnTo>
                  <a:lnTo>
                    <a:pt x="39" y="156"/>
                  </a:lnTo>
                  <a:lnTo>
                    <a:pt x="39" y="157"/>
                  </a:lnTo>
                  <a:lnTo>
                    <a:pt x="37" y="160"/>
                  </a:lnTo>
                  <a:lnTo>
                    <a:pt x="1" y="12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5" name="Freeform 637"/>
            <p:cNvSpPr>
              <a:spLocks/>
            </p:cNvSpPr>
            <p:nvPr/>
          </p:nvSpPr>
          <p:spPr bwMode="auto">
            <a:xfrm>
              <a:off x="5121" y="1861"/>
              <a:ext cx="38" cy="34"/>
            </a:xfrm>
            <a:custGeom>
              <a:avLst/>
              <a:gdLst/>
              <a:ahLst/>
              <a:cxnLst>
                <a:cxn ang="0">
                  <a:pos x="4" y="101"/>
                </a:cxn>
                <a:cxn ang="0">
                  <a:pos x="0" y="103"/>
                </a:cxn>
                <a:cxn ang="0">
                  <a:pos x="113" y="0"/>
                </a:cxn>
                <a:cxn ang="0">
                  <a:pos x="150" y="34"/>
                </a:cxn>
                <a:cxn ang="0">
                  <a:pos x="37" y="137"/>
                </a:cxn>
                <a:cxn ang="0">
                  <a:pos x="4" y="101"/>
                </a:cxn>
                <a:cxn ang="0">
                  <a:pos x="37" y="137"/>
                </a:cxn>
                <a:cxn ang="0">
                  <a:pos x="34" y="139"/>
                </a:cxn>
                <a:cxn ang="0">
                  <a:pos x="33" y="139"/>
                </a:cxn>
                <a:cxn ang="0">
                  <a:pos x="4" y="101"/>
                </a:cxn>
              </a:cxnLst>
              <a:rect l="0" t="0" r="r" b="b"/>
              <a:pathLst>
                <a:path w="150" h="139">
                  <a:moveTo>
                    <a:pt x="4" y="101"/>
                  </a:moveTo>
                  <a:lnTo>
                    <a:pt x="0" y="103"/>
                  </a:lnTo>
                  <a:lnTo>
                    <a:pt x="113" y="0"/>
                  </a:lnTo>
                  <a:lnTo>
                    <a:pt x="150" y="34"/>
                  </a:lnTo>
                  <a:lnTo>
                    <a:pt x="37" y="137"/>
                  </a:lnTo>
                  <a:lnTo>
                    <a:pt x="4" y="101"/>
                  </a:lnTo>
                  <a:lnTo>
                    <a:pt x="37" y="137"/>
                  </a:lnTo>
                  <a:lnTo>
                    <a:pt x="34" y="139"/>
                  </a:lnTo>
                  <a:lnTo>
                    <a:pt x="33" y="139"/>
                  </a:lnTo>
                  <a:lnTo>
                    <a:pt x="4" y="10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6" name="Freeform 638"/>
            <p:cNvSpPr>
              <a:spLocks/>
            </p:cNvSpPr>
            <p:nvPr/>
          </p:nvSpPr>
          <p:spPr bwMode="auto">
            <a:xfrm>
              <a:off x="5089" y="1886"/>
              <a:ext cx="40" cy="32"/>
            </a:xfrm>
            <a:custGeom>
              <a:avLst/>
              <a:gdLst/>
              <a:ahLst/>
              <a:cxnLst>
                <a:cxn ang="0">
                  <a:pos x="2" y="88"/>
                </a:cxn>
                <a:cxn ang="0">
                  <a:pos x="0" y="90"/>
                </a:cxn>
                <a:cxn ang="0">
                  <a:pos x="135" y="0"/>
                </a:cxn>
                <a:cxn ang="0">
                  <a:pos x="163" y="38"/>
                </a:cxn>
                <a:cxn ang="0">
                  <a:pos x="30" y="127"/>
                </a:cxn>
                <a:cxn ang="0">
                  <a:pos x="2" y="88"/>
                </a:cxn>
                <a:cxn ang="0">
                  <a:pos x="30" y="127"/>
                </a:cxn>
                <a:cxn ang="0">
                  <a:pos x="29" y="128"/>
                </a:cxn>
                <a:cxn ang="0">
                  <a:pos x="28" y="128"/>
                </a:cxn>
                <a:cxn ang="0">
                  <a:pos x="2" y="88"/>
                </a:cxn>
              </a:cxnLst>
              <a:rect l="0" t="0" r="r" b="b"/>
              <a:pathLst>
                <a:path w="163" h="128">
                  <a:moveTo>
                    <a:pt x="2" y="88"/>
                  </a:moveTo>
                  <a:lnTo>
                    <a:pt x="0" y="90"/>
                  </a:lnTo>
                  <a:lnTo>
                    <a:pt x="135" y="0"/>
                  </a:lnTo>
                  <a:lnTo>
                    <a:pt x="163" y="38"/>
                  </a:lnTo>
                  <a:lnTo>
                    <a:pt x="30" y="127"/>
                  </a:lnTo>
                  <a:lnTo>
                    <a:pt x="2" y="88"/>
                  </a:lnTo>
                  <a:lnTo>
                    <a:pt x="30" y="127"/>
                  </a:lnTo>
                  <a:lnTo>
                    <a:pt x="29" y="128"/>
                  </a:lnTo>
                  <a:lnTo>
                    <a:pt x="28" y="128"/>
                  </a:lnTo>
                  <a:lnTo>
                    <a:pt x="2" y="8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7" name="Freeform 639"/>
            <p:cNvSpPr>
              <a:spLocks/>
            </p:cNvSpPr>
            <p:nvPr/>
          </p:nvSpPr>
          <p:spPr bwMode="auto">
            <a:xfrm>
              <a:off x="4151" y="1907"/>
              <a:ext cx="945" cy="523"/>
            </a:xfrm>
            <a:custGeom>
              <a:avLst/>
              <a:gdLst/>
              <a:ahLst/>
              <a:cxnLst>
                <a:cxn ang="0">
                  <a:pos x="0" y="2051"/>
                </a:cxn>
                <a:cxn ang="0">
                  <a:pos x="3750" y="0"/>
                </a:cxn>
                <a:cxn ang="0">
                  <a:pos x="3778" y="40"/>
                </a:cxn>
                <a:cxn ang="0">
                  <a:pos x="27" y="2091"/>
                </a:cxn>
                <a:cxn ang="0">
                  <a:pos x="0" y="2051"/>
                </a:cxn>
              </a:cxnLst>
              <a:rect l="0" t="0" r="r" b="b"/>
              <a:pathLst>
                <a:path w="3778" h="2091">
                  <a:moveTo>
                    <a:pt x="0" y="2051"/>
                  </a:moveTo>
                  <a:lnTo>
                    <a:pt x="3750" y="0"/>
                  </a:lnTo>
                  <a:lnTo>
                    <a:pt x="3778" y="40"/>
                  </a:lnTo>
                  <a:lnTo>
                    <a:pt x="27" y="2091"/>
                  </a:lnTo>
                  <a:lnTo>
                    <a:pt x="0" y="205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8" name="Freeform 640"/>
            <p:cNvSpPr>
              <a:spLocks/>
            </p:cNvSpPr>
            <p:nvPr/>
          </p:nvSpPr>
          <p:spPr bwMode="auto">
            <a:xfrm>
              <a:off x="3805" y="2595"/>
              <a:ext cx="163" cy="96"/>
            </a:xfrm>
            <a:custGeom>
              <a:avLst/>
              <a:gdLst/>
              <a:ahLst/>
              <a:cxnLst>
                <a:cxn ang="0">
                  <a:pos x="13" y="251"/>
                </a:cxn>
                <a:cxn ang="0">
                  <a:pos x="186" y="211"/>
                </a:cxn>
                <a:cxn ang="0">
                  <a:pos x="330" y="155"/>
                </a:cxn>
                <a:cxn ang="0">
                  <a:pos x="449" y="78"/>
                </a:cxn>
                <a:cxn ang="0">
                  <a:pos x="546" y="0"/>
                </a:cxn>
                <a:cxn ang="0">
                  <a:pos x="653" y="105"/>
                </a:cxn>
                <a:cxn ang="0">
                  <a:pos x="535" y="193"/>
                </a:cxn>
                <a:cxn ang="0">
                  <a:pos x="377" y="281"/>
                </a:cxn>
                <a:cxn ang="0">
                  <a:pos x="224" y="339"/>
                </a:cxn>
                <a:cxn ang="0">
                  <a:pos x="202" y="345"/>
                </a:cxn>
                <a:cxn ang="0">
                  <a:pos x="180" y="351"/>
                </a:cxn>
                <a:cxn ang="0">
                  <a:pos x="158" y="357"/>
                </a:cxn>
                <a:cxn ang="0">
                  <a:pos x="135" y="362"/>
                </a:cxn>
                <a:cxn ang="0">
                  <a:pos x="113" y="368"/>
                </a:cxn>
                <a:cxn ang="0">
                  <a:pos x="91" y="373"/>
                </a:cxn>
                <a:cxn ang="0">
                  <a:pos x="67" y="380"/>
                </a:cxn>
                <a:cxn ang="0">
                  <a:pos x="45" y="385"/>
                </a:cxn>
                <a:cxn ang="0">
                  <a:pos x="40" y="381"/>
                </a:cxn>
                <a:cxn ang="0">
                  <a:pos x="33" y="376"/>
                </a:cxn>
                <a:cxn ang="0">
                  <a:pos x="26" y="373"/>
                </a:cxn>
                <a:cxn ang="0">
                  <a:pos x="18" y="369"/>
                </a:cxn>
                <a:cxn ang="0">
                  <a:pos x="12" y="367"/>
                </a:cxn>
                <a:cxn ang="0">
                  <a:pos x="5" y="362"/>
                </a:cxn>
                <a:cxn ang="0">
                  <a:pos x="4" y="358"/>
                </a:cxn>
                <a:cxn ang="0">
                  <a:pos x="1" y="357"/>
                </a:cxn>
                <a:cxn ang="0">
                  <a:pos x="0" y="353"/>
                </a:cxn>
                <a:cxn ang="0">
                  <a:pos x="0" y="351"/>
                </a:cxn>
                <a:cxn ang="0">
                  <a:pos x="0" y="345"/>
                </a:cxn>
                <a:cxn ang="0">
                  <a:pos x="1" y="341"/>
                </a:cxn>
                <a:cxn ang="0">
                  <a:pos x="4" y="336"/>
                </a:cxn>
                <a:cxn ang="0">
                  <a:pos x="8" y="333"/>
                </a:cxn>
                <a:cxn ang="0">
                  <a:pos x="13" y="324"/>
                </a:cxn>
                <a:cxn ang="0">
                  <a:pos x="22" y="318"/>
                </a:cxn>
                <a:cxn ang="0">
                  <a:pos x="30" y="309"/>
                </a:cxn>
                <a:cxn ang="0">
                  <a:pos x="39" y="303"/>
                </a:cxn>
                <a:cxn ang="0">
                  <a:pos x="40" y="297"/>
                </a:cxn>
                <a:cxn ang="0">
                  <a:pos x="44" y="295"/>
                </a:cxn>
                <a:cxn ang="0">
                  <a:pos x="45" y="290"/>
                </a:cxn>
                <a:cxn ang="0">
                  <a:pos x="45" y="285"/>
                </a:cxn>
                <a:cxn ang="0">
                  <a:pos x="45" y="283"/>
                </a:cxn>
                <a:cxn ang="0">
                  <a:pos x="45" y="279"/>
                </a:cxn>
                <a:cxn ang="0">
                  <a:pos x="45" y="276"/>
                </a:cxn>
                <a:cxn ang="0">
                  <a:pos x="44" y="274"/>
                </a:cxn>
                <a:cxn ang="0">
                  <a:pos x="40" y="269"/>
                </a:cxn>
                <a:cxn ang="0">
                  <a:pos x="35" y="267"/>
                </a:cxn>
                <a:cxn ang="0">
                  <a:pos x="30" y="263"/>
                </a:cxn>
                <a:cxn ang="0">
                  <a:pos x="23" y="258"/>
                </a:cxn>
                <a:cxn ang="0">
                  <a:pos x="18" y="255"/>
                </a:cxn>
                <a:cxn ang="0">
                  <a:pos x="13" y="251"/>
                </a:cxn>
              </a:cxnLst>
              <a:rect l="0" t="0" r="r" b="b"/>
              <a:pathLst>
                <a:path w="653" h="385">
                  <a:moveTo>
                    <a:pt x="13" y="251"/>
                  </a:moveTo>
                  <a:lnTo>
                    <a:pt x="186" y="211"/>
                  </a:lnTo>
                  <a:lnTo>
                    <a:pt x="330" y="155"/>
                  </a:lnTo>
                  <a:lnTo>
                    <a:pt x="449" y="78"/>
                  </a:lnTo>
                  <a:lnTo>
                    <a:pt x="546" y="0"/>
                  </a:lnTo>
                  <a:lnTo>
                    <a:pt x="653" y="105"/>
                  </a:lnTo>
                  <a:lnTo>
                    <a:pt x="535" y="193"/>
                  </a:lnTo>
                  <a:lnTo>
                    <a:pt x="377" y="281"/>
                  </a:lnTo>
                  <a:lnTo>
                    <a:pt x="224" y="339"/>
                  </a:lnTo>
                  <a:lnTo>
                    <a:pt x="202" y="345"/>
                  </a:lnTo>
                  <a:lnTo>
                    <a:pt x="180" y="351"/>
                  </a:lnTo>
                  <a:lnTo>
                    <a:pt x="158" y="357"/>
                  </a:lnTo>
                  <a:lnTo>
                    <a:pt x="135" y="362"/>
                  </a:lnTo>
                  <a:lnTo>
                    <a:pt x="113" y="368"/>
                  </a:lnTo>
                  <a:lnTo>
                    <a:pt x="91" y="373"/>
                  </a:lnTo>
                  <a:lnTo>
                    <a:pt x="67" y="380"/>
                  </a:lnTo>
                  <a:lnTo>
                    <a:pt x="45" y="385"/>
                  </a:lnTo>
                  <a:lnTo>
                    <a:pt x="40" y="381"/>
                  </a:lnTo>
                  <a:lnTo>
                    <a:pt x="33" y="376"/>
                  </a:lnTo>
                  <a:lnTo>
                    <a:pt x="26" y="373"/>
                  </a:lnTo>
                  <a:lnTo>
                    <a:pt x="18" y="369"/>
                  </a:lnTo>
                  <a:lnTo>
                    <a:pt x="12" y="367"/>
                  </a:lnTo>
                  <a:lnTo>
                    <a:pt x="5" y="362"/>
                  </a:lnTo>
                  <a:lnTo>
                    <a:pt x="4" y="358"/>
                  </a:lnTo>
                  <a:lnTo>
                    <a:pt x="1" y="357"/>
                  </a:lnTo>
                  <a:lnTo>
                    <a:pt x="0" y="353"/>
                  </a:lnTo>
                  <a:lnTo>
                    <a:pt x="0" y="351"/>
                  </a:lnTo>
                  <a:lnTo>
                    <a:pt x="0" y="345"/>
                  </a:lnTo>
                  <a:lnTo>
                    <a:pt x="1" y="341"/>
                  </a:lnTo>
                  <a:lnTo>
                    <a:pt x="4" y="336"/>
                  </a:lnTo>
                  <a:lnTo>
                    <a:pt x="8" y="333"/>
                  </a:lnTo>
                  <a:lnTo>
                    <a:pt x="13" y="324"/>
                  </a:lnTo>
                  <a:lnTo>
                    <a:pt x="22" y="318"/>
                  </a:lnTo>
                  <a:lnTo>
                    <a:pt x="30" y="309"/>
                  </a:lnTo>
                  <a:lnTo>
                    <a:pt x="39" y="303"/>
                  </a:lnTo>
                  <a:lnTo>
                    <a:pt x="40" y="297"/>
                  </a:lnTo>
                  <a:lnTo>
                    <a:pt x="44" y="295"/>
                  </a:lnTo>
                  <a:lnTo>
                    <a:pt x="45" y="290"/>
                  </a:lnTo>
                  <a:lnTo>
                    <a:pt x="45" y="285"/>
                  </a:lnTo>
                  <a:lnTo>
                    <a:pt x="45" y="283"/>
                  </a:lnTo>
                  <a:lnTo>
                    <a:pt x="45" y="279"/>
                  </a:lnTo>
                  <a:lnTo>
                    <a:pt x="45" y="276"/>
                  </a:lnTo>
                  <a:lnTo>
                    <a:pt x="44" y="274"/>
                  </a:lnTo>
                  <a:lnTo>
                    <a:pt x="40" y="269"/>
                  </a:lnTo>
                  <a:lnTo>
                    <a:pt x="35" y="267"/>
                  </a:lnTo>
                  <a:lnTo>
                    <a:pt x="30" y="263"/>
                  </a:lnTo>
                  <a:lnTo>
                    <a:pt x="23" y="258"/>
                  </a:lnTo>
                  <a:lnTo>
                    <a:pt x="18" y="255"/>
                  </a:lnTo>
                  <a:lnTo>
                    <a:pt x="13" y="25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9" name="Freeform 641"/>
            <p:cNvSpPr>
              <a:spLocks noEditPoints="1"/>
            </p:cNvSpPr>
            <p:nvPr/>
          </p:nvSpPr>
          <p:spPr bwMode="auto">
            <a:xfrm>
              <a:off x="3803" y="2593"/>
              <a:ext cx="167" cy="100"/>
            </a:xfrm>
            <a:custGeom>
              <a:avLst/>
              <a:gdLst/>
              <a:ahLst/>
              <a:cxnLst>
                <a:cxn ang="0">
                  <a:pos x="5" y="258"/>
                </a:cxn>
                <a:cxn ang="0">
                  <a:pos x="190" y="211"/>
                </a:cxn>
                <a:cxn ang="0">
                  <a:pos x="194" y="224"/>
                </a:cxn>
                <a:cxn ang="0">
                  <a:pos x="339" y="167"/>
                </a:cxn>
                <a:cxn ang="0">
                  <a:pos x="458" y="89"/>
                </a:cxn>
                <a:cxn ang="0">
                  <a:pos x="451" y="78"/>
                </a:cxn>
                <a:cxn ang="0">
                  <a:pos x="557" y="3"/>
                </a:cxn>
                <a:cxn ang="0">
                  <a:pos x="664" y="113"/>
                </a:cxn>
                <a:cxn ang="0">
                  <a:pos x="663" y="116"/>
                </a:cxn>
                <a:cxn ang="0">
                  <a:pos x="380" y="282"/>
                </a:cxn>
                <a:cxn ang="0">
                  <a:pos x="385" y="293"/>
                </a:cxn>
                <a:cxn ang="0">
                  <a:pos x="232" y="351"/>
                </a:cxn>
                <a:cxn ang="0">
                  <a:pos x="208" y="351"/>
                </a:cxn>
                <a:cxn ang="0">
                  <a:pos x="189" y="364"/>
                </a:cxn>
                <a:cxn ang="0">
                  <a:pos x="167" y="369"/>
                </a:cxn>
                <a:cxn ang="0">
                  <a:pos x="167" y="369"/>
                </a:cxn>
                <a:cxn ang="0">
                  <a:pos x="138" y="361"/>
                </a:cxn>
                <a:cxn ang="0">
                  <a:pos x="96" y="373"/>
                </a:cxn>
                <a:cxn ang="0">
                  <a:pos x="75" y="392"/>
                </a:cxn>
                <a:cxn ang="0">
                  <a:pos x="75" y="392"/>
                </a:cxn>
                <a:cxn ang="0">
                  <a:pos x="51" y="391"/>
                </a:cxn>
                <a:cxn ang="0">
                  <a:pos x="42" y="393"/>
                </a:cxn>
                <a:cxn ang="0">
                  <a:pos x="42" y="375"/>
                </a:cxn>
                <a:cxn ang="0">
                  <a:pos x="42" y="375"/>
                </a:cxn>
                <a:cxn ang="0">
                  <a:pos x="27" y="369"/>
                </a:cxn>
                <a:cxn ang="0">
                  <a:pos x="14" y="378"/>
                </a:cxn>
                <a:cxn ang="0">
                  <a:pos x="14" y="378"/>
                </a:cxn>
                <a:cxn ang="0">
                  <a:pos x="6" y="370"/>
                </a:cxn>
                <a:cxn ang="0">
                  <a:pos x="14" y="359"/>
                </a:cxn>
                <a:cxn ang="0">
                  <a:pos x="14" y="359"/>
                </a:cxn>
                <a:cxn ang="0">
                  <a:pos x="0" y="363"/>
                </a:cxn>
                <a:cxn ang="0">
                  <a:pos x="0" y="363"/>
                </a:cxn>
                <a:cxn ang="0">
                  <a:pos x="12" y="351"/>
                </a:cxn>
                <a:cxn ang="0">
                  <a:pos x="0" y="347"/>
                </a:cxn>
                <a:cxn ang="0">
                  <a:pos x="7" y="347"/>
                </a:cxn>
                <a:cxn ang="0">
                  <a:pos x="3" y="338"/>
                </a:cxn>
                <a:cxn ang="0">
                  <a:pos x="5" y="337"/>
                </a:cxn>
                <a:cxn ang="0">
                  <a:pos x="24" y="334"/>
                </a:cxn>
                <a:cxn ang="0">
                  <a:pos x="15" y="325"/>
                </a:cxn>
                <a:cxn ang="0">
                  <a:pos x="28" y="324"/>
                </a:cxn>
                <a:cxn ang="0">
                  <a:pos x="30" y="311"/>
                </a:cxn>
                <a:cxn ang="0">
                  <a:pos x="30" y="310"/>
                </a:cxn>
                <a:cxn ang="0">
                  <a:pos x="52" y="306"/>
                </a:cxn>
                <a:cxn ang="0">
                  <a:pos x="42" y="298"/>
                </a:cxn>
                <a:cxn ang="0">
                  <a:pos x="50" y="301"/>
                </a:cxn>
                <a:cxn ang="0">
                  <a:pos x="59" y="297"/>
                </a:cxn>
                <a:cxn ang="0">
                  <a:pos x="45" y="296"/>
                </a:cxn>
                <a:cxn ang="0">
                  <a:pos x="59" y="285"/>
                </a:cxn>
                <a:cxn ang="0">
                  <a:pos x="56" y="278"/>
                </a:cxn>
                <a:cxn ang="0">
                  <a:pos x="56" y="278"/>
                </a:cxn>
                <a:cxn ang="0">
                  <a:pos x="41" y="279"/>
                </a:cxn>
                <a:cxn ang="0">
                  <a:pos x="50" y="270"/>
                </a:cxn>
                <a:cxn ang="0">
                  <a:pos x="41" y="273"/>
                </a:cxn>
                <a:cxn ang="0">
                  <a:pos x="30" y="274"/>
                </a:cxn>
                <a:cxn ang="0">
                  <a:pos x="30" y="274"/>
                </a:cxn>
                <a:cxn ang="0">
                  <a:pos x="28" y="255"/>
                </a:cxn>
                <a:cxn ang="0">
                  <a:pos x="15" y="264"/>
                </a:cxn>
                <a:cxn ang="0">
                  <a:pos x="6" y="255"/>
                </a:cxn>
                <a:cxn ang="0">
                  <a:pos x="23" y="252"/>
                </a:cxn>
              </a:cxnLst>
              <a:rect l="0" t="0" r="r" b="b"/>
              <a:pathLst>
                <a:path w="665" h="397">
                  <a:moveTo>
                    <a:pt x="20" y="264"/>
                  </a:moveTo>
                  <a:lnTo>
                    <a:pt x="15" y="265"/>
                  </a:lnTo>
                  <a:lnTo>
                    <a:pt x="11" y="265"/>
                  </a:lnTo>
                  <a:lnTo>
                    <a:pt x="9" y="265"/>
                  </a:lnTo>
                  <a:lnTo>
                    <a:pt x="7" y="264"/>
                  </a:lnTo>
                  <a:lnTo>
                    <a:pt x="6" y="262"/>
                  </a:lnTo>
                  <a:lnTo>
                    <a:pt x="6" y="260"/>
                  </a:lnTo>
                  <a:lnTo>
                    <a:pt x="5" y="258"/>
                  </a:lnTo>
                  <a:lnTo>
                    <a:pt x="6" y="256"/>
                  </a:lnTo>
                  <a:lnTo>
                    <a:pt x="7" y="255"/>
                  </a:lnTo>
                  <a:lnTo>
                    <a:pt x="9" y="253"/>
                  </a:lnTo>
                  <a:lnTo>
                    <a:pt x="12" y="252"/>
                  </a:lnTo>
                  <a:lnTo>
                    <a:pt x="18" y="251"/>
                  </a:lnTo>
                  <a:lnTo>
                    <a:pt x="20" y="264"/>
                  </a:lnTo>
                  <a:close/>
                  <a:moveTo>
                    <a:pt x="18" y="251"/>
                  </a:moveTo>
                  <a:lnTo>
                    <a:pt x="190" y="211"/>
                  </a:lnTo>
                  <a:lnTo>
                    <a:pt x="194" y="224"/>
                  </a:lnTo>
                  <a:lnTo>
                    <a:pt x="20" y="264"/>
                  </a:lnTo>
                  <a:lnTo>
                    <a:pt x="18" y="251"/>
                  </a:lnTo>
                  <a:close/>
                  <a:moveTo>
                    <a:pt x="194" y="224"/>
                  </a:moveTo>
                  <a:lnTo>
                    <a:pt x="194" y="224"/>
                  </a:lnTo>
                  <a:lnTo>
                    <a:pt x="194" y="224"/>
                  </a:lnTo>
                  <a:lnTo>
                    <a:pt x="192" y="217"/>
                  </a:lnTo>
                  <a:lnTo>
                    <a:pt x="194" y="224"/>
                  </a:lnTo>
                  <a:close/>
                  <a:moveTo>
                    <a:pt x="190" y="211"/>
                  </a:moveTo>
                  <a:lnTo>
                    <a:pt x="334" y="154"/>
                  </a:lnTo>
                  <a:lnTo>
                    <a:pt x="339" y="167"/>
                  </a:lnTo>
                  <a:lnTo>
                    <a:pt x="194" y="224"/>
                  </a:lnTo>
                  <a:lnTo>
                    <a:pt x="190" y="211"/>
                  </a:lnTo>
                  <a:close/>
                  <a:moveTo>
                    <a:pt x="340" y="166"/>
                  </a:moveTo>
                  <a:lnTo>
                    <a:pt x="339" y="166"/>
                  </a:lnTo>
                  <a:lnTo>
                    <a:pt x="339" y="167"/>
                  </a:lnTo>
                  <a:lnTo>
                    <a:pt x="336" y="161"/>
                  </a:lnTo>
                  <a:lnTo>
                    <a:pt x="340" y="166"/>
                  </a:lnTo>
                  <a:close/>
                  <a:moveTo>
                    <a:pt x="332" y="154"/>
                  </a:moveTo>
                  <a:lnTo>
                    <a:pt x="451" y="78"/>
                  </a:lnTo>
                  <a:lnTo>
                    <a:pt x="458" y="90"/>
                  </a:lnTo>
                  <a:lnTo>
                    <a:pt x="340" y="166"/>
                  </a:lnTo>
                  <a:lnTo>
                    <a:pt x="332" y="154"/>
                  </a:lnTo>
                  <a:close/>
                  <a:moveTo>
                    <a:pt x="458" y="89"/>
                  </a:moveTo>
                  <a:lnTo>
                    <a:pt x="458" y="90"/>
                  </a:lnTo>
                  <a:lnTo>
                    <a:pt x="455" y="84"/>
                  </a:lnTo>
                  <a:lnTo>
                    <a:pt x="458" y="89"/>
                  </a:lnTo>
                  <a:close/>
                  <a:moveTo>
                    <a:pt x="451" y="78"/>
                  </a:moveTo>
                  <a:lnTo>
                    <a:pt x="548" y="1"/>
                  </a:lnTo>
                  <a:lnTo>
                    <a:pt x="557" y="13"/>
                  </a:lnTo>
                  <a:lnTo>
                    <a:pt x="458" y="89"/>
                  </a:lnTo>
                  <a:lnTo>
                    <a:pt x="451" y="78"/>
                  </a:lnTo>
                  <a:close/>
                  <a:moveTo>
                    <a:pt x="548" y="1"/>
                  </a:moveTo>
                  <a:lnTo>
                    <a:pt x="551" y="0"/>
                  </a:lnTo>
                  <a:lnTo>
                    <a:pt x="554" y="0"/>
                  </a:lnTo>
                  <a:lnTo>
                    <a:pt x="556" y="1"/>
                  </a:lnTo>
                  <a:lnTo>
                    <a:pt x="557" y="3"/>
                  </a:lnTo>
                  <a:lnTo>
                    <a:pt x="552" y="6"/>
                  </a:lnTo>
                  <a:lnTo>
                    <a:pt x="548" y="1"/>
                  </a:lnTo>
                  <a:close/>
                  <a:moveTo>
                    <a:pt x="557" y="3"/>
                  </a:moveTo>
                  <a:lnTo>
                    <a:pt x="663" y="105"/>
                  </a:lnTo>
                  <a:lnTo>
                    <a:pt x="654" y="116"/>
                  </a:lnTo>
                  <a:lnTo>
                    <a:pt x="548" y="12"/>
                  </a:lnTo>
                  <a:lnTo>
                    <a:pt x="557" y="3"/>
                  </a:lnTo>
                  <a:close/>
                  <a:moveTo>
                    <a:pt x="663" y="105"/>
                  </a:moveTo>
                  <a:lnTo>
                    <a:pt x="665" y="108"/>
                  </a:lnTo>
                  <a:lnTo>
                    <a:pt x="665" y="111"/>
                  </a:lnTo>
                  <a:lnTo>
                    <a:pt x="664" y="113"/>
                  </a:lnTo>
                  <a:lnTo>
                    <a:pt x="663" y="116"/>
                  </a:lnTo>
                  <a:lnTo>
                    <a:pt x="659" y="111"/>
                  </a:lnTo>
                  <a:lnTo>
                    <a:pt x="663" y="105"/>
                  </a:lnTo>
                  <a:close/>
                  <a:moveTo>
                    <a:pt x="663" y="116"/>
                  </a:moveTo>
                  <a:lnTo>
                    <a:pt x="545" y="204"/>
                  </a:lnTo>
                  <a:lnTo>
                    <a:pt x="536" y="193"/>
                  </a:lnTo>
                  <a:lnTo>
                    <a:pt x="654" y="104"/>
                  </a:lnTo>
                  <a:lnTo>
                    <a:pt x="663" y="116"/>
                  </a:lnTo>
                  <a:close/>
                  <a:moveTo>
                    <a:pt x="545" y="204"/>
                  </a:moveTo>
                  <a:lnTo>
                    <a:pt x="543" y="204"/>
                  </a:lnTo>
                  <a:lnTo>
                    <a:pt x="543" y="204"/>
                  </a:lnTo>
                  <a:lnTo>
                    <a:pt x="541" y="199"/>
                  </a:lnTo>
                  <a:lnTo>
                    <a:pt x="545" y="204"/>
                  </a:lnTo>
                  <a:close/>
                  <a:moveTo>
                    <a:pt x="543" y="204"/>
                  </a:moveTo>
                  <a:lnTo>
                    <a:pt x="386" y="293"/>
                  </a:lnTo>
                  <a:lnTo>
                    <a:pt x="380" y="282"/>
                  </a:lnTo>
                  <a:lnTo>
                    <a:pt x="537" y="193"/>
                  </a:lnTo>
                  <a:lnTo>
                    <a:pt x="543" y="204"/>
                  </a:lnTo>
                  <a:close/>
                  <a:moveTo>
                    <a:pt x="386" y="293"/>
                  </a:moveTo>
                  <a:lnTo>
                    <a:pt x="386" y="293"/>
                  </a:lnTo>
                  <a:lnTo>
                    <a:pt x="385" y="293"/>
                  </a:lnTo>
                  <a:lnTo>
                    <a:pt x="383" y="287"/>
                  </a:lnTo>
                  <a:lnTo>
                    <a:pt x="386" y="293"/>
                  </a:lnTo>
                  <a:close/>
                  <a:moveTo>
                    <a:pt x="385" y="293"/>
                  </a:moveTo>
                  <a:lnTo>
                    <a:pt x="232" y="351"/>
                  </a:lnTo>
                  <a:lnTo>
                    <a:pt x="228" y="338"/>
                  </a:lnTo>
                  <a:lnTo>
                    <a:pt x="381" y="280"/>
                  </a:lnTo>
                  <a:lnTo>
                    <a:pt x="385" y="293"/>
                  </a:lnTo>
                  <a:close/>
                  <a:moveTo>
                    <a:pt x="232" y="351"/>
                  </a:moveTo>
                  <a:lnTo>
                    <a:pt x="232" y="351"/>
                  </a:lnTo>
                  <a:lnTo>
                    <a:pt x="230" y="345"/>
                  </a:lnTo>
                  <a:lnTo>
                    <a:pt x="232" y="351"/>
                  </a:lnTo>
                  <a:close/>
                  <a:moveTo>
                    <a:pt x="232" y="351"/>
                  </a:moveTo>
                  <a:lnTo>
                    <a:pt x="210" y="357"/>
                  </a:lnTo>
                  <a:lnTo>
                    <a:pt x="207" y="345"/>
                  </a:lnTo>
                  <a:lnTo>
                    <a:pt x="228" y="337"/>
                  </a:lnTo>
                  <a:lnTo>
                    <a:pt x="232" y="351"/>
                  </a:lnTo>
                  <a:close/>
                  <a:moveTo>
                    <a:pt x="207" y="345"/>
                  </a:moveTo>
                  <a:lnTo>
                    <a:pt x="207" y="345"/>
                  </a:lnTo>
                  <a:lnTo>
                    <a:pt x="208" y="351"/>
                  </a:lnTo>
                  <a:lnTo>
                    <a:pt x="207" y="345"/>
                  </a:lnTo>
                  <a:close/>
                  <a:moveTo>
                    <a:pt x="210" y="357"/>
                  </a:moveTo>
                  <a:lnTo>
                    <a:pt x="189" y="364"/>
                  </a:lnTo>
                  <a:lnTo>
                    <a:pt x="185" y="351"/>
                  </a:lnTo>
                  <a:lnTo>
                    <a:pt x="207" y="345"/>
                  </a:lnTo>
                  <a:lnTo>
                    <a:pt x="210" y="357"/>
                  </a:lnTo>
                  <a:close/>
                  <a:moveTo>
                    <a:pt x="189" y="364"/>
                  </a:moveTo>
                  <a:lnTo>
                    <a:pt x="189" y="364"/>
                  </a:lnTo>
                  <a:lnTo>
                    <a:pt x="186" y="357"/>
                  </a:lnTo>
                  <a:lnTo>
                    <a:pt x="189" y="364"/>
                  </a:lnTo>
                  <a:close/>
                  <a:moveTo>
                    <a:pt x="189" y="364"/>
                  </a:moveTo>
                  <a:lnTo>
                    <a:pt x="167" y="369"/>
                  </a:lnTo>
                  <a:lnTo>
                    <a:pt x="163" y="356"/>
                  </a:lnTo>
                  <a:lnTo>
                    <a:pt x="185" y="351"/>
                  </a:lnTo>
                  <a:lnTo>
                    <a:pt x="189" y="364"/>
                  </a:lnTo>
                  <a:close/>
                  <a:moveTo>
                    <a:pt x="167" y="369"/>
                  </a:moveTo>
                  <a:lnTo>
                    <a:pt x="167" y="369"/>
                  </a:lnTo>
                  <a:lnTo>
                    <a:pt x="164" y="363"/>
                  </a:lnTo>
                  <a:lnTo>
                    <a:pt x="167" y="369"/>
                  </a:lnTo>
                  <a:close/>
                  <a:moveTo>
                    <a:pt x="167" y="369"/>
                  </a:moveTo>
                  <a:lnTo>
                    <a:pt x="142" y="374"/>
                  </a:lnTo>
                  <a:lnTo>
                    <a:pt x="140" y="361"/>
                  </a:lnTo>
                  <a:lnTo>
                    <a:pt x="163" y="356"/>
                  </a:lnTo>
                  <a:lnTo>
                    <a:pt x="167" y="369"/>
                  </a:lnTo>
                  <a:close/>
                  <a:moveTo>
                    <a:pt x="138" y="361"/>
                  </a:moveTo>
                  <a:lnTo>
                    <a:pt x="140" y="361"/>
                  </a:lnTo>
                  <a:lnTo>
                    <a:pt x="141" y="368"/>
                  </a:lnTo>
                  <a:lnTo>
                    <a:pt x="138" y="361"/>
                  </a:lnTo>
                  <a:close/>
                  <a:moveTo>
                    <a:pt x="142" y="374"/>
                  </a:moveTo>
                  <a:lnTo>
                    <a:pt x="120" y="381"/>
                  </a:lnTo>
                  <a:lnTo>
                    <a:pt x="117" y="368"/>
                  </a:lnTo>
                  <a:lnTo>
                    <a:pt x="138" y="361"/>
                  </a:lnTo>
                  <a:lnTo>
                    <a:pt x="142" y="37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9" y="374"/>
                  </a:lnTo>
                  <a:lnTo>
                    <a:pt x="120" y="381"/>
                  </a:lnTo>
                  <a:close/>
                  <a:moveTo>
                    <a:pt x="120" y="381"/>
                  </a:moveTo>
                  <a:lnTo>
                    <a:pt x="99" y="386"/>
                  </a:lnTo>
                  <a:lnTo>
                    <a:pt x="96" y="373"/>
                  </a:lnTo>
                  <a:lnTo>
                    <a:pt x="118" y="368"/>
                  </a:lnTo>
                  <a:lnTo>
                    <a:pt x="120" y="381"/>
                  </a:lnTo>
                  <a:close/>
                  <a:moveTo>
                    <a:pt x="95" y="373"/>
                  </a:moveTo>
                  <a:lnTo>
                    <a:pt x="96" y="373"/>
                  </a:lnTo>
                  <a:lnTo>
                    <a:pt x="97" y="379"/>
                  </a:lnTo>
                  <a:lnTo>
                    <a:pt x="95" y="373"/>
                  </a:lnTo>
                  <a:close/>
                  <a:moveTo>
                    <a:pt x="99" y="386"/>
                  </a:moveTo>
                  <a:lnTo>
                    <a:pt x="75" y="392"/>
                  </a:lnTo>
                  <a:lnTo>
                    <a:pt x="72" y="379"/>
                  </a:lnTo>
                  <a:lnTo>
                    <a:pt x="95" y="373"/>
                  </a:lnTo>
                  <a:lnTo>
                    <a:pt x="99" y="386"/>
                  </a:lnTo>
                  <a:close/>
                  <a:moveTo>
                    <a:pt x="75" y="392"/>
                  </a:moveTo>
                  <a:lnTo>
                    <a:pt x="75" y="392"/>
                  </a:lnTo>
                  <a:lnTo>
                    <a:pt x="73" y="386"/>
                  </a:lnTo>
                  <a:lnTo>
                    <a:pt x="75" y="392"/>
                  </a:lnTo>
                  <a:close/>
                  <a:moveTo>
                    <a:pt x="75" y="392"/>
                  </a:moveTo>
                  <a:lnTo>
                    <a:pt x="54" y="397"/>
                  </a:lnTo>
                  <a:lnTo>
                    <a:pt x="50" y="384"/>
                  </a:lnTo>
                  <a:lnTo>
                    <a:pt x="72" y="379"/>
                  </a:lnTo>
                  <a:lnTo>
                    <a:pt x="75" y="392"/>
                  </a:lnTo>
                  <a:close/>
                  <a:moveTo>
                    <a:pt x="54" y="397"/>
                  </a:moveTo>
                  <a:lnTo>
                    <a:pt x="51" y="397"/>
                  </a:lnTo>
                  <a:lnTo>
                    <a:pt x="48" y="396"/>
                  </a:lnTo>
                  <a:lnTo>
                    <a:pt x="51" y="391"/>
                  </a:lnTo>
                  <a:lnTo>
                    <a:pt x="54" y="397"/>
                  </a:lnTo>
                  <a:close/>
                  <a:moveTo>
                    <a:pt x="48" y="396"/>
                  </a:moveTo>
                  <a:lnTo>
                    <a:pt x="42" y="393"/>
                  </a:lnTo>
                  <a:lnTo>
                    <a:pt x="50" y="382"/>
                  </a:lnTo>
                  <a:lnTo>
                    <a:pt x="55" y="384"/>
                  </a:lnTo>
                  <a:lnTo>
                    <a:pt x="48" y="396"/>
                  </a:lnTo>
                  <a:close/>
                  <a:moveTo>
                    <a:pt x="42" y="393"/>
                  </a:moveTo>
                  <a:lnTo>
                    <a:pt x="42" y="393"/>
                  </a:lnTo>
                  <a:lnTo>
                    <a:pt x="46" y="387"/>
                  </a:lnTo>
                  <a:lnTo>
                    <a:pt x="42" y="393"/>
                  </a:lnTo>
                  <a:close/>
                  <a:moveTo>
                    <a:pt x="42" y="393"/>
                  </a:moveTo>
                  <a:lnTo>
                    <a:pt x="34" y="388"/>
                  </a:lnTo>
                  <a:lnTo>
                    <a:pt x="43" y="377"/>
                  </a:lnTo>
                  <a:lnTo>
                    <a:pt x="50" y="382"/>
                  </a:lnTo>
                  <a:lnTo>
                    <a:pt x="42" y="393"/>
                  </a:lnTo>
                  <a:close/>
                  <a:moveTo>
                    <a:pt x="42" y="375"/>
                  </a:moveTo>
                  <a:lnTo>
                    <a:pt x="42" y="377"/>
                  </a:lnTo>
                  <a:lnTo>
                    <a:pt x="43" y="377"/>
                  </a:lnTo>
                  <a:lnTo>
                    <a:pt x="39" y="382"/>
                  </a:lnTo>
                  <a:lnTo>
                    <a:pt x="42" y="375"/>
                  </a:lnTo>
                  <a:close/>
                  <a:moveTo>
                    <a:pt x="36" y="388"/>
                  </a:moveTo>
                  <a:lnTo>
                    <a:pt x="29" y="386"/>
                  </a:lnTo>
                  <a:lnTo>
                    <a:pt x="34" y="373"/>
                  </a:lnTo>
                  <a:lnTo>
                    <a:pt x="42" y="375"/>
                  </a:lnTo>
                  <a:lnTo>
                    <a:pt x="36" y="388"/>
                  </a:lnTo>
                  <a:close/>
                  <a:moveTo>
                    <a:pt x="34" y="373"/>
                  </a:moveTo>
                  <a:lnTo>
                    <a:pt x="34" y="373"/>
                  </a:lnTo>
                  <a:lnTo>
                    <a:pt x="32" y="379"/>
                  </a:lnTo>
                  <a:lnTo>
                    <a:pt x="34" y="373"/>
                  </a:lnTo>
                  <a:close/>
                  <a:moveTo>
                    <a:pt x="29" y="386"/>
                  </a:moveTo>
                  <a:lnTo>
                    <a:pt x="21" y="382"/>
                  </a:lnTo>
                  <a:lnTo>
                    <a:pt x="27" y="369"/>
                  </a:lnTo>
                  <a:lnTo>
                    <a:pt x="34" y="373"/>
                  </a:lnTo>
                  <a:lnTo>
                    <a:pt x="29" y="386"/>
                  </a:lnTo>
                  <a:close/>
                  <a:moveTo>
                    <a:pt x="21" y="382"/>
                  </a:moveTo>
                  <a:lnTo>
                    <a:pt x="21" y="382"/>
                  </a:lnTo>
                  <a:lnTo>
                    <a:pt x="24" y="375"/>
                  </a:lnTo>
                  <a:lnTo>
                    <a:pt x="21" y="382"/>
                  </a:lnTo>
                  <a:close/>
                  <a:moveTo>
                    <a:pt x="21" y="382"/>
                  </a:moveTo>
                  <a:lnTo>
                    <a:pt x="14" y="378"/>
                  </a:lnTo>
                  <a:lnTo>
                    <a:pt x="20" y="366"/>
                  </a:lnTo>
                  <a:lnTo>
                    <a:pt x="27" y="369"/>
                  </a:lnTo>
                  <a:lnTo>
                    <a:pt x="21" y="382"/>
                  </a:lnTo>
                  <a:close/>
                  <a:moveTo>
                    <a:pt x="14" y="378"/>
                  </a:moveTo>
                  <a:lnTo>
                    <a:pt x="14" y="378"/>
                  </a:lnTo>
                  <a:lnTo>
                    <a:pt x="12" y="378"/>
                  </a:lnTo>
                  <a:lnTo>
                    <a:pt x="18" y="373"/>
                  </a:lnTo>
                  <a:lnTo>
                    <a:pt x="14" y="378"/>
                  </a:lnTo>
                  <a:close/>
                  <a:moveTo>
                    <a:pt x="12" y="378"/>
                  </a:moveTo>
                  <a:lnTo>
                    <a:pt x="7" y="373"/>
                  </a:lnTo>
                  <a:lnTo>
                    <a:pt x="16" y="363"/>
                  </a:lnTo>
                  <a:lnTo>
                    <a:pt x="21" y="368"/>
                  </a:lnTo>
                  <a:lnTo>
                    <a:pt x="12" y="378"/>
                  </a:lnTo>
                  <a:close/>
                  <a:moveTo>
                    <a:pt x="7" y="373"/>
                  </a:moveTo>
                  <a:lnTo>
                    <a:pt x="6" y="372"/>
                  </a:lnTo>
                  <a:lnTo>
                    <a:pt x="6" y="370"/>
                  </a:lnTo>
                  <a:lnTo>
                    <a:pt x="11" y="368"/>
                  </a:lnTo>
                  <a:lnTo>
                    <a:pt x="7" y="373"/>
                  </a:lnTo>
                  <a:close/>
                  <a:moveTo>
                    <a:pt x="6" y="370"/>
                  </a:moveTo>
                  <a:lnTo>
                    <a:pt x="3" y="368"/>
                  </a:lnTo>
                  <a:lnTo>
                    <a:pt x="15" y="361"/>
                  </a:lnTo>
                  <a:lnTo>
                    <a:pt x="18" y="364"/>
                  </a:lnTo>
                  <a:lnTo>
                    <a:pt x="6" y="370"/>
                  </a:lnTo>
                  <a:close/>
                  <a:moveTo>
                    <a:pt x="14" y="359"/>
                  </a:moveTo>
                  <a:lnTo>
                    <a:pt x="15" y="360"/>
                  </a:lnTo>
                  <a:lnTo>
                    <a:pt x="15" y="361"/>
                  </a:lnTo>
                  <a:lnTo>
                    <a:pt x="10" y="364"/>
                  </a:lnTo>
                  <a:lnTo>
                    <a:pt x="14" y="359"/>
                  </a:lnTo>
                  <a:close/>
                  <a:moveTo>
                    <a:pt x="5" y="369"/>
                  </a:moveTo>
                  <a:lnTo>
                    <a:pt x="3" y="368"/>
                  </a:lnTo>
                  <a:lnTo>
                    <a:pt x="12" y="357"/>
                  </a:lnTo>
                  <a:lnTo>
                    <a:pt x="14" y="359"/>
                  </a:lnTo>
                  <a:lnTo>
                    <a:pt x="5" y="369"/>
                  </a:lnTo>
                  <a:close/>
                  <a:moveTo>
                    <a:pt x="3" y="368"/>
                  </a:moveTo>
                  <a:lnTo>
                    <a:pt x="2" y="366"/>
                  </a:lnTo>
                  <a:lnTo>
                    <a:pt x="2" y="365"/>
                  </a:lnTo>
                  <a:lnTo>
                    <a:pt x="7" y="363"/>
                  </a:lnTo>
                  <a:lnTo>
                    <a:pt x="3" y="368"/>
                  </a:lnTo>
                  <a:close/>
                  <a:moveTo>
                    <a:pt x="2" y="365"/>
                  </a:moveTo>
                  <a:lnTo>
                    <a:pt x="0" y="363"/>
                  </a:lnTo>
                  <a:lnTo>
                    <a:pt x="12" y="356"/>
                  </a:lnTo>
                  <a:lnTo>
                    <a:pt x="14" y="359"/>
                  </a:lnTo>
                  <a:lnTo>
                    <a:pt x="2" y="365"/>
                  </a:lnTo>
                  <a:close/>
                  <a:moveTo>
                    <a:pt x="0" y="363"/>
                  </a:moveTo>
                  <a:lnTo>
                    <a:pt x="0" y="360"/>
                  </a:lnTo>
                  <a:lnTo>
                    <a:pt x="0" y="359"/>
                  </a:lnTo>
                  <a:lnTo>
                    <a:pt x="6" y="359"/>
                  </a:lnTo>
                  <a:lnTo>
                    <a:pt x="0" y="363"/>
                  </a:lnTo>
                  <a:close/>
                  <a:moveTo>
                    <a:pt x="0" y="359"/>
                  </a:moveTo>
                  <a:lnTo>
                    <a:pt x="0" y="357"/>
                  </a:lnTo>
                  <a:lnTo>
                    <a:pt x="12" y="357"/>
                  </a:lnTo>
                  <a:lnTo>
                    <a:pt x="12" y="359"/>
                  </a:lnTo>
                  <a:lnTo>
                    <a:pt x="0" y="359"/>
                  </a:lnTo>
                  <a:close/>
                  <a:moveTo>
                    <a:pt x="0" y="357"/>
                  </a:moveTo>
                  <a:lnTo>
                    <a:pt x="0" y="351"/>
                  </a:lnTo>
                  <a:lnTo>
                    <a:pt x="12" y="351"/>
                  </a:lnTo>
                  <a:lnTo>
                    <a:pt x="12" y="357"/>
                  </a:lnTo>
                  <a:lnTo>
                    <a:pt x="0" y="357"/>
                  </a:lnTo>
                  <a:close/>
                  <a:moveTo>
                    <a:pt x="0" y="351"/>
                  </a:moveTo>
                  <a:lnTo>
                    <a:pt x="0" y="348"/>
                  </a:lnTo>
                  <a:lnTo>
                    <a:pt x="0" y="347"/>
                  </a:lnTo>
                  <a:lnTo>
                    <a:pt x="6" y="351"/>
                  </a:lnTo>
                  <a:lnTo>
                    <a:pt x="0" y="351"/>
                  </a:lnTo>
                  <a:close/>
                  <a:moveTo>
                    <a:pt x="0" y="347"/>
                  </a:moveTo>
                  <a:lnTo>
                    <a:pt x="2" y="345"/>
                  </a:lnTo>
                  <a:lnTo>
                    <a:pt x="14" y="351"/>
                  </a:lnTo>
                  <a:lnTo>
                    <a:pt x="12" y="354"/>
                  </a:lnTo>
                  <a:lnTo>
                    <a:pt x="0" y="347"/>
                  </a:lnTo>
                  <a:close/>
                  <a:moveTo>
                    <a:pt x="14" y="350"/>
                  </a:moveTo>
                  <a:lnTo>
                    <a:pt x="14" y="350"/>
                  </a:lnTo>
                  <a:lnTo>
                    <a:pt x="14" y="351"/>
                  </a:lnTo>
                  <a:lnTo>
                    <a:pt x="7" y="347"/>
                  </a:lnTo>
                  <a:lnTo>
                    <a:pt x="14" y="350"/>
                  </a:lnTo>
                  <a:close/>
                  <a:moveTo>
                    <a:pt x="1" y="345"/>
                  </a:moveTo>
                  <a:lnTo>
                    <a:pt x="3" y="339"/>
                  </a:lnTo>
                  <a:lnTo>
                    <a:pt x="16" y="345"/>
                  </a:lnTo>
                  <a:lnTo>
                    <a:pt x="14" y="350"/>
                  </a:lnTo>
                  <a:lnTo>
                    <a:pt x="1" y="345"/>
                  </a:lnTo>
                  <a:close/>
                  <a:moveTo>
                    <a:pt x="3" y="339"/>
                  </a:moveTo>
                  <a:lnTo>
                    <a:pt x="3" y="338"/>
                  </a:lnTo>
                  <a:lnTo>
                    <a:pt x="5" y="337"/>
                  </a:lnTo>
                  <a:lnTo>
                    <a:pt x="10" y="342"/>
                  </a:lnTo>
                  <a:lnTo>
                    <a:pt x="3" y="339"/>
                  </a:lnTo>
                  <a:close/>
                  <a:moveTo>
                    <a:pt x="5" y="337"/>
                  </a:moveTo>
                  <a:lnTo>
                    <a:pt x="9" y="334"/>
                  </a:lnTo>
                  <a:lnTo>
                    <a:pt x="18" y="343"/>
                  </a:lnTo>
                  <a:lnTo>
                    <a:pt x="14" y="347"/>
                  </a:lnTo>
                  <a:lnTo>
                    <a:pt x="5" y="337"/>
                  </a:lnTo>
                  <a:close/>
                  <a:moveTo>
                    <a:pt x="19" y="343"/>
                  </a:moveTo>
                  <a:lnTo>
                    <a:pt x="19" y="343"/>
                  </a:lnTo>
                  <a:lnTo>
                    <a:pt x="18" y="343"/>
                  </a:lnTo>
                  <a:lnTo>
                    <a:pt x="14" y="339"/>
                  </a:lnTo>
                  <a:lnTo>
                    <a:pt x="19" y="343"/>
                  </a:lnTo>
                  <a:close/>
                  <a:moveTo>
                    <a:pt x="7" y="336"/>
                  </a:moveTo>
                  <a:lnTo>
                    <a:pt x="12" y="327"/>
                  </a:lnTo>
                  <a:lnTo>
                    <a:pt x="24" y="334"/>
                  </a:lnTo>
                  <a:lnTo>
                    <a:pt x="19" y="343"/>
                  </a:lnTo>
                  <a:lnTo>
                    <a:pt x="7" y="336"/>
                  </a:lnTo>
                  <a:close/>
                  <a:moveTo>
                    <a:pt x="12" y="327"/>
                  </a:moveTo>
                  <a:lnTo>
                    <a:pt x="14" y="325"/>
                  </a:lnTo>
                  <a:lnTo>
                    <a:pt x="15" y="325"/>
                  </a:lnTo>
                  <a:lnTo>
                    <a:pt x="19" y="330"/>
                  </a:lnTo>
                  <a:lnTo>
                    <a:pt x="12" y="327"/>
                  </a:lnTo>
                  <a:close/>
                  <a:moveTo>
                    <a:pt x="15" y="325"/>
                  </a:moveTo>
                  <a:lnTo>
                    <a:pt x="24" y="319"/>
                  </a:lnTo>
                  <a:lnTo>
                    <a:pt x="32" y="329"/>
                  </a:lnTo>
                  <a:lnTo>
                    <a:pt x="23" y="336"/>
                  </a:lnTo>
                  <a:lnTo>
                    <a:pt x="15" y="325"/>
                  </a:lnTo>
                  <a:close/>
                  <a:moveTo>
                    <a:pt x="33" y="328"/>
                  </a:moveTo>
                  <a:lnTo>
                    <a:pt x="32" y="329"/>
                  </a:lnTo>
                  <a:lnTo>
                    <a:pt x="32" y="329"/>
                  </a:lnTo>
                  <a:lnTo>
                    <a:pt x="28" y="324"/>
                  </a:lnTo>
                  <a:lnTo>
                    <a:pt x="33" y="328"/>
                  </a:lnTo>
                  <a:close/>
                  <a:moveTo>
                    <a:pt x="23" y="319"/>
                  </a:moveTo>
                  <a:lnTo>
                    <a:pt x="30" y="311"/>
                  </a:lnTo>
                  <a:lnTo>
                    <a:pt x="41" y="320"/>
                  </a:lnTo>
                  <a:lnTo>
                    <a:pt x="33" y="328"/>
                  </a:lnTo>
                  <a:lnTo>
                    <a:pt x="23" y="319"/>
                  </a:lnTo>
                  <a:close/>
                  <a:moveTo>
                    <a:pt x="30" y="311"/>
                  </a:moveTo>
                  <a:lnTo>
                    <a:pt x="30" y="311"/>
                  </a:lnTo>
                  <a:lnTo>
                    <a:pt x="30" y="310"/>
                  </a:lnTo>
                  <a:lnTo>
                    <a:pt x="36" y="315"/>
                  </a:lnTo>
                  <a:lnTo>
                    <a:pt x="30" y="311"/>
                  </a:lnTo>
                  <a:close/>
                  <a:moveTo>
                    <a:pt x="30" y="310"/>
                  </a:moveTo>
                  <a:lnTo>
                    <a:pt x="39" y="303"/>
                  </a:lnTo>
                  <a:lnTo>
                    <a:pt x="48" y="314"/>
                  </a:lnTo>
                  <a:lnTo>
                    <a:pt x="39" y="321"/>
                  </a:lnTo>
                  <a:lnTo>
                    <a:pt x="30" y="310"/>
                  </a:lnTo>
                  <a:close/>
                  <a:moveTo>
                    <a:pt x="51" y="311"/>
                  </a:moveTo>
                  <a:lnTo>
                    <a:pt x="50" y="312"/>
                  </a:lnTo>
                  <a:lnTo>
                    <a:pt x="48" y="314"/>
                  </a:lnTo>
                  <a:lnTo>
                    <a:pt x="45" y="309"/>
                  </a:lnTo>
                  <a:lnTo>
                    <a:pt x="51" y="311"/>
                  </a:lnTo>
                  <a:close/>
                  <a:moveTo>
                    <a:pt x="38" y="306"/>
                  </a:moveTo>
                  <a:lnTo>
                    <a:pt x="39" y="302"/>
                  </a:lnTo>
                  <a:lnTo>
                    <a:pt x="52" y="306"/>
                  </a:lnTo>
                  <a:lnTo>
                    <a:pt x="51" y="311"/>
                  </a:lnTo>
                  <a:lnTo>
                    <a:pt x="38" y="306"/>
                  </a:lnTo>
                  <a:close/>
                  <a:moveTo>
                    <a:pt x="39" y="302"/>
                  </a:moveTo>
                  <a:lnTo>
                    <a:pt x="41" y="300"/>
                  </a:lnTo>
                  <a:lnTo>
                    <a:pt x="42" y="298"/>
                  </a:lnTo>
                  <a:lnTo>
                    <a:pt x="46" y="303"/>
                  </a:lnTo>
                  <a:lnTo>
                    <a:pt x="39" y="302"/>
                  </a:lnTo>
                  <a:close/>
                  <a:moveTo>
                    <a:pt x="42" y="298"/>
                  </a:moveTo>
                  <a:lnTo>
                    <a:pt x="45" y="296"/>
                  </a:lnTo>
                  <a:lnTo>
                    <a:pt x="55" y="306"/>
                  </a:lnTo>
                  <a:lnTo>
                    <a:pt x="51" y="309"/>
                  </a:lnTo>
                  <a:lnTo>
                    <a:pt x="42" y="298"/>
                  </a:lnTo>
                  <a:close/>
                  <a:moveTo>
                    <a:pt x="56" y="303"/>
                  </a:moveTo>
                  <a:lnTo>
                    <a:pt x="55" y="305"/>
                  </a:lnTo>
                  <a:lnTo>
                    <a:pt x="55" y="306"/>
                  </a:lnTo>
                  <a:lnTo>
                    <a:pt x="50" y="301"/>
                  </a:lnTo>
                  <a:lnTo>
                    <a:pt x="56" y="303"/>
                  </a:lnTo>
                  <a:close/>
                  <a:moveTo>
                    <a:pt x="43" y="298"/>
                  </a:moveTo>
                  <a:lnTo>
                    <a:pt x="45" y="293"/>
                  </a:lnTo>
                  <a:lnTo>
                    <a:pt x="57" y="298"/>
                  </a:lnTo>
                  <a:lnTo>
                    <a:pt x="56" y="303"/>
                  </a:lnTo>
                  <a:lnTo>
                    <a:pt x="43" y="298"/>
                  </a:lnTo>
                  <a:close/>
                  <a:moveTo>
                    <a:pt x="59" y="296"/>
                  </a:moveTo>
                  <a:lnTo>
                    <a:pt x="59" y="297"/>
                  </a:lnTo>
                  <a:lnTo>
                    <a:pt x="57" y="298"/>
                  </a:lnTo>
                  <a:lnTo>
                    <a:pt x="51" y="296"/>
                  </a:lnTo>
                  <a:lnTo>
                    <a:pt x="59" y="296"/>
                  </a:lnTo>
                  <a:close/>
                  <a:moveTo>
                    <a:pt x="45" y="296"/>
                  </a:moveTo>
                  <a:lnTo>
                    <a:pt x="45" y="291"/>
                  </a:lnTo>
                  <a:lnTo>
                    <a:pt x="59" y="291"/>
                  </a:lnTo>
                  <a:lnTo>
                    <a:pt x="59" y="296"/>
                  </a:lnTo>
                  <a:lnTo>
                    <a:pt x="45" y="296"/>
                  </a:lnTo>
                  <a:close/>
                  <a:moveTo>
                    <a:pt x="45" y="291"/>
                  </a:moveTo>
                  <a:lnTo>
                    <a:pt x="45" y="289"/>
                  </a:lnTo>
                  <a:lnTo>
                    <a:pt x="59" y="289"/>
                  </a:lnTo>
                  <a:lnTo>
                    <a:pt x="59" y="291"/>
                  </a:lnTo>
                  <a:lnTo>
                    <a:pt x="45" y="291"/>
                  </a:lnTo>
                  <a:close/>
                  <a:moveTo>
                    <a:pt x="45" y="289"/>
                  </a:moveTo>
                  <a:lnTo>
                    <a:pt x="45" y="285"/>
                  </a:lnTo>
                  <a:lnTo>
                    <a:pt x="59" y="285"/>
                  </a:lnTo>
                  <a:lnTo>
                    <a:pt x="59" y="289"/>
                  </a:lnTo>
                  <a:lnTo>
                    <a:pt x="45" y="289"/>
                  </a:lnTo>
                  <a:close/>
                  <a:moveTo>
                    <a:pt x="45" y="285"/>
                  </a:moveTo>
                  <a:lnTo>
                    <a:pt x="45" y="282"/>
                  </a:lnTo>
                  <a:lnTo>
                    <a:pt x="59" y="282"/>
                  </a:lnTo>
                  <a:lnTo>
                    <a:pt x="59" y="285"/>
                  </a:lnTo>
                  <a:lnTo>
                    <a:pt x="45" y="285"/>
                  </a:lnTo>
                  <a:close/>
                  <a:moveTo>
                    <a:pt x="56" y="278"/>
                  </a:moveTo>
                  <a:lnTo>
                    <a:pt x="57" y="280"/>
                  </a:lnTo>
                  <a:lnTo>
                    <a:pt x="59" y="282"/>
                  </a:lnTo>
                  <a:lnTo>
                    <a:pt x="51" y="282"/>
                  </a:lnTo>
                  <a:lnTo>
                    <a:pt x="56" y="278"/>
                  </a:lnTo>
                  <a:close/>
                  <a:moveTo>
                    <a:pt x="47" y="287"/>
                  </a:moveTo>
                  <a:lnTo>
                    <a:pt x="45" y="285"/>
                  </a:lnTo>
                  <a:lnTo>
                    <a:pt x="54" y="275"/>
                  </a:lnTo>
                  <a:lnTo>
                    <a:pt x="56" y="278"/>
                  </a:lnTo>
                  <a:lnTo>
                    <a:pt x="47" y="287"/>
                  </a:lnTo>
                  <a:close/>
                  <a:moveTo>
                    <a:pt x="45" y="285"/>
                  </a:moveTo>
                  <a:lnTo>
                    <a:pt x="45" y="285"/>
                  </a:lnTo>
                  <a:lnTo>
                    <a:pt x="45" y="284"/>
                  </a:lnTo>
                  <a:lnTo>
                    <a:pt x="50" y="280"/>
                  </a:lnTo>
                  <a:lnTo>
                    <a:pt x="45" y="285"/>
                  </a:lnTo>
                  <a:close/>
                  <a:moveTo>
                    <a:pt x="45" y="284"/>
                  </a:moveTo>
                  <a:lnTo>
                    <a:pt x="41" y="279"/>
                  </a:lnTo>
                  <a:lnTo>
                    <a:pt x="51" y="271"/>
                  </a:lnTo>
                  <a:lnTo>
                    <a:pt x="55" y="276"/>
                  </a:lnTo>
                  <a:lnTo>
                    <a:pt x="45" y="284"/>
                  </a:lnTo>
                  <a:close/>
                  <a:moveTo>
                    <a:pt x="50" y="270"/>
                  </a:moveTo>
                  <a:lnTo>
                    <a:pt x="51" y="270"/>
                  </a:lnTo>
                  <a:lnTo>
                    <a:pt x="51" y="271"/>
                  </a:lnTo>
                  <a:lnTo>
                    <a:pt x="46" y="275"/>
                  </a:lnTo>
                  <a:lnTo>
                    <a:pt x="50" y="270"/>
                  </a:lnTo>
                  <a:close/>
                  <a:moveTo>
                    <a:pt x="42" y="282"/>
                  </a:moveTo>
                  <a:lnTo>
                    <a:pt x="37" y="278"/>
                  </a:lnTo>
                  <a:lnTo>
                    <a:pt x="45" y="266"/>
                  </a:lnTo>
                  <a:lnTo>
                    <a:pt x="50" y="270"/>
                  </a:lnTo>
                  <a:lnTo>
                    <a:pt x="42" y="282"/>
                  </a:lnTo>
                  <a:close/>
                  <a:moveTo>
                    <a:pt x="37" y="278"/>
                  </a:moveTo>
                  <a:lnTo>
                    <a:pt x="37" y="278"/>
                  </a:lnTo>
                  <a:lnTo>
                    <a:pt x="41" y="273"/>
                  </a:lnTo>
                  <a:lnTo>
                    <a:pt x="37" y="278"/>
                  </a:lnTo>
                  <a:close/>
                  <a:moveTo>
                    <a:pt x="37" y="278"/>
                  </a:moveTo>
                  <a:lnTo>
                    <a:pt x="32" y="275"/>
                  </a:lnTo>
                  <a:lnTo>
                    <a:pt x="38" y="264"/>
                  </a:lnTo>
                  <a:lnTo>
                    <a:pt x="45" y="266"/>
                  </a:lnTo>
                  <a:lnTo>
                    <a:pt x="37" y="278"/>
                  </a:lnTo>
                  <a:close/>
                  <a:moveTo>
                    <a:pt x="32" y="275"/>
                  </a:moveTo>
                  <a:lnTo>
                    <a:pt x="30" y="274"/>
                  </a:lnTo>
                  <a:lnTo>
                    <a:pt x="30" y="274"/>
                  </a:lnTo>
                  <a:lnTo>
                    <a:pt x="36" y="269"/>
                  </a:lnTo>
                  <a:lnTo>
                    <a:pt x="32" y="275"/>
                  </a:lnTo>
                  <a:close/>
                  <a:moveTo>
                    <a:pt x="30" y="274"/>
                  </a:moveTo>
                  <a:lnTo>
                    <a:pt x="25" y="269"/>
                  </a:lnTo>
                  <a:lnTo>
                    <a:pt x="34" y="258"/>
                  </a:lnTo>
                  <a:lnTo>
                    <a:pt x="39" y="264"/>
                  </a:lnTo>
                  <a:lnTo>
                    <a:pt x="30" y="274"/>
                  </a:lnTo>
                  <a:close/>
                  <a:moveTo>
                    <a:pt x="33" y="258"/>
                  </a:moveTo>
                  <a:lnTo>
                    <a:pt x="34" y="258"/>
                  </a:lnTo>
                  <a:lnTo>
                    <a:pt x="34" y="258"/>
                  </a:lnTo>
                  <a:lnTo>
                    <a:pt x="29" y="264"/>
                  </a:lnTo>
                  <a:lnTo>
                    <a:pt x="33" y="258"/>
                  </a:lnTo>
                  <a:close/>
                  <a:moveTo>
                    <a:pt x="27" y="270"/>
                  </a:moveTo>
                  <a:lnTo>
                    <a:pt x="20" y="266"/>
                  </a:lnTo>
                  <a:lnTo>
                    <a:pt x="28" y="255"/>
                  </a:lnTo>
                  <a:lnTo>
                    <a:pt x="33" y="258"/>
                  </a:lnTo>
                  <a:lnTo>
                    <a:pt x="27" y="270"/>
                  </a:lnTo>
                  <a:close/>
                  <a:moveTo>
                    <a:pt x="20" y="266"/>
                  </a:moveTo>
                  <a:lnTo>
                    <a:pt x="20" y="266"/>
                  </a:lnTo>
                  <a:lnTo>
                    <a:pt x="24" y="261"/>
                  </a:lnTo>
                  <a:lnTo>
                    <a:pt x="20" y="266"/>
                  </a:lnTo>
                  <a:close/>
                  <a:moveTo>
                    <a:pt x="20" y="266"/>
                  </a:moveTo>
                  <a:lnTo>
                    <a:pt x="15" y="264"/>
                  </a:lnTo>
                  <a:lnTo>
                    <a:pt x="23" y="252"/>
                  </a:lnTo>
                  <a:lnTo>
                    <a:pt x="28" y="255"/>
                  </a:lnTo>
                  <a:lnTo>
                    <a:pt x="20" y="266"/>
                  </a:lnTo>
                  <a:close/>
                  <a:moveTo>
                    <a:pt x="15" y="264"/>
                  </a:moveTo>
                  <a:lnTo>
                    <a:pt x="11" y="260"/>
                  </a:lnTo>
                  <a:lnTo>
                    <a:pt x="7" y="257"/>
                  </a:lnTo>
                  <a:lnTo>
                    <a:pt x="6" y="256"/>
                  </a:lnTo>
                  <a:lnTo>
                    <a:pt x="6" y="255"/>
                  </a:lnTo>
                  <a:lnTo>
                    <a:pt x="6" y="252"/>
                  </a:lnTo>
                  <a:lnTo>
                    <a:pt x="7" y="249"/>
                  </a:lnTo>
                  <a:lnTo>
                    <a:pt x="9" y="248"/>
                  </a:lnTo>
                  <a:lnTo>
                    <a:pt x="10" y="247"/>
                  </a:lnTo>
                  <a:lnTo>
                    <a:pt x="12" y="247"/>
                  </a:lnTo>
                  <a:lnTo>
                    <a:pt x="14" y="247"/>
                  </a:lnTo>
                  <a:lnTo>
                    <a:pt x="18" y="249"/>
                  </a:lnTo>
                  <a:lnTo>
                    <a:pt x="23" y="252"/>
                  </a:lnTo>
                  <a:lnTo>
                    <a:pt x="15" y="26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0" name="Freeform 642"/>
            <p:cNvSpPr>
              <a:spLocks/>
            </p:cNvSpPr>
            <p:nvPr/>
          </p:nvSpPr>
          <p:spPr bwMode="auto">
            <a:xfrm>
              <a:off x="3950" y="2421"/>
              <a:ext cx="210" cy="191"/>
            </a:xfrm>
            <a:custGeom>
              <a:avLst/>
              <a:gdLst/>
              <a:ahLst/>
              <a:cxnLst>
                <a:cxn ang="0">
                  <a:pos x="35" y="761"/>
                </a:cxn>
                <a:cxn ang="0">
                  <a:pos x="36" y="760"/>
                </a:cxn>
                <a:cxn ang="0">
                  <a:pos x="838" y="33"/>
                </a:cxn>
                <a:cxn ang="0">
                  <a:pos x="802" y="0"/>
                </a:cxn>
                <a:cxn ang="0">
                  <a:pos x="0" y="727"/>
                </a:cxn>
                <a:cxn ang="0">
                  <a:pos x="35" y="761"/>
                </a:cxn>
                <a:cxn ang="0">
                  <a:pos x="35" y="760"/>
                </a:cxn>
                <a:cxn ang="0">
                  <a:pos x="36" y="760"/>
                </a:cxn>
                <a:cxn ang="0">
                  <a:pos x="35" y="761"/>
                </a:cxn>
              </a:cxnLst>
              <a:rect l="0" t="0" r="r" b="b"/>
              <a:pathLst>
                <a:path w="838" h="761">
                  <a:moveTo>
                    <a:pt x="35" y="761"/>
                  </a:moveTo>
                  <a:lnTo>
                    <a:pt x="36" y="760"/>
                  </a:lnTo>
                  <a:lnTo>
                    <a:pt x="838" y="33"/>
                  </a:lnTo>
                  <a:lnTo>
                    <a:pt x="802" y="0"/>
                  </a:lnTo>
                  <a:lnTo>
                    <a:pt x="0" y="727"/>
                  </a:lnTo>
                  <a:lnTo>
                    <a:pt x="35" y="761"/>
                  </a:lnTo>
                  <a:lnTo>
                    <a:pt x="35" y="760"/>
                  </a:lnTo>
                  <a:lnTo>
                    <a:pt x="36" y="760"/>
                  </a:lnTo>
                  <a:lnTo>
                    <a:pt x="35" y="76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1" name="Freeform 643"/>
            <p:cNvSpPr>
              <a:spLocks/>
            </p:cNvSpPr>
            <p:nvPr/>
          </p:nvSpPr>
          <p:spPr bwMode="auto">
            <a:xfrm>
              <a:off x="3920" y="2603"/>
              <a:ext cx="39" cy="32"/>
            </a:xfrm>
            <a:custGeom>
              <a:avLst/>
              <a:gdLst/>
              <a:ahLst/>
              <a:cxnLst>
                <a:cxn ang="0">
                  <a:pos x="31" y="128"/>
                </a:cxn>
                <a:cxn ang="0">
                  <a:pos x="34" y="127"/>
                </a:cxn>
                <a:cxn ang="0">
                  <a:pos x="155" y="35"/>
                </a:cxn>
                <a:cxn ang="0">
                  <a:pos x="121" y="0"/>
                </a:cxn>
                <a:cxn ang="0">
                  <a:pos x="0" y="91"/>
                </a:cxn>
                <a:cxn ang="0">
                  <a:pos x="31" y="128"/>
                </a:cxn>
                <a:cxn ang="0">
                  <a:pos x="31" y="127"/>
                </a:cxn>
                <a:cxn ang="0">
                  <a:pos x="34" y="127"/>
                </a:cxn>
                <a:cxn ang="0">
                  <a:pos x="31" y="128"/>
                </a:cxn>
              </a:cxnLst>
              <a:rect l="0" t="0" r="r" b="b"/>
              <a:pathLst>
                <a:path w="155" h="128">
                  <a:moveTo>
                    <a:pt x="31" y="128"/>
                  </a:moveTo>
                  <a:lnTo>
                    <a:pt x="34" y="127"/>
                  </a:lnTo>
                  <a:lnTo>
                    <a:pt x="155" y="35"/>
                  </a:lnTo>
                  <a:lnTo>
                    <a:pt x="121" y="0"/>
                  </a:lnTo>
                  <a:lnTo>
                    <a:pt x="0" y="91"/>
                  </a:lnTo>
                  <a:lnTo>
                    <a:pt x="31" y="128"/>
                  </a:lnTo>
                  <a:lnTo>
                    <a:pt x="31" y="127"/>
                  </a:lnTo>
                  <a:lnTo>
                    <a:pt x="34" y="127"/>
                  </a:lnTo>
                  <a:lnTo>
                    <a:pt x="31" y="12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2" name="Freeform 644"/>
            <p:cNvSpPr>
              <a:spLocks/>
            </p:cNvSpPr>
            <p:nvPr/>
          </p:nvSpPr>
          <p:spPr bwMode="auto">
            <a:xfrm>
              <a:off x="3887" y="2626"/>
              <a:ext cx="41" cy="29"/>
            </a:xfrm>
            <a:custGeom>
              <a:avLst/>
              <a:gdLst/>
              <a:ahLst/>
              <a:cxnLst>
                <a:cxn ang="0">
                  <a:pos x="25" y="117"/>
                </a:cxn>
                <a:cxn ang="0">
                  <a:pos x="27" y="116"/>
                </a:cxn>
                <a:cxn ang="0">
                  <a:pos x="162" y="38"/>
                </a:cxn>
                <a:cxn ang="0">
                  <a:pos x="137" y="0"/>
                </a:cxn>
                <a:cxn ang="0">
                  <a:pos x="0" y="77"/>
                </a:cxn>
                <a:cxn ang="0">
                  <a:pos x="25" y="117"/>
                </a:cxn>
                <a:cxn ang="0">
                  <a:pos x="26" y="117"/>
                </a:cxn>
                <a:cxn ang="0">
                  <a:pos x="27" y="116"/>
                </a:cxn>
                <a:cxn ang="0">
                  <a:pos x="25" y="117"/>
                </a:cxn>
              </a:cxnLst>
              <a:rect l="0" t="0" r="r" b="b"/>
              <a:pathLst>
                <a:path w="162" h="117">
                  <a:moveTo>
                    <a:pt x="25" y="117"/>
                  </a:moveTo>
                  <a:lnTo>
                    <a:pt x="27" y="116"/>
                  </a:lnTo>
                  <a:lnTo>
                    <a:pt x="162" y="38"/>
                  </a:lnTo>
                  <a:lnTo>
                    <a:pt x="137" y="0"/>
                  </a:lnTo>
                  <a:lnTo>
                    <a:pt x="0" y="77"/>
                  </a:lnTo>
                  <a:lnTo>
                    <a:pt x="25" y="117"/>
                  </a:lnTo>
                  <a:lnTo>
                    <a:pt x="26" y="117"/>
                  </a:lnTo>
                  <a:lnTo>
                    <a:pt x="27" y="116"/>
                  </a:lnTo>
                  <a:lnTo>
                    <a:pt x="25" y="11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3" name="Freeform 645"/>
            <p:cNvSpPr>
              <a:spLocks/>
            </p:cNvSpPr>
            <p:nvPr/>
          </p:nvSpPr>
          <p:spPr bwMode="auto">
            <a:xfrm>
              <a:off x="3846" y="2644"/>
              <a:ext cx="47" cy="27"/>
            </a:xfrm>
            <a:custGeom>
              <a:avLst/>
              <a:gdLst/>
              <a:ahLst/>
              <a:cxnLst>
                <a:cxn ang="0">
                  <a:pos x="16" y="107"/>
                </a:cxn>
                <a:cxn ang="0">
                  <a:pos x="19" y="106"/>
                </a:cxn>
                <a:cxn ang="0">
                  <a:pos x="187" y="44"/>
                </a:cxn>
                <a:cxn ang="0">
                  <a:pos x="169" y="0"/>
                </a:cxn>
                <a:cxn ang="0">
                  <a:pos x="0" y="62"/>
                </a:cxn>
                <a:cxn ang="0">
                  <a:pos x="16" y="107"/>
                </a:cxn>
                <a:cxn ang="0">
                  <a:pos x="19" y="107"/>
                </a:cxn>
                <a:cxn ang="0">
                  <a:pos x="19" y="106"/>
                </a:cxn>
                <a:cxn ang="0">
                  <a:pos x="16" y="107"/>
                </a:cxn>
              </a:cxnLst>
              <a:rect l="0" t="0" r="r" b="b"/>
              <a:pathLst>
                <a:path w="187" h="107">
                  <a:moveTo>
                    <a:pt x="16" y="107"/>
                  </a:moveTo>
                  <a:lnTo>
                    <a:pt x="19" y="106"/>
                  </a:lnTo>
                  <a:lnTo>
                    <a:pt x="187" y="44"/>
                  </a:lnTo>
                  <a:lnTo>
                    <a:pt x="169" y="0"/>
                  </a:lnTo>
                  <a:lnTo>
                    <a:pt x="0" y="62"/>
                  </a:lnTo>
                  <a:lnTo>
                    <a:pt x="16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16" y="10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4" name="Freeform 646"/>
            <p:cNvSpPr>
              <a:spLocks/>
            </p:cNvSpPr>
            <p:nvPr/>
          </p:nvSpPr>
          <p:spPr bwMode="auto">
            <a:xfrm>
              <a:off x="3810" y="2660"/>
              <a:ext cx="40" cy="20"/>
            </a:xfrm>
            <a:custGeom>
              <a:avLst/>
              <a:gdLst/>
              <a:ahLst/>
              <a:cxnLst>
                <a:cxn ang="0">
                  <a:pos x="14" y="80"/>
                </a:cxn>
                <a:cxn ang="0">
                  <a:pos x="161" y="43"/>
                </a:cxn>
                <a:cxn ang="0">
                  <a:pos x="147" y="0"/>
                </a:cxn>
                <a:cxn ang="0">
                  <a:pos x="0" y="37"/>
                </a:cxn>
                <a:cxn ang="0">
                  <a:pos x="14" y="80"/>
                </a:cxn>
              </a:cxnLst>
              <a:rect l="0" t="0" r="r" b="b"/>
              <a:pathLst>
                <a:path w="161" h="80">
                  <a:moveTo>
                    <a:pt x="14" y="80"/>
                  </a:moveTo>
                  <a:lnTo>
                    <a:pt x="161" y="43"/>
                  </a:lnTo>
                  <a:lnTo>
                    <a:pt x="147" y="0"/>
                  </a:lnTo>
                  <a:lnTo>
                    <a:pt x="0" y="37"/>
                  </a:lnTo>
                  <a:lnTo>
                    <a:pt x="14" y="8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5" name="Freeform 647"/>
            <p:cNvSpPr>
              <a:spLocks noEditPoints="1"/>
            </p:cNvSpPr>
            <p:nvPr/>
          </p:nvSpPr>
          <p:spPr bwMode="auto">
            <a:xfrm>
              <a:off x="4875" y="2135"/>
              <a:ext cx="499" cy="468"/>
            </a:xfrm>
            <a:custGeom>
              <a:avLst/>
              <a:gdLst/>
              <a:ahLst/>
              <a:cxnLst>
                <a:cxn ang="0">
                  <a:pos x="12" y="1518"/>
                </a:cxn>
                <a:cxn ang="0">
                  <a:pos x="7" y="1520"/>
                </a:cxn>
                <a:cxn ang="0">
                  <a:pos x="3" y="1519"/>
                </a:cxn>
                <a:cxn ang="0">
                  <a:pos x="0" y="1516"/>
                </a:cxn>
                <a:cxn ang="0">
                  <a:pos x="0" y="1512"/>
                </a:cxn>
                <a:cxn ang="0">
                  <a:pos x="3" y="1507"/>
                </a:cxn>
                <a:cxn ang="0">
                  <a:pos x="16" y="1514"/>
                </a:cxn>
                <a:cxn ang="0">
                  <a:pos x="1607" y="3"/>
                </a:cxn>
                <a:cxn ang="0">
                  <a:pos x="16" y="1514"/>
                </a:cxn>
                <a:cxn ang="0">
                  <a:pos x="1607" y="3"/>
                </a:cxn>
                <a:cxn ang="0">
                  <a:pos x="1611" y="0"/>
                </a:cxn>
                <a:cxn ang="0">
                  <a:pos x="1616" y="3"/>
                </a:cxn>
                <a:cxn ang="0">
                  <a:pos x="1607" y="3"/>
                </a:cxn>
                <a:cxn ang="0">
                  <a:pos x="1996" y="363"/>
                </a:cxn>
                <a:cxn ang="0">
                  <a:pos x="1607" y="12"/>
                </a:cxn>
                <a:cxn ang="0">
                  <a:pos x="1996" y="363"/>
                </a:cxn>
                <a:cxn ang="0">
                  <a:pos x="1997" y="368"/>
                </a:cxn>
                <a:cxn ang="0">
                  <a:pos x="1996" y="373"/>
                </a:cxn>
                <a:cxn ang="0">
                  <a:pos x="1996" y="363"/>
                </a:cxn>
                <a:cxn ang="0">
                  <a:pos x="390" y="1871"/>
                </a:cxn>
                <a:cxn ang="0">
                  <a:pos x="1985" y="363"/>
                </a:cxn>
                <a:cxn ang="0">
                  <a:pos x="390" y="1871"/>
                </a:cxn>
                <a:cxn ang="0">
                  <a:pos x="385" y="1874"/>
                </a:cxn>
                <a:cxn ang="0">
                  <a:pos x="381" y="1871"/>
                </a:cxn>
                <a:cxn ang="0">
                  <a:pos x="390" y="1871"/>
                </a:cxn>
                <a:cxn ang="0">
                  <a:pos x="7" y="1514"/>
                </a:cxn>
                <a:cxn ang="0">
                  <a:pos x="390" y="1862"/>
                </a:cxn>
                <a:cxn ang="0">
                  <a:pos x="7" y="1514"/>
                </a:cxn>
                <a:cxn ang="0">
                  <a:pos x="0" y="1507"/>
                </a:cxn>
                <a:cxn ang="0">
                  <a:pos x="0" y="1503"/>
                </a:cxn>
                <a:cxn ang="0">
                  <a:pos x="2" y="1500"/>
                </a:cxn>
                <a:cxn ang="0">
                  <a:pos x="6" y="1497"/>
                </a:cxn>
                <a:cxn ang="0">
                  <a:pos x="9" y="1498"/>
                </a:cxn>
                <a:cxn ang="0">
                  <a:pos x="16" y="1503"/>
                </a:cxn>
              </a:cxnLst>
              <a:rect l="0" t="0" r="r" b="b"/>
              <a:pathLst>
                <a:path w="1997" h="1874">
                  <a:moveTo>
                    <a:pt x="16" y="1514"/>
                  </a:moveTo>
                  <a:lnTo>
                    <a:pt x="12" y="1518"/>
                  </a:lnTo>
                  <a:lnTo>
                    <a:pt x="9" y="1519"/>
                  </a:lnTo>
                  <a:lnTo>
                    <a:pt x="7" y="1520"/>
                  </a:lnTo>
                  <a:lnTo>
                    <a:pt x="6" y="1520"/>
                  </a:lnTo>
                  <a:lnTo>
                    <a:pt x="3" y="1519"/>
                  </a:lnTo>
                  <a:lnTo>
                    <a:pt x="2" y="1518"/>
                  </a:lnTo>
                  <a:lnTo>
                    <a:pt x="0" y="1516"/>
                  </a:lnTo>
                  <a:lnTo>
                    <a:pt x="0" y="1515"/>
                  </a:lnTo>
                  <a:lnTo>
                    <a:pt x="0" y="1512"/>
                  </a:lnTo>
                  <a:lnTo>
                    <a:pt x="0" y="1511"/>
                  </a:lnTo>
                  <a:lnTo>
                    <a:pt x="3" y="1507"/>
                  </a:lnTo>
                  <a:lnTo>
                    <a:pt x="7" y="1503"/>
                  </a:lnTo>
                  <a:lnTo>
                    <a:pt x="16" y="1514"/>
                  </a:lnTo>
                  <a:close/>
                  <a:moveTo>
                    <a:pt x="7" y="1503"/>
                  </a:moveTo>
                  <a:lnTo>
                    <a:pt x="1607" y="3"/>
                  </a:lnTo>
                  <a:lnTo>
                    <a:pt x="1616" y="12"/>
                  </a:lnTo>
                  <a:lnTo>
                    <a:pt x="16" y="1514"/>
                  </a:lnTo>
                  <a:lnTo>
                    <a:pt x="7" y="1503"/>
                  </a:lnTo>
                  <a:close/>
                  <a:moveTo>
                    <a:pt x="1607" y="3"/>
                  </a:moveTo>
                  <a:lnTo>
                    <a:pt x="1609" y="1"/>
                  </a:lnTo>
                  <a:lnTo>
                    <a:pt x="1611" y="0"/>
                  </a:lnTo>
                  <a:lnTo>
                    <a:pt x="1614" y="1"/>
                  </a:lnTo>
                  <a:lnTo>
                    <a:pt x="1616" y="3"/>
                  </a:lnTo>
                  <a:lnTo>
                    <a:pt x="1611" y="7"/>
                  </a:lnTo>
                  <a:lnTo>
                    <a:pt x="1607" y="3"/>
                  </a:lnTo>
                  <a:close/>
                  <a:moveTo>
                    <a:pt x="1616" y="3"/>
                  </a:moveTo>
                  <a:lnTo>
                    <a:pt x="1996" y="363"/>
                  </a:lnTo>
                  <a:lnTo>
                    <a:pt x="1985" y="373"/>
                  </a:lnTo>
                  <a:lnTo>
                    <a:pt x="1607" y="12"/>
                  </a:lnTo>
                  <a:lnTo>
                    <a:pt x="1616" y="3"/>
                  </a:lnTo>
                  <a:close/>
                  <a:moveTo>
                    <a:pt x="1996" y="363"/>
                  </a:moveTo>
                  <a:lnTo>
                    <a:pt x="1997" y="365"/>
                  </a:lnTo>
                  <a:lnTo>
                    <a:pt x="1997" y="368"/>
                  </a:lnTo>
                  <a:lnTo>
                    <a:pt x="1997" y="371"/>
                  </a:lnTo>
                  <a:lnTo>
                    <a:pt x="1996" y="373"/>
                  </a:lnTo>
                  <a:lnTo>
                    <a:pt x="1990" y="368"/>
                  </a:lnTo>
                  <a:lnTo>
                    <a:pt x="1996" y="363"/>
                  </a:lnTo>
                  <a:close/>
                  <a:moveTo>
                    <a:pt x="1996" y="373"/>
                  </a:moveTo>
                  <a:lnTo>
                    <a:pt x="390" y="1871"/>
                  </a:lnTo>
                  <a:lnTo>
                    <a:pt x="381" y="1862"/>
                  </a:lnTo>
                  <a:lnTo>
                    <a:pt x="1985" y="363"/>
                  </a:lnTo>
                  <a:lnTo>
                    <a:pt x="1996" y="373"/>
                  </a:lnTo>
                  <a:close/>
                  <a:moveTo>
                    <a:pt x="390" y="1871"/>
                  </a:moveTo>
                  <a:lnTo>
                    <a:pt x="387" y="1873"/>
                  </a:lnTo>
                  <a:lnTo>
                    <a:pt x="385" y="1874"/>
                  </a:lnTo>
                  <a:lnTo>
                    <a:pt x="382" y="1873"/>
                  </a:lnTo>
                  <a:lnTo>
                    <a:pt x="381" y="1871"/>
                  </a:lnTo>
                  <a:lnTo>
                    <a:pt x="385" y="1866"/>
                  </a:lnTo>
                  <a:lnTo>
                    <a:pt x="390" y="1871"/>
                  </a:lnTo>
                  <a:close/>
                  <a:moveTo>
                    <a:pt x="381" y="1871"/>
                  </a:moveTo>
                  <a:lnTo>
                    <a:pt x="7" y="1514"/>
                  </a:lnTo>
                  <a:lnTo>
                    <a:pt x="16" y="1503"/>
                  </a:lnTo>
                  <a:lnTo>
                    <a:pt x="390" y="1862"/>
                  </a:lnTo>
                  <a:lnTo>
                    <a:pt x="381" y="1871"/>
                  </a:lnTo>
                  <a:close/>
                  <a:moveTo>
                    <a:pt x="7" y="1514"/>
                  </a:moveTo>
                  <a:lnTo>
                    <a:pt x="3" y="1510"/>
                  </a:lnTo>
                  <a:lnTo>
                    <a:pt x="0" y="1507"/>
                  </a:lnTo>
                  <a:lnTo>
                    <a:pt x="0" y="1505"/>
                  </a:lnTo>
                  <a:lnTo>
                    <a:pt x="0" y="1503"/>
                  </a:lnTo>
                  <a:lnTo>
                    <a:pt x="0" y="1501"/>
                  </a:lnTo>
                  <a:lnTo>
                    <a:pt x="2" y="1500"/>
                  </a:lnTo>
                  <a:lnTo>
                    <a:pt x="3" y="1498"/>
                  </a:lnTo>
                  <a:lnTo>
                    <a:pt x="6" y="1497"/>
                  </a:lnTo>
                  <a:lnTo>
                    <a:pt x="7" y="1497"/>
                  </a:lnTo>
                  <a:lnTo>
                    <a:pt x="9" y="1498"/>
                  </a:lnTo>
                  <a:lnTo>
                    <a:pt x="12" y="1501"/>
                  </a:lnTo>
                  <a:lnTo>
                    <a:pt x="16" y="1503"/>
                  </a:lnTo>
                  <a:lnTo>
                    <a:pt x="7" y="151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6" name="Freeform 648"/>
            <p:cNvSpPr>
              <a:spLocks/>
            </p:cNvSpPr>
            <p:nvPr/>
          </p:nvSpPr>
          <p:spPr bwMode="auto">
            <a:xfrm>
              <a:off x="5016" y="2366"/>
              <a:ext cx="48" cy="26"/>
            </a:xfrm>
            <a:custGeom>
              <a:avLst/>
              <a:gdLst/>
              <a:ahLst/>
              <a:cxnLst>
                <a:cxn ang="0">
                  <a:pos x="12" y="105"/>
                </a:cxn>
                <a:cxn ang="0">
                  <a:pos x="190" y="59"/>
                </a:cxn>
                <a:cxn ang="0">
                  <a:pos x="190" y="56"/>
                </a:cxn>
                <a:cxn ang="0">
                  <a:pos x="189" y="55"/>
                </a:cxn>
                <a:cxn ang="0">
                  <a:pos x="189" y="51"/>
                </a:cxn>
                <a:cxn ang="0">
                  <a:pos x="189" y="47"/>
                </a:cxn>
                <a:cxn ang="0">
                  <a:pos x="186" y="45"/>
                </a:cxn>
                <a:cxn ang="0">
                  <a:pos x="186" y="43"/>
                </a:cxn>
                <a:cxn ang="0">
                  <a:pos x="186" y="40"/>
                </a:cxn>
                <a:cxn ang="0">
                  <a:pos x="186" y="38"/>
                </a:cxn>
                <a:cxn ang="0">
                  <a:pos x="186" y="33"/>
                </a:cxn>
                <a:cxn ang="0">
                  <a:pos x="186" y="29"/>
                </a:cxn>
                <a:cxn ang="0">
                  <a:pos x="186" y="28"/>
                </a:cxn>
                <a:cxn ang="0">
                  <a:pos x="186" y="27"/>
                </a:cxn>
                <a:cxn ang="0">
                  <a:pos x="185" y="22"/>
                </a:cxn>
                <a:cxn ang="0">
                  <a:pos x="185" y="18"/>
                </a:cxn>
                <a:cxn ang="0">
                  <a:pos x="185" y="15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41"/>
                </a:cxn>
                <a:cxn ang="0">
                  <a:pos x="1" y="47"/>
                </a:cxn>
                <a:cxn ang="0">
                  <a:pos x="1" y="55"/>
                </a:cxn>
                <a:cxn ang="0">
                  <a:pos x="1" y="59"/>
                </a:cxn>
                <a:cxn ang="0">
                  <a:pos x="3" y="68"/>
                </a:cxn>
                <a:cxn ang="0">
                  <a:pos x="5" y="74"/>
                </a:cxn>
                <a:cxn ang="0">
                  <a:pos x="5" y="81"/>
                </a:cxn>
                <a:cxn ang="0">
                  <a:pos x="6" y="87"/>
                </a:cxn>
                <a:cxn ang="0">
                  <a:pos x="10" y="94"/>
                </a:cxn>
                <a:cxn ang="0">
                  <a:pos x="10" y="100"/>
                </a:cxn>
                <a:cxn ang="0">
                  <a:pos x="12" y="105"/>
                </a:cxn>
              </a:cxnLst>
              <a:rect l="0" t="0" r="r" b="b"/>
              <a:pathLst>
                <a:path w="190" h="105">
                  <a:moveTo>
                    <a:pt x="12" y="105"/>
                  </a:moveTo>
                  <a:lnTo>
                    <a:pt x="190" y="59"/>
                  </a:lnTo>
                  <a:lnTo>
                    <a:pt x="190" y="56"/>
                  </a:lnTo>
                  <a:lnTo>
                    <a:pt x="189" y="55"/>
                  </a:lnTo>
                  <a:lnTo>
                    <a:pt x="189" y="51"/>
                  </a:lnTo>
                  <a:lnTo>
                    <a:pt x="189" y="47"/>
                  </a:lnTo>
                  <a:lnTo>
                    <a:pt x="186" y="45"/>
                  </a:lnTo>
                  <a:lnTo>
                    <a:pt x="186" y="43"/>
                  </a:lnTo>
                  <a:lnTo>
                    <a:pt x="186" y="40"/>
                  </a:lnTo>
                  <a:lnTo>
                    <a:pt x="186" y="38"/>
                  </a:lnTo>
                  <a:lnTo>
                    <a:pt x="186" y="33"/>
                  </a:lnTo>
                  <a:lnTo>
                    <a:pt x="186" y="29"/>
                  </a:lnTo>
                  <a:lnTo>
                    <a:pt x="186" y="28"/>
                  </a:lnTo>
                  <a:lnTo>
                    <a:pt x="186" y="27"/>
                  </a:lnTo>
                  <a:lnTo>
                    <a:pt x="185" y="22"/>
                  </a:lnTo>
                  <a:lnTo>
                    <a:pt x="185" y="18"/>
                  </a:lnTo>
                  <a:lnTo>
                    <a:pt x="185" y="15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1" y="55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6" y="87"/>
                  </a:lnTo>
                  <a:lnTo>
                    <a:pt x="10" y="94"/>
                  </a:lnTo>
                  <a:lnTo>
                    <a:pt x="10" y="100"/>
                  </a:lnTo>
                  <a:lnTo>
                    <a:pt x="12" y="105"/>
                  </a:lnTo>
                  <a:close/>
                </a:path>
              </a:pathLst>
            </a:custGeom>
            <a:solidFill>
              <a:srgbClr val="ACBBD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7" name="Freeform 649"/>
            <p:cNvSpPr>
              <a:spLocks noEditPoints="1"/>
            </p:cNvSpPr>
            <p:nvPr/>
          </p:nvSpPr>
          <p:spPr bwMode="auto">
            <a:xfrm>
              <a:off x="5014" y="2365"/>
              <a:ext cx="51" cy="31"/>
            </a:xfrm>
            <a:custGeom>
              <a:avLst/>
              <a:gdLst/>
              <a:ahLst/>
              <a:cxnLst>
                <a:cxn ang="0">
                  <a:pos x="9" y="119"/>
                </a:cxn>
                <a:cxn ang="0">
                  <a:pos x="8" y="110"/>
                </a:cxn>
                <a:cxn ang="0">
                  <a:pos x="18" y="106"/>
                </a:cxn>
                <a:cxn ang="0">
                  <a:pos x="204" y="60"/>
                </a:cxn>
                <a:cxn ang="0">
                  <a:pos x="199" y="66"/>
                </a:cxn>
                <a:cxn ang="0">
                  <a:pos x="204" y="60"/>
                </a:cxn>
                <a:cxn ang="0">
                  <a:pos x="194" y="69"/>
                </a:cxn>
                <a:cxn ang="0">
                  <a:pos x="193" y="68"/>
                </a:cxn>
                <a:cxn ang="0">
                  <a:pos x="190" y="63"/>
                </a:cxn>
                <a:cxn ang="0">
                  <a:pos x="190" y="60"/>
                </a:cxn>
                <a:cxn ang="0">
                  <a:pos x="203" y="52"/>
                </a:cxn>
                <a:cxn ang="0">
                  <a:pos x="192" y="60"/>
                </a:cxn>
                <a:cxn ang="0">
                  <a:pos x="190" y="56"/>
                </a:cxn>
                <a:cxn ang="0">
                  <a:pos x="189" y="52"/>
                </a:cxn>
                <a:cxn ang="0">
                  <a:pos x="189" y="51"/>
                </a:cxn>
                <a:cxn ang="0">
                  <a:pos x="189" y="48"/>
                </a:cxn>
                <a:cxn ang="0">
                  <a:pos x="189" y="45"/>
                </a:cxn>
                <a:cxn ang="0">
                  <a:pos x="189" y="41"/>
                </a:cxn>
                <a:cxn ang="0">
                  <a:pos x="201" y="34"/>
                </a:cxn>
                <a:cxn ang="0">
                  <a:pos x="190" y="42"/>
                </a:cxn>
                <a:cxn ang="0">
                  <a:pos x="189" y="41"/>
                </a:cxn>
                <a:cxn ang="0">
                  <a:pos x="188" y="36"/>
                </a:cxn>
                <a:cxn ang="0">
                  <a:pos x="188" y="33"/>
                </a:cxn>
                <a:cxn ang="0">
                  <a:pos x="188" y="29"/>
                </a:cxn>
                <a:cxn ang="0">
                  <a:pos x="188" y="28"/>
                </a:cxn>
                <a:cxn ang="0">
                  <a:pos x="188" y="24"/>
                </a:cxn>
                <a:cxn ang="0">
                  <a:pos x="188" y="21"/>
                </a:cxn>
                <a:cxn ang="0">
                  <a:pos x="201" y="18"/>
                </a:cxn>
                <a:cxn ang="0">
                  <a:pos x="8" y="0"/>
                </a:cxn>
                <a:cxn ang="0">
                  <a:pos x="5" y="5"/>
                </a:cxn>
                <a:cxn ang="0">
                  <a:pos x="14" y="6"/>
                </a:cxn>
                <a:cxn ang="0">
                  <a:pos x="14" y="14"/>
                </a:cxn>
                <a:cxn ang="0">
                  <a:pos x="14" y="20"/>
                </a:cxn>
                <a:cxn ang="0">
                  <a:pos x="14" y="27"/>
                </a:cxn>
                <a:cxn ang="0">
                  <a:pos x="14" y="33"/>
                </a:cxn>
                <a:cxn ang="0">
                  <a:pos x="0" y="41"/>
                </a:cxn>
                <a:cxn ang="0">
                  <a:pos x="13" y="38"/>
                </a:cxn>
                <a:cxn ang="0">
                  <a:pos x="15" y="45"/>
                </a:cxn>
                <a:cxn ang="0">
                  <a:pos x="15" y="46"/>
                </a:cxn>
                <a:cxn ang="0">
                  <a:pos x="3" y="55"/>
                </a:cxn>
                <a:cxn ang="0">
                  <a:pos x="15" y="51"/>
                </a:cxn>
                <a:cxn ang="0">
                  <a:pos x="17" y="57"/>
                </a:cxn>
                <a:cxn ang="0">
                  <a:pos x="17" y="60"/>
                </a:cxn>
                <a:cxn ang="0">
                  <a:pos x="17" y="66"/>
                </a:cxn>
                <a:cxn ang="0">
                  <a:pos x="4" y="77"/>
                </a:cxn>
                <a:cxn ang="0">
                  <a:pos x="17" y="72"/>
                </a:cxn>
                <a:cxn ang="0">
                  <a:pos x="18" y="77"/>
                </a:cxn>
                <a:cxn ang="0">
                  <a:pos x="21" y="86"/>
                </a:cxn>
                <a:cxn ang="0">
                  <a:pos x="8" y="90"/>
                </a:cxn>
                <a:cxn ang="0">
                  <a:pos x="9" y="95"/>
                </a:cxn>
                <a:cxn ang="0">
                  <a:pos x="23" y="92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2" y="108"/>
                </a:cxn>
                <a:cxn ang="0">
                  <a:pos x="18" y="105"/>
                </a:cxn>
                <a:cxn ang="0">
                  <a:pos x="12" y="108"/>
                </a:cxn>
                <a:cxn ang="0">
                  <a:pos x="28" y="122"/>
                </a:cxn>
                <a:cxn ang="0">
                  <a:pos x="19" y="126"/>
                </a:cxn>
                <a:cxn ang="0">
                  <a:pos x="26" y="110"/>
                </a:cxn>
              </a:cxnLst>
              <a:rect l="0" t="0" r="r" b="b"/>
              <a:pathLst>
                <a:path w="204" h="126">
                  <a:moveTo>
                    <a:pt x="22" y="119"/>
                  </a:moveTo>
                  <a:lnTo>
                    <a:pt x="17" y="120"/>
                  </a:lnTo>
                  <a:lnTo>
                    <a:pt x="12" y="120"/>
                  </a:lnTo>
                  <a:lnTo>
                    <a:pt x="10" y="120"/>
                  </a:lnTo>
                  <a:lnTo>
                    <a:pt x="9" y="119"/>
                  </a:lnTo>
                  <a:lnTo>
                    <a:pt x="8" y="118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8" y="110"/>
                  </a:lnTo>
                  <a:lnTo>
                    <a:pt x="9" y="109"/>
                  </a:lnTo>
                  <a:lnTo>
                    <a:pt x="13" y="108"/>
                  </a:lnTo>
                  <a:lnTo>
                    <a:pt x="18" y="106"/>
                  </a:lnTo>
                  <a:lnTo>
                    <a:pt x="22" y="119"/>
                  </a:lnTo>
                  <a:close/>
                  <a:moveTo>
                    <a:pt x="18" y="106"/>
                  </a:moveTo>
                  <a:lnTo>
                    <a:pt x="198" y="57"/>
                  </a:lnTo>
                  <a:lnTo>
                    <a:pt x="201" y="70"/>
                  </a:lnTo>
                  <a:lnTo>
                    <a:pt x="22" y="119"/>
                  </a:lnTo>
                  <a:lnTo>
                    <a:pt x="18" y="106"/>
                  </a:lnTo>
                  <a:close/>
                  <a:moveTo>
                    <a:pt x="204" y="60"/>
                  </a:moveTo>
                  <a:lnTo>
                    <a:pt x="203" y="59"/>
                  </a:lnTo>
                  <a:lnTo>
                    <a:pt x="202" y="60"/>
                  </a:lnTo>
                  <a:lnTo>
                    <a:pt x="201" y="61"/>
                  </a:lnTo>
                  <a:lnTo>
                    <a:pt x="199" y="64"/>
                  </a:lnTo>
                  <a:lnTo>
                    <a:pt x="199" y="66"/>
                  </a:lnTo>
                  <a:lnTo>
                    <a:pt x="199" y="69"/>
                  </a:lnTo>
                  <a:lnTo>
                    <a:pt x="199" y="70"/>
                  </a:lnTo>
                  <a:lnTo>
                    <a:pt x="201" y="70"/>
                  </a:lnTo>
                  <a:lnTo>
                    <a:pt x="199" y="64"/>
                  </a:lnTo>
                  <a:lnTo>
                    <a:pt x="204" y="60"/>
                  </a:lnTo>
                  <a:close/>
                  <a:moveTo>
                    <a:pt x="194" y="69"/>
                  </a:moveTo>
                  <a:lnTo>
                    <a:pt x="193" y="68"/>
                  </a:lnTo>
                  <a:lnTo>
                    <a:pt x="202" y="57"/>
                  </a:lnTo>
                  <a:lnTo>
                    <a:pt x="204" y="60"/>
                  </a:lnTo>
                  <a:lnTo>
                    <a:pt x="194" y="69"/>
                  </a:lnTo>
                  <a:close/>
                  <a:moveTo>
                    <a:pt x="193" y="68"/>
                  </a:moveTo>
                  <a:lnTo>
                    <a:pt x="192" y="65"/>
                  </a:lnTo>
                  <a:lnTo>
                    <a:pt x="190" y="63"/>
                  </a:lnTo>
                  <a:lnTo>
                    <a:pt x="198" y="63"/>
                  </a:lnTo>
                  <a:lnTo>
                    <a:pt x="193" y="68"/>
                  </a:lnTo>
                  <a:close/>
                  <a:moveTo>
                    <a:pt x="190" y="63"/>
                  </a:moveTo>
                  <a:lnTo>
                    <a:pt x="190" y="60"/>
                  </a:lnTo>
                  <a:lnTo>
                    <a:pt x="204" y="60"/>
                  </a:lnTo>
                  <a:lnTo>
                    <a:pt x="204" y="63"/>
                  </a:lnTo>
                  <a:lnTo>
                    <a:pt x="190" y="63"/>
                  </a:lnTo>
                  <a:close/>
                  <a:moveTo>
                    <a:pt x="190" y="60"/>
                  </a:moveTo>
                  <a:lnTo>
                    <a:pt x="190" y="56"/>
                  </a:lnTo>
                  <a:lnTo>
                    <a:pt x="204" y="56"/>
                  </a:lnTo>
                  <a:lnTo>
                    <a:pt x="204" y="60"/>
                  </a:lnTo>
                  <a:lnTo>
                    <a:pt x="190" y="60"/>
                  </a:lnTo>
                  <a:close/>
                  <a:moveTo>
                    <a:pt x="203" y="52"/>
                  </a:moveTo>
                  <a:lnTo>
                    <a:pt x="203" y="55"/>
                  </a:lnTo>
                  <a:lnTo>
                    <a:pt x="204" y="56"/>
                  </a:lnTo>
                  <a:lnTo>
                    <a:pt x="198" y="56"/>
                  </a:lnTo>
                  <a:lnTo>
                    <a:pt x="203" y="52"/>
                  </a:lnTo>
                  <a:close/>
                  <a:moveTo>
                    <a:pt x="192" y="60"/>
                  </a:moveTo>
                  <a:lnTo>
                    <a:pt x="190" y="56"/>
                  </a:lnTo>
                  <a:lnTo>
                    <a:pt x="201" y="50"/>
                  </a:lnTo>
                  <a:lnTo>
                    <a:pt x="203" y="52"/>
                  </a:lnTo>
                  <a:lnTo>
                    <a:pt x="192" y="60"/>
                  </a:lnTo>
                  <a:close/>
                  <a:moveTo>
                    <a:pt x="190" y="56"/>
                  </a:moveTo>
                  <a:lnTo>
                    <a:pt x="189" y="55"/>
                  </a:lnTo>
                  <a:lnTo>
                    <a:pt x="189" y="52"/>
                  </a:lnTo>
                  <a:lnTo>
                    <a:pt x="195" y="52"/>
                  </a:lnTo>
                  <a:lnTo>
                    <a:pt x="190" y="56"/>
                  </a:lnTo>
                  <a:close/>
                  <a:moveTo>
                    <a:pt x="189" y="52"/>
                  </a:moveTo>
                  <a:lnTo>
                    <a:pt x="189" y="51"/>
                  </a:lnTo>
                  <a:lnTo>
                    <a:pt x="202" y="51"/>
                  </a:lnTo>
                  <a:lnTo>
                    <a:pt x="202" y="52"/>
                  </a:lnTo>
                  <a:lnTo>
                    <a:pt x="189" y="52"/>
                  </a:lnTo>
                  <a:close/>
                  <a:moveTo>
                    <a:pt x="189" y="51"/>
                  </a:moveTo>
                  <a:lnTo>
                    <a:pt x="189" y="48"/>
                  </a:lnTo>
                  <a:lnTo>
                    <a:pt x="202" y="48"/>
                  </a:lnTo>
                  <a:lnTo>
                    <a:pt x="202" y="51"/>
                  </a:lnTo>
                  <a:lnTo>
                    <a:pt x="189" y="51"/>
                  </a:lnTo>
                  <a:close/>
                  <a:moveTo>
                    <a:pt x="189" y="48"/>
                  </a:moveTo>
                  <a:lnTo>
                    <a:pt x="189" y="45"/>
                  </a:lnTo>
                  <a:lnTo>
                    <a:pt x="202" y="45"/>
                  </a:lnTo>
                  <a:lnTo>
                    <a:pt x="202" y="48"/>
                  </a:lnTo>
                  <a:lnTo>
                    <a:pt x="189" y="48"/>
                  </a:lnTo>
                  <a:close/>
                  <a:moveTo>
                    <a:pt x="189" y="45"/>
                  </a:moveTo>
                  <a:lnTo>
                    <a:pt x="189" y="41"/>
                  </a:lnTo>
                  <a:lnTo>
                    <a:pt x="202" y="41"/>
                  </a:lnTo>
                  <a:lnTo>
                    <a:pt x="202" y="45"/>
                  </a:lnTo>
                  <a:lnTo>
                    <a:pt x="189" y="45"/>
                  </a:lnTo>
                  <a:close/>
                  <a:moveTo>
                    <a:pt x="189" y="41"/>
                  </a:moveTo>
                  <a:lnTo>
                    <a:pt x="189" y="38"/>
                  </a:lnTo>
                  <a:lnTo>
                    <a:pt x="202" y="38"/>
                  </a:lnTo>
                  <a:lnTo>
                    <a:pt x="202" y="41"/>
                  </a:lnTo>
                  <a:lnTo>
                    <a:pt x="189" y="41"/>
                  </a:lnTo>
                  <a:close/>
                  <a:moveTo>
                    <a:pt x="201" y="34"/>
                  </a:moveTo>
                  <a:lnTo>
                    <a:pt x="202" y="36"/>
                  </a:lnTo>
                  <a:lnTo>
                    <a:pt x="202" y="38"/>
                  </a:lnTo>
                  <a:lnTo>
                    <a:pt x="195" y="38"/>
                  </a:lnTo>
                  <a:lnTo>
                    <a:pt x="201" y="34"/>
                  </a:lnTo>
                  <a:close/>
                  <a:moveTo>
                    <a:pt x="190" y="42"/>
                  </a:moveTo>
                  <a:lnTo>
                    <a:pt x="189" y="41"/>
                  </a:lnTo>
                  <a:lnTo>
                    <a:pt x="199" y="32"/>
                  </a:lnTo>
                  <a:lnTo>
                    <a:pt x="201" y="34"/>
                  </a:lnTo>
                  <a:lnTo>
                    <a:pt x="190" y="42"/>
                  </a:lnTo>
                  <a:close/>
                  <a:moveTo>
                    <a:pt x="189" y="41"/>
                  </a:moveTo>
                  <a:lnTo>
                    <a:pt x="188" y="38"/>
                  </a:lnTo>
                  <a:lnTo>
                    <a:pt x="188" y="36"/>
                  </a:lnTo>
                  <a:lnTo>
                    <a:pt x="194" y="36"/>
                  </a:lnTo>
                  <a:lnTo>
                    <a:pt x="189" y="41"/>
                  </a:lnTo>
                  <a:close/>
                  <a:moveTo>
                    <a:pt x="188" y="36"/>
                  </a:moveTo>
                  <a:lnTo>
                    <a:pt x="188" y="33"/>
                  </a:lnTo>
                  <a:lnTo>
                    <a:pt x="201" y="33"/>
                  </a:lnTo>
                  <a:lnTo>
                    <a:pt x="201" y="36"/>
                  </a:lnTo>
                  <a:lnTo>
                    <a:pt x="188" y="36"/>
                  </a:lnTo>
                  <a:close/>
                  <a:moveTo>
                    <a:pt x="188" y="33"/>
                  </a:moveTo>
                  <a:lnTo>
                    <a:pt x="188" y="29"/>
                  </a:lnTo>
                  <a:lnTo>
                    <a:pt x="201" y="29"/>
                  </a:lnTo>
                  <a:lnTo>
                    <a:pt x="201" y="33"/>
                  </a:lnTo>
                  <a:lnTo>
                    <a:pt x="188" y="33"/>
                  </a:lnTo>
                  <a:close/>
                  <a:moveTo>
                    <a:pt x="188" y="29"/>
                  </a:moveTo>
                  <a:lnTo>
                    <a:pt x="188" y="28"/>
                  </a:lnTo>
                  <a:lnTo>
                    <a:pt x="201" y="28"/>
                  </a:lnTo>
                  <a:lnTo>
                    <a:pt x="201" y="29"/>
                  </a:lnTo>
                  <a:lnTo>
                    <a:pt x="188" y="29"/>
                  </a:lnTo>
                  <a:close/>
                  <a:moveTo>
                    <a:pt x="188" y="28"/>
                  </a:moveTo>
                  <a:lnTo>
                    <a:pt x="188" y="24"/>
                  </a:lnTo>
                  <a:lnTo>
                    <a:pt x="201" y="24"/>
                  </a:lnTo>
                  <a:lnTo>
                    <a:pt x="201" y="28"/>
                  </a:lnTo>
                  <a:lnTo>
                    <a:pt x="188" y="28"/>
                  </a:lnTo>
                  <a:close/>
                  <a:moveTo>
                    <a:pt x="188" y="24"/>
                  </a:moveTo>
                  <a:lnTo>
                    <a:pt x="188" y="21"/>
                  </a:lnTo>
                  <a:lnTo>
                    <a:pt x="201" y="21"/>
                  </a:lnTo>
                  <a:lnTo>
                    <a:pt x="201" y="24"/>
                  </a:lnTo>
                  <a:lnTo>
                    <a:pt x="188" y="24"/>
                  </a:lnTo>
                  <a:close/>
                  <a:moveTo>
                    <a:pt x="188" y="21"/>
                  </a:moveTo>
                  <a:lnTo>
                    <a:pt x="188" y="18"/>
                  </a:lnTo>
                  <a:lnTo>
                    <a:pt x="201" y="18"/>
                  </a:lnTo>
                  <a:lnTo>
                    <a:pt x="201" y="21"/>
                  </a:lnTo>
                  <a:lnTo>
                    <a:pt x="188" y="21"/>
                  </a:lnTo>
                  <a:close/>
                  <a:moveTo>
                    <a:pt x="194" y="11"/>
                  </a:moveTo>
                  <a:lnTo>
                    <a:pt x="194" y="12"/>
                  </a:lnTo>
                  <a:lnTo>
                    <a:pt x="197" y="16"/>
                  </a:lnTo>
                  <a:lnTo>
                    <a:pt x="199" y="19"/>
                  </a:lnTo>
                  <a:lnTo>
                    <a:pt x="201" y="18"/>
                  </a:lnTo>
                  <a:lnTo>
                    <a:pt x="194" y="18"/>
                  </a:lnTo>
                  <a:lnTo>
                    <a:pt x="194" y="11"/>
                  </a:lnTo>
                  <a:close/>
                  <a:moveTo>
                    <a:pt x="193" y="25"/>
                  </a:moveTo>
                  <a:lnTo>
                    <a:pt x="6" y="14"/>
                  </a:lnTo>
                  <a:lnTo>
                    <a:pt x="8" y="0"/>
                  </a:lnTo>
                  <a:lnTo>
                    <a:pt x="194" y="11"/>
                  </a:lnTo>
                  <a:lnTo>
                    <a:pt x="193" y="25"/>
                  </a:lnTo>
                  <a:close/>
                  <a:moveTo>
                    <a:pt x="0" y="6"/>
                  </a:moveTo>
                  <a:lnTo>
                    <a:pt x="1" y="7"/>
                  </a:lnTo>
                  <a:lnTo>
                    <a:pt x="5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14" y="6"/>
                  </a:lnTo>
                  <a:close/>
                  <a:moveTo>
                    <a:pt x="14" y="14"/>
                  </a:moveTo>
                  <a:lnTo>
                    <a:pt x="14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14" y="20"/>
                  </a:moveTo>
                  <a:lnTo>
                    <a:pt x="14" y="27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4" y="20"/>
                  </a:lnTo>
                  <a:close/>
                  <a:moveTo>
                    <a:pt x="14" y="27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14" y="27"/>
                  </a:lnTo>
                  <a:close/>
                  <a:moveTo>
                    <a:pt x="14" y="33"/>
                  </a:moveTo>
                  <a:lnTo>
                    <a:pt x="14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14" y="33"/>
                  </a:lnTo>
                  <a:close/>
                  <a:moveTo>
                    <a:pt x="0" y="41"/>
                  </a:moveTo>
                  <a:lnTo>
                    <a:pt x="0" y="4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0" y="41"/>
                  </a:lnTo>
                  <a:close/>
                  <a:moveTo>
                    <a:pt x="13" y="38"/>
                  </a:moveTo>
                  <a:lnTo>
                    <a:pt x="15" y="45"/>
                  </a:lnTo>
                  <a:lnTo>
                    <a:pt x="3" y="48"/>
                  </a:lnTo>
                  <a:lnTo>
                    <a:pt x="0" y="41"/>
                  </a:lnTo>
                  <a:lnTo>
                    <a:pt x="13" y="38"/>
                  </a:lnTo>
                  <a:close/>
                  <a:moveTo>
                    <a:pt x="15" y="45"/>
                  </a:moveTo>
                  <a:lnTo>
                    <a:pt x="15" y="46"/>
                  </a:lnTo>
                  <a:lnTo>
                    <a:pt x="15" y="46"/>
                  </a:lnTo>
                  <a:lnTo>
                    <a:pt x="9" y="46"/>
                  </a:lnTo>
                  <a:lnTo>
                    <a:pt x="15" y="45"/>
                  </a:lnTo>
                  <a:close/>
                  <a:moveTo>
                    <a:pt x="15" y="46"/>
                  </a:moveTo>
                  <a:lnTo>
                    <a:pt x="15" y="52"/>
                  </a:lnTo>
                  <a:lnTo>
                    <a:pt x="1" y="52"/>
                  </a:lnTo>
                  <a:lnTo>
                    <a:pt x="1" y="46"/>
                  </a:lnTo>
                  <a:lnTo>
                    <a:pt x="15" y="46"/>
                  </a:lnTo>
                  <a:close/>
                  <a:moveTo>
                    <a:pt x="3" y="55"/>
                  </a:moveTo>
                  <a:lnTo>
                    <a:pt x="1" y="54"/>
                  </a:lnTo>
                  <a:lnTo>
                    <a:pt x="1" y="52"/>
                  </a:lnTo>
                  <a:lnTo>
                    <a:pt x="9" y="52"/>
                  </a:lnTo>
                  <a:lnTo>
                    <a:pt x="3" y="55"/>
                  </a:lnTo>
                  <a:close/>
                  <a:moveTo>
                    <a:pt x="15" y="51"/>
                  </a:moveTo>
                  <a:lnTo>
                    <a:pt x="17" y="57"/>
                  </a:lnTo>
                  <a:lnTo>
                    <a:pt x="4" y="61"/>
                  </a:lnTo>
                  <a:lnTo>
                    <a:pt x="3" y="55"/>
                  </a:lnTo>
                  <a:lnTo>
                    <a:pt x="15" y="51"/>
                  </a:lnTo>
                  <a:close/>
                  <a:moveTo>
                    <a:pt x="17" y="57"/>
                  </a:moveTo>
                  <a:lnTo>
                    <a:pt x="17" y="59"/>
                  </a:lnTo>
                  <a:lnTo>
                    <a:pt x="17" y="60"/>
                  </a:lnTo>
                  <a:lnTo>
                    <a:pt x="10" y="60"/>
                  </a:lnTo>
                  <a:lnTo>
                    <a:pt x="17" y="57"/>
                  </a:lnTo>
                  <a:close/>
                  <a:moveTo>
                    <a:pt x="17" y="60"/>
                  </a:moveTo>
                  <a:lnTo>
                    <a:pt x="17" y="66"/>
                  </a:lnTo>
                  <a:lnTo>
                    <a:pt x="4" y="66"/>
                  </a:lnTo>
                  <a:lnTo>
                    <a:pt x="4" y="60"/>
                  </a:lnTo>
                  <a:lnTo>
                    <a:pt x="17" y="60"/>
                  </a:lnTo>
                  <a:close/>
                  <a:moveTo>
                    <a:pt x="17" y="66"/>
                  </a:moveTo>
                  <a:lnTo>
                    <a:pt x="17" y="74"/>
                  </a:lnTo>
                  <a:lnTo>
                    <a:pt x="4" y="74"/>
                  </a:lnTo>
                  <a:lnTo>
                    <a:pt x="4" y="66"/>
                  </a:lnTo>
                  <a:lnTo>
                    <a:pt x="17" y="66"/>
                  </a:lnTo>
                  <a:close/>
                  <a:moveTo>
                    <a:pt x="4" y="77"/>
                  </a:moveTo>
                  <a:lnTo>
                    <a:pt x="4" y="75"/>
                  </a:lnTo>
                  <a:lnTo>
                    <a:pt x="4" y="74"/>
                  </a:lnTo>
                  <a:lnTo>
                    <a:pt x="10" y="74"/>
                  </a:lnTo>
                  <a:lnTo>
                    <a:pt x="4" y="77"/>
                  </a:lnTo>
                  <a:close/>
                  <a:moveTo>
                    <a:pt x="17" y="72"/>
                  </a:moveTo>
                  <a:lnTo>
                    <a:pt x="18" y="77"/>
                  </a:lnTo>
                  <a:lnTo>
                    <a:pt x="5" y="81"/>
                  </a:lnTo>
                  <a:lnTo>
                    <a:pt x="4" y="77"/>
                  </a:lnTo>
                  <a:lnTo>
                    <a:pt x="17" y="72"/>
                  </a:lnTo>
                  <a:close/>
                  <a:moveTo>
                    <a:pt x="18" y="77"/>
                  </a:moveTo>
                  <a:lnTo>
                    <a:pt x="19" y="78"/>
                  </a:lnTo>
                  <a:lnTo>
                    <a:pt x="12" y="79"/>
                  </a:lnTo>
                  <a:lnTo>
                    <a:pt x="18" y="77"/>
                  </a:lnTo>
                  <a:close/>
                  <a:moveTo>
                    <a:pt x="19" y="78"/>
                  </a:moveTo>
                  <a:lnTo>
                    <a:pt x="21" y="86"/>
                  </a:lnTo>
                  <a:lnTo>
                    <a:pt x="8" y="90"/>
                  </a:lnTo>
                  <a:lnTo>
                    <a:pt x="5" y="81"/>
                  </a:lnTo>
                  <a:lnTo>
                    <a:pt x="19" y="78"/>
                  </a:lnTo>
                  <a:close/>
                  <a:moveTo>
                    <a:pt x="8" y="90"/>
                  </a:moveTo>
                  <a:lnTo>
                    <a:pt x="8" y="90"/>
                  </a:lnTo>
                  <a:lnTo>
                    <a:pt x="14" y="87"/>
                  </a:lnTo>
                  <a:lnTo>
                    <a:pt x="8" y="90"/>
                  </a:lnTo>
                  <a:close/>
                  <a:moveTo>
                    <a:pt x="21" y="86"/>
                  </a:moveTo>
                  <a:lnTo>
                    <a:pt x="22" y="91"/>
                  </a:lnTo>
                  <a:lnTo>
                    <a:pt x="9" y="95"/>
                  </a:lnTo>
                  <a:lnTo>
                    <a:pt x="8" y="90"/>
                  </a:lnTo>
                  <a:lnTo>
                    <a:pt x="21" y="86"/>
                  </a:lnTo>
                  <a:close/>
                  <a:moveTo>
                    <a:pt x="22" y="91"/>
                  </a:moveTo>
                  <a:lnTo>
                    <a:pt x="22" y="91"/>
                  </a:lnTo>
                  <a:lnTo>
                    <a:pt x="23" y="92"/>
                  </a:lnTo>
                  <a:lnTo>
                    <a:pt x="15" y="92"/>
                  </a:lnTo>
                  <a:lnTo>
                    <a:pt x="22" y="91"/>
                  </a:lnTo>
                  <a:close/>
                  <a:moveTo>
                    <a:pt x="23" y="92"/>
                  </a:moveTo>
                  <a:lnTo>
                    <a:pt x="23" y="99"/>
                  </a:lnTo>
                  <a:lnTo>
                    <a:pt x="9" y="99"/>
                  </a:lnTo>
                  <a:lnTo>
                    <a:pt x="9" y="92"/>
                  </a:lnTo>
                  <a:lnTo>
                    <a:pt x="23" y="92"/>
                  </a:lnTo>
                  <a:close/>
                  <a:moveTo>
                    <a:pt x="9" y="101"/>
                  </a:moveTo>
                  <a:lnTo>
                    <a:pt x="9" y="100"/>
                  </a:lnTo>
                  <a:lnTo>
                    <a:pt x="9" y="99"/>
                  </a:lnTo>
                  <a:lnTo>
                    <a:pt x="15" y="99"/>
                  </a:lnTo>
                  <a:lnTo>
                    <a:pt x="9" y="101"/>
                  </a:lnTo>
                  <a:close/>
                  <a:moveTo>
                    <a:pt x="22" y="97"/>
                  </a:moveTo>
                  <a:lnTo>
                    <a:pt x="24" y="104"/>
                  </a:lnTo>
                  <a:lnTo>
                    <a:pt x="12" y="108"/>
                  </a:lnTo>
                  <a:lnTo>
                    <a:pt x="9" y="101"/>
                  </a:lnTo>
                  <a:lnTo>
                    <a:pt x="22" y="97"/>
                  </a:lnTo>
                  <a:close/>
                  <a:moveTo>
                    <a:pt x="12" y="108"/>
                  </a:moveTo>
                  <a:lnTo>
                    <a:pt x="12" y="108"/>
                  </a:lnTo>
                  <a:lnTo>
                    <a:pt x="18" y="105"/>
                  </a:lnTo>
                  <a:lnTo>
                    <a:pt x="12" y="108"/>
                  </a:lnTo>
                  <a:close/>
                  <a:moveTo>
                    <a:pt x="24" y="104"/>
                  </a:moveTo>
                  <a:lnTo>
                    <a:pt x="26" y="110"/>
                  </a:lnTo>
                  <a:lnTo>
                    <a:pt x="13" y="114"/>
                  </a:lnTo>
                  <a:lnTo>
                    <a:pt x="12" y="108"/>
                  </a:lnTo>
                  <a:lnTo>
                    <a:pt x="24" y="104"/>
                  </a:lnTo>
                  <a:close/>
                  <a:moveTo>
                    <a:pt x="26" y="110"/>
                  </a:moveTo>
                  <a:lnTo>
                    <a:pt x="27" y="115"/>
                  </a:lnTo>
                  <a:lnTo>
                    <a:pt x="28" y="119"/>
                  </a:lnTo>
                  <a:lnTo>
                    <a:pt x="28" y="122"/>
                  </a:lnTo>
                  <a:lnTo>
                    <a:pt x="27" y="123"/>
                  </a:lnTo>
                  <a:lnTo>
                    <a:pt x="26" y="124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19" y="126"/>
                  </a:lnTo>
                  <a:lnTo>
                    <a:pt x="18" y="124"/>
                  </a:lnTo>
                  <a:lnTo>
                    <a:pt x="17" y="123"/>
                  </a:lnTo>
                  <a:lnTo>
                    <a:pt x="14" y="119"/>
                  </a:lnTo>
                  <a:lnTo>
                    <a:pt x="13" y="114"/>
                  </a:lnTo>
                  <a:lnTo>
                    <a:pt x="26" y="11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8" name="Freeform 650"/>
            <p:cNvSpPr>
              <a:spLocks noEditPoints="1"/>
            </p:cNvSpPr>
            <p:nvPr/>
          </p:nvSpPr>
          <p:spPr bwMode="auto">
            <a:xfrm>
              <a:off x="5101" y="2423"/>
              <a:ext cx="35" cy="48"/>
            </a:xfrm>
            <a:custGeom>
              <a:avLst/>
              <a:gdLst/>
              <a:ahLst/>
              <a:cxnLst>
                <a:cxn ang="0">
                  <a:pos x="131" y="190"/>
                </a:cxn>
                <a:cxn ang="0">
                  <a:pos x="127" y="194"/>
                </a:cxn>
                <a:cxn ang="0">
                  <a:pos x="122" y="194"/>
                </a:cxn>
                <a:cxn ang="0">
                  <a:pos x="118" y="188"/>
                </a:cxn>
                <a:cxn ang="0">
                  <a:pos x="117" y="183"/>
                </a:cxn>
                <a:cxn ang="0">
                  <a:pos x="131" y="181"/>
                </a:cxn>
                <a:cxn ang="0">
                  <a:pos x="104" y="5"/>
                </a:cxn>
                <a:cxn ang="0">
                  <a:pos x="110" y="10"/>
                </a:cxn>
                <a:cxn ang="0">
                  <a:pos x="104" y="18"/>
                </a:cxn>
                <a:cxn ang="0">
                  <a:pos x="104" y="4"/>
                </a:cxn>
                <a:cxn ang="0">
                  <a:pos x="91" y="18"/>
                </a:cxn>
                <a:cxn ang="0">
                  <a:pos x="96" y="18"/>
                </a:cxn>
                <a:cxn ang="0">
                  <a:pos x="83" y="4"/>
                </a:cxn>
                <a:cxn ang="0">
                  <a:pos x="83" y="18"/>
                </a:cxn>
                <a:cxn ang="0">
                  <a:pos x="83" y="10"/>
                </a:cxn>
                <a:cxn ang="0">
                  <a:pos x="74" y="16"/>
                </a:cxn>
                <a:cxn ang="0">
                  <a:pos x="82" y="18"/>
                </a:cxn>
                <a:cxn ang="0">
                  <a:pos x="77" y="3"/>
                </a:cxn>
                <a:cxn ang="0">
                  <a:pos x="76" y="16"/>
                </a:cxn>
                <a:cxn ang="0">
                  <a:pos x="76" y="3"/>
                </a:cxn>
                <a:cxn ang="0">
                  <a:pos x="63" y="16"/>
                </a:cxn>
                <a:cxn ang="0">
                  <a:pos x="70" y="16"/>
                </a:cxn>
                <a:cxn ang="0">
                  <a:pos x="60" y="16"/>
                </a:cxn>
                <a:cxn ang="0">
                  <a:pos x="60" y="16"/>
                </a:cxn>
                <a:cxn ang="0">
                  <a:pos x="65" y="3"/>
                </a:cxn>
                <a:cxn ang="0">
                  <a:pos x="59" y="1"/>
                </a:cxn>
                <a:cxn ang="0">
                  <a:pos x="58" y="0"/>
                </a:cxn>
                <a:cxn ang="0">
                  <a:pos x="50" y="0"/>
                </a:cxn>
                <a:cxn ang="0">
                  <a:pos x="43" y="5"/>
                </a:cxn>
                <a:cxn ang="0">
                  <a:pos x="50" y="8"/>
                </a:cxn>
                <a:cxn ang="0">
                  <a:pos x="13" y="175"/>
                </a:cxn>
                <a:cxn ang="0">
                  <a:pos x="58" y="9"/>
                </a:cxn>
                <a:cxn ang="0">
                  <a:pos x="4" y="175"/>
                </a:cxn>
                <a:cxn ang="0">
                  <a:pos x="6" y="174"/>
                </a:cxn>
                <a:cxn ang="0">
                  <a:pos x="20" y="170"/>
                </a:cxn>
                <a:cxn ang="0">
                  <a:pos x="7" y="166"/>
                </a:cxn>
                <a:cxn ang="0">
                  <a:pos x="18" y="183"/>
                </a:cxn>
                <a:cxn ang="0">
                  <a:pos x="19" y="170"/>
                </a:cxn>
                <a:cxn ang="0">
                  <a:pos x="18" y="183"/>
                </a:cxn>
                <a:cxn ang="0">
                  <a:pos x="37" y="171"/>
                </a:cxn>
                <a:cxn ang="0">
                  <a:pos x="37" y="171"/>
                </a:cxn>
                <a:cxn ang="0">
                  <a:pos x="34" y="185"/>
                </a:cxn>
                <a:cxn ang="0">
                  <a:pos x="50" y="172"/>
                </a:cxn>
                <a:cxn ang="0">
                  <a:pos x="50" y="172"/>
                </a:cxn>
                <a:cxn ang="0">
                  <a:pos x="47" y="187"/>
                </a:cxn>
                <a:cxn ang="0">
                  <a:pos x="63" y="188"/>
                </a:cxn>
                <a:cxn ang="0">
                  <a:pos x="63" y="189"/>
                </a:cxn>
                <a:cxn ang="0">
                  <a:pos x="78" y="189"/>
                </a:cxn>
                <a:cxn ang="0">
                  <a:pos x="78" y="175"/>
                </a:cxn>
                <a:cxn ang="0">
                  <a:pos x="78" y="189"/>
                </a:cxn>
                <a:cxn ang="0">
                  <a:pos x="109" y="175"/>
                </a:cxn>
                <a:cxn ang="0">
                  <a:pos x="95" y="175"/>
                </a:cxn>
                <a:cxn ang="0">
                  <a:pos x="123" y="189"/>
                </a:cxn>
                <a:cxn ang="0">
                  <a:pos x="123" y="175"/>
                </a:cxn>
                <a:cxn ang="0">
                  <a:pos x="135" y="176"/>
                </a:cxn>
                <a:cxn ang="0">
                  <a:pos x="137" y="181"/>
                </a:cxn>
                <a:cxn ang="0">
                  <a:pos x="135" y="187"/>
                </a:cxn>
                <a:cxn ang="0">
                  <a:pos x="123" y="189"/>
                </a:cxn>
              </a:cxnLst>
              <a:rect l="0" t="0" r="r" b="b"/>
              <a:pathLst>
                <a:path w="137" h="196">
                  <a:moveTo>
                    <a:pt x="131" y="181"/>
                  </a:moveTo>
                  <a:lnTo>
                    <a:pt x="131" y="187"/>
                  </a:lnTo>
                  <a:lnTo>
                    <a:pt x="131" y="190"/>
                  </a:lnTo>
                  <a:lnTo>
                    <a:pt x="130" y="192"/>
                  </a:lnTo>
                  <a:lnTo>
                    <a:pt x="130" y="193"/>
                  </a:lnTo>
                  <a:lnTo>
                    <a:pt x="127" y="194"/>
                  </a:lnTo>
                  <a:lnTo>
                    <a:pt x="126" y="196"/>
                  </a:lnTo>
                  <a:lnTo>
                    <a:pt x="123" y="196"/>
                  </a:lnTo>
                  <a:lnTo>
                    <a:pt x="122" y="194"/>
                  </a:lnTo>
                  <a:lnTo>
                    <a:pt x="119" y="193"/>
                  </a:lnTo>
                  <a:lnTo>
                    <a:pt x="119" y="192"/>
                  </a:lnTo>
                  <a:lnTo>
                    <a:pt x="118" y="188"/>
                  </a:lnTo>
                  <a:lnTo>
                    <a:pt x="117" y="183"/>
                  </a:lnTo>
                  <a:lnTo>
                    <a:pt x="131" y="181"/>
                  </a:lnTo>
                  <a:close/>
                  <a:moveTo>
                    <a:pt x="117" y="183"/>
                  </a:moveTo>
                  <a:lnTo>
                    <a:pt x="97" y="12"/>
                  </a:lnTo>
                  <a:lnTo>
                    <a:pt x="110" y="10"/>
                  </a:lnTo>
                  <a:lnTo>
                    <a:pt x="131" y="181"/>
                  </a:lnTo>
                  <a:lnTo>
                    <a:pt x="117" y="183"/>
                  </a:lnTo>
                  <a:close/>
                  <a:moveTo>
                    <a:pt x="104" y="4"/>
                  </a:moveTo>
                  <a:lnTo>
                    <a:pt x="104" y="5"/>
                  </a:lnTo>
                  <a:lnTo>
                    <a:pt x="106" y="8"/>
                  </a:lnTo>
                  <a:lnTo>
                    <a:pt x="109" y="10"/>
                  </a:lnTo>
                  <a:lnTo>
                    <a:pt x="110" y="10"/>
                  </a:lnTo>
                  <a:lnTo>
                    <a:pt x="104" y="10"/>
                  </a:lnTo>
                  <a:lnTo>
                    <a:pt x="104" y="4"/>
                  </a:lnTo>
                  <a:close/>
                  <a:moveTo>
                    <a:pt x="104" y="18"/>
                  </a:moveTo>
                  <a:lnTo>
                    <a:pt x="96" y="18"/>
                  </a:lnTo>
                  <a:lnTo>
                    <a:pt x="96" y="4"/>
                  </a:lnTo>
                  <a:lnTo>
                    <a:pt x="104" y="4"/>
                  </a:lnTo>
                  <a:lnTo>
                    <a:pt x="104" y="18"/>
                  </a:lnTo>
                  <a:close/>
                  <a:moveTo>
                    <a:pt x="96" y="18"/>
                  </a:moveTo>
                  <a:lnTo>
                    <a:pt x="91" y="18"/>
                  </a:lnTo>
                  <a:lnTo>
                    <a:pt x="91" y="4"/>
                  </a:lnTo>
                  <a:lnTo>
                    <a:pt x="96" y="4"/>
                  </a:lnTo>
                  <a:lnTo>
                    <a:pt x="96" y="18"/>
                  </a:lnTo>
                  <a:close/>
                  <a:moveTo>
                    <a:pt x="91" y="18"/>
                  </a:moveTo>
                  <a:lnTo>
                    <a:pt x="83" y="18"/>
                  </a:lnTo>
                  <a:lnTo>
                    <a:pt x="83" y="4"/>
                  </a:lnTo>
                  <a:lnTo>
                    <a:pt x="91" y="4"/>
                  </a:lnTo>
                  <a:lnTo>
                    <a:pt x="91" y="18"/>
                  </a:lnTo>
                  <a:close/>
                  <a:moveTo>
                    <a:pt x="83" y="18"/>
                  </a:moveTo>
                  <a:lnTo>
                    <a:pt x="82" y="18"/>
                  </a:lnTo>
                  <a:lnTo>
                    <a:pt x="82" y="18"/>
                  </a:lnTo>
                  <a:lnTo>
                    <a:pt x="83" y="10"/>
                  </a:lnTo>
                  <a:lnTo>
                    <a:pt x="83" y="18"/>
                  </a:lnTo>
                  <a:close/>
                  <a:moveTo>
                    <a:pt x="82" y="18"/>
                  </a:moveTo>
                  <a:lnTo>
                    <a:pt x="74" y="16"/>
                  </a:lnTo>
                  <a:lnTo>
                    <a:pt x="77" y="3"/>
                  </a:lnTo>
                  <a:lnTo>
                    <a:pt x="85" y="4"/>
                  </a:lnTo>
                  <a:lnTo>
                    <a:pt x="82" y="18"/>
                  </a:lnTo>
                  <a:close/>
                  <a:moveTo>
                    <a:pt x="76" y="3"/>
                  </a:moveTo>
                  <a:lnTo>
                    <a:pt x="77" y="3"/>
                  </a:lnTo>
                  <a:lnTo>
                    <a:pt x="77" y="3"/>
                  </a:lnTo>
                  <a:lnTo>
                    <a:pt x="76" y="9"/>
                  </a:lnTo>
                  <a:lnTo>
                    <a:pt x="76" y="3"/>
                  </a:lnTo>
                  <a:close/>
                  <a:moveTo>
                    <a:pt x="76" y="16"/>
                  </a:moveTo>
                  <a:lnTo>
                    <a:pt x="70" y="16"/>
                  </a:lnTo>
                  <a:lnTo>
                    <a:pt x="70" y="3"/>
                  </a:lnTo>
                  <a:lnTo>
                    <a:pt x="76" y="3"/>
                  </a:lnTo>
                  <a:lnTo>
                    <a:pt x="76" y="16"/>
                  </a:lnTo>
                  <a:close/>
                  <a:moveTo>
                    <a:pt x="70" y="16"/>
                  </a:moveTo>
                  <a:lnTo>
                    <a:pt x="63" y="16"/>
                  </a:lnTo>
                  <a:lnTo>
                    <a:pt x="63" y="3"/>
                  </a:lnTo>
                  <a:lnTo>
                    <a:pt x="70" y="3"/>
                  </a:lnTo>
                  <a:lnTo>
                    <a:pt x="70" y="16"/>
                  </a:lnTo>
                  <a:close/>
                  <a:moveTo>
                    <a:pt x="63" y="16"/>
                  </a:moveTo>
                  <a:lnTo>
                    <a:pt x="61" y="16"/>
                  </a:lnTo>
                  <a:lnTo>
                    <a:pt x="60" y="16"/>
                  </a:lnTo>
                  <a:lnTo>
                    <a:pt x="63" y="9"/>
                  </a:lnTo>
                  <a:lnTo>
                    <a:pt x="63" y="16"/>
                  </a:lnTo>
                  <a:close/>
                  <a:moveTo>
                    <a:pt x="60" y="16"/>
                  </a:moveTo>
                  <a:lnTo>
                    <a:pt x="55" y="14"/>
                  </a:lnTo>
                  <a:lnTo>
                    <a:pt x="60" y="1"/>
                  </a:lnTo>
                  <a:lnTo>
                    <a:pt x="65" y="3"/>
                  </a:lnTo>
                  <a:lnTo>
                    <a:pt x="60" y="16"/>
                  </a:lnTo>
                  <a:close/>
                  <a:moveTo>
                    <a:pt x="58" y="0"/>
                  </a:moveTo>
                  <a:lnTo>
                    <a:pt x="59" y="1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58" y="0"/>
                  </a:lnTo>
                  <a:close/>
                  <a:moveTo>
                    <a:pt x="58" y="14"/>
                  </a:moveTo>
                  <a:lnTo>
                    <a:pt x="50" y="14"/>
                  </a:lnTo>
                  <a:lnTo>
                    <a:pt x="50" y="0"/>
                  </a:lnTo>
                  <a:lnTo>
                    <a:pt x="58" y="0"/>
                  </a:lnTo>
                  <a:lnTo>
                    <a:pt x="58" y="14"/>
                  </a:lnTo>
                  <a:close/>
                  <a:moveTo>
                    <a:pt x="43" y="5"/>
                  </a:moveTo>
                  <a:lnTo>
                    <a:pt x="47" y="4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43" y="5"/>
                  </a:lnTo>
                  <a:close/>
                  <a:moveTo>
                    <a:pt x="58" y="9"/>
                  </a:moveTo>
                  <a:lnTo>
                    <a:pt x="13" y="175"/>
                  </a:lnTo>
                  <a:lnTo>
                    <a:pt x="0" y="171"/>
                  </a:lnTo>
                  <a:lnTo>
                    <a:pt x="43" y="5"/>
                  </a:lnTo>
                  <a:lnTo>
                    <a:pt x="58" y="9"/>
                  </a:lnTo>
                  <a:close/>
                  <a:moveTo>
                    <a:pt x="5" y="180"/>
                  </a:moveTo>
                  <a:lnTo>
                    <a:pt x="5" y="179"/>
                  </a:lnTo>
                  <a:lnTo>
                    <a:pt x="4" y="175"/>
                  </a:lnTo>
                  <a:lnTo>
                    <a:pt x="1" y="171"/>
                  </a:lnTo>
                  <a:lnTo>
                    <a:pt x="0" y="171"/>
                  </a:lnTo>
                  <a:lnTo>
                    <a:pt x="6" y="174"/>
                  </a:lnTo>
                  <a:lnTo>
                    <a:pt x="5" y="180"/>
                  </a:lnTo>
                  <a:close/>
                  <a:moveTo>
                    <a:pt x="7" y="166"/>
                  </a:moveTo>
                  <a:lnTo>
                    <a:pt x="20" y="170"/>
                  </a:lnTo>
                  <a:lnTo>
                    <a:pt x="18" y="183"/>
                  </a:lnTo>
                  <a:lnTo>
                    <a:pt x="5" y="180"/>
                  </a:lnTo>
                  <a:lnTo>
                    <a:pt x="7" y="166"/>
                  </a:lnTo>
                  <a:close/>
                  <a:moveTo>
                    <a:pt x="18" y="183"/>
                  </a:moveTo>
                  <a:lnTo>
                    <a:pt x="18" y="183"/>
                  </a:lnTo>
                  <a:lnTo>
                    <a:pt x="18" y="183"/>
                  </a:lnTo>
                  <a:lnTo>
                    <a:pt x="19" y="176"/>
                  </a:lnTo>
                  <a:lnTo>
                    <a:pt x="18" y="183"/>
                  </a:lnTo>
                  <a:close/>
                  <a:moveTo>
                    <a:pt x="19" y="170"/>
                  </a:moveTo>
                  <a:lnTo>
                    <a:pt x="37" y="171"/>
                  </a:lnTo>
                  <a:lnTo>
                    <a:pt x="36" y="185"/>
                  </a:lnTo>
                  <a:lnTo>
                    <a:pt x="18" y="183"/>
                  </a:lnTo>
                  <a:lnTo>
                    <a:pt x="19" y="170"/>
                  </a:lnTo>
                  <a:close/>
                  <a:moveTo>
                    <a:pt x="37" y="171"/>
                  </a:moveTo>
                  <a:lnTo>
                    <a:pt x="37" y="171"/>
                  </a:lnTo>
                  <a:lnTo>
                    <a:pt x="36" y="178"/>
                  </a:lnTo>
                  <a:lnTo>
                    <a:pt x="37" y="171"/>
                  </a:lnTo>
                  <a:close/>
                  <a:moveTo>
                    <a:pt x="37" y="171"/>
                  </a:moveTo>
                  <a:lnTo>
                    <a:pt x="50" y="172"/>
                  </a:lnTo>
                  <a:lnTo>
                    <a:pt x="47" y="187"/>
                  </a:lnTo>
                  <a:lnTo>
                    <a:pt x="34" y="185"/>
                  </a:lnTo>
                  <a:lnTo>
                    <a:pt x="37" y="171"/>
                  </a:lnTo>
                  <a:close/>
                  <a:moveTo>
                    <a:pt x="50" y="172"/>
                  </a:moveTo>
                  <a:lnTo>
                    <a:pt x="50" y="172"/>
                  </a:lnTo>
                  <a:lnTo>
                    <a:pt x="49" y="180"/>
                  </a:lnTo>
                  <a:lnTo>
                    <a:pt x="50" y="172"/>
                  </a:lnTo>
                  <a:close/>
                  <a:moveTo>
                    <a:pt x="50" y="172"/>
                  </a:moveTo>
                  <a:lnTo>
                    <a:pt x="64" y="175"/>
                  </a:lnTo>
                  <a:lnTo>
                    <a:pt x="63" y="188"/>
                  </a:lnTo>
                  <a:lnTo>
                    <a:pt x="47" y="187"/>
                  </a:lnTo>
                  <a:lnTo>
                    <a:pt x="50" y="172"/>
                  </a:lnTo>
                  <a:close/>
                  <a:moveTo>
                    <a:pt x="63" y="189"/>
                  </a:moveTo>
                  <a:lnTo>
                    <a:pt x="63" y="188"/>
                  </a:lnTo>
                  <a:lnTo>
                    <a:pt x="63" y="188"/>
                  </a:lnTo>
                  <a:lnTo>
                    <a:pt x="63" y="181"/>
                  </a:lnTo>
                  <a:lnTo>
                    <a:pt x="63" y="189"/>
                  </a:lnTo>
                  <a:close/>
                  <a:moveTo>
                    <a:pt x="63" y="175"/>
                  </a:moveTo>
                  <a:lnTo>
                    <a:pt x="78" y="175"/>
                  </a:lnTo>
                  <a:lnTo>
                    <a:pt x="78" y="189"/>
                  </a:lnTo>
                  <a:lnTo>
                    <a:pt x="63" y="189"/>
                  </a:lnTo>
                  <a:lnTo>
                    <a:pt x="63" y="175"/>
                  </a:lnTo>
                  <a:close/>
                  <a:moveTo>
                    <a:pt x="78" y="175"/>
                  </a:moveTo>
                  <a:lnTo>
                    <a:pt x="95" y="175"/>
                  </a:lnTo>
                  <a:lnTo>
                    <a:pt x="95" y="189"/>
                  </a:lnTo>
                  <a:lnTo>
                    <a:pt x="78" y="189"/>
                  </a:lnTo>
                  <a:lnTo>
                    <a:pt x="78" y="175"/>
                  </a:lnTo>
                  <a:close/>
                  <a:moveTo>
                    <a:pt x="95" y="175"/>
                  </a:moveTo>
                  <a:lnTo>
                    <a:pt x="109" y="175"/>
                  </a:lnTo>
                  <a:lnTo>
                    <a:pt x="109" y="189"/>
                  </a:lnTo>
                  <a:lnTo>
                    <a:pt x="95" y="189"/>
                  </a:lnTo>
                  <a:lnTo>
                    <a:pt x="95" y="175"/>
                  </a:lnTo>
                  <a:close/>
                  <a:moveTo>
                    <a:pt x="109" y="175"/>
                  </a:moveTo>
                  <a:lnTo>
                    <a:pt x="123" y="175"/>
                  </a:lnTo>
                  <a:lnTo>
                    <a:pt x="123" y="189"/>
                  </a:lnTo>
                  <a:lnTo>
                    <a:pt x="109" y="189"/>
                  </a:lnTo>
                  <a:lnTo>
                    <a:pt x="109" y="175"/>
                  </a:lnTo>
                  <a:close/>
                  <a:moveTo>
                    <a:pt x="123" y="175"/>
                  </a:moveTo>
                  <a:lnTo>
                    <a:pt x="128" y="175"/>
                  </a:lnTo>
                  <a:lnTo>
                    <a:pt x="133" y="176"/>
                  </a:lnTo>
                  <a:lnTo>
                    <a:pt x="135" y="176"/>
                  </a:lnTo>
                  <a:lnTo>
                    <a:pt x="136" y="178"/>
                  </a:lnTo>
                  <a:lnTo>
                    <a:pt x="137" y="180"/>
                  </a:lnTo>
                  <a:lnTo>
                    <a:pt x="137" y="181"/>
                  </a:lnTo>
                  <a:lnTo>
                    <a:pt x="137" y="184"/>
                  </a:lnTo>
                  <a:lnTo>
                    <a:pt x="136" y="185"/>
                  </a:lnTo>
                  <a:lnTo>
                    <a:pt x="135" y="187"/>
                  </a:lnTo>
                  <a:lnTo>
                    <a:pt x="133" y="188"/>
                  </a:lnTo>
                  <a:lnTo>
                    <a:pt x="128" y="188"/>
                  </a:lnTo>
                  <a:lnTo>
                    <a:pt x="123" y="189"/>
                  </a:lnTo>
                  <a:lnTo>
                    <a:pt x="123" y="17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9" name="Freeform 651"/>
            <p:cNvSpPr>
              <a:spLocks noEditPoints="1"/>
            </p:cNvSpPr>
            <p:nvPr/>
          </p:nvSpPr>
          <p:spPr bwMode="auto">
            <a:xfrm>
              <a:off x="5134" y="2420"/>
              <a:ext cx="38" cy="48"/>
            </a:xfrm>
            <a:custGeom>
              <a:avLst/>
              <a:gdLst/>
              <a:ahLst/>
              <a:cxnLst>
                <a:cxn ang="0">
                  <a:pos x="148" y="163"/>
                </a:cxn>
                <a:cxn ang="0">
                  <a:pos x="141" y="168"/>
                </a:cxn>
                <a:cxn ang="0">
                  <a:pos x="133" y="163"/>
                </a:cxn>
                <a:cxn ang="0">
                  <a:pos x="50" y="9"/>
                </a:cxn>
                <a:cxn ang="0">
                  <a:pos x="53" y="0"/>
                </a:cxn>
                <a:cxn ang="0">
                  <a:pos x="62" y="2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0" y="2"/>
                </a:cxn>
                <a:cxn ang="0">
                  <a:pos x="45" y="2"/>
                </a:cxn>
                <a:cxn ang="0">
                  <a:pos x="40" y="18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2" y="20"/>
                </a:cxn>
                <a:cxn ang="0">
                  <a:pos x="24" y="20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19" y="15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9" y="26"/>
                </a:cxn>
                <a:cxn ang="0">
                  <a:pos x="0" y="20"/>
                </a:cxn>
                <a:cxn ang="0">
                  <a:pos x="5" y="13"/>
                </a:cxn>
                <a:cxn ang="0">
                  <a:pos x="33" y="186"/>
                </a:cxn>
                <a:cxn ang="0">
                  <a:pos x="27" y="193"/>
                </a:cxn>
                <a:cxn ang="0">
                  <a:pos x="20" y="188"/>
                </a:cxn>
                <a:cxn ang="0">
                  <a:pos x="40" y="179"/>
                </a:cxn>
                <a:cxn ang="0">
                  <a:pos x="42" y="191"/>
                </a:cxn>
                <a:cxn ang="0">
                  <a:pos x="42" y="191"/>
                </a:cxn>
                <a:cxn ang="0">
                  <a:pos x="42" y="191"/>
                </a:cxn>
                <a:cxn ang="0">
                  <a:pos x="55" y="181"/>
                </a:cxn>
                <a:cxn ang="0">
                  <a:pos x="71" y="185"/>
                </a:cxn>
                <a:cxn ang="0">
                  <a:pos x="67" y="172"/>
                </a:cxn>
                <a:cxn ang="0">
                  <a:pos x="81" y="168"/>
                </a:cxn>
                <a:cxn ang="0">
                  <a:pos x="81" y="168"/>
                </a:cxn>
                <a:cxn ang="0">
                  <a:pos x="82" y="168"/>
                </a:cxn>
                <a:cxn ang="0">
                  <a:pos x="82" y="168"/>
                </a:cxn>
                <a:cxn ang="0">
                  <a:pos x="98" y="171"/>
                </a:cxn>
                <a:cxn ang="0">
                  <a:pos x="114" y="172"/>
                </a:cxn>
                <a:cxn ang="0">
                  <a:pos x="114" y="172"/>
                </a:cxn>
                <a:cxn ang="0">
                  <a:pos x="122" y="155"/>
                </a:cxn>
                <a:cxn ang="0">
                  <a:pos x="127" y="168"/>
                </a:cxn>
                <a:cxn ang="0">
                  <a:pos x="122" y="155"/>
                </a:cxn>
                <a:cxn ang="0">
                  <a:pos x="122" y="155"/>
                </a:cxn>
                <a:cxn ang="0">
                  <a:pos x="145" y="148"/>
                </a:cxn>
                <a:cxn ang="0">
                  <a:pos x="150" y="153"/>
                </a:cxn>
                <a:cxn ang="0">
                  <a:pos x="145" y="161"/>
                </a:cxn>
              </a:cxnLst>
              <a:rect l="0" t="0" r="r" b="b"/>
              <a:pathLst>
                <a:path w="150" h="193">
                  <a:moveTo>
                    <a:pt x="144" y="153"/>
                  </a:moveTo>
                  <a:lnTo>
                    <a:pt x="145" y="158"/>
                  </a:lnTo>
                  <a:lnTo>
                    <a:pt x="148" y="162"/>
                  </a:lnTo>
                  <a:lnTo>
                    <a:pt x="148" y="163"/>
                  </a:lnTo>
                  <a:lnTo>
                    <a:pt x="146" y="166"/>
                  </a:lnTo>
                  <a:lnTo>
                    <a:pt x="145" y="167"/>
                  </a:lnTo>
                  <a:lnTo>
                    <a:pt x="144" y="168"/>
                  </a:lnTo>
                  <a:lnTo>
                    <a:pt x="141" y="168"/>
                  </a:lnTo>
                  <a:lnTo>
                    <a:pt x="140" y="168"/>
                  </a:lnTo>
                  <a:lnTo>
                    <a:pt x="139" y="168"/>
                  </a:lnTo>
                  <a:lnTo>
                    <a:pt x="137" y="167"/>
                  </a:lnTo>
                  <a:lnTo>
                    <a:pt x="133" y="163"/>
                  </a:lnTo>
                  <a:lnTo>
                    <a:pt x="131" y="159"/>
                  </a:lnTo>
                  <a:lnTo>
                    <a:pt x="144" y="153"/>
                  </a:lnTo>
                  <a:close/>
                  <a:moveTo>
                    <a:pt x="131" y="159"/>
                  </a:moveTo>
                  <a:lnTo>
                    <a:pt x="50" y="9"/>
                  </a:lnTo>
                  <a:lnTo>
                    <a:pt x="62" y="2"/>
                  </a:lnTo>
                  <a:lnTo>
                    <a:pt x="144" y="153"/>
                  </a:lnTo>
                  <a:lnTo>
                    <a:pt x="131" y="159"/>
                  </a:lnTo>
                  <a:close/>
                  <a:moveTo>
                    <a:pt x="53" y="0"/>
                  </a:moveTo>
                  <a:lnTo>
                    <a:pt x="53" y="1"/>
                  </a:lnTo>
                  <a:lnTo>
                    <a:pt x="56" y="2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55" y="5"/>
                  </a:lnTo>
                  <a:lnTo>
                    <a:pt x="53" y="0"/>
                  </a:lnTo>
                  <a:close/>
                  <a:moveTo>
                    <a:pt x="59" y="11"/>
                  </a:moveTo>
                  <a:lnTo>
                    <a:pt x="54" y="14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59" y="11"/>
                  </a:lnTo>
                  <a:close/>
                  <a:moveTo>
                    <a:pt x="54" y="14"/>
                  </a:moveTo>
                  <a:lnTo>
                    <a:pt x="53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54" y="14"/>
                  </a:lnTo>
                  <a:close/>
                  <a:moveTo>
                    <a:pt x="50" y="15"/>
                  </a:moveTo>
                  <a:lnTo>
                    <a:pt x="45" y="15"/>
                  </a:lnTo>
                  <a:lnTo>
                    <a:pt x="45" y="2"/>
                  </a:lnTo>
                  <a:lnTo>
                    <a:pt x="50" y="2"/>
                  </a:lnTo>
                  <a:lnTo>
                    <a:pt x="50" y="15"/>
                  </a:lnTo>
                  <a:close/>
                  <a:moveTo>
                    <a:pt x="42" y="2"/>
                  </a:moveTo>
                  <a:lnTo>
                    <a:pt x="44" y="2"/>
                  </a:lnTo>
                  <a:lnTo>
                    <a:pt x="45" y="2"/>
                  </a:lnTo>
                  <a:lnTo>
                    <a:pt x="45" y="9"/>
                  </a:lnTo>
                  <a:lnTo>
                    <a:pt x="42" y="2"/>
                  </a:lnTo>
                  <a:close/>
                  <a:moveTo>
                    <a:pt x="46" y="15"/>
                  </a:moveTo>
                  <a:lnTo>
                    <a:pt x="40" y="18"/>
                  </a:lnTo>
                  <a:lnTo>
                    <a:pt x="36" y="5"/>
                  </a:lnTo>
                  <a:lnTo>
                    <a:pt x="42" y="2"/>
                  </a:lnTo>
                  <a:lnTo>
                    <a:pt x="46" y="15"/>
                  </a:lnTo>
                  <a:close/>
                  <a:moveTo>
                    <a:pt x="33" y="5"/>
                  </a:moveTo>
                  <a:lnTo>
                    <a:pt x="35" y="5"/>
                  </a:lnTo>
                  <a:lnTo>
                    <a:pt x="36" y="5"/>
                  </a:lnTo>
                  <a:lnTo>
                    <a:pt x="37" y="11"/>
                  </a:lnTo>
                  <a:lnTo>
                    <a:pt x="33" y="5"/>
                  </a:lnTo>
                  <a:close/>
                  <a:moveTo>
                    <a:pt x="41" y="17"/>
                  </a:moveTo>
                  <a:lnTo>
                    <a:pt x="36" y="20"/>
                  </a:lnTo>
                  <a:lnTo>
                    <a:pt x="28" y="9"/>
                  </a:lnTo>
                  <a:lnTo>
                    <a:pt x="33" y="5"/>
                  </a:lnTo>
                  <a:lnTo>
                    <a:pt x="41" y="17"/>
                  </a:lnTo>
                  <a:close/>
                  <a:moveTo>
                    <a:pt x="36" y="20"/>
                  </a:moveTo>
                  <a:lnTo>
                    <a:pt x="33" y="20"/>
                  </a:lnTo>
                  <a:lnTo>
                    <a:pt x="32" y="20"/>
                  </a:lnTo>
                  <a:lnTo>
                    <a:pt x="32" y="14"/>
                  </a:lnTo>
                  <a:lnTo>
                    <a:pt x="36" y="20"/>
                  </a:lnTo>
                  <a:close/>
                  <a:moveTo>
                    <a:pt x="32" y="20"/>
                  </a:moveTo>
                  <a:lnTo>
                    <a:pt x="24" y="2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20"/>
                  </a:lnTo>
                  <a:close/>
                  <a:moveTo>
                    <a:pt x="23" y="8"/>
                  </a:moveTo>
                  <a:lnTo>
                    <a:pt x="23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3" y="8"/>
                  </a:lnTo>
                  <a:close/>
                  <a:moveTo>
                    <a:pt x="27" y="20"/>
                  </a:moveTo>
                  <a:lnTo>
                    <a:pt x="22" y="22"/>
                  </a:lnTo>
                  <a:lnTo>
                    <a:pt x="18" y="9"/>
                  </a:lnTo>
                  <a:lnTo>
                    <a:pt x="23" y="8"/>
                  </a:lnTo>
                  <a:lnTo>
                    <a:pt x="27" y="20"/>
                  </a:lnTo>
                  <a:close/>
                  <a:moveTo>
                    <a:pt x="22" y="22"/>
                  </a:moveTo>
                  <a:lnTo>
                    <a:pt x="20" y="23"/>
                  </a:lnTo>
                  <a:lnTo>
                    <a:pt x="19" y="15"/>
                  </a:lnTo>
                  <a:lnTo>
                    <a:pt x="22" y="22"/>
                  </a:lnTo>
                  <a:close/>
                  <a:moveTo>
                    <a:pt x="20" y="23"/>
                  </a:moveTo>
                  <a:lnTo>
                    <a:pt x="14" y="24"/>
                  </a:lnTo>
                  <a:lnTo>
                    <a:pt x="10" y="10"/>
                  </a:lnTo>
                  <a:lnTo>
                    <a:pt x="18" y="9"/>
                  </a:lnTo>
                  <a:lnTo>
                    <a:pt x="20" y="23"/>
                  </a:lnTo>
                  <a:close/>
                  <a:moveTo>
                    <a:pt x="10" y="11"/>
                  </a:moveTo>
                  <a:lnTo>
                    <a:pt x="10" y="10"/>
                  </a:lnTo>
                  <a:lnTo>
                    <a:pt x="11" y="18"/>
                  </a:lnTo>
                  <a:lnTo>
                    <a:pt x="10" y="11"/>
                  </a:lnTo>
                  <a:close/>
                  <a:moveTo>
                    <a:pt x="14" y="24"/>
                  </a:moveTo>
                  <a:lnTo>
                    <a:pt x="9" y="26"/>
                  </a:lnTo>
                  <a:lnTo>
                    <a:pt x="5" y="13"/>
                  </a:lnTo>
                  <a:lnTo>
                    <a:pt x="10" y="11"/>
                  </a:lnTo>
                  <a:lnTo>
                    <a:pt x="14" y="24"/>
                  </a:lnTo>
                  <a:close/>
                  <a:moveTo>
                    <a:pt x="0" y="20"/>
                  </a:moveTo>
                  <a:lnTo>
                    <a:pt x="1" y="19"/>
                  </a:lnTo>
                  <a:lnTo>
                    <a:pt x="4" y="17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9"/>
                  </a:lnTo>
                  <a:lnTo>
                    <a:pt x="0" y="20"/>
                  </a:lnTo>
                  <a:close/>
                  <a:moveTo>
                    <a:pt x="13" y="18"/>
                  </a:moveTo>
                  <a:lnTo>
                    <a:pt x="33" y="186"/>
                  </a:lnTo>
                  <a:lnTo>
                    <a:pt x="20" y="188"/>
                  </a:lnTo>
                  <a:lnTo>
                    <a:pt x="0" y="20"/>
                  </a:lnTo>
                  <a:lnTo>
                    <a:pt x="13" y="18"/>
                  </a:lnTo>
                  <a:close/>
                  <a:moveTo>
                    <a:pt x="27" y="193"/>
                  </a:moveTo>
                  <a:lnTo>
                    <a:pt x="28" y="191"/>
                  </a:lnTo>
                  <a:lnTo>
                    <a:pt x="24" y="189"/>
                  </a:lnTo>
                  <a:lnTo>
                    <a:pt x="22" y="186"/>
                  </a:lnTo>
                  <a:lnTo>
                    <a:pt x="20" y="188"/>
                  </a:lnTo>
                  <a:lnTo>
                    <a:pt x="27" y="186"/>
                  </a:lnTo>
                  <a:lnTo>
                    <a:pt x="27" y="193"/>
                  </a:lnTo>
                  <a:close/>
                  <a:moveTo>
                    <a:pt x="26" y="180"/>
                  </a:moveTo>
                  <a:lnTo>
                    <a:pt x="40" y="179"/>
                  </a:lnTo>
                  <a:lnTo>
                    <a:pt x="42" y="191"/>
                  </a:lnTo>
                  <a:lnTo>
                    <a:pt x="27" y="193"/>
                  </a:lnTo>
                  <a:lnTo>
                    <a:pt x="26" y="180"/>
                  </a:lnTo>
                  <a:close/>
                  <a:moveTo>
                    <a:pt x="42" y="191"/>
                  </a:moveTo>
                  <a:lnTo>
                    <a:pt x="42" y="191"/>
                  </a:lnTo>
                  <a:lnTo>
                    <a:pt x="42" y="191"/>
                  </a:lnTo>
                  <a:lnTo>
                    <a:pt x="41" y="185"/>
                  </a:lnTo>
                  <a:lnTo>
                    <a:pt x="42" y="191"/>
                  </a:lnTo>
                  <a:close/>
                  <a:moveTo>
                    <a:pt x="40" y="179"/>
                  </a:moveTo>
                  <a:lnTo>
                    <a:pt x="54" y="175"/>
                  </a:lnTo>
                  <a:lnTo>
                    <a:pt x="58" y="188"/>
                  </a:lnTo>
                  <a:lnTo>
                    <a:pt x="42" y="191"/>
                  </a:lnTo>
                  <a:lnTo>
                    <a:pt x="40" y="179"/>
                  </a:lnTo>
                  <a:close/>
                  <a:moveTo>
                    <a:pt x="58" y="188"/>
                  </a:moveTo>
                  <a:lnTo>
                    <a:pt x="58" y="188"/>
                  </a:lnTo>
                  <a:lnTo>
                    <a:pt x="55" y="181"/>
                  </a:lnTo>
                  <a:lnTo>
                    <a:pt x="58" y="188"/>
                  </a:lnTo>
                  <a:close/>
                  <a:moveTo>
                    <a:pt x="54" y="175"/>
                  </a:moveTo>
                  <a:lnTo>
                    <a:pt x="67" y="172"/>
                  </a:lnTo>
                  <a:lnTo>
                    <a:pt x="71" y="185"/>
                  </a:lnTo>
                  <a:lnTo>
                    <a:pt x="58" y="188"/>
                  </a:lnTo>
                  <a:lnTo>
                    <a:pt x="54" y="175"/>
                  </a:lnTo>
                  <a:close/>
                  <a:moveTo>
                    <a:pt x="67" y="172"/>
                  </a:moveTo>
                  <a:lnTo>
                    <a:pt x="67" y="172"/>
                  </a:lnTo>
                  <a:lnTo>
                    <a:pt x="68" y="179"/>
                  </a:lnTo>
                  <a:lnTo>
                    <a:pt x="67" y="172"/>
                  </a:lnTo>
                  <a:close/>
                  <a:moveTo>
                    <a:pt x="67" y="172"/>
                  </a:moveTo>
                  <a:lnTo>
                    <a:pt x="81" y="168"/>
                  </a:lnTo>
                  <a:lnTo>
                    <a:pt x="85" y="181"/>
                  </a:lnTo>
                  <a:lnTo>
                    <a:pt x="71" y="185"/>
                  </a:lnTo>
                  <a:lnTo>
                    <a:pt x="67" y="172"/>
                  </a:lnTo>
                  <a:close/>
                  <a:moveTo>
                    <a:pt x="81" y="168"/>
                  </a:moveTo>
                  <a:lnTo>
                    <a:pt x="82" y="168"/>
                  </a:lnTo>
                  <a:lnTo>
                    <a:pt x="83" y="175"/>
                  </a:lnTo>
                  <a:lnTo>
                    <a:pt x="81" y="168"/>
                  </a:lnTo>
                  <a:close/>
                  <a:moveTo>
                    <a:pt x="82" y="168"/>
                  </a:moveTo>
                  <a:lnTo>
                    <a:pt x="96" y="164"/>
                  </a:lnTo>
                  <a:lnTo>
                    <a:pt x="99" y="177"/>
                  </a:lnTo>
                  <a:lnTo>
                    <a:pt x="85" y="181"/>
                  </a:lnTo>
                  <a:lnTo>
                    <a:pt x="82" y="168"/>
                  </a:lnTo>
                  <a:close/>
                  <a:moveTo>
                    <a:pt x="100" y="177"/>
                  </a:moveTo>
                  <a:lnTo>
                    <a:pt x="99" y="177"/>
                  </a:lnTo>
                  <a:lnTo>
                    <a:pt x="99" y="177"/>
                  </a:lnTo>
                  <a:lnTo>
                    <a:pt x="98" y="171"/>
                  </a:lnTo>
                  <a:lnTo>
                    <a:pt x="100" y="177"/>
                  </a:lnTo>
                  <a:close/>
                  <a:moveTo>
                    <a:pt x="95" y="164"/>
                  </a:moveTo>
                  <a:lnTo>
                    <a:pt x="110" y="161"/>
                  </a:lnTo>
                  <a:lnTo>
                    <a:pt x="114" y="172"/>
                  </a:lnTo>
                  <a:lnTo>
                    <a:pt x="100" y="177"/>
                  </a:lnTo>
                  <a:lnTo>
                    <a:pt x="95" y="164"/>
                  </a:lnTo>
                  <a:close/>
                  <a:moveTo>
                    <a:pt x="114" y="172"/>
                  </a:moveTo>
                  <a:lnTo>
                    <a:pt x="114" y="172"/>
                  </a:lnTo>
                  <a:lnTo>
                    <a:pt x="112" y="167"/>
                  </a:lnTo>
                  <a:lnTo>
                    <a:pt x="114" y="172"/>
                  </a:lnTo>
                  <a:close/>
                  <a:moveTo>
                    <a:pt x="109" y="161"/>
                  </a:moveTo>
                  <a:lnTo>
                    <a:pt x="122" y="155"/>
                  </a:lnTo>
                  <a:lnTo>
                    <a:pt x="127" y="168"/>
                  </a:lnTo>
                  <a:lnTo>
                    <a:pt x="114" y="172"/>
                  </a:lnTo>
                  <a:lnTo>
                    <a:pt x="109" y="161"/>
                  </a:lnTo>
                  <a:close/>
                  <a:moveTo>
                    <a:pt x="127" y="168"/>
                  </a:moveTo>
                  <a:lnTo>
                    <a:pt x="127" y="168"/>
                  </a:lnTo>
                  <a:lnTo>
                    <a:pt x="124" y="162"/>
                  </a:lnTo>
                  <a:lnTo>
                    <a:pt x="127" y="168"/>
                  </a:lnTo>
                  <a:close/>
                  <a:moveTo>
                    <a:pt x="122" y="155"/>
                  </a:moveTo>
                  <a:lnTo>
                    <a:pt x="135" y="150"/>
                  </a:lnTo>
                  <a:lnTo>
                    <a:pt x="140" y="162"/>
                  </a:lnTo>
                  <a:lnTo>
                    <a:pt x="127" y="168"/>
                  </a:lnTo>
                  <a:lnTo>
                    <a:pt x="122" y="155"/>
                  </a:lnTo>
                  <a:close/>
                  <a:moveTo>
                    <a:pt x="135" y="150"/>
                  </a:moveTo>
                  <a:lnTo>
                    <a:pt x="140" y="148"/>
                  </a:lnTo>
                  <a:lnTo>
                    <a:pt x="144" y="148"/>
                  </a:lnTo>
                  <a:lnTo>
                    <a:pt x="145" y="148"/>
                  </a:lnTo>
                  <a:lnTo>
                    <a:pt x="148" y="148"/>
                  </a:lnTo>
                  <a:lnTo>
                    <a:pt x="149" y="149"/>
                  </a:lnTo>
                  <a:lnTo>
                    <a:pt x="150" y="152"/>
                  </a:lnTo>
                  <a:lnTo>
                    <a:pt x="150" y="153"/>
                  </a:lnTo>
                  <a:lnTo>
                    <a:pt x="150" y="155"/>
                  </a:lnTo>
                  <a:lnTo>
                    <a:pt x="149" y="157"/>
                  </a:lnTo>
                  <a:lnTo>
                    <a:pt x="149" y="158"/>
                  </a:lnTo>
                  <a:lnTo>
                    <a:pt x="145" y="161"/>
                  </a:lnTo>
                  <a:lnTo>
                    <a:pt x="140" y="162"/>
                  </a:lnTo>
                  <a:lnTo>
                    <a:pt x="135" y="15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0" name="Freeform 652"/>
            <p:cNvSpPr>
              <a:spLocks noEditPoints="1"/>
            </p:cNvSpPr>
            <p:nvPr/>
          </p:nvSpPr>
          <p:spPr bwMode="auto">
            <a:xfrm>
              <a:off x="5155" y="2409"/>
              <a:ext cx="48" cy="48"/>
            </a:xfrm>
            <a:custGeom>
              <a:avLst/>
              <a:gdLst/>
              <a:ahLst/>
              <a:cxnLst>
                <a:cxn ang="0">
                  <a:pos x="195" y="125"/>
                </a:cxn>
                <a:cxn ang="0">
                  <a:pos x="192" y="133"/>
                </a:cxn>
                <a:cxn ang="0">
                  <a:pos x="183" y="130"/>
                </a:cxn>
                <a:cxn ang="0">
                  <a:pos x="44" y="11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39" y="3"/>
                </a:cxn>
                <a:cxn ang="0">
                  <a:pos x="44" y="17"/>
                </a:cxn>
                <a:cxn ang="0">
                  <a:pos x="44" y="17"/>
                </a:cxn>
                <a:cxn ang="0">
                  <a:pos x="44" y="17"/>
                </a:cxn>
                <a:cxn ang="0">
                  <a:pos x="36" y="7"/>
                </a:cxn>
                <a:cxn ang="0">
                  <a:pos x="30" y="9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25" y="16"/>
                </a:cxn>
                <a:cxn ang="0">
                  <a:pos x="23" y="25"/>
                </a:cxn>
                <a:cxn ang="0">
                  <a:pos x="14" y="22"/>
                </a:cxn>
                <a:cxn ang="0">
                  <a:pos x="21" y="34"/>
                </a:cxn>
                <a:cxn ang="0">
                  <a:pos x="16" y="36"/>
                </a:cxn>
                <a:cxn ang="0">
                  <a:pos x="8" y="25"/>
                </a:cxn>
                <a:cxn ang="0">
                  <a:pos x="16" y="36"/>
                </a:cxn>
                <a:cxn ang="0">
                  <a:pos x="16" y="36"/>
                </a:cxn>
                <a:cxn ang="0">
                  <a:pos x="4" y="30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4" y="187"/>
                </a:cxn>
                <a:cxn ang="0">
                  <a:pos x="85" y="179"/>
                </a:cxn>
                <a:cxn ang="0">
                  <a:pos x="85" y="179"/>
                </a:cxn>
                <a:cxn ang="0">
                  <a:pos x="104" y="184"/>
                </a:cxn>
                <a:cxn ang="0">
                  <a:pos x="104" y="184"/>
                </a:cxn>
                <a:cxn ang="0">
                  <a:pos x="114" y="171"/>
                </a:cxn>
                <a:cxn ang="0">
                  <a:pos x="130" y="171"/>
                </a:cxn>
                <a:cxn ang="0">
                  <a:pos x="130" y="171"/>
                </a:cxn>
                <a:cxn ang="0">
                  <a:pos x="122" y="160"/>
                </a:cxn>
                <a:cxn ang="0">
                  <a:pos x="122" y="160"/>
                </a:cxn>
                <a:cxn ang="0">
                  <a:pos x="134" y="152"/>
                </a:cxn>
                <a:cxn ang="0">
                  <a:pos x="141" y="162"/>
                </a:cxn>
                <a:cxn ang="0">
                  <a:pos x="150" y="148"/>
                </a:cxn>
                <a:cxn ang="0">
                  <a:pos x="166" y="146"/>
                </a:cxn>
                <a:cxn ang="0">
                  <a:pos x="157" y="135"/>
                </a:cxn>
                <a:cxn ang="0">
                  <a:pos x="168" y="126"/>
                </a:cxn>
                <a:cxn ang="0">
                  <a:pos x="177" y="137"/>
                </a:cxn>
                <a:cxn ang="0">
                  <a:pos x="168" y="126"/>
                </a:cxn>
                <a:cxn ang="0">
                  <a:pos x="168" y="126"/>
                </a:cxn>
                <a:cxn ang="0">
                  <a:pos x="188" y="111"/>
                </a:cxn>
                <a:cxn ang="0">
                  <a:pos x="195" y="115"/>
                </a:cxn>
                <a:cxn ang="0">
                  <a:pos x="192" y="124"/>
                </a:cxn>
              </a:cxnLst>
              <a:rect l="0" t="0" r="r" b="b"/>
              <a:pathLst>
                <a:path w="195" h="191">
                  <a:moveTo>
                    <a:pt x="188" y="117"/>
                  </a:moveTo>
                  <a:lnTo>
                    <a:pt x="192" y="120"/>
                  </a:lnTo>
                  <a:lnTo>
                    <a:pt x="194" y="124"/>
                  </a:lnTo>
                  <a:lnTo>
                    <a:pt x="195" y="125"/>
                  </a:lnTo>
                  <a:lnTo>
                    <a:pt x="195" y="128"/>
                  </a:lnTo>
                  <a:lnTo>
                    <a:pt x="195" y="129"/>
                  </a:lnTo>
                  <a:lnTo>
                    <a:pt x="194" y="132"/>
                  </a:lnTo>
                  <a:lnTo>
                    <a:pt x="192" y="133"/>
                  </a:lnTo>
                  <a:lnTo>
                    <a:pt x="190" y="133"/>
                  </a:lnTo>
                  <a:lnTo>
                    <a:pt x="189" y="133"/>
                  </a:lnTo>
                  <a:lnTo>
                    <a:pt x="186" y="133"/>
                  </a:lnTo>
                  <a:lnTo>
                    <a:pt x="183" y="130"/>
                  </a:lnTo>
                  <a:lnTo>
                    <a:pt x="179" y="128"/>
                  </a:lnTo>
                  <a:lnTo>
                    <a:pt x="188" y="117"/>
                  </a:lnTo>
                  <a:close/>
                  <a:moveTo>
                    <a:pt x="179" y="128"/>
                  </a:moveTo>
                  <a:lnTo>
                    <a:pt x="44" y="11"/>
                  </a:lnTo>
                  <a:lnTo>
                    <a:pt x="53" y="0"/>
                  </a:lnTo>
                  <a:lnTo>
                    <a:pt x="188" y="117"/>
                  </a:lnTo>
                  <a:lnTo>
                    <a:pt x="179" y="128"/>
                  </a:lnTo>
                  <a:close/>
                  <a:moveTo>
                    <a:pt x="45" y="0"/>
                  </a:moveTo>
                  <a:lnTo>
                    <a:pt x="49" y="2"/>
                  </a:lnTo>
                  <a:lnTo>
                    <a:pt x="53" y="0"/>
                  </a:lnTo>
                  <a:lnTo>
                    <a:pt x="48" y="6"/>
                  </a:lnTo>
                  <a:lnTo>
                    <a:pt x="45" y="0"/>
                  </a:lnTo>
                  <a:close/>
                  <a:moveTo>
                    <a:pt x="51" y="12"/>
                  </a:moveTo>
                  <a:lnTo>
                    <a:pt x="46" y="15"/>
                  </a:lnTo>
                  <a:lnTo>
                    <a:pt x="39" y="3"/>
                  </a:lnTo>
                  <a:lnTo>
                    <a:pt x="45" y="0"/>
                  </a:lnTo>
                  <a:lnTo>
                    <a:pt x="51" y="12"/>
                  </a:lnTo>
                  <a:close/>
                  <a:moveTo>
                    <a:pt x="39" y="4"/>
                  </a:moveTo>
                  <a:lnTo>
                    <a:pt x="39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39" y="4"/>
                  </a:lnTo>
                  <a:close/>
                  <a:moveTo>
                    <a:pt x="48" y="15"/>
                  </a:moveTo>
                  <a:lnTo>
                    <a:pt x="44" y="17"/>
                  </a:lnTo>
                  <a:lnTo>
                    <a:pt x="35" y="7"/>
                  </a:lnTo>
                  <a:lnTo>
                    <a:pt x="39" y="4"/>
                  </a:lnTo>
                  <a:lnTo>
                    <a:pt x="48" y="15"/>
                  </a:lnTo>
                  <a:close/>
                  <a:moveTo>
                    <a:pt x="44" y="17"/>
                  </a:moveTo>
                  <a:lnTo>
                    <a:pt x="42" y="18"/>
                  </a:lnTo>
                  <a:lnTo>
                    <a:pt x="42" y="18"/>
                  </a:lnTo>
                  <a:lnTo>
                    <a:pt x="39" y="12"/>
                  </a:lnTo>
                  <a:lnTo>
                    <a:pt x="44" y="17"/>
                  </a:lnTo>
                  <a:close/>
                  <a:moveTo>
                    <a:pt x="42" y="18"/>
                  </a:moveTo>
                  <a:lnTo>
                    <a:pt x="37" y="21"/>
                  </a:lnTo>
                  <a:lnTo>
                    <a:pt x="30" y="9"/>
                  </a:lnTo>
                  <a:lnTo>
                    <a:pt x="36" y="7"/>
                  </a:lnTo>
                  <a:lnTo>
                    <a:pt x="42" y="18"/>
                  </a:lnTo>
                  <a:close/>
                  <a:moveTo>
                    <a:pt x="30" y="11"/>
                  </a:moveTo>
                  <a:lnTo>
                    <a:pt x="30" y="11"/>
                  </a:lnTo>
                  <a:lnTo>
                    <a:pt x="30" y="9"/>
                  </a:lnTo>
                  <a:lnTo>
                    <a:pt x="33" y="16"/>
                  </a:lnTo>
                  <a:lnTo>
                    <a:pt x="30" y="11"/>
                  </a:lnTo>
                  <a:close/>
                  <a:moveTo>
                    <a:pt x="39" y="21"/>
                  </a:moveTo>
                  <a:lnTo>
                    <a:pt x="32" y="26"/>
                  </a:lnTo>
                  <a:lnTo>
                    <a:pt x="23" y="16"/>
                  </a:lnTo>
                  <a:lnTo>
                    <a:pt x="30" y="11"/>
                  </a:lnTo>
                  <a:lnTo>
                    <a:pt x="39" y="21"/>
                  </a:lnTo>
                  <a:close/>
                  <a:moveTo>
                    <a:pt x="32" y="26"/>
                  </a:moveTo>
                  <a:lnTo>
                    <a:pt x="32" y="26"/>
                  </a:lnTo>
                  <a:lnTo>
                    <a:pt x="31" y="27"/>
                  </a:lnTo>
                  <a:lnTo>
                    <a:pt x="28" y="21"/>
                  </a:lnTo>
                  <a:lnTo>
                    <a:pt x="32" y="26"/>
                  </a:lnTo>
                  <a:close/>
                  <a:moveTo>
                    <a:pt x="31" y="27"/>
                  </a:moveTo>
                  <a:lnTo>
                    <a:pt x="26" y="30"/>
                  </a:lnTo>
                  <a:lnTo>
                    <a:pt x="19" y="18"/>
                  </a:lnTo>
                  <a:lnTo>
                    <a:pt x="25" y="16"/>
                  </a:lnTo>
                  <a:lnTo>
                    <a:pt x="31" y="27"/>
                  </a:lnTo>
                  <a:close/>
                  <a:moveTo>
                    <a:pt x="19" y="18"/>
                  </a:moveTo>
                  <a:lnTo>
                    <a:pt x="19" y="18"/>
                  </a:lnTo>
                  <a:lnTo>
                    <a:pt x="23" y="25"/>
                  </a:lnTo>
                  <a:lnTo>
                    <a:pt x="19" y="18"/>
                  </a:lnTo>
                  <a:close/>
                  <a:moveTo>
                    <a:pt x="26" y="30"/>
                  </a:moveTo>
                  <a:lnTo>
                    <a:pt x="21" y="34"/>
                  </a:lnTo>
                  <a:lnTo>
                    <a:pt x="14" y="22"/>
                  </a:lnTo>
                  <a:lnTo>
                    <a:pt x="19" y="18"/>
                  </a:lnTo>
                  <a:lnTo>
                    <a:pt x="26" y="30"/>
                  </a:lnTo>
                  <a:close/>
                  <a:moveTo>
                    <a:pt x="21" y="34"/>
                  </a:moveTo>
                  <a:lnTo>
                    <a:pt x="21" y="34"/>
                  </a:lnTo>
                  <a:lnTo>
                    <a:pt x="17" y="27"/>
                  </a:lnTo>
                  <a:lnTo>
                    <a:pt x="21" y="34"/>
                  </a:lnTo>
                  <a:close/>
                  <a:moveTo>
                    <a:pt x="21" y="34"/>
                  </a:moveTo>
                  <a:lnTo>
                    <a:pt x="16" y="36"/>
                  </a:lnTo>
                  <a:lnTo>
                    <a:pt x="8" y="25"/>
                  </a:lnTo>
                  <a:lnTo>
                    <a:pt x="14" y="22"/>
                  </a:lnTo>
                  <a:lnTo>
                    <a:pt x="21" y="34"/>
                  </a:lnTo>
                  <a:close/>
                  <a:moveTo>
                    <a:pt x="8" y="25"/>
                  </a:moveTo>
                  <a:lnTo>
                    <a:pt x="8" y="25"/>
                  </a:lnTo>
                  <a:lnTo>
                    <a:pt x="12" y="31"/>
                  </a:lnTo>
                  <a:lnTo>
                    <a:pt x="8" y="25"/>
                  </a:lnTo>
                  <a:close/>
                  <a:moveTo>
                    <a:pt x="16" y="36"/>
                  </a:moveTo>
                  <a:lnTo>
                    <a:pt x="10" y="40"/>
                  </a:lnTo>
                  <a:lnTo>
                    <a:pt x="3" y="29"/>
                  </a:lnTo>
                  <a:lnTo>
                    <a:pt x="8" y="25"/>
                  </a:lnTo>
                  <a:lnTo>
                    <a:pt x="16" y="36"/>
                  </a:lnTo>
                  <a:close/>
                  <a:moveTo>
                    <a:pt x="0" y="38"/>
                  </a:moveTo>
                  <a:lnTo>
                    <a:pt x="1" y="36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7" y="34"/>
                  </a:lnTo>
                  <a:lnTo>
                    <a:pt x="0" y="38"/>
                  </a:lnTo>
                  <a:close/>
                  <a:moveTo>
                    <a:pt x="12" y="31"/>
                  </a:moveTo>
                  <a:lnTo>
                    <a:pt x="94" y="182"/>
                  </a:lnTo>
                  <a:lnTo>
                    <a:pt x="82" y="188"/>
                  </a:lnTo>
                  <a:lnTo>
                    <a:pt x="0" y="38"/>
                  </a:lnTo>
                  <a:lnTo>
                    <a:pt x="12" y="31"/>
                  </a:lnTo>
                  <a:close/>
                  <a:moveTo>
                    <a:pt x="91" y="191"/>
                  </a:moveTo>
                  <a:lnTo>
                    <a:pt x="91" y="189"/>
                  </a:lnTo>
                  <a:lnTo>
                    <a:pt x="87" y="188"/>
                  </a:lnTo>
                  <a:lnTo>
                    <a:pt x="84" y="187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1" y="191"/>
                  </a:lnTo>
                  <a:close/>
                  <a:moveTo>
                    <a:pt x="85" y="179"/>
                  </a:moveTo>
                  <a:lnTo>
                    <a:pt x="98" y="173"/>
                  </a:lnTo>
                  <a:lnTo>
                    <a:pt x="104" y="184"/>
                  </a:lnTo>
                  <a:lnTo>
                    <a:pt x="91" y="191"/>
                  </a:lnTo>
                  <a:lnTo>
                    <a:pt x="85" y="179"/>
                  </a:lnTo>
                  <a:close/>
                  <a:moveTo>
                    <a:pt x="104" y="184"/>
                  </a:moveTo>
                  <a:lnTo>
                    <a:pt x="104" y="184"/>
                  </a:lnTo>
                  <a:lnTo>
                    <a:pt x="102" y="179"/>
                  </a:lnTo>
                  <a:lnTo>
                    <a:pt x="104" y="184"/>
                  </a:lnTo>
                  <a:close/>
                  <a:moveTo>
                    <a:pt x="98" y="173"/>
                  </a:moveTo>
                  <a:lnTo>
                    <a:pt x="111" y="166"/>
                  </a:lnTo>
                  <a:lnTo>
                    <a:pt x="117" y="178"/>
                  </a:lnTo>
                  <a:lnTo>
                    <a:pt x="104" y="184"/>
                  </a:lnTo>
                  <a:lnTo>
                    <a:pt x="98" y="173"/>
                  </a:lnTo>
                  <a:close/>
                  <a:moveTo>
                    <a:pt x="111" y="166"/>
                  </a:moveTo>
                  <a:lnTo>
                    <a:pt x="111" y="166"/>
                  </a:lnTo>
                  <a:lnTo>
                    <a:pt x="114" y="171"/>
                  </a:lnTo>
                  <a:lnTo>
                    <a:pt x="111" y="166"/>
                  </a:lnTo>
                  <a:close/>
                  <a:moveTo>
                    <a:pt x="111" y="166"/>
                  </a:moveTo>
                  <a:lnTo>
                    <a:pt x="123" y="159"/>
                  </a:lnTo>
                  <a:lnTo>
                    <a:pt x="130" y="171"/>
                  </a:lnTo>
                  <a:lnTo>
                    <a:pt x="117" y="178"/>
                  </a:lnTo>
                  <a:lnTo>
                    <a:pt x="111" y="166"/>
                  </a:lnTo>
                  <a:close/>
                  <a:moveTo>
                    <a:pt x="131" y="170"/>
                  </a:moveTo>
                  <a:lnTo>
                    <a:pt x="130" y="171"/>
                  </a:lnTo>
                  <a:lnTo>
                    <a:pt x="130" y="171"/>
                  </a:lnTo>
                  <a:lnTo>
                    <a:pt x="126" y="165"/>
                  </a:lnTo>
                  <a:lnTo>
                    <a:pt x="131" y="170"/>
                  </a:lnTo>
                  <a:close/>
                  <a:moveTo>
                    <a:pt x="122" y="160"/>
                  </a:moveTo>
                  <a:lnTo>
                    <a:pt x="134" y="152"/>
                  </a:lnTo>
                  <a:lnTo>
                    <a:pt x="141" y="162"/>
                  </a:lnTo>
                  <a:lnTo>
                    <a:pt x="131" y="170"/>
                  </a:lnTo>
                  <a:lnTo>
                    <a:pt x="122" y="160"/>
                  </a:lnTo>
                  <a:close/>
                  <a:moveTo>
                    <a:pt x="134" y="152"/>
                  </a:moveTo>
                  <a:lnTo>
                    <a:pt x="134" y="151"/>
                  </a:lnTo>
                  <a:lnTo>
                    <a:pt x="138" y="157"/>
                  </a:lnTo>
                  <a:lnTo>
                    <a:pt x="134" y="152"/>
                  </a:lnTo>
                  <a:close/>
                  <a:moveTo>
                    <a:pt x="134" y="151"/>
                  </a:moveTo>
                  <a:lnTo>
                    <a:pt x="147" y="143"/>
                  </a:lnTo>
                  <a:lnTo>
                    <a:pt x="154" y="155"/>
                  </a:lnTo>
                  <a:lnTo>
                    <a:pt x="141" y="162"/>
                  </a:lnTo>
                  <a:lnTo>
                    <a:pt x="134" y="151"/>
                  </a:lnTo>
                  <a:close/>
                  <a:moveTo>
                    <a:pt x="154" y="155"/>
                  </a:moveTo>
                  <a:lnTo>
                    <a:pt x="154" y="155"/>
                  </a:lnTo>
                  <a:lnTo>
                    <a:pt x="150" y="148"/>
                  </a:lnTo>
                  <a:lnTo>
                    <a:pt x="154" y="155"/>
                  </a:lnTo>
                  <a:close/>
                  <a:moveTo>
                    <a:pt x="147" y="143"/>
                  </a:moveTo>
                  <a:lnTo>
                    <a:pt x="157" y="135"/>
                  </a:lnTo>
                  <a:lnTo>
                    <a:pt x="166" y="146"/>
                  </a:lnTo>
                  <a:lnTo>
                    <a:pt x="154" y="155"/>
                  </a:lnTo>
                  <a:lnTo>
                    <a:pt x="147" y="143"/>
                  </a:lnTo>
                  <a:close/>
                  <a:moveTo>
                    <a:pt x="157" y="135"/>
                  </a:moveTo>
                  <a:lnTo>
                    <a:pt x="157" y="135"/>
                  </a:lnTo>
                  <a:lnTo>
                    <a:pt x="162" y="141"/>
                  </a:lnTo>
                  <a:lnTo>
                    <a:pt x="157" y="135"/>
                  </a:lnTo>
                  <a:close/>
                  <a:moveTo>
                    <a:pt x="157" y="135"/>
                  </a:moveTo>
                  <a:lnTo>
                    <a:pt x="168" y="126"/>
                  </a:lnTo>
                  <a:lnTo>
                    <a:pt x="176" y="138"/>
                  </a:lnTo>
                  <a:lnTo>
                    <a:pt x="166" y="146"/>
                  </a:lnTo>
                  <a:lnTo>
                    <a:pt x="157" y="135"/>
                  </a:lnTo>
                  <a:close/>
                  <a:moveTo>
                    <a:pt x="177" y="137"/>
                  </a:moveTo>
                  <a:lnTo>
                    <a:pt x="176" y="138"/>
                  </a:lnTo>
                  <a:lnTo>
                    <a:pt x="172" y="132"/>
                  </a:lnTo>
                  <a:lnTo>
                    <a:pt x="177" y="137"/>
                  </a:lnTo>
                  <a:close/>
                  <a:moveTo>
                    <a:pt x="168" y="126"/>
                  </a:moveTo>
                  <a:lnTo>
                    <a:pt x="179" y="117"/>
                  </a:lnTo>
                  <a:lnTo>
                    <a:pt x="188" y="128"/>
                  </a:lnTo>
                  <a:lnTo>
                    <a:pt x="177" y="137"/>
                  </a:lnTo>
                  <a:lnTo>
                    <a:pt x="168" y="126"/>
                  </a:lnTo>
                  <a:close/>
                  <a:moveTo>
                    <a:pt x="179" y="117"/>
                  </a:moveTo>
                  <a:lnTo>
                    <a:pt x="183" y="114"/>
                  </a:lnTo>
                  <a:lnTo>
                    <a:pt x="186" y="112"/>
                  </a:lnTo>
                  <a:lnTo>
                    <a:pt x="188" y="111"/>
                  </a:lnTo>
                  <a:lnTo>
                    <a:pt x="190" y="111"/>
                  </a:lnTo>
                  <a:lnTo>
                    <a:pt x="192" y="112"/>
                  </a:lnTo>
                  <a:lnTo>
                    <a:pt x="194" y="114"/>
                  </a:lnTo>
                  <a:lnTo>
                    <a:pt x="195" y="115"/>
                  </a:lnTo>
                  <a:lnTo>
                    <a:pt x="195" y="117"/>
                  </a:lnTo>
                  <a:lnTo>
                    <a:pt x="195" y="119"/>
                  </a:lnTo>
                  <a:lnTo>
                    <a:pt x="194" y="120"/>
                  </a:lnTo>
                  <a:lnTo>
                    <a:pt x="192" y="124"/>
                  </a:lnTo>
                  <a:lnTo>
                    <a:pt x="188" y="128"/>
                  </a:lnTo>
                  <a:lnTo>
                    <a:pt x="179" y="11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1" name="Freeform 653"/>
            <p:cNvSpPr>
              <a:spLocks noEditPoints="1"/>
            </p:cNvSpPr>
            <p:nvPr/>
          </p:nvSpPr>
          <p:spPr bwMode="auto">
            <a:xfrm>
              <a:off x="5171" y="2394"/>
              <a:ext cx="54" cy="42"/>
            </a:xfrm>
            <a:custGeom>
              <a:avLst/>
              <a:gdLst/>
              <a:ahLst/>
              <a:cxnLst>
                <a:cxn ang="0">
                  <a:pos x="215" y="72"/>
                </a:cxn>
                <a:cxn ang="0">
                  <a:pos x="216" y="77"/>
                </a:cxn>
                <a:cxn ang="0">
                  <a:pos x="213" y="82"/>
                </a:cxn>
                <a:cxn ang="0">
                  <a:pos x="206" y="82"/>
                </a:cxn>
                <a:cxn ang="0">
                  <a:pos x="200" y="81"/>
                </a:cxn>
                <a:cxn ang="0">
                  <a:pos x="206" y="68"/>
                </a:cxn>
                <a:cxn ang="0">
                  <a:pos x="33" y="1"/>
                </a:cxn>
                <a:cxn ang="0">
                  <a:pos x="29" y="1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8" y="16"/>
                </a:cxn>
                <a:cxn ang="0">
                  <a:pos x="18" y="18"/>
                </a:cxn>
                <a:cxn ang="0">
                  <a:pos x="24" y="20"/>
                </a:cxn>
                <a:cxn ang="0">
                  <a:pos x="28" y="28"/>
                </a:cxn>
                <a:cxn ang="0">
                  <a:pos x="31" y="23"/>
                </a:cxn>
                <a:cxn ang="0">
                  <a:pos x="27" y="31"/>
                </a:cxn>
                <a:cxn ang="0">
                  <a:pos x="27" y="31"/>
                </a:cxn>
                <a:cxn ang="0">
                  <a:pos x="18" y="20"/>
                </a:cxn>
                <a:cxn ang="0">
                  <a:pos x="11" y="27"/>
                </a:cxn>
                <a:cxn ang="0">
                  <a:pos x="11" y="27"/>
                </a:cxn>
                <a:cxn ang="0">
                  <a:pos x="8" y="32"/>
                </a:cxn>
                <a:cxn ang="0">
                  <a:pos x="18" y="40"/>
                </a:cxn>
                <a:cxn ang="0">
                  <a:pos x="18" y="40"/>
                </a:cxn>
                <a:cxn ang="0">
                  <a:pos x="4" y="37"/>
                </a:cxn>
                <a:cxn ang="0">
                  <a:pos x="15" y="45"/>
                </a:cxn>
                <a:cxn ang="0">
                  <a:pos x="4" y="37"/>
                </a:cxn>
                <a:cxn ang="0">
                  <a:pos x="2" y="50"/>
                </a:cxn>
                <a:cxn ang="0">
                  <a:pos x="0" y="42"/>
                </a:cxn>
                <a:cxn ang="0">
                  <a:pos x="10" y="41"/>
                </a:cxn>
                <a:cxn ang="0">
                  <a:pos x="1" y="51"/>
                </a:cxn>
                <a:cxn ang="0">
                  <a:pos x="144" y="166"/>
                </a:cxn>
                <a:cxn ang="0">
                  <a:pos x="135" y="168"/>
                </a:cxn>
                <a:cxn ang="0">
                  <a:pos x="135" y="158"/>
                </a:cxn>
                <a:cxn ang="0">
                  <a:pos x="145" y="167"/>
                </a:cxn>
                <a:cxn ang="0">
                  <a:pos x="144" y="148"/>
                </a:cxn>
                <a:cxn ang="0">
                  <a:pos x="144" y="148"/>
                </a:cxn>
                <a:cxn ang="0">
                  <a:pos x="154" y="157"/>
                </a:cxn>
                <a:cxn ang="0">
                  <a:pos x="163" y="148"/>
                </a:cxn>
                <a:cxn ang="0">
                  <a:pos x="163" y="146"/>
                </a:cxn>
                <a:cxn ang="0">
                  <a:pos x="172" y="135"/>
                </a:cxn>
                <a:cxn ang="0">
                  <a:pos x="172" y="135"/>
                </a:cxn>
                <a:cxn ang="0">
                  <a:pos x="172" y="135"/>
                </a:cxn>
                <a:cxn ang="0">
                  <a:pos x="180" y="124"/>
                </a:cxn>
                <a:cxn ang="0">
                  <a:pos x="180" y="124"/>
                </a:cxn>
                <a:cxn ang="0">
                  <a:pos x="180" y="124"/>
                </a:cxn>
                <a:cxn ang="0">
                  <a:pos x="188" y="113"/>
                </a:cxn>
                <a:cxn ang="0">
                  <a:pos x="176" y="105"/>
                </a:cxn>
                <a:cxn ang="0">
                  <a:pos x="188" y="113"/>
                </a:cxn>
                <a:cxn ang="0">
                  <a:pos x="184" y="94"/>
                </a:cxn>
                <a:cxn ang="0">
                  <a:pos x="184" y="94"/>
                </a:cxn>
                <a:cxn ang="0">
                  <a:pos x="194" y="101"/>
                </a:cxn>
                <a:cxn ang="0">
                  <a:pos x="202" y="90"/>
                </a:cxn>
                <a:cxn ang="0">
                  <a:pos x="190" y="82"/>
                </a:cxn>
                <a:cxn ang="0">
                  <a:pos x="202" y="90"/>
                </a:cxn>
                <a:cxn ang="0">
                  <a:pos x="200" y="67"/>
                </a:cxn>
                <a:cxn ang="0">
                  <a:pos x="206" y="61"/>
                </a:cxn>
                <a:cxn ang="0">
                  <a:pos x="212" y="64"/>
                </a:cxn>
                <a:cxn ang="0">
                  <a:pos x="213" y="69"/>
                </a:cxn>
                <a:cxn ang="0">
                  <a:pos x="198" y="70"/>
                </a:cxn>
              </a:cxnLst>
              <a:rect l="0" t="0" r="r" b="b"/>
              <a:pathLst>
                <a:path w="216" h="168">
                  <a:moveTo>
                    <a:pt x="206" y="68"/>
                  </a:moveTo>
                  <a:lnTo>
                    <a:pt x="211" y="69"/>
                  </a:lnTo>
                  <a:lnTo>
                    <a:pt x="215" y="72"/>
                  </a:lnTo>
                  <a:lnTo>
                    <a:pt x="216" y="73"/>
                  </a:lnTo>
                  <a:lnTo>
                    <a:pt x="216" y="74"/>
                  </a:lnTo>
                  <a:lnTo>
                    <a:pt x="216" y="77"/>
                  </a:lnTo>
                  <a:lnTo>
                    <a:pt x="216" y="79"/>
                  </a:lnTo>
                  <a:lnTo>
                    <a:pt x="215" y="81"/>
                  </a:lnTo>
                  <a:lnTo>
                    <a:pt x="213" y="82"/>
                  </a:lnTo>
                  <a:lnTo>
                    <a:pt x="212" y="83"/>
                  </a:lnTo>
                  <a:lnTo>
                    <a:pt x="209" y="83"/>
                  </a:lnTo>
                  <a:lnTo>
                    <a:pt x="206" y="82"/>
                  </a:lnTo>
                  <a:lnTo>
                    <a:pt x="200" y="81"/>
                  </a:lnTo>
                  <a:lnTo>
                    <a:pt x="206" y="68"/>
                  </a:lnTo>
                  <a:close/>
                  <a:moveTo>
                    <a:pt x="200" y="81"/>
                  </a:moveTo>
                  <a:lnTo>
                    <a:pt x="32" y="11"/>
                  </a:lnTo>
                  <a:lnTo>
                    <a:pt x="37" y="0"/>
                  </a:lnTo>
                  <a:lnTo>
                    <a:pt x="206" y="68"/>
                  </a:lnTo>
                  <a:lnTo>
                    <a:pt x="200" y="81"/>
                  </a:lnTo>
                  <a:close/>
                  <a:moveTo>
                    <a:pt x="29" y="1"/>
                  </a:moveTo>
                  <a:lnTo>
                    <a:pt x="33" y="1"/>
                  </a:lnTo>
                  <a:lnTo>
                    <a:pt x="37" y="0"/>
                  </a:lnTo>
                  <a:lnTo>
                    <a:pt x="35" y="6"/>
                  </a:lnTo>
                  <a:lnTo>
                    <a:pt x="29" y="1"/>
                  </a:lnTo>
                  <a:close/>
                  <a:moveTo>
                    <a:pt x="40" y="10"/>
                  </a:moveTo>
                  <a:lnTo>
                    <a:pt x="36" y="14"/>
                  </a:lnTo>
                  <a:lnTo>
                    <a:pt x="26" y="6"/>
                  </a:lnTo>
                  <a:lnTo>
                    <a:pt x="29" y="1"/>
                  </a:lnTo>
                  <a:lnTo>
                    <a:pt x="40" y="10"/>
                  </a:lnTo>
                  <a:close/>
                  <a:moveTo>
                    <a:pt x="26" y="6"/>
                  </a:moveTo>
                  <a:lnTo>
                    <a:pt x="26" y="6"/>
                  </a:lnTo>
                  <a:lnTo>
                    <a:pt x="31" y="10"/>
                  </a:lnTo>
                  <a:lnTo>
                    <a:pt x="26" y="6"/>
                  </a:lnTo>
                  <a:close/>
                  <a:moveTo>
                    <a:pt x="36" y="14"/>
                  </a:moveTo>
                  <a:lnTo>
                    <a:pt x="33" y="19"/>
                  </a:lnTo>
                  <a:lnTo>
                    <a:pt x="22" y="12"/>
                  </a:lnTo>
                  <a:lnTo>
                    <a:pt x="26" y="6"/>
                  </a:lnTo>
                  <a:lnTo>
                    <a:pt x="36" y="14"/>
                  </a:lnTo>
                  <a:close/>
                  <a:moveTo>
                    <a:pt x="22" y="12"/>
                  </a:moveTo>
                  <a:lnTo>
                    <a:pt x="22" y="12"/>
                  </a:lnTo>
                  <a:lnTo>
                    <a:pt x="27" y="16"/>
                  </a:lnTo>
                  <a:lnTo>
                    <a:pt x="22" y="12"/>
                  </a:lnTo>
                  <a:close/>
                  <a:moveTo>
                    <a:pt x="33" y="19"/>
                  </a:moveTo>
                  <a:lnTo>
                    <a:pt x="29" y="24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33" y="19"/>
                  </a:lnTo>
                  <a:close/>
                  <a:moveTo>
                    <a:pt x="18" y="18"/>
                  </a:moveTo>
                  <a:lnTo>
                    <a:pt x="18" y="18"/>
                  </a:lnTo>
                  <a:lnTo>
                    <a:pt x="18" y="16"/>
                  </a:lnTo>
                  <a:lnTo>
                    <a:pt x="24" y="20"/>
                  </a:lnTo>
                  <a:lnTo>
                    <a:pt x="18" y="18"/>
                  </a:lnTo>
                  <a:close/>
                  <a:moveTo>
                    <a:pt x="31" y="23"/>
                  </a:moveTo>
                  <a:lnTo>
                    <a:pt x="28" y="28"/>
                  </a:lnTo>
                  <a:lnTo>
                    <a:pt x="15" y="23"/>
                  </a:lnTo>
                  <a:lnTo>
                    <a:pt x="18" y="18"/>
                  </a:lnTo>
                  <a:lnTo>
                    <a:pt x="31" y="23"/>
                  </a:lnTo>
                  <a:close/>
                  <a:moveTo>
                    <a:pt x="28" y="28"/>
                  </a:moveTo>
                  <a:lnTo>
                    <a:pt x="27" y="29"/>
                  </a:lnTo>
                  <a:lnTo>
                    <a:pt x="27" y="31"/>
                  </a:lnTo>
                  <a:lnTo>
                    <a:pt x="22" y="25"/>
                  </a:lnTo>
                  <a:lnTo>
                    <a:pt x="28" y="28"/>
                  </a:lnTo>
                  <a:close/>
                  <a:moveTo>
                    <a:pt x="27" y="31"/>
                  </a:moveTo>
                  <a:lnTo>
                    <a:pt x="22" y="36"/>
                  </a:lnTo>
                  <a:lnTo>
                    <a:pt x="11" y="25"/>
                  </a:lnTo>
                  <a:lnTo>
                    <a:pt x="18" y="20"/>
                  </a:lnTo>
                  <a:lnTo>
                    <a:pt x="27" y="31"/>
                  </a:lnTo>
                  <a:close/>
                  <a:moveTo>
                    <a:pt x="11" y="27"/>
                  </a:moveTo>
                  <a:lnTo>
                    <a:pt x="11" y="27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11" y="27"/>
                  </a:lnTo>
                  <a:close/>
                  <a:moveTo>
                    <a:pt x="22" y="34"/>
                  </a:moveTo>
                  <a:lnTo>
                    <a:pt x="18" y="40"/>
                  </a:lnTo>
                  <a:lnTo>
                    <a:pt x="8" y="32"/>
                  </a:lnTo>
                  <a:lnTo>
                    <a:pt x="11" y="27"/>
                  </a:lnTo>
                  <a:lnTo>
                    <a:pt x="22" y="34"/>
                  </a:lnTo>
                  <a:close/>
                  <a:moveTo>
                    <a:pt x="18" y="40"/>
                  </a:moveTo>
                  <a:lnTo>
                    <a:pt x="18" y="40"/>
                  </a:lnTo>
                  <a:lnTo>
                    <a:pt x="13" y="36"/>
                  </a:lnTo>
                  <a:lnTo>
                    <a:pt x="18" y="40"/>
                  </a:lnTo>
                  <a:close/>
                  <a:moveTo>
                    <a:pt x="18" y="40"/>
                  </a:moveTo>
                  <a:lnTo>
                    <a:pt x="15" y="45"/>
                  </a:lnTo>
                  <a:lnTo>
                    <a:pt x="4" y="37"/>
                  </a:lnTo>
                  <a:lnTo>
                    <a:pt x="8" y="32"/>
                  </a:lnTo>
                  <a:lnTo>
                    <a:pt x="18" y="40"/>
                  </a:lnTo>
                  <a:close/>
                  <a:moveTo>
                    <a:pt x="15" y="45"/>
                  </a:moveTo>
                  <a:lnTo>
                    <a:pt x="11" y="50"/>
                  </a:lnTo>
                  <a:lnTo>
                    <a:pt x="0" y="42"/>
                  </a:lnTo>
                  <a:lnTo>
                    <a:pt x="4" y="37"/>
                  </a:lnTo>
                  <a:lnTo>
                    <a:pt x="15" y="45"/>
                  </a:lnTo>
                  <a:close/>
                  <a:moveTo>
                    <a:pt x="1" y="51"/>
                  </a:moveTo>
                  <a:lnTo>
                    <a:pt x="2" y="50"/>
                  </a:lnTo>
                  <a:lnTo>
                    <a:pt x="2" y="46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5" y="46"/>
                  </a:lnTo>
                  <a:lnTo>
                    <a:pt x="1" y="51"/>
                  </a:lnTo>
                  <a:close/>
                  <a:moveTo>
                    <a:pt x="10" y="41"/>
                  </a:moveTo>
                  <a:lnTo>
                    <a:pt x="144" y="158"/>
                  </a:lnTo>
                  <a:lnTo>
                    <a:pt x="135" y="168"/>
                  </a:lnTo>
                  <a:lnTo>
                    <a:pt x="1" y="51"/>
                  </a:lnTo>
                  <a:lnTo>
                    <a:pt x="10" y="41"/>
                  </a:lnTo>
                  <a:close/>
                  <a:moveTo>
                    <a:pt x="145" y="167"/>
                  </a:moveTo>
                  <a:lnTo>
                    <a:pt x="144" y="166"/>
                  </a:lnTo>
                  <a:lnTo>
                    <a:pt x="140" y="166"/>
                  </a:lnTo>
                  <a:lnTo>
                    <a:pt x="136" y="167"/>
                  </a:lnTo>
                  <a:lnTo>
                    <a:pt x="135" y="168"/>
                  </a:lnTo>
                  <a:lnTo>
                    <a:pt x="140" y="163"/>
                  </a:lnTo>
                  <a:lnTo>
                    <a:pt x="145" y="167"/>
                  </a:lnTo>
                  <a:close/>
                  <a:moveTo>
                    <a:pt x="135" y="158"/>
                  </a:moveTo>
                  <a:lnTo>
                    <a:pt x="144" y="148"/>
                  </a:lnTo>
                  <a:lnTo>
                    <a:pt x="154" y="157"/>
                  </a:lnTo>
                  <a:lnTo>
                    <a:pt x="145" y="167"/>
                  </a:lnTo>
                  <a:lnTo>
                    <a:pt x="135" y="158"/>
                  </a:lnTo>
                  <a:close/>
                  <a:moveTo>
                    <a:pt x="144" y="148"/>
                  </a:moveTo>
                  <a:lnTo>
                    <a:pt x="144" y="148"/>
                  </a:lnTo>
                  <a:lnTo>
                    <a:pt x="149" y="153"/>
                  </a:lnTo>
                  <a:lnTo>
                    <a:pt x="144" y="148"/>
                  </a:lnTo>
                  <a:close/>
                  <a:moveTo>
                    <a:pt x="144" y="148"/>
                  </a:moveTo>
                  <a:lnTo>
                    <a:pt x="153" y="139"/>
                  </a:lnTo>
                  <a:lnTo>
                    <a:pt x="163" y="148"/>
                  </a:lnTo>
                  <a:lnTo>
                    <a:pt x="154" y="157"/>
                  </a:lnTo>
                  <a:lnTo>
                    <a:pt x="144" y="148"/>
                  </a:lnTo>
                  <a:close/>
                  <a:moveTo>
                    <a:pt x="163" y="146"/>
                  </a:moveTo>
                  <a:lnTo>
                    <a:pt x="163" y="148"/>
                  </a:lnTo>
                  <a:lnTo>
                    <a:pt x="163" y="148"/>
                  </a:lnTo>
                  <a:lnTo>
                    <a:pt x="158" y="142"/>
                  </a:lnTo>
                  <a:lnTo>
                    <a:pt x="163" y="146"/>
                  </a:lnTo>
                  <a:close/>
                  <a:moveTo>
                    <a:pt x="153" y="139"/>
                  </a:moveTo>
                  <a:lnTo>
                    <a:pt x="162" y="127"/>
                  </a:lnTo>
                  <a:lnTo>
                    <a:pt x="172" y="135"/>
                  </a:lnTo>
                  <a:lnTo>
                    <a:pt x="163" y="146"/>
                  </a:lnTo>
                  <a:lnTo>
                    <a:pt x="153" y="139"/>
                  </a:lnTo>
                  <a:close/>
                  <a:moveTo>
                    <a:pt x="172" y="135"/>
                  </a:moveTo>
                  <a:lnTo>
                    <a:pt x="172" y="135"/>
                  </a:lnTo>
                  <a:lnTo>
                    <a:pt x="167" y="131"/>
                  </a:lnTo>
                  <a:lnTo>
                    <a:pt x="172" y="135"/>
                  </a:lnTo>
                  <a:close/>
                  <a:moveTo>
                    <a:pt x="162" y="127"/>
                  </a:moveTo>
                  <a:lnTo>
                    <a:pt x="168" y="117"/>
                  </a:lnTo>
                  <a:lnTo>
                    <a:pt x="180" y="124"/>
                  </a:lnTo>
                  <a:lnTo>
                    <a:pt x="172" y="135"/>
                  </a:lnTo>
                  <a:lnTo>
                    <a:pt x="162" y="127"/>
                  </a:lnTo>
                  <a:close/>
                  <a:moveTo>
                    <a:pt x="180" y="124"/>
                  </a:moveTo>
                  <a:lnTo>
                    <a:pt x="180" y="124"/>
                  </a:lnTo>
                  <a:lnTo>
                    <a:pt x="175" y="121"/>
                  </a:lnTo>
                  <a:lnTo>
                    <a:pt x="180" y="124"/>
                  </a:lnTo>
                  <a:close/>
                  <a:moveTo>
                    <a:pt x="168" y="118"/>
                  </a:moveTo>
                  <a:lnTo>
                    <a:pt x="176" y="105"/>
                  </a:lnTo>
                  <a:lnTo>
                    <a:pt x="188" y="113"/>
                  </a:lnTo>
                  <a:lnTo>
                    <a:pt x="180" y="124"/>
                  </a:lnTo>
                  <a:lnTo>
                    <a:pt x="168" y="118"/>
                  </a:lnTo>
                  <a:close/>
                  <a:moveTo>
                    <a:pt x="176" y="105"/>
                  </a:moveTo>
                  <a:lnTo>
                    <a:pt x="184" y="94"/>
                  </a:lnTo>
                  <a:lnTo>
                    <a:pt x="194" y="101"/>
                  </a:lnTo>
                  <a:lnTo>
                    <a:pt x="188" y="113"/>
                  </a:lnTo>
                  <a:lnTo>
                    <a:pt x="176" y="105"/>
                  </a:lnTo>
                  <a:close/>
                  <a:moveTo>
                    <a:pt x="184" y="94"/>
                  </a:moveTo>
                  <a:lnTo>
                    <a:pt x="184" y="94"/>
                  </a:lnTo>
                  <a:lnTo>
                    <a:pt x="189" y="97"/>
                  </a:lnTo>
                  <a:lnTo>
                    <a:pt x="184" y="94"/>
                  </a:lnTo>
                  <a:close/>
                  <a:moveTo>
                    <a:pt x="184" y="94"/>
                  </a:moveTo>
                  <a:lnTo>
                    <a:pt x="190" y="82"/>
                  </a:lnTo>
                  <a:lnTo>
                    <a:pt x="202" y="90"/>
                  </a:lnTo>
                  <a:lnTo>
                    <a:pt x="194" y="101"/>
                  </a:lnTo>
                  <a:lnTo>
                    <a:pt x="184" y="94"/>
                  </a:lnTo>
                  <a:close/>
                  <a:moveTo>
                    <a:pt x="202" y="90"/>
                  </a:moveTo>
                  <a:lnTo>
                    <a:pt x="202" y="90"/>
                  </a:lnTo>
                  <a:lnTo>
                    <a:pt x="197" y="86"/>
                  </a:lnTo>
                  <a:lnTo>
                    <a:pt x="202" y="90"/>
                  </a:lnTo>
                  <a:close/>
                  <a:moveTo>
                    <a:pt x="190" y="82"/>
                  </a:moveTo>
                  <a:lnTo>
                    <a:pt x="198" y="70"/>
                  </a:lnTo>
                  <a:lnTo>
                    <a:pt x="209" y="77"/>
                  </a:lnTo>
                  <a:lnTo>
                    <a:pt x="202" y="90"/>
                  </a:lnTo>
                  <a:lnTo>
                    <a:pt x="190" y="82"/>
                  </a:lnTo>
                  <a:close/>
                  <a:moveTo>
                    <a:pt x="198" y="70"/>
                  </a:moveTo>
                  <a:lnTo>
                    <a:pt x="200" y="67"/>
                  </a:lnTo>
                  <a:lnTo>
                    <a:pt x="203" y="63"/>
                  </a:lnTo>
                  <a:lnTo>
                    <a:pt x="204" y="61"/>
                  </a:lnTo>
                  <a:lnTo>
                    <a:pt x="206" y="61"/>
                  </a:lnTo>
                  <a:lnTo>
                    <a:pt x="208" y="61"/>
                  </a:lnTo>
                  <a:lnTo>
                    <a:pt x="209" y="63"/>
                  </a:lnTo>
                  <a:lnTo>
                    <a:pt x="212" y="64"/>
                  </a:lnTo>
                  <a:lnTo>
                    <a:pt x="213" y="65"/>
                  </a:lnTo>
                  <a:lnTo>
                    <a:pt x="213" y="67"/>
                  </a:lnTo>
                  <a:lnTo>
                    <a:pt x="213" y="69"/>
                  </a:lnTo>
                  <a:lnTo>
                    <a:pt x="212" y="73"/>
                  </a:lnTo>
                  <a:lnTo>
                    <a:pt x="209" y="77"/>
                  </a:lnTo>
                  <a:lnTo>
                    <a:pt x="198" y="7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2" name="Freeform 654"/>
            <p:cNvSpPr>
              <a:spLocks noEditPoints="1"/>
            </p:cNvSpPr>
            <p:nvPr/>
          </p:nvSpPr>
          <p:spPr bwMode="auto">
            <a:xfrm>
              <a:off x="5182" y="2375"/>
              <a:ext cx="54" cy="32"/>
            </a:xfrm>
            <a:custGeom>
              <a:avLst/>
              <a:gdLst/>
              <a:ahLst/>
              <a:cxnLst>
                <a:cxn ang="0">
                  <a:pos x="218" y="14"/>
                </a:cxn>
                <a:cxn ang="0">
                  <a:pos x="219" y="22"/>
                </a:cxn>
                <a:cxn ang="0">
                  <a:pos x="210" y="25"/>
                </a:cxn>
                <a:cxn ang="0">
                  <a:pos x="18" y="14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1" y="11"/>
                </a:cxn>
                <a:cxn ang="0">
                  <a:pos x="23" y="18"/>
                </a:cxn>
                <a:cxn ang="0">
                  <a:pos x="23" y="18"/>
                </a:cxn>
                <a:cxn ang="0">
                  <a:pos x="23" y="18"/>
                </a:cxn>
                <a:cxn ang="0">
                  <a:pos x="11" y="16"/>
                </a:cxn>
                <a:cxn ang="0">
                  <a:pos x="22" y="27"/>
                </a:cxn>
                <a:cxn ang="0">
                  <a:pos x="20" y="32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18" y="40"/>
                </a:cxn>
                <a:cxn ang="0">
                  <a:pos x="16" y="43"/>
                </a:cxn>
                <a:cxn ang="0">
                  <a:pos x="3" y="40"/>
                </a:cxn>
                <a:cxn ang="0">
                  <a:pos x="16" y="43"/>
                </a:cxn>
                <a:cxn ang="0">
                  <a:pos x="16" y="43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3" y="54"/>
                </a:cxn>
                <a:cxn ang="0">
                  <a:pos x="4" y="59"/>
                </a:cxn>
                <a:cxn ang="0">
                  <a:pos x="4" y="59"/>
                </a:cxn>
                <a:cxn ang="0">
                  <a:pos x="179" y="123"/>
                </a:cxn>
                <a:cxn ang="0">
                  <a:pos x="184" y="123"/>
                </a:cxn>
                <a:cxn ang="0">
                  <a:pos x="184" y="123"/>
                </a:cxn>
                <a:cxn ang="0">
                  <a:pos x="189" y="112"/>
                </a:cxn>
                <a:cxn ang="0">
                  <a:pos x="180" y="94"/>
                </a:cxn>
                <a:cxn ang="0">
                  <a:pos x="180" y="94"/>
                </a:cxn>
                <a:cxn ang="0">
                  <a:pos x="180" y="94"/>
                </a:cxn>
                <a:cxn ang="0">
                  <a:pos x="193" y="99"/>
                </a:cxn>
                <a:cxn ang="0">
                  <a:pos x="198" y="87"/>
                </a:cxn>
                <a:cxn ang="0">
                  <a:pos x="188" y="70"/>
                </a:cxn>
                <a:cxn ang="0">
                  <a:pos x="188" y="70"/>
                </a:cxn>
                <a:cxn ang="0">
                  <a:pos x="188" y="70"/>
                </a:cxn>
                <a:cxn ang="0">
                  <a:pos x="201" y="73"/>
                </a:cxn>
                <a:cxn ang="0">
                  <a:pos x="198" y="58"/>
                </a:cxn>
                <a:cxn ang="0">
                  <a:pos x="209" y="46"/>
                </a:cxn>
                <a:cxn ang="0">
                  <a:pos x="209" y="46"/>
                </a:cxn>
                <a:cxn ang="0">
                  <a:pos x="196" y="43"/>
                </a:cxn>
                <a:cxn ang="0">
                  <a:pos x="196" y="43"/>
                </a:cxn>
                <a:cxn ang="0">
                  <a:pos x="197" y="31"/>
                </a:cxn>
                <a:cxn ang="0">
                  <a:pos x="210" y="32"/>
                </a:cxn>
                <a:cxn ang="0">
                  <a:pos x="201" y="7"/>
                </a:cxn>
                <a:cxn ang="0">
                  <a:pos x="207" y="5"/>
                </a:cxn>
                <a:cxn ang="0">
                  <a:pos x="212" y="10"/>
                </a:cxn>
              </a:cxnLst>
              <a:rect l="0" t="0" r="r" b="b"/>
              <a:pathLst>
                <a:path w="219" h="127">
                  <a:moveTo>
                    <a:pt x="206" y="11"/>
                  </a:moveTo>
                  <a:lnTo>
                    <a:pt x="211" y="11"/>
                  </a:lnTo>
                  <a:lnTo>
                    <a:pt x="215" y="13"/>
                  </a:lnTo>
                  <a:lnTo>
                    <a:pt x="218" y="14"/>
                  </a:lnTo>
                  <a:lnTo>
                    <a:pt x="219" y="15"/>
                  </a:lnTo>
                  <a:lnTo>
                    <a:pt x="219" y="16"/>
                  </a:lnTo>
                  <a:lnTo>
                    <a:pt x="219" y="19"/>
                  </a:lnTo>
                  <a:lnTo>
                    <a:pt x="219" y="22"/>
                  </a:lnTo>
                  <a:lnTo>
                    <a:pt x="218" y="23"/>
                  </a:lnTo>
                  <a:lnTo>
                    <a:pt x="216" y="24"/>
                  </a:lnTo>
                  <a:lnTo>
                    <a:pt x="215" y="24"/>
                  </a:lnTo>
                  <a:lnTo>
                    <a:pt x="210" y="25"/>
                  </a:lnTo>
                  <a:lnTo>
                    <a:pt x="206" y="24"/>
                  </a:lnTo>
                  <a:lnTo>
                    <a:pt x="206" y="11"/>
                  </a:lnTo>
                  <a:close/>
                  <a:moveTo>
                    <a:pt x="206" y="24"/>
                  </a:moveTo>
                  <a:lnTo>
                    <a:pt x="18" y="14"/>
                  </a:lnTo>
                  <a:lnTo>
                    <a:pt x="20" y="0"/>
                  </a:lnTo>
                  <a:lnTo>
                    <a:pt x="206" y="11"/>
                  </a:lnTo>
                  <a:lnTo>
                    <a:pt x="206" y="24"/>
                  </a:lnTo>
                  <a:close/>
                  <a:moveTo>
                    <a:pt x="13" y="5"/>
                  </a:moveTo>
                  <a:lnTo>
                    <a:pt x="17" y="4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13" y="5"/>
                  </a:lnTo>
                  <a:close/>
                  <a:moveTo>
                    <a:pt x="26" y="9"/>
                  </a:moveTo>
                  <a:lnTo>
                    <a:pt x="23" y="15"/>
                  </a:lnTo>
                  <a:lnTo>
                    <a:pt x="11" y="11"/>
                  </a:lnTo>
                  <a:lnTo>
                    <a:pt x="13" y="5"/>
                  </a:lnTo>
                  <a:lnTo>
                    <a:pt x="26" y="9"/>
                  </a:lnTo>
                  <a:close/>
                  <a:moveTo>
                    <a:pt x="11" y="13"/>
                  </a:moveTo>
                  <a:lnTo>
                    <a:pt x="11" y="13"/>
                  </a:lnTo>
                  <a:lnTo>
                    <a:pt x="11" y="11"/>
                  </a:lnTo>
                  <a:lnTo>
                    <a:pt x="17" y="13"/>
                  </a:lnTo>
                  <a:lnTo>
                    <a:pt x="11" y="13"/>
                  </a:lnTo>
                  <a:close/>
                  <a:moveTo>
                    <a:pt x="23" y="13"/>
                  </a:moveTo>
                  <a:lnTo>
                    <a:pt x="23" y="18"/>
                  </a:lnTo>
                  <a:lnTo>
                    <a:pt x="11" y="18"/>
                  </a:lnTo>
                  <a:lnTo>
                    <a:pt x="11" y="13"/>
                  </a:lnTo>
                  <a:lnTo>
                    <a:pt x="23" y="13"/>
                  </a:lnTo>
                  <a:close/>
                  <a:moveTo>
                    <a:pt x="23" y="18"/>
                  </a:moveTo>
                  <a:lnTo>
                    <a:pt x="23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23" y="18"/>
                  </a:lnTo>
                  <a:close/>
                  <a:moveTo>
                    <a:pt x="23" y="19"/>
                  </a:moveTo>
                  <a:lnTo>
                    <a:pt x="22" y="27"/>
                  </a:lnTo>
                  <a:lnTo>
                    <a:pt x="9" y="23"/>
                  </a:lnTo>
                  <a:lnTo>
                    <a:pt x="11" y="16"/>
                  </a:lnTo>
                  <a:lnTo>
                    <a:pt x="23" y="19"/>
                  </a:lnTo>
                  <a:close/>
                  <a:moveTo>
                    <a:pt x="22" y="27"/>
                  </a:moveTo>
                  <a:lnTo>
                    <a:pt x="22" y="27"/>
                  </a:lnTo>
                  <a:lnTo>
                    <a:pt x="22" y="27"/>
                  </a:lnTo>
                  <a:lnTo>
                    <a:pt x="16" y="24"/>
                  </a:lnTo>
                  <a:lnTo>
                    <a:pt x="22" y="27"/>
                  </a:lnTo>
                  <a:close/>
                  <a:moveTo>
                    <a:pt x="22" y="27"/>
                  </a:moveTo>
                  <a:lnTo>
                    <a:pt x="20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22" y="27"/>
                  </a:lnTo>
                  <a:close/>
                  <a:moveTo>
                    <a:pt x="7" y="28"/>
                  </a:moveTo>
                  <a:lnTo>
                    <a:pt x="7" y="28"/>
                  </a:lnTo>
                  <a:lnTo>
                    <a:pt x="7" y="27"/>
                  </a:lnTo>
                  <a:lnTo>
                    <a:pt x="13" y="29"/>
                  </a:lnTo>
                  <a:lnTo>
                    <a:pt x="7" y="28"/>
                  </a:lnTo>
                  <a:close/>
                  <a:moveTo>
                    <a:pt x="20" y="31"/>
                  </a:moveTo>
                  <a:lnTo>
                    <a:pt x="18" y="38"/>
                  </a:lnTo>
                  <a:lnTo>
                    <a:pt x="5" y="34"/>
                  </a:lnTo>
                  <a:lnTo>
                    <a:pt x="7" y="28"/>
                  </a:lnTo>
                  <a:lnTo>
                    <a:pt x="20" y="31"/>
                  </a:lnTo>
                  <a:close/>
                  <a:moveTo>
                    <a:pt x="18" y="38"/>
                  </a:moveTo>
                  <a:lnTo>
                    <a:pt x="18" y="38"/>
                  </a:lnTo>
                  <a:lnTo>
                    <a:pt x="18" y="40"/>
                  </a:lnTo>
                  <a:lnTo>
                    <a:pt x="12" y="37"/>
                  </a:lnTo>
                  <a:lnTo>
                    <a:pt x="18" y="38"/>
                  </a:lnTo>
                  <a:close/>
                  <a:moveTo>
                    <a:pt x="18" y="40"/>
                  </a:moveTo>
                  <a:lnTo>
                    <a:pt x="16" y="43"/>
                  </a:lnTo>
                  <a:lnTo>
                    <a:pt x="4" y="38"/>
                  </a:lnTo>
                  <a:lnTo>
                    <a:pt x="5" y="34"/>
                  </a:lnTo>
                  <a:lnTo>
                    <a:pt x="18" y="40"/>
                  </a:lnTo>
                  <a:close/>
                  <a:moveTo>
                    <a:pt x="3" y="40"/>
                  </a:moveTo>
                  <a:lnTo>
                    <a:pt x="4" y="38"/>
                  </a:lnTo>
                  <a:lnTo>
                    <a:pt x="9" y="41"/>
                  </a:lnTo>
                  <a:lnTo>
                    <a:pt x="3" y="40"/>
                  </a:lnTo>
                  <a:close/>
                  <a:moveTo>
                    <a:pt x="16" y="43"/>
                  </a:moveTo>
                  <a:lnTo>
                    <a:pt x="14" y="49"/>
                  </a:lnTo>
                  <a:lnTo>
                    <a:pt x="2" y="45"/>
                  </a:lnTo>
                  <a:lnTo>
                    <a:pt x="3" y="40"/>
                  </a:lnTo>
                  <a:lnTo>
                    <a:pt x="16" y="43"/>
                  </a:lnTo>
                  <a:close/>
                  <a:moveTo>
                    <a:pt x="2" y="45"/>
                  </a:moveTo>
                  <a:lnTo>
                    <a:pt x="2" y="45"/>
                  </a:lnTo>
                  <a:lnTo>
                    <a:pt x="8" y="46"/>
                  </a:lnTo>
                  <a:lnTo>
                    <a:pt x="2" y="45"/>
                  </a:lnTo>
                  <a:close/>
                  <a:moveTo>
                    <a:pt x="14" y="49"/>
                  </a:moveTo>
                  <a:lnTo>
                    <a:pt x="13" y="55"/>
                  </a:lnTo>
                  <a:lnTo>
                    <a:pt x="0" y="51"/>
                  </a:lnTo>
                  <a:lnTo>
                    <a:pt x="2" y="45"/>
                  </a:lnTo>
                  <a:lnTo>
                    <a:pt x="14" y="49"/>
                  </a:lnTo>
                  <a:close/>
                  <a:moveTo>
                    <a:pt x="4" y="59"/>
                  </a:moveTo>
                  <a:lnTo>
                    <a:pt x="4" y="58"/>
                  </a:lnTo>
                  <a:lnTo>
                    <a:pt x="3" y="54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7" y="52"/>
                  </a:lnTo>
                  <a:lnTo>
                    <a:pt x="4" y="59"/>
                  </a:lnTo>
                  <a:close/>
                  <a:moveTo>
                    <a:pt x="8" y="46"/>
                  </a:moveTo>
                  <a:lnTo>
                    <a:pt x="180" y="114"/>
                  </a:lnTo>
                  <a:lnTo>
                    <a:pt x="176" y="127"/>
                  </a:lnTo>
                  <a:lnTo>
                    <a:pt x="4" y="59"/>
                  </a:lnTo>
                  <a:lnTo>
                    <a:pt x="8" y="46"/>
                  </a:lnTo>
                  <a:close/>
                  <a:moveTo>
                    <a:pt x="184" y="123"/>
                  </a:moveTo>
                  <a:lnTo>
                    <a:pt x="183" y="123"/>
                  </a:lnTo>
                  <a:lnTo>
                    <a:pt x="179" y="123"/>
                  </a:lnTo>
                  <a:lnTo>
                    <a:pt x="176" y="126"/>
                  </a:lnTo>
                  <a:lnTo>
                    <a:pt x="176" y="127"/>
                  </a:lnTo>
                  <a:lnTo>
                    <a:pt x="179" y="121"/>
                  </a:lnTo>
                  <a:lnTo>
                    <a:pt x="184" y="123"/>
                  </a:lnTo>
                  <a:close/>
                  <a:moveTo>
                    <a:pt x="173" y="118"/>
                  </a:moveTo>
                  <a:lnTo>
                    <a:pt x="178" y="107"/>
                  </a:lnTo>
                  <a:lnTo>
                    <a:pt x="189" y="112"/>
                  </a:lnTo>
                  <a:lnTo>
                    <a:pt x="184" y="123"/>
                  </a:lnTo>
                  <a:lnTo>
                    <a:pt x="173" y="118"/>
                  </a:lnTo>
                  <a:close/>
                  <a:moveTo>
                    <a:pt x="191" y="112"/>
                  </a:moveTo>
                  <a:lnTo>
                    <a:pt x="191" y="112"/>
                  </a:lnTo>
                  <a:lnTo>
                    <a:pt x="189" y="112"/>
                  </a:lnTo>
                  <a:lnTo>
                    <a:pt x="184" y="109"/>
                  </a:lnTo>
                  <a:lnTo>
                    <a:pt x="191" y="112"/>
                  </a:lnTo>
                  <a:close/>
                  <a:moveTo>
                    <a:pt x="178" y="108"/>
                  </a:moveTo>
                  <a:lnTo>
                    <a:pt x="180" y="94"/>
                  </a:lnTo>
                  <a:lnTo>
                    <a:pt x="194" y="98"/>
                  </a:lnTo>
                  <a:lnTo>
                    <a:pt x="191" y="112"/>
                  </a:lnTo>
                  <a:lnTo>
                    <a:pt x="178" y="108"/>
                  </a:lnTo>
                  <a:close/>
                  <a:moveTo>
                    <a:pt x="180" y="94"/>
                  </a:moveTo>
                  <a:lnTo>
                    <a:pt x="182" y="94"/>
                  </a:lnTo>
                  <a:lnTo>
                    <a:pt x="182" y="92"/>
                  </a:lnTo>
                  <a:lnTo>
                    <a:pt x="188" y="96"/>
                  </a:lnTo>
                  <a:lnTo>
                    <a:pt x="180" y="94"/>
                  </a:lnTo>
                  <a:close/>
                  <a:moveTo>
                    <a:pt x="182" y="92"/>
                  </a:moveTo>
                  <a:lnTo>
                    <a:pt x="187" y="82"/>
                  </a:lnTo>
                  <a:lnTo>
                    <a:pt x="198" y="87"/>
                  </a:lnTo>
                  <a:lnTo>
                    <a:pt x="193" y="99"/>
                  </a:lnTo>
                  <a:lnTo>
                    <a:pt x="182" y="92"/>
                  </a:lnTo>
                  <a:close/>
                  <a:moveTo>
                    <a:pt x="200" y="86"/>
                  </a:moveTo>
                  <a:lnTo>
                    <a:pt x="200" y="86"/>
                  </a:lnTo>
                  <a:lnTo>
                    <a:pt x="198" y="87"/>
                  </a:lnTo>
                  <a:lnTo>
                    <a:pt x="193" y="85"/>
                  </a:lnTo>
                  <a:lnTo>
                    <a:pt x="200" y="86"/>
                  </a:lnTo>
                  <a:close/>
                  <a:moveTo>
                    <a:pt x="185" y="83"/>
                  </a:moveTo>
                  <a:lnTo>
                    <a:pt x="188" y="70"/>
                  </a:lnTo>
                  <a:lnTo>
                    <a:pt x="201" y="72"/>
                  </a:lnTo>
                  <a:lnTo>
                    <a:pt x="200" y="86"/>
                  </a:lnTo>
                  <a:lnTo>
                    <a:pt x="185" y="83"/>
                  </a:lnTo>
                  <a:close/>
                  <a:moveTo>
                    <a:pt x="188" y="70"/>
                  </a:moveTo>
                  <a:lnTo>
                    <a:pt x="188" y="69"/>
                  </a:lnTo>
                  <a:lnTo>
                    <a:pt x="188" y="69"/>
                  </a:lnTo>
                  <a:lnTo>
                    <a:pt x="194" y="72"/>
                  </a:lnTo>
                  <a:lnTo>
                    <a:pt x="188" y="70"/>
                  </a:lnTo>
                  <a:close/>
                  <a:moveTo>
                    <a:pt x="188" y="69"/>
                  </a:moveTo>
                  <a:lnTo>
                    <a:pt x="192" y="56"/>
                  </a:lnTo>
                  <a:lnTo>
                    <a:pt x="205" y="59"/>
                  </a:lnTo>
                  <a:lnTo>
                    <a:pt x="201" y="73"/>
                  </a:lnTo>
                  <a:lnTo>
                    <a:pt x="188" y="69"/>
                  </a:lnTo>
                  <a:close/>
                  <a:moveTo>
                    <a:pt x="192" y="56"/>
                  </a:moveTo>
                  <a:lnTo>
                    <a:pt x="192" y="56"/>
                  </a:lnTo>
                  <a:lnTo>
                    <a:pt x="198" y="58"/>
                  </a:lnTo>
                  <a:lnTo>
                    <a:pt x="192" y="56"/>
                  </a:lnTo>
                  <a:close/>
                  <a:moveTo>
                    <a:pt x="192" y="56"/>
                  </a:moveTo>
                  <a:lnTo>
                    <a:pt x="196" y="42"/>
                  </a:lnTo>
                  <a:lnTo>
                    <a:pt x="209" y="46"/>
                  </a:lnTo>
                  <a:lnTo>
                    <a:pt x="205" y="59"/>
                  </a:lnTo>
                  <a:lnTo>
                    <a:pt x="192" y="56"/>
                  </a:lnTo>
                  <a:close/>
                  <a:moveTo>
                    <a:pt x="209" y="46"/>
                  </a:moveTo>
                  <a:lnTo>
                    <a:pt x="209" y="46"/>
                  </a:lnTo>
                  <a:lnTo>
                    <a:pt x="209" y="46"/>
                  </a:lnTo>
                  <a:lnTo>
                    <a:pt x="202" y="45"/>
                  </a:lnTo>
                  <a:lnTo>
                    <a:pt x="209" y="46"/>
                  </a:lnTo>
                  <a:close/>
                  <a:moveTo>
                    <a:pt x="196" y="43"/>
                  </a:moveTo>
                  <a:lnTo>
                    <a:pt x="197" y="31"/>
                  </a:lnTo>
                  <a:lnTo>
                    <a:pt x="210" y="32"/>
                  </a:lnTo>
                  <a:lnTo>
                    <a:pt x="209" y="46"/>
                  </a:lnTo>
                  <a:lnTo>
                    <a:pt x="196" y="43"/>
                  </a:lnTo>
                  <a:close/>
                  <a:moveTo>
                    <a:pt x="197" y="31"/>
                  </a:moveTo>
                  <a:lnTo>
                    <a:pt x="197" y="31"/>
                  </a:lnTo>
                  <a:lnTo>
                    <a:pt x="203" y="32"/>
                  </a:lnTo>
                  <a:lnTo>
                    <a:pt x="197" y="31"/>
                  </a:lnTo>
                  <a:close/>
                  <a:moveTo>
                    <a:pt x="197" y="31"/>
                  </a:moveTo>
                  <a:lnTo>
                    <a:pt x="200" y="16"/>
                  </a:lnTo>
                  <a:lnTo>
                    <a:pt x="212" y="19"/>
                  </a:lnTo>
                  <a:lnTo>
                    <a:pt x="210" y="32"/>
                  </a:lnTo>
                  <a:lnTo>
                    <a:pt x="197" y="31"/>
                  </a:lnTo>
                  <a:close/>
                  <a:moveTo>
                    <a:pt x="200" y="16"/>
                  </a:moveTo>
                  <a:lnTo>
                    <a:pt x="200" y="13"/>
                  </a:lnTo>
                  <a:lnTo>
                    <a:pt x="201" y="7"/>
                  </a:lnTo>
                  <a:lnTo>
                    <a:pt x="202" y="6"/>
                  </a:lnTo>
                  <a:lnTo>
                    <a:pt x="203" y="5"/>
                  </a:lnTo>
                  <a:lnTo>
                    <a:pt x="206" y="5"/>
                  </a:lnTo>
                  <a:lnTo>
                    <a:pt x="207" y="5"/>
                  </a:lnTo>
                  <a:lnTo>
                    <a:pt x="210" y="5"/>
                  </a:lnTo>
                  <a:lnTo>
                    <a:pt x="211" y="6"/>
                  </a:lnTo>
                  <a:lnTo>
                    <a:pt x="212" y="7"/>
                  </a:lnTo>
                  <a:lnTo>
                    <a:pt x="212" y="10"/>
                  </a:lnTo>
                  <a:lnTo>
                    <a:pt x="214" y="14"/>
                  </a:lnTo>
                  <a:lnTo>
                    <a:pt x="212" y="19"/>
                  </a:lnTo>
                  <a:lnTo>
                    <a:pt x="200" y="1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3" name="Freeform 655"/>
            <p:cNvSpPr>
              <a:spLocks noEditPoints="1"/>
            </p:cNvSpPr>
            <p:nvPr/>
          </p:nvSpPr>
          <p:spPr bwMode="auto">
            <a:xfrm>
              <a:off x="5184" y="2342"/>
              <a:ext cx="51" cy="31"/>
            </a:xfrm>
            <a:custGeom>
              <a:avLst/>
              <a:gdLst/>
              <a:ahLst/>
              <a:cxnLst>
                <a:cxn ang="0">
                  <a:pos x="197" y="6"/>
                </a:cxn>
                <a:cxn ang="0">
                  <a:pos x="198" y="15"/>
                </a:cxn>
                <a:cxn ang="0">
                  <a:pos x="188" y="20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2" y="64"/>
                </a:cxn>
                <a:cxn ang="0">
                  <a:pos x="13" y="57"/>
                </a:cxn>
                <a:cxn ang="0">
                  <a:pos x="16" y="61"/>
                </a:cxn>
                <a:cxn ang="0">
                  <a:pos x="16" y="64"/>
                </a:cxn>
                <a:cxn ang="0">
                  <a:pos x="4" y="73"/>
                </a:cxn>
                <a:cxn ang="0">
                  <a:pos x="14" y="63"/>
                </a:cxn>
                <a:cxn ang="0">
                  <a:pos x="16" y="64"/>
                </a:cxn>
                <a:cxn ang="0">
                  <a:pos x="18" y="69"/>
                </a:cxn>
                <a:cxn ang="0">
                  <a:pos x="18" y="73"/>
                </a:cxn>
                <a:cxn ang="0">
                  <a:pos x="18" y="75"/>
                </a:cxn>
                <a:cxn ang="0">
                  <a:pos x="18" y="79"/>
                </a:cxn>
                <a:cxn ang="0">
                  <a:pos x="18" y="82"/>
                </a:cxn>
                <a:cxn ang="0">
                  <a:pos x="5" y="87"/>
                </a:cxn>
                <a:cxn ang="0">
                  <a:pos x="17" y="81"/>
                </a:cxn>
                <a:cxn ang="0">
                  <a:pos x="18" y="83"/>
                </a:cxn>
                <a:cxn ang="0">
                  <a:pos x="20" y="87"/>
                </a:cxn>
                <a:cxn ang="0">
                  <a:pos x="20" y="91"/>
                </a:cxn>
                <a:cxn ang="0">
                  <a:pos x="20" y="93"/>
                </a:cxn>
                <a:cxn ang="0">
                  <a:pos x="20" y="95"/>
                </a:cxn>
                <a:cxn ang="0">
                  <a:pos x="20" y="99"/>
                </a:cxn>
                <a:cxn ang="0">
                  <a:pos x="20" y="102"/>
                </a:cxn>
                <a:cxn ang="0">
                  <a:pos x="13" y="110"/>
                </a:cxn>
                <a:cxn ang="0">
                  <a:pos x="13" y="104"/>
                </a:cxn>
                <a:cxn ang="0">
                  <a:pos x="13" y="110"/>
                </a:cxn>
                <a:cxn ang="0">
                  <a:pos x="198" y="120"/>
                </a:cxn>
                <a:cxn ang="0">
                  <a:pos x="192" y="109"/>
                </a:cxn>
                <a:cxn ang="0">
                  <a:pos x="192" y="102"/>
                </a:cxn>
                <a:cxn ang="0">
                  <a:pos x="192" y="95"/>
                </a:cxn>
                <a:cxn ang="0">
                  <a:pos x="192" y="88"/>
                </a:cxn>
                <a:cxn ang="0">
                  <a:pos x="192" y="84"/>
                </a:cxn>
                <a:cxn ang="0">
                  <a:pos x="205" y="83"/>
                </a:cxn>
                <a:cxn ang="0">
                  <a:pos x="191" y="79"/>
                </a:cxn>
                <a:cxn ang="0">
                  <a:pos x="189" y="78"/>
                </a:cxn>
                <a:cxn ang="0">
                  <a:pos x="189" y="70"/>
                </a:cxn>
                <a:cxn ang="0">
                  <a:pos x="203" y="70"/>
                </a:cxn>
                <a:cxn ang="0">
                  <a:pos x="188" y="66"/>
                </a:cxn>
                <a:cxn ang="0">
                  <a:pos x="188" y="65"/>
                </a:cxn>
                <a:cxn ang="0">
                  <a:pos x="188" y="57"/>
                </a:cxn>
                <a:cxn ang="0">
                  <a:pos x="188" y="51"/>
                </a:cxn>
                <a:cxn ang="0">
                  <a:pos x="201" y="50"/>
                </a:cxn>
                <a:cxn ang="0">
                  <a:pos x="187" y="46"/>
                </a:cxn>
                <a:cxn ang="0">
                  <a:pos x="200" y="42"/>
                </a:cxn>
                <a:cxn ang="0">
                  <a:pos x="185" y="42"/>
                </a:cxn>
                <a:cxn ang="0">
                  <a:pos x="184" y="41"/>
                </a:cxn>
                <a:cxn ang="0">
                  <a:pos x="183" y="33"/>
                </a:cxn>
                <a:cxn ang="0">
                  <a:pos x="183" y="32"/>
                </a:cxn>
                <a:cxn ang="0">
                  <a:pos x="183" y="27"/>
                </a:cxn>
                <a:cxn ang="0">
                  <a:pos x="196" y="25"/>
                </a:cxn>
                <a:cxn ang="0">
                  <a:pos x="182" y="21"/>
                </a:cxn>
                <a:cxn ang="0">
                  <a:pos x="180" y="21"/>
                </a:cxn>
                <a:cxn ang="0">
                  <a:pos x="192" y="11"/>
                </a:cxn>
                <a:cxn ang="0">
                  <a:pos x="178" y="6"/>
                </a:cxn>
                <a:cxn ang="0">
                  <a:pos x="184" y="0"/>
                </a:cxn>
                <a:cxn ang="0">
                  <a:pos x="192" y="11"/>
                </a:cxn>
              </a:cxnLst>
              <a:rect l="0" t="0" r="r" b="b"/>
              <a:pathLst>
                <a:path w="205" h="122">
                  <a:moveTo>
                    <a:pt x="184" y="6"/>
                  </a:moveTo>
                  <a:lnTo>
                    <a:pt x="189" y="6"/>
                  </a:lnTo>
                  <a:lnTo>
                    <a:pt x="193" y="5"/>
                  </a:lnTo>
                  <a:lnTo>
                    <a:pt x="196" y="6"/>
                  </a:lnTo>
                  <a:lnTo>
                    <a:pt x="197" y="6"/>
                  </a:lnTo>
                  <a:lnTo>
                    <a:pt x="198" y="7"/>
                  </a:lnTo>
                  <a:lnTo>
                    <a:pt x="198" y="10"/>
                  </a:lnTo>
                  <a:lnTo>
                    <a:pt x="200" y="12"/>
                  </a:lnTo>
                  <a:lnTo>
                    <a:pt x="198" y="14"/>
                  </a:lnTo>
                  <a:lnTo>
                    <a:pt x="198" y="15"/>
                  </a:lnTo>
                  <a:lnTo>
                    <a:pt x="196" y="16"/>
                  </a:lnTo>
                  <a:lnTo>
                    <a:pt x="192" y="19"/>
                  </a:lnTo>
                  <a:lnTo>
                    <a:pt x="188" y="20"/>
                  </a:lnTo>
                  <a:lnTo>
                    <a:pt x="184" y="6"/>
                  </a:lnTo>
                  <a:close/>
                  <a:moveTo>
                    <a:pt x="188" y="20"/>
                  </a:moveTo>
                  <a:lnTo>
                    <a:pt x="9" y="66"/>
                  </a:lnTo>
                  <a:lnTo>
                    <a:pt x="5" y="52"/>
                  </a:lnTo>
                  <a:lnTo>
                    <a:pt x="184" y="6"/>
                  </a:lnTo>
                  <a:lnTo>
                    <a:pt x="188" y="20"/>
                  </a:lnTo>
                  <a:close/>
                  <a:moveTo>
                    <a:pt x="0" y="59"/>
                  </a:moveTo>
                  <a:lnTo>
                    <a:pt x="4" y="56"/>
                  </a:lnTo>
                  <a:lnTo>
                    <a:pt x="5" y="52"/>
                  </a:lnTo>
                  <a:lnTo>
                    <a:pt x="8" y="5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4" y="61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14" y="59"/>
                  </a:lnTo>
                  <a:close/>
                  <a:moveTo>
                    <a:pt x="2" y="64"/>
                  </a:moveTo>
                  <a:lnTo>
                    <a:pt x="2" y="63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2" y="64"/>
                  </a:lnTo>
                  <a:close/>
                  <a:moveTo>
                    <a:pt x="13" y="57"/>
                  </a:moveTo>
                  <a:lnTo>
                    <a:pt x="16" y="61"/>
                  </a:lnTo>
                  <a:lnTo>
                    <a:pt x="4" y="68"/>
                  </a:lnTo>
                  <a:lnTo>
                    <a:pt x="2" y="64"/>
                  </a:lnTo>
                  <a:lnTo>
                    <a:pt x="13" y="57"/>
                  </a:lnTo>
                  <a:close/>
                  <a:moveTo>
                    <a:pt x="16" y="61"/>
                  </a:moveTo>
                  <a:lnTo>
                    <a:pt x="16" y="63"/>
                  </a:lnTo>
                  <a:lnTo>
                    <a:pt x="16" y="64"/>
                  </a:lnTo>
                  <a:lnTo>
                    <a:pt x="9" y="64"/>
                  </a:lnTo>
                  <a:lnTo>
                    <a:pt x="16" y="61"/>
                  </a:lnTo>
                  <a:close/>
                  <a:moveTo>
                    <a:pt x="16" y="64"/>
                  </a:moveTo>
                  <a:lnTo>
                    <a:pt x="16" y="68"/>
                  </a:lnTo>
                  <a:lnTo>
                    <a:pt x="3" y="68"/>
                  </a:lnTo>
                  <a:lnTo>
                    <a:pt x="3" y="64"/>
                  </a:lnTo>
                  <a:lnTo>
                    <a:pt x="16" y="64"/>
                  </a:lnTo>
                  <a:close/>
                  <a:moveTo>
                    <a:pt x="4" y="73"/>
                  </a:moveTo>
                  <a:lnTo>
                    <a:pt x="4" y="70"/>
                  </a:lnTo>
                  <a:lnTo>
                    <a:pt x="3" y="68"/>
                  </a:lnTo>
                  <a:lnTo>
                    <a:pt x="9" y="68"/>
                  </a:lnTo>
                  <a:lnTo>
                    <a:pt x="4" y="73"/>
                  </a:lnTo>
                  <a:close/>
                  <a:moveTo>
                    <a:pt x="14" y="63"/>
                  </a:moveTo>
                  <a:lnTo>
                    <a:pt x="16" y="64"/>
                  </a:lnTo>
                  <a:lnTo>
                    <a:pt x="7" y="74"/>
                  </a:lnTo>
                  <a:lnTo>
                    <a:pt x="4" y="73"/>
                  </a:lnTo>
                  <a:lnTo>
                    <a:pt x="14" y="63"/>
                  </a:lnTo>
                  <a:close/>
                  <a:moveTo>
                    <a:pt x="16" y="64"/>
                  </a:moveTo>
                  <a:lnTo>
                    <a:pt x="17" y="66"/>
                  </a:lnTo>
                  <a:lnTo>
                    <a:pt x="18" y="69"/>
                  </a:lnTo>
                  <a:lnTo>
                    <a:pt x="11" y="69"/>
                  </a:lnTo>
                  <a:lnTo>
                    <a:pt x="16" y="64"/>
                  </a:lnTo>
                  <a:close/>
                  <a:moveTo>
                    <a:pt x="18" y="69"/>
                  </a:moveTo>
                  <a:lnTo>
                    <a:pt x="18" y="73"/>
                  </a:lnTo>
                  <a:lnTo>
                    <a:pt x="4" y="73"/>
                  </a:lnTo>
                  <a:lnTo>
                    <a:pt x="4" y="69"/>
                  </a:lnTo>
                  <a:lnTo>
                    <a:pt x="18" y="69"/>
                  </a:lnTo>
                  <a:close/>
                  <a:moveTo>
                    <a:pt x="18" y="73"/>
                  </a:moveTo>
                  <a:lnTo>
                    <a:pt x="18" y="75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18" y="73"/>
                  </a:lnTo>
                  <a:close/>
                  <a:moveTo>
                    <a:pt x="18" y="75"/>
                  </a:moveTo>
                  <a:lnTo>
                    <a:pt x="18" y="79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18" y="75"/>
                  </a:lnTo>
                  <a:close/>
                  <a:moveTo>
                    <a:pt x="18" y="79"/>
                  </a:moveTo>
                  <a:lnTo>
                    <a:pt x="18" y="82"/>
                  </a:lnTo>
                  <a:lnTo>
                    <a:pt x="4" y="82"/>
                  </a:lnTo>
                  <a:lnTo>
                    <a:pt x="4" y="79"/>
                  </a:lnTo>
                  <a:lnTo>
                    <a:pt x="18" y="79"/>
                  </a:lnTo>
                  <a:close/>
                  <a:moveTo>
                    <a:pt x="18" y="82"/>
                  </a:moveTo>
                  <a:lnTo>
                    <a:pt x="18" y="84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18" y="82"/>
                  </a:lnTo>
                  <a:close/>
                  <a:moveTo>
                    <a:pt x="5" y="87"/>
                  </a:moveTo>
                  <a:lnTo>
                    <a:pt x="5" y="86"/>
                  </a:lnTo>
                  <a:lnTo>
                    <a:pt x="4" y="84"/>
                  </a:lnTo>
                  <a:lnTo>
                    <a:pt x="11" y="84"/>
                  </a:lnTo>
                  <a:lnTo>
                    <a:pt x="5" y="87"/>
                  </a:lnTo>
                  <a:close/>
                  <a:moveTo>
                    <a:pt x="17" y="81"/>
                  </a:moveTo>
                  <a:lnTo>
                    <a:pt x="18" y="83"/>
                  </a:lnTo>
                  <a:lnTo>
                    <a:pt x="8" y="91"/>
                  </a:lnTo>
                  <a:lnTo>
                    <a:pt x="5" y="87"/>
                  </a:lnTo>
                  <a:lnTo>
                    <a:pt x="17" y="81"/>
                  </a:lnTo>
                  <a:close/>
                  <a:moveTo>
                    <a:pt x="18" y="83"/>
                  </a:moveTo>
                  <a:lnTo>
                    <a:pt x="20" y="86"/>
                  </a:lnTo>
                  <a:lnTo>
                    <a:pt x="20" y="87"/>
                  </a:lnTo>
                  <a:lnTo>
                    <a:pt x="13" y="87"/>
                  </a:lnTo>
                  <a:lnTo>
                    <a:pt x="18" y="83"/>
                  </a:lnTo>
                  <a:close/>
                  <a:moveTo>
                    <a:pt x="20" y="87"/>
                  </a:moveTo>
                  <a:lnTo>
                    <a:pt x="20" y="91"/>
                  </a:lnTo>
                  <a:lnTo>
                    <a:pt x="7" y="91"/>
                  </a:lnTo>
                  <a:lnTo>
                    <a:pt x="7" y="87"/>
                  </a:lnTo>
                  <a:lnTo>
                    <a:pt x="20" y="87"/>
                  </a:lnTo>
                  <a:close/>
                  <a:moveTo>
                    <a:pt x="20" y="91"/>
                  </a:moveTo>
                  <a:lnTo>
                    <a:pt x="20" y="93"/>
                  </a:lnTo>
                  <a:lnTo>
                    <a:pt x="7" y="93"/>
                  </a:lnTo>
                  <a:lnTo>
                    <a:pt x="7" y="91"/>
                  </a:lnTo>
                  <a:lnTo>
                    <a:pt x="20" y="91"/>
                  </a:lnTo>
                  <a:close/>
                  <a:moveTo>
                    <a:pt x="20" y="93"/>
                  </a:moveTo>
                  <a:lnTo>
                    <a:pt x="20" y="95"/>
                  </a:lnTo>
                  <a:lnTo>
                    <a:pt x="7" y="95"/>
                  </a:lnTo>
                  <a:lnTo>
                    <a:pt x="7" y="93"/>
                  </a:lnTo>
                  <a:lnTo>
                    <a:pt x="20" y="93"/>
                  </a:lnTo>
                  <a:close/>
                  <a:moveTo>
                    <a:pt x="20" y="95"/>
                  </a:moveTo>
                  <a:lnTo>
                    <a:pt x="20" y="99"/>
                  </a:lnTo>
                  <a:lnTo>
                    <a:pt x="7" y="99"/>
                  </a:lnTo>
                  <a:lnTo>
                    <a:pt x="7" y="95"/>
                  </a:lnTo>
                  <a:lnTo>
                    <a:pt x="20" y="95"/>
                  </a:lnTo>
                  <a:close/>
                  <a:moveTo>
                    <a:pt x="20" y="99"/>
                  </a:moveTo>
                  <a:lnTo>
                    <a:pt x="20" y="102"/>
                  </a:lnTo>
                  <a:lnTo>
                    <a:pt x="7" y="102"/>
                  </a:lnTo>
                  <a:lnTo>
                    <a:pt x="7" y="99"/>
                  </a:lnTo>
                  <a:lnTo>
                    <a:pt x="20" y="99"/>
                  </a:lnTo>
                  <a:close/>
                  <a:moveTo>
                    <a:pt x="20" y="102"/>
                  </a:moveTo>
                  <a:lnTo>
                    <a:pt x="20" y="104"/>
                  </a:lnTo>
                  <a:lnTo>
                    <a:pt x="7" y="104"/>
                  </a:lnTo>
                  <a:lnTo>
                    <a:pt x="7" y="102"/>
                  </a:lnTo>
                  <a:lnTo>
                    <a:pt x="20" y="102"/>
                  </a:lnTo>
                  <a:close/>
                  <a:moveTo>
                    <a:pt x="13" y="110"/>
                  </a:moveTo>
                  <a:lnTo>
                    <a:pt x="13" y="109"/>
                  </a:lnTo>
                  <a:lnTo>
                    <a:pt x="11" y="106"/>
                  </a:lnTo>
                  <a:lnTo>
                    <a:pt x="8" y="104"/>
                  </a:lnTo>
                  <a:lnTo>
                    <a:pt x="7" y="104"/>
                  </a:lnTo>
                  <a:lnTo>
                    <a:pt x="13" y="104"/>
                  </a:lnTo>
                  <a:lnTo>
                    <a:pt x="13" y="110"/>
                  </a:lnTo>
                  <a:close/>
                  <a:moveTo>
                    <a:pt x="13" y="97"/>
                  </a:moveTo>
                  <a:lnTo>
                    <a:pt x="198" y="109"/>
                  </a:lnTo>
                  <a:lnTo>
                    <a:pt x="198" y="122"/>
                  </a:lnTo>
                  <a:lnTo>
                    <a:pt x="13" y="110"/>
                  </a:lnTo>
                  <a:lnTo>
                    <a:pt x="13" y="97"/>
                  </a:lnTo>
                  <a:close/>
                  <a:moveTo>
                    <a:pt x="205" y="115"/>
                  </a:moveTo>
                  <a:lnTo>
                    <a:pt x="203" y="115"/>
                  </a:lnTo>
                  <a:lnTo>
                    <a:pt x="201" y="118"/>
                  </a:lnTo>
                  <a:lnTo>
                    <a:pt x="198" y="120"/>
                  </a:lnTo>
                  <a:lnTo>
                    <a:pt x="198" y="122"/>
                  </a:lnTo>
                  <a:lnTo>
                    <a:pt x="198" y="115"/>
                  </a:lnTo>
                  <a:lnTo>
                    <a:pt x="205" y="115"/>
                  </a:lnTo>
                  <a:close/>
                  <a:moveTo>
                    <a:pt x="192" y="115"/>
                  </a:moveTo>
                  <a:lnTo>
                    <a:pt x="192" y="109"/>
                  </a:lnTo>
                  <a:lnTo>
                    <a:pt x="205" y="109"/>
                  </a:lnTo>
                  <a:lnTo>
                    <a:pt x="205" y="115"/>
                  </a:lnTo>
                  <a:lnTo>
                    <a:pt x="192" y="115"/>
                  </a:lnTo>
                  <a:close/>
                  <a:moveTo>
                    <a:pt x="192" y="109"/>
                  </a:moveTo>
                  <a:lnTo>
                    <a:pt x="192" y="102"/>
                  </a:lnTo>
                  <a:lnTo>
                    <a:pt x="205" y="102"/>
                  </a:lnTo>
                  <a:lnTo>
                    <a:pt x="205" y="109"/>
                  </a:lnTo>
                  <a:lnTo>
                    <a:pt x="192" y="109"/>
                  </a:lnTo>
                  <a:close/>
                  <a:moveTo>
                    <a:pt x="192" y="102"/>
                  </a:moveTo>
                  <a:lnTo>
                    <a:pt x="192" y="95"/>
                  </a:lnTo>
                  <a:lnTo>
                    <a:pt x="205" y="95"/>
                  </a:lnTo>
                  <a:lnTo>
                    <a:pt x="205" y="102"/>
                  </a:lnTo>
                  <a:lnTo>
                    <a:pt x="192" y="102"/>
                  </a:lnTo>
                  <a:close/>
                  <a:moveTo>
                    <a:pt x="192" y="95"/>
                  </a:moveTo>
                  <a:lnTo>
                    <a:pt x="192" y="88"/>
                  </a:lnTo>
                  <a:lnTo>
                    <a:pt x="205" y="88"/>
                  </a:lnTo>
                  <a:lnTo>
                    <a:pt x="205" y="95"/>
                  </a:lnTo>
                  <a:lnTo>
                    <a:pt x="192" y="95"/>
                  </a:lnTo>
                  <a:close/>
                  <a:moveTo>
                    <a:pt x="192" y="88"/>
                  </a:moveTo>
                  <a:lnTo>
                    <a:pt x="192" y="84"/>
                  </a:lnTo>
                  <a:lnTo>
                    <a:pt x="205" y="84"/>
                  </a:lnTo>
                  <a:lnTo>
                    <a:pt x="205" y="88"/>
                  </a:lnTo>
                  <a:lnTo>
                    <a:pt x="192" y="88"/>
                  </a:lnTo>
                  <a:close/>
                  <a:moveTo>
                    <a:pt x="205" y="82"/>
                  </a:moveTo>
                  <a:lnTo>
                    <a:pt x="205" y="83"/>
                  </a:lnTo>
                  <a:lnTo>
                    <a:pt x="205" y="84"/>
                  </a:lnTo>
                  <a:lnTo>
                    <a:pt x="198" y="84"/>
                  </a:lnTo>
                  <a:lnTo>
                    <a:pt x="205" y="82"/>
                  </a:lnTo>
                  <a:close/>
                  <a:moveTo>
                    <a:pt x="192" y="86"/>
                  </a:moveTo>
                  <a:lnTo>
                    <a:pt x="191" y="79"/>
                  </a:lnTo>
                  <a:lnTo>
                    <a:pt x="203" y="75"/>
                  </a:lnTo>
                  <a:lnTo>
                    <a:pt x="205" y="82"/>
                  </a:lnTo>
                  <a:lnTo>
                    <a:pt x="192" y="86"/>
                  </a:lnTo>
                  <a:close/>
                  <a:moveTo>
                    <a:pt x="191" y="79"/>
                  </a:moveTo>
                  <a:lnTo>
                    <a:pt x="189" y="78"/>
                  </a:lnTo>
                  <a:lnTo>
                    <a:pt x="189" y="77"/>
                  </a:lnTo>
                  <a:lnTo>
                    <a:pt x="197" y="77"/>
                  </a:lnTo>
                  <a:lnTo>
                    <a:pt x="191" y="79"/>
                  </a:lnTo>
                  <a:close/>
                  <a:moveTo>
                    <a:pt x="189" y="77"/>
                  </a:moveTo>
                  <a:lnTo>
                    <a:pt x="189" y="70"/>
                  </a:lnTo>
                  <a:lnTo>
                    <a:pt x="203" y="70"/>
                  </a:lnTo>
                  <a:lnTo>
                    <a:pt x="203" y="77"/>
                  </a:lnTo>
                  <a:lnTo>
                    <a:pt x="189" y="77"/>
                  </a:lnTo>
                  <a:close/>
                  <a:moveTo>
                    <a:pt x="203" y="69"/>
                  </a:moveTo>
                  <a:lnTo>
                    <a:pt x="203" y="70"/>
                  </a:lnTo>
                  <a:lnTo>
                    <a:pt x="203" y="70"/>
                  </a:lnTo>
                  <a:lnTo>
                    <a:pt x="197" y="70"/>
                  </a:lnTo>
                  <a:lnTo>
                    <a:pt x="203" y="69"/>
                  </a:lnTo>
                  <a:close/>
                  <a:moveTo>
                    <a:pt x="189" y="73"/>
                  </a:moveTo>
                  <a:lnTo>
                    <a:pt x="188" y="66"/>
                  </a:lnTo>
                  <a:lnTo>
                    <a:pt x="201" y="63"/>
                  </a:lnTo>
                  <a:lnTo>
                    <a:pt x="203" y="69"/>
                  </a:lnTo>
                  <a:lnTo>
                    <a:pt x="189" y="73"/>
                  </a:lnTo>
                  <a:close/>
                  <a:moveTo>
                    <a:pt x="188" y="66"/>
                  </a:moveTo>
                  <a:lnTo>
                    <a:pt x="188" y="65"/>
                  </a:lnTo>
                  <a:lnTo>
                    <a:pt x="188" y="64"/>
                  </a:lnTo>
                  <a:lnTo>
                    <a:pt x="194" y="64"/>
                  </a:lnTo>
                  <a:lnTo>
                    <a:pt x="188" y="66"/>
                  </a:lnTo>
                  <a:close/>
                  <a:moveTo>
                    <a:pt x="188" y="64"/>
                  </a:moveTo>
                  <a:lnTo>
                    <a:pt x="188" y="57"/>
                  </a:lnTo>
                  <a:lnTo>
                    <a:pt x="202" y="57"/>
                  </a:lnTo>
                  <a:lnTo>
                    <a:pt x="202" y="64"/>
                  </a:lnTo>
                  <a:lnTo>
                    <a:pt x="188" y="64"/>
                  </a:lnTo>
                  <a:close/>
                  <a:moveTo>
                    <a:pt x="188" y="57"/>
                  </a:moveTo>
                  <a:lnTo>
                    <a:pt x="188" y="51"/>
                  </a:lnTo>
                  <a:lnTo>
                    <a:pt x="202" y="51"/>
                  </a:lnTo>
                  <a:lnTo>
                    <a:pt x="202" y="57"/>
                  </a:lnTo>
                  <a:lnTo>
                    <a:pt x="188" y="57"/>
                  </a:lnTo>
                  <a:close/>
                  <a:moveTo>
                    <a:pt x="201" y="50"/>
                  </a:moveTo>
                  <a:lnTo>
                    <a:pt x="201" y="50"/>
                  </a:lnTo>
                  <a:lnTo>
                    <a:pt x="202" y="51"/>
                  </a:lnTo>
                  <a:lnTo>
                    <a:pt x="194" y="51"/>
                  </a:lnTo>
                  <a:lnTo>
                    <a:pt x="201" y="50"/>
                  </a:lnTo>
                  <a:close/>
                  <a:moveTo>
                    <a:pt x="188" y="52"/>
                  </a:moveTo>
                  <a:lnTo>
                    <a:pt x="187" y="46"/>
                  </a:lnTo>
                  <a:lnTo>
                    <a:pt x="200" y="42"/>
                  </a:lnTo>
                  <a:lnTo>
                    <a:pt x="201" y="50"/>
                  </a:lnTo>
                  <a:lnTo>
                    <a:pt x="188" y="52"/>
                  </a:lnTo>
                  <a:close/>
                  <a:moveTo>
                    <a:pt x="200" y="42"/>
                  </a:moveTo>
                  <a:lnTo>
                    <a:pt x="200" y="42"/>
                  </a:lnTo>
                  <a:lnTo>
                    <a:pt x="200" y="42"/>
                  </a:lnTo>
                  <a:lnTo>
                    <a:pt x="193" y="45"/>
                  </a:lnTo>
                  <a:lnTo>
                    <a:pt x="200" y="42"/>
                  </a:lnTo>
                  <a:close/>
                  <a:moveTo>
                    <a:pt x="187" y="47"/>
                  </a:moveTo>
                  <a:lnTo>
                    <a:pt x="185" y="42"/>
                  </a:lnTo>
                  <a:lnTo>
                    <a:pt x="197" y="37"/>
                  </a:lnTo>
                  <a:lnTo>
                    <a:pt x="200" y="42"/>
                  </a:lnTo>
                  <a:lnTo>
                    <a:pt x="187" y="47"/>
                  </a:lnTo>
                  <a:close/>
                  <a:moveTo>
                    <a:pt x="185" y="42"/>
                  </a:moveTo>
                  <a:lnTo>
                    <a:pt x="184" y="41"/>
                  </a:lnTo>
                  <a:lnTo>
                    <a:pt x="184" y="41"/>
                  </a:lnTo>
                  <a:lnTo>
                    <a:pt x="191" y="39"/>
                  </a:lnTo>
                  <a:lnTo>
                    <a:pt x="185" y="42"/>
                  </a:lnTo>
                  <a:close/>
                  <a:moveTo>
                    <a:pt x="184" y="41"/>
                  </a:moveTo>
                  <a:lnTo>
                    <a:pt x="183" y="33"/>
                  </a:lnTo>
                  <a:lnTo>
                    <a:pt x="196" y="29"/>
                  </a:lnTo>
                  <a:lnTo>
                    <a:pt x="198" y="38"/>
                  </a:lnTo>
                  <a:lnTo>
                    <a:pt x="184" y="41"/>
                  </a:lnTo>
                  <a:close/>
                  <a:moveTo>
                    <a:pt x="183" y="33"/>
                  </a:moveTo>
                  <a:lnTo>
                    <a:pt x="183" y="32"/>
                  </a:lnTo>
                  <a:lnTo>
                    <a:pt x="183" y="32"/>
                  </a:lnTo>
                  <a:lnTo>
                    <a:pt x="189" y="32"/>
                  </a:lnTo>
                  <a:lnTo>
                    <a:pt x="183" y="33"/>
                  </a:lnTo>
                  <a:close/>
                  <a:moveTo>
                    <a:pt x="183" y="32"/>
                  </a:moveTo>
                  <a:lnTo>
                    <a:pt x="183" y="27"/>
                  </a:lnTo>
                  <a:lnTo>
                    <a:pt x="196" y="27"/>
                  </a:lnTo>
                  <a:lnTo>
                    <a:pt x="196" y="32"/>
                  </a:lnTo>
                  <a:lnTo>
                    <a:pt x="183" y="32"/>
                  </a:lnTo>
                  <a:close/>
                  <a:moveTo>
                    <a:pt x="196" y="24"/>
                  </a:moveTo>
                  <a:lnTo>
                    <a:pt x="196" y="25"/>
                  </a:lnTo>
                  <a:lnTo>
                    <a:pt x="196" y="27"/>
                  </a:lnTo>
                  <a:lnTo>
                    <a:pt x="189" y="27"/>
                  </a:lnTo>
                  <a:lnTo>
                    <a:pt x="196" y="24"/>
                  </a:lnTo>
                  <a:close/>
                  <a:moveTo>
                    <a:pt x="183" y="28"/>
                  </a:moveTo>
                  <a:lnTo>
                    <a:pt x="182" y="21"/>
                  </a:lnTo>
                  <a:lnTo>
                    <a:pt x="194" y="18"/>
                  </a:lnTo>
                  <a:lnTo>
                    <a:pt x="196" y="24"/>
                  </a:lnTo>
                  <a:lnTo>
                    <a:pt x="183" y="28"/>
                  </a:lnTo>
                  <a:close/>
                  <a:moveTo>
                    <a:pt x="182" y="21"/>
                  </a:moveTo>
                  <a:lnTo>
                    <a:pt x="180" y="21"/>
                  </a:lnTo>
                  <a:lnTo>
                    <a:pt x="188" y="20"/>
                  </a:lnTo>
                  <a:lnTo>
                    <a:pt x="182" y="21"/>
                  </a:lnTo>
                  <a:close/>
                  <a:moveTo>
                    <a:pt x="180" y="21"/>
                  </a:moveTo>
                  <a:lnTo>
                    <a:pt x="179" y="15"/>
                  </a:lnTo>
                  <a:lnTo>
                    <a:pt x="192" y="11"/>
                  </a:lnTo>
                  <a:lnTo>
                    <a:pt x="194" y="18"/>
                  </a:lnTo>
                  <a:lnTo>
                    <a:pt x="180" y="21"/>
                  </a:lnTo>
                  <a:close/>
                  <a:moveTo>
                    <a:pt x="179" y="15"/>
                  </a:moveTo>
                  <a:lnTo>
                    <a:pt x="178" y="10"/>
                  </a:lnTo>
                  <a:lnTo>
                    <a:pt x="178" y="6"/>
                  </a:lnTo>
                  <a:lnTo>
                    <a:pt x="178" y="3"/>
                  </a:lnTo>
                  <a:lnTo>
                    <a:pt x="179" y="2"/>
                  </a:lnTo>
                  <a:lnTo>
                    <a:pt x="180" y="1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7" y="0"/>
                  </a:lnTo>
                  <a:lnTo>
                    <a:pt x="188" y="1"/>
                  </a:lnTo>
                  <a:lnTo>
                    <a:pt x="189" y="2"/>
                  </a:lnTo>
                  <a:lnTo>
                    <a:pt x="191" y="7"/>
                  </a:lnTo>
                  <a:lnTo>
                    <a:pt x="192" y="11"/>
                  </a:lnTo>
                  <a:lnTo>
                    <a:pt x="179" y="1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4" name="Freeform 656"/>
            <p:cNvSpPr>
              <a:spLocks noEditPoints="1"/>
            </p:cNvSpPr>
            <p:nvPr/>
          </p:nvSpPr>
          <p:spPr bwMode="auto">
            <a:xfrm>
              <a:off x="5113" y="2267"/>
              <a:ext cx="35" cy="4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10" y="1"/>
                </a:cxn>
                <a:cxn ang="0">
                  <a:pos x="16" y="1"/>
                </a:cxn>
                <a:cxn ang="0">
                  <a:pos x="19" y="7"/>
                </a:cxn>
                <a:cxn ang="0">
                  <a:pos x="20" y="13"/>
                </a:cxn>
                <a:cxn ang="0">
                  <a:pos x="6" y="14"/>
                </a:cxn>
                <a:cxn ang="0">
                  <a:pos x="34" y="187"/>
                </a:cxn>
                <a:cxn ang="0">
                  <a:pos x="27" y="184"/>
                </a:cxn>
                <a:cxn ang="0">
                  <a:pos x="34" y="176"/>
                </a:cxn>
                <a:cxn ang="0">
                  <a:pos x="34" y="190"/>
                </a:cxn>
                <a:cxn ang="0">
                  <a:pos x="46" y="176"/>
                </a:cxn>
                <a:cxn ang="0">
                  <a:pos x="41" y="176"/>
                </a:cxn>
                <a:cxn ang="0">
                  <a:pos x="54" y="190"/>
                </a:cxn>
                <a:cxn ang="0">
                  <a:pos x="54" y="176"/>
                </a:cxn>
                <a:cxn ang="0">
                  <a:pos x="54" y="190"/>
                </a:cxn>
                <a:cxn ang="0">
                  <a:pos x="63" y="176"/>
                </a:cxn>
                <a:cxn ang="0">
                  <a:pos x="61" y="176"/>
                </a:cxn>
                <a:cxn ang="0">
                  <a:pos x="65" y="191"/>
                </a:cxn>
                <a:cxn ang="0">
                  <a:pos x="66" y="191"/>
                </a:cxn>
                <a:cxn ang="0">
                  <a:pos x="66" y="185"/>
                </a:cxn>
                <a:cxn ang="0">
                  <a:pos x="74" y="177"/>
                </a:cxn>
                <a:cxn ang="0">
                  <a:pos x="66" y="177"/>
                </a:cxn>
                <a:cxn ang="0">
                  <a:pos x="82" y="191"/>
                </a:cxn>
                <a:cxn ang="0">
                  <a:pos x="82" y="177"/>
                </a:cxn>
                <a:cxn ang="0">
                  <a:pos x="82" y="185"/>
                </a:cxn>
                <a:cxn ang="0">
                  <a:pos x="88" y="180"/>
                </a:cxn>
                <a:cxn ang="0">
                  <a:pos x="83" y="178"/>
                </a:cxn>
                <a:cxn ang="0">
                  <a:pos x="88" y="189"/>
                </a:cxn>
                <a:cxn ang="0">
                  <a:pos x="87" y="186"/>
                </a:cxn>
                <a:cxn ang="0">
                  <a:pos x="127" y="19"/>
                </a:cxn>
                <a:cxn ang="0">
                  <a:pos x="81" y="184"/>
                </a:cxn>
                <a:cxn ang="0">
                  <a:pos x="136" y="19"/>
                </a:cxn>
                <a:cxn ang="0">
                  <a:pos x="133" y="20"/>
                </a:cxn>
                <a:cxn ang="0">
                  <a:pos x="117" y="23"/>
                </a:cxn>
                <a:cxn ang="0">
                  <a:pos x="131" y="27"/>
                </a:cxn>
                <a:cxn ang="0">
                  <a:pos x="119" y="10"/>
                </a:cxn>
                <a:cxn ang="0">
                  <a:pos x="118" y="24"/>
                </a:cxn>
                <a:cxn ang="0">
                  <a:pos x="119" y="10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88" y="9"/>
                </a:cxn>
                <a:cxn ang="0">
                  <a:pos x="88" y="22"/>
                </a:cxn>
                <a:cxn ang="0">
                  <a:pos x="88" y="15"/>
                </a:cxn>
                <a:cxn ang="0">
                  <a:pos x="73" y="20"/>
                </a:cxn>
                <a:cxn ang="0">
                  <a:pos x="88" y="22"/>
                </a:cxn>
                <a:cxn ang="0">
                  <a:pos x="74" y="14"/>
                </a:cxn>
                <a:cxn ang="0">
                  <a:pos x="59" y="19"/>
                </a:cxn>
                <a:cxn ang="0">
                  <a:pos x="73" y="20"/>
                </a:cxn>
                <a:cxn ang="0">
                  <a:pos x="60" y="5"/>
                </a:cxn>
                <a:cxn ang="0">
                  <a:pos x="60" y="19"/>
                </a:cxn>
                <a:cxn ang="0">
                  <a:pos x="60" y="5"/>
                </a:cxn>
                <a:cxn ang="0">
                  <a:pos x="28" y="19"/>
                </a:cxn>
                <a:cxn ang="0">
                  <a:pos x="45" y="19"/>
                </a:cxn>
                <a:cxn ang="0">
                  <a:pos x="28" y="5"/>
                </a:cxn>
                <a:cxn ang="0">
                  <a:pos x="29" y="19"/>
                </a:cxn>
                <a:cxn ang="0">
                  <a:pos x="28" y="5"/>
                </a:cxn>
                <a:cxn ang="0">
                  <a:pos x="9" y="20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3" y="9"/>
                </a:cxn>
                <a:cxn ang="0">
                  <a:pos x="14" y="20"/>
                </a:cxn>
              </a:cxnLst>
              <a:rect l="0" t="0" r="r" b="b"/>
              <a:pathLst>
                <a:path w="140" h="193">
                  <a:moveTo>
                    <a:pt x="6" y="14"/>
                  </a:moveTo>
                  <a:lnTo>
                    <a:pt x="6" y="10"/>
                  </a:lnTo>
                  <a:lnTo>
                    <a:pt x="6" y="5"/>
                  </a:lnTo>
                  <a:lnTo>
                    <a:pt x="7" y="4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9" y="7"/>
                  </a:lnTo>
                  <a:lnTo>
                    <a:pt x="20" y="13"/>
                  </a:lnTo>
                  <a:lnTo>
                    <a:pt x="6" y="14"/>
                  </a:lnTo>
                  <a:close/>
                  <a:moveTo>
                    <a:pt x="20" y="13"/>
                  </a:moveTo>
                  <a:lnTo>
                    <a:pt x="41" y="182"/>
                  </a:lnTo>
                  <a:lnTo>
                    <a:pt x="27" y="184"/>
                  </a:lnTo>
                  <a:lnTo>
                    <a:pt x="6" y="14"/>
                  </a:lnTo>
                  <a:lnTo>
                    <a:pt x="20" y="13"/>
                  </a:lnTo>
                  <a:close/>
                  <a:moveTo>
                    <a:pt x="34" y="190"/>
                  </a:moveTo>
                  <a:lnTo>
                    <a:pt x="34" y="187"/>
                  </a:lnTo>
                  <a:lnTo>
                    <a:pt x="32" y="185"/>
                  </a:lnTo>
                  <a:lnTo>
                    <a:pt x="28" y="184"/>
                  </a:lnTo>
                  <a:lnTo>
                    <a:pt x="27" y="184"/>
                  </a:lnTo>
                  <a:lnTo>
                    <a:pt x="34" y="182"/>
                  </a:lnTo>
                  <a:lnTo>
                    <a:pt x="34" y="190"/>
                  </a:lnTo>
                  <a:close/>
                  <a:moveTo>
                    <a:pt x="34" y="176"/>
                  </a:moveTo>
                  <a:lnTo>
                    <a:pt x="41" y="176"/>
                  </a:lnTo>
                  <a:lnTo>
                    <a:pt x="41" y="190"/>
                  </a:lnTo>
                  <a:lnTo>
                    <a:pt x="34" y="190"/>
                  </a:lnTo>
                  <a:lnTo>
                    <a:pt x="34" y="176"/>
                  </a:lnTo>
                  <a:close/>
                  <a:moveTo>
                    <a:pt x="41" y="176"/>
                  </a:moveTo>
                  <a:lnTo>
                    <a:pt x="46" y="176"/>
                  </a:lnTo>
                  <a:lnTo>
                    <a:pt x="46" y="190"/>
                  </a:lnTo>
                  <a:lnTo>
                    <a:pt x="41" y="190"/>
                  </a:lnTo>
                  <a:lnTo>
                    <a:pt x="41" y="176"/>
                  </a:lnTo>
                  <a:close/>
                  <a:moveTo>
                    <a:pt x="46" y="176"/>
                  </a:moveTo>
                  <a:lnTo>
                    <a:pt x="54" y="176"/>
                  </a:lnTo>
                  <a:lnTo>
                    <a:pt x="54" y="190"/>
                  </a:lnTo>
                  <a:lnTo>
                    <a:pt x="46" y="190"/>
                  </a:lnTo>
                  <a:lnTo>
                    <a:pt x="46" y="176"/>
                  </a:lnTo>
                  <a:close/>
                  <a:moveTo>
                    <a:pt x="54" y="176"/>
                  </a:moveTo>
                  <a:lnTo>
                    <a:pt x="61" y="176"/>
                  </a:lnTo>
                  <a:lnTo>
                    <a:pt x="61" y="190"/>
                  </a:lnTo>
                  <a:lnTo>
                    <a:pt x="54" y="190"/>
                  </a:lnTo>
                  <a:lnTo>
                    <a:pt x="54" y="176"/>
                  </a:lnTo>
                  <a:close/>
                  <a:moveTo>
                    <a:pt x="61" y="176"/>
                  </a:moveTo>
                  <a:lnTo>
                    <a:pt x="63" y="176"/>
                  </a:lnTo>
                  <a:lnTo>
                    <a:pt x="63" y="176"/>
                  </a:lnTo>
                  <a:lnTo>
                    <a:pt x="61" y="182"/>
                  </a:lnTo>
                  <a:lnTo>
                    <a:pt x="61" y="176"/>
                  </a:lnTo>
                  <a:close/>
                  <a:moveTo>
                    <a:pt x="63" y="176"/>
                  </a:moveTo>
                  <a:lnTo>
                    <a:pt x="69" y="178"/>
                  </a:lnTo>
                  <a:lnTo>
                    <a:pt x="65" y="191"/>
                  </a:lnTo>
                  <a:lnTo>
                    <a:pt x="59" y="189"/>
                  </a:lnTo>
                  <a:lnTo>
                    <a:pt x="63" y="176"/>
                  </a:lnTo>
                  <a:close/>
                  <a:moveTo>
                    <a:pt x="66" y="191"/>
                  </a:moveTo>
                  <a:lnTo>
                    <a:pt x="65" y="191"/>
                  </a:lnTo>
                  <a:lnTo>
                    <a:pt x="65" y="191"/>
                  </a:lnTo>
                  <a:lnTo>
                    <a:pt x="66" y="185"/>
                  </a:lnTo>
                  <a:lnTo>
                    <a:pt x="66" y="191"/>
                  </a:lnTo>
                  <a:close/>
                  <a:moveTo>
                    <a:pt x="66" y="177"/>
                  </a:moveTo>
                  <a:lnTo>
                    <a:pt x="74" y="177"/>
                  </a:lnTo>
                  <a:lnTo>
                    <a:pt x="74" y="191"/>
                  </a:lnTo>
                  <a:lnTo>
                    <a:pt x="66" y="191"/>
                  </a:lnTo>
                  <a:lnTo>
                    <a:pt x="66" y="177"/>
                  </a:lnTo>
                  <a:close/>
                  <a:moveTo>
                    <a:pt x="74" y="177"/>
                  </a:moveTo>
                  <a:lnTo>
                    <a:pt x="82" y="177"/>
                  </a:lnTo>
                  <a:lnTo>
                    <a:pt x="82" y="191"/>
                  </a:lnTo>
                  <a:lnTo>
                    <a:pt x="74" y="191"/>
                  </a:lnTo>
                  <a:lnTo>
                    <a:pt x="74" y="177"/>
                  </a:lnTo>
                  <a:close/>
                  <a:moveTo>
                    <a:pt x="82" y="177"/>
                  </a:moveTo>
                  <a:lnTo>
                    <a:pt x="82" y="177"/>
                  </a:lnTo>
                  <a:lnTo>
                    <a:pt x="83" y="178"/>
                  </a:lnTo>
                  <a:lnTo>
                    <a:pt x="82" y="185"/>
                  </a:lnTo>
                  <a:lnTo>
                    <a:pt x="82" y="177"/>
                  </a:lnTo>
                  <a:close/>
                  <a:moveTo>
                    <a:pt x="83" y="178"/>
                  </a:moveTo>
                  <a:lnTo>
                    <a:pt x="88" y="180"/>
                  </a:lnTo>
                  <a:lnTo>
                    <a:pt x="86" y="193"/>
                  </a:lnTo>
                  <a:lnTo>
                    <a:pt x="79" y="191"/>
                  </a:lnTo>
                  <a:lnTo>
                    <a:pt x="83" y="178"/>
                  </a:lnTo>
                  <a:close/>
                  <a:moveTo>
                    <a:pt x="93" y="187"/>
                  </a:moveTo>
                  <a:lnTo>
                    <a:pt x="92" y="187"/>
                  </a:lnTo>
                  <a:lnTo>
                    <a:pt x="88" y="189"/>
                  </a:lnTo>
                  <a:lnTo>
                    <a:pt x="86" y="191"/>
                  </a:lnTo>
                  <a:lnTo>
                    <a:pt x="86" y="193"/>
                  </a:lnTo>
                  <a:lnTo>
                    <a:pt x="87" y="186"/>
                  </a:lnTo>
                  <a:lnTo>
                    <a:pt x="93" y="187"/>
                  </a:lnTo>
                  <a:close/>
                  <a:moveTo>
                    <a:pt x="81" y="184"/>
                  </a:moveTo>
                  <a:lnTo>
                    <a:pt x="127" y="19"/>
                  </a:lnTo>
                  <a:lnTo>
                    <a:pt x="140" y="23"/>
                  </a:lnTo>
                  <a:lnTo>
                    <a:pt x="93" y="187"/>
                  </a:lnTo>
                  <a:lnTo>
                    <a:pt x="81" y="184"/>
                  </a:lnTo>
                  <a:close/>
                  <a:moveTo>
                    <a:pt x="135" y="14"/>
                  </a:moveTo>
                  <a:lnTo>
                    <a:pt x="133" y="15"/>
                  </a:lnTo>
                  <a:lnTo>
                    <a:pt x="136" y="19"/>
                  </a:lnTo>
                  <a:lnTo>
                    <a:pt x="137" y="23"/>
                  </a:lnTo>
                  <a:lnTo>
                    <a:pt x="140" y="23"/>
                  </a:lnTo>
                  <a:lnTo>
                    <a:pt x="133" y="20"/>
                  </a:lnTo>
                  <a:lnTo>
                    <a:pt x="135" y="14"/>
                  </a:lnTo>
                  <a:close/>
                  <a:moveTo>
                    <a:pt x="131" y="27"/>
                  </a:moveTo>
                  <a:lnTo>
                    <a:pt x="117" y="23"/>
                  </a:lnTo>
                  <a:lnTo>
                    <a:pt x="119" y="10"/>
                  </a:lnTo>
                  <a:lnTo>
                    <a:pt x="135" y="14"/>
                  </a:lnTo>
                  <a:lnTo>
                    <a:pt x="131" y="27"/>
                  </a:lnTo>
                  <a:close/>
                  <a:moveTo>
                    <a:pt x="119" y="10"/>
                  </a:moveTo>
                  <a:lnTo>
                    <a:pt x="119" y="10"/>
                  </a:lnTo>
                  <a:lnTo>
                    <a:pt x="119" y="10"/>
                  </a:lnTo>
                  <a:lnTo>
                    <a:pt x="118" y="16"/>
                  </a:lnTo>
                  <a:lnTo>
                    <a:pt x="119" y="10"/>
                  </a:lnTo>
                  <a:close/>
                  <a:moveTo>
                    <a:pt x="118" y="24"/>
                  </a:moveTo>
                  <a:lnTo>
                    <a:pt x="102" y="22"/>
                  </a:lnTo>
                  <a:lnTo>
                    <a:pt x="104" y="9"/>
                  </a:lnTo>
                  <a:lnTo>
                    <a:pt x="119" y="10"/>
                  </a:lnTo>
                  <a:lnTo>
                    <a:pt x="118" y="24"/>
                  </a:lnTo>
                  <a:close/>
                  <a:moveTo>
                    <a:pt x="104" y="9"/>
                  </a:moveTo>
                  <a:lnTo>
                    <a:pt x="104" y="9"/>
                  </a:lnTo>
                  <a:lnTo>
                    <a:pt x="104" y="9"/>
                  </a:lnTo>
                  <a:lnTo>
                    <a:pt x="104" y="15"/>
                  </a:lnTo>
                  <a:lnTo>
                    <a:pt x="104" y="9"/>
                  </a:lnTo>
                  <a:close/>
                  <a:moveTo>
                    <a:pt x="104" y="22"/>
                  </a:moveTo>
                  <a:lnTo>
                    <a:pt x="88" y="22"/>
                  </a:lnTo>
                  <a:lnTo>
                    <a:pt x="88" y="9"/>
                  </a:lnTo>
                  <a:lnTo>
                    <a:pt x="104" y="9"/>
                  </a:lnTo>
                  <a:lnTo>
                    <a:pt x="104" y="22"/>
                  </a:lnTo>
                  <a:close/>
                  <a:moveTo>
                    <a:pt x="88" y="22"/>
                  </a:moveTo>
                  <a:lnTo>
                    <a:pt x="88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8" y="22"/>
                  </a:lnTo>
                  <a:close/>
                  <a:moveTo>
                    <a:pt x="88" y="22"/>
                  </a:moveTo>
                  <a:lnTo>
                    <a:pt x="73" y="20"/>
                  </a:lnTo>
                  <a:lnTo>
                    <a:pt x="74" y="7"/>
                  </a:lnTo>
                  <a:lnTo>
                    <a:pt x="90" y="9"/>
                  </a:lnTo>
                  <a:lnTo>
                    <a:pt x="88" y="22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4" y="14"/>
                  </a:lnTo>
                  <a:lnTo>
                    <a:pt x="73" y="20"/>
                  </a:lnTo>
                  <a:close/>
                  <a:moveTo>
                    <a:pt x="73" y="20"/>
                  </a:moveTo>
                  <a:lnTo>
                    <a:pt x="59" y="19"/>
                  </a:lnTo>
                  <a:lnTo>
                    <a:pt x="60" y="5"/>
                  </a:lnTo>
                  <a:lnTo>
                    <a:pt x="74" y="7"/>
                  </a:lnTo>
                  <a:lnTo>
                    <a:pt x="73" y="20"/>
                  </a:lnTo>
                  <a:close/>
                  <a:moveTo>
                    <a:pt x="60" y="5"/>
                  </a:moveTo>
                  <a:lnTo>
                    <a:pt x="60" y="5"/>
                  </a:lnTo>
                  <a:lnTo>
                    <a:pt x="60" y="5"/>
                  </a:lnTo>
                  <a:lnTo>
                    <a:pt x="60" y="13"/>
                  </a:lnTo>
                  <a:lnTo>
                    <a:pt x="60" y="5"/>
                  </a:lnTo>
                  <a:close/>
                  <a:moveTo>
                    <a:pt x="60" y="19"/>
                  </a:moveTo>
                  <a:lnTo>
                    <a:pt x="45" y="19"/>
                  </a:lnTo>
                  <a:lnTo>
                    <a:pt x="45" y="5"/>
                  </a:lnTo>
                  <a:lnTo>
                    <a:pt x="60" y="5"/>
                  </a:lnTo>
                  <a:lnTo>
                    <a:pt x="60" y="19"/>
                  </a:lnTo>
                  <a:close/>
                  <a:moveTo>
                    <a:pt x="45" y="19"/>
                  </a:moveTo>
                  <a:lnTo>
                    <a:pt x="28" y="19"/>
                  </a:lnTo>
                  <a:lnTo>
                    <a:pt x="28" y="5"/>
                  </a:lnTo>
                  <a:lnTo>
                    <a:pt x="45" y="5"/>
                  </a:lnTo>
                  <a:lnTo>
                    <a:pt x="45" y="19"/>
                  </a:lnTo>
                  <a:close/>
                  <a:moveTo>
                    <a:pt x="28" y="5"/>
                  </a:moveTo>
                  <a:lnTo>
                    <a:pt x="28" y="5"/>
                  </a:lnTo>
                  <a:lnTo>
                    <a:pt x="28" y="5"/>
                  </a:lnTo>
                  <a:lnTo>
                    <a:pt x="28" y="13"/>
                  </a:lnTo>
                  <a:lnTo>
                    <a:pt x="28" y="5"/>
                  </a:lnTo>
                  <a:close/>
                  <a:moveTo>
                    <a:pt x="29" y="19"/>
                  </a:moveTo>
                  <a:lnTo>
                    <a:pt x="14" y="20"/>
                  </a:lnTo>
                  <a:lnTo>
                    <a:pt x="12" y="7"/>
                  </a:lnTo>
                  <a:lnTo>
                    <a:pt x="28" y="5"/>
                  </a:lnTo>
                  <a:lnTo>
                    <a:pt x="29" y="19"/>
                  </a:lnTo>
                  <a:close/>
                  <a:moveTo>
                    <a:pt x="14" y="20"/>
                  </a:moveTo>
                  <a:lnTo>
                    <a:pt x="9" y="20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9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5" name="Freeform 657"/>
            <p:cNvSpPr>
              <a:spLocks noEditPoints="1"/>
            </p:cNvSpPr>
            <p:nvPr/>
          </p:nvSpPr>
          <p:spPr bwMode="auto">
            <a:xfrm>
              <a:off x="5077" y="2270"/>
              <a:ext cx="39" cy="49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9" y="23"/>
                </a:cxn>
                <a:cxn ang="0">
                  <a:pos x="16" y="28"/>
                </a:cxn>
                <a:cxn ang="0">
                  <a:pos x="100" y="183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101" y="185"/>
                </a:cxn>
                <a:cxn ang="0">
                  <a:pos x="109" y="190"/>
                </a:cxn>
                <a:cxn ang="0">
                  <a:pos x="109" y="190"/>
                </a:cxn>
                <a:cxn ang="0">
                  <a:pos x="111" y="176"/>
                </a:cxn>
                <a:cxn ang="0">
                  <a:pos x="115" y="187"/>
                </a:cxn>
                <a:cxn ang="0">
                  <a:pos x="115" y="187"/>
                </a:cxn>
                <a:cxn ang="0">
                  <a:pos x="115" y="187"/>
                </a:cxn>
                <a:cxn ang="0">
                  <a:pos x="120" y="172"/>
                </a:cxn>
                <a:cxn ang="0">
                  <a:pos x="126" y="172"/>
                </a:cxn>
                <a:cxn ang="0">
                  <a:pos x="127" y="185"/>
                </a:cxn>
                <a:cxn ang="0">
                  <a:pos x="127" y="185"/>
                </a:cxn>
                <a:cxn ang="0">
                  <a:pos x="127" y="185"/>
                </a:cxn>
                <a:cxn ang="0">
                  <a:pos x="133" y="177"/>
                </a:cxn>
                <a:cxn ang="0">
                  <a:pos x="140" y="181"/>
                </a:cxn>
                <a:cxn ang="0">
                  <a:pos x="137" y="168"/>
                </a:cxn>
                <a:cxn ang="0">
                  <a:pos x="144" y="167"/>
                </a:cxn>
                <a:cxn ang="0">
                  <a:pos x="153" y="173"/>
                </a:cxn>
                <a:cxn ang="0">
                  <a:pos x="147" y="180"/>
                </a:cxn>
                <a:cxn ang="0">
                  <a:pos x="119" y="7"/>
                </a:cxn>
                <a:cxn ang="0">
                  <a:pos x="124" y="0"/>
                </a:cxn>
                <a:cxn ang="0">
                  <a:pos x="132" y="5"/>
                </a:cxn>
                <a:cxn ang="0">
                  <a:pos x="113" y="16"/>
                </a:cxn>
                <a:cxn ang="0">
                  <a:pos x="113" y="16"/>
                </a:cxn>
                <a:cxn ang="0">
                  <a:pos x="113" y="16"/>
                </a:cxn>
                <a:cxn ang="0">
                  <a:pos x="110" y="2"/>
                </a:cxn>
                <a:cxn ang="0">
                  <a:pos x="96" y="5"/>
                </a:cxn>
                <a:cxn ang="0">
                  <a:pos x="83" y="20"/>
                </a:cxn>
                <a:cxn ang="0">
                  <a:pos x="81" y="7"/>
                </a:cxn>
                <a:cxn ang="0">
                  <a:pos x="83" y="20"/>
                </a:cxn>
                <a:cxn ang="0">
                  <a:pos x="83" y="20"/>
                </a:cxn>
                <a:cxn ang="0">
                  <a:pos x="65" y="11"/>
                </a:cxn>
                <a:cxn ang="0">
                  <a:pos x="65" y="11"/>
                </a:cxn>
                <a:cxn ang="0">
                  <a:pos x="51" y="15"/>
                </a:cxn>
                <a:cxn ang="0">
                  <a:pos x="42" y="32"/>
                </a:cxn>
                <a:cxn ang="0">
                  <a:pos x="42" y="32"/>
                </a:cxn>
                <a:cxn ang="0">
                  <a:pos x="42" y="33"/>
                </a:cxn>
                <a:cxn ang="0">
                  <a:pos x="42" y="33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6" y="45"/>
                </a:cxn>
                <a:cxn ang="0">
                  <a:pos x="0" y="41"/>
                </a:cxn>
                <a:cxn ang="0">
                  <a:pos x="2" y="34"/>
                </a:cxn>
              </a:cxnLst>
              <a:rect l="0" t="0" r="r" b="b"/>
              <a:pathLst>
                <a:path w="153" h="194">
                  <a:moveTo>
                    <a:pt x="6" y="39"/>
                  </a:moveTo>
                  <a:lnTo>
                    <a:pt x="5" y="34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6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4" y="25"/>
                  </a:lnTo>
                  <a:lnTo>
                    <a:pt x="16" y="28"/>
                  </a:lnTo>
                  <a:lnTo>
                    <a:pt x="19" y="33"/>
                  </a:lnTo>
                  <a:lnTo>
                    <a:pt x="6" y="39"/>
                  </a:lnTo>
                  <a:close/>
                  <a:moveTo>
                    <a:pt x="19" y="33"/>
                  </a:moveTo>
                  <a:lnTo>
                    <a:pt x="100" y="183"/>
                  </a:lnTo>
                  <a:lnTo>
                    <a:pt x="88" y="190"/>
                  </a:lnTo>
                  <a:lnTo>
                    <a:pt x="6" y="39"/>
                  </a:lnTo>
                  <a:lnTo>
                    <a:pt x="19" y="33"/>
                  </a:lnTo>
                  <a:close/>
                  <a:moveTo>
                    <a:pt x="96" y="194"/>
                  </a:moveTo>
                  <a:lnTo>
                    <a:pt x="92" y="191"/>
                  </a:lnTo>
                  <a:lnTo>
                    <a:pt x="88" y="190"/>
                  </a:lnTo>
                  <a:lnTo>
                    <a:pt x="95" y="187"/>
                  </a:lnTo>
                  <a:lnTo>
                    <a:pt x="96" y="194"/>
                  </a:lnTo>
                  <a:close/>
                  <a:moveTo>
                    <a:pt x="92" y="181"/>
                  </a:moveTo>
                  <a:lnTo>
                    <a:pt x="100" y="178"/>
                  </a:lnTo>
                  <a:lnTo>
                    <a:pt x="104" y="191"/>
                  </a:lnTo>
                  <a:lnTo>
                    <a:pt x="96" y="194"/>
                  </a:lnTo>
                  <a:lnTo>
                    <a:pt x="92" y="181"/>
                  </a:lnTo>
                  <a:close/>
                  <a:moveTo>
                    <a:pt x="104" y="191"/>
                  </a:moveTo>
                  <a:lnTo>
                    <a:pt x="104" y="191"/>
                  </a:lnTo>
                  <a:lnTo>
                    <a:pt x="101" y="185"/>
                  </a:lnTo>
                  <a:lnTo>
                    <a:pt x="104" y="191"/>
                  </a:lnTo>
                  <a:close/>
                  <a:moveTo>
                    <a:pt x="100" y="178"/>
                  </a:moveTo>
                  <a:lnTo>
                    <a:pt x="105" y="177"/>
                  </a:lnTo>
                  <a:lnTo>
                    <a:pt x="109" y="190"/>
                  </a:lnTo>
                  <a:lnTo>
                    <a:pt x="104" y="191"/>
                  </a:lnTo>
                  <a:lnTo>
                    <a:pt x="100" y="178"/>
                  </a:lnTo>
                  <a:close/>
                  <a:moveTo>
                    <a:pt x="109" y="190"/>
                  </a:moveTo>
                  <a:lnTo>
                    <a:pt x="109" y="190"/>
                  </a:lnTo>
                  <a:lnTo>
                    <a:pt x="108" y="183"/>
                  </a:lnTo>
                  <a:lnTo>
                    <a:pt x="109" y="190"/>
                  </a:lnTo>
                  <a:close/>
                  <a:moveTo>
                    <a:pt x="105" y="177"/>
                  </a:moveTo>
                  <a:lnTo>
                    <a:pt x="111" y="176"/>
                  </a:lnTo>
                  <a:lnTo>
                    <a:pt x="115" y="189"/>
                  </a:lnTo>
                  <a:lnTo>
                    <a:pt x="109" y="190"/>
                  </a:lnTo>
                  <a:lnTo>
                    <a:pt x="105" y="177"/>
                  </a:lnTo>
                  <a:close/>
                  <a:moveTo>
                    <a:pt x="115" y="187"/>
                  </a:moveTo>
                  <a:lnTo>
                    <a:pt x="115" y="187"/>
                  </a:lnTo>
                  <a:lnTo>
                    <a:pt x="115" y="189"/>
                  </a:lnTo>
                  <a:lnTo>
                    <a:pt x="113" y="182"/>
                  </a:lnTo>
                  <a:lnTo>
                    <a:pt x="115" y="187"/>
                  </a:lnTo>
                  <a:close/>
                  <a:moveTo>
                    <a:pt x="110" y="176"/>
                  </a:moveTo>
                  <a:lnTo>
                    <a:pt x="118" y="172"/>
                  </a:lnTo>
                  <a:lnTo>
                    <a:pt x="123" y="185"/>
                  </a:lnTo>
                  <a:lnTo>
                    <a:pt x="115" y="187"/>
                  </a:lnTo>
                  <a:lnTo>
                    <a:pt x="110" y="176"/>
                  </a:lnTo>
                  <a:close/>
                  <a:moveTo>
                    <a:pt x="118" y="172"/>
                  </a:moveTo>
                  <a:lnTo>
                    <a:pt x="119" y="172"/>
                  </a:lnTo>
                  <a:lnTo>
                    <a:pt x="120" y="172"/>
                  </a:lnTo>
                  <a:lnTo>
                    <a:pt x="120" y="178"/>
                  </a:lnTo>
                  <a:lnTo>
                    <a:pt x="118" y="172"/>
                  </a:lnTo>
                  <a:close/>
                  <a:moveTo>
                    <a:pt x="120" y="172"/>
                  </a:moveTo>
                  <a:lnTo>
                    <a:pt x="126" y="172"/>
                  </a:lnTo>
                  <a:lnTo>
                    <a:pt x="126" y="185"/>
                  </a:lnTo>
                  <a:lnTo>
                    <a:pt x="120" y="185"/>
                  </a:lnTo>
                  <a:lnTo>
                    <a:pt x="120" y="172"/>
                  </a:lnTo>
                  <a:close/>
                  <a:moveTo>
                    <a:pt x="127" y="185"/>
                  </a:moveTo>
                  <a:lnTo>
                    <a:pt x="126" y="185"/>
                  </a:lnTo>
                  <a:lnTo>
                    <a:pt x="126" y="185"/>
                  </a:lnTo>
                  <a:lnTo>
                    <a:pt x="126" y="178"/>
                  </a:lnTo>
                  <a:lnTo>
                    <a:pt x="127" y="185"/>
                  </a:lnTo>
                  <a:close/>
                  <a:moveTo>
                    <a:pt x="124" y="172"/>
                  </a:moveTo>
                  <a:lnTo>
                    <a:pt x="131" y="171"/>
                  </a:lnTo>
                  <a:lnTo>
                    <a:pt x="135" y="183"/>
                  </a:lnTo>
                  <a:lnTo>
                    <a:pt x="127" y="185"/>
                  </a:lnTo>
                  <a:lnTo>
                    <a:pt x="124" y="172"/>
                  </a:lnTo>
                  <a:close/>
                  <a:moveTo>
                    <a:pt x="135" y="183"/>
                  </a:moveTo>
                  <a:lnTo>
                    <a:pt x="135" y="183"/>
                  </a:lnTo>
                  <a:lnTo>
                    <a:pt x="133" y="177"/>
                  </a:lnTo>
                  <a:lnTo>
                    <a:pt x="135" y="183"/>
                  </a:lnTo>
                  <a:close/>
                  <a:moveTo>
                    <a:pt x="131" y="171"/>
                  </a:moveTo>
                  <a:lnTo>
                    <a:pt x="136" y="168"/>
                  </a:lnTo>
                  <a:lnTo>
                    <a:pt x="140" y="181"/>
                  </a:lnTo>
                  <a:lnTo>
                    <a:pt x="135" y="183"/>
                  </a:lnTo>
                  <a:lnTo>
                    <a:pt x="131" y="171"/>
                  </a:lnTo>
                  <a:close/>
                  <a:moveTo>
                    <a:pt x="136" y="168"/>
                  </a:moveTo>
                  <a:lnTo>
                    <a:pt x="137" y="168"/>
                  </a:lnTo>
                  <a:lnTo>
                    <a:pt x="138" y="174"/>
                  </a:lnTo>
                  <a:lnTo>
                    <a:pt x="136" y="168"/>
                  </a:lnTo>
                  <a:close/>
                  <a:moveTo>
                    <a:pt x="137" y="168"/>
                  </a:moveTo>
                  <a:lnTo>
                    <a:pt x="144" y="167"/>
                  </a:lnTo>
                  <a:lnTo>
                    <a:pt x="147" y="180"/>
                  </a:lnTo>
                  <a:lnTo>
                    <a:pt x="140" y="182"/>
                  </a:lnTo>
                  <a:lnTo>
                    <a:pt x="137" y="168"/>
                  </a:lnTo>
                  <a:close/>
                  <a:moveTo>
                    <a:pt x="153" y="173"/>
                  </a:moveTo>
                  <a:lnTo>
                    <a:pt x="151" y="173"/>
                  </a:lnTo>
                  <a:lnTo>
                    <a:pt x="149" y="176"/>
                  </a:lnTo>
                  <a:lnTo>
                    <a:pt x="146" y="178"/>
                  </a:lnTo>
                  <a:lnTo>
                    <a:pt x="147" y="180"/>
                  </a:lnTo>
                  <a:lnTo>
                    <a:pt x="145" y="173"/>
                  </a:lnTo>
                  <a:lnTo>
                    <a:pt x="153" y="173"/>
                  </a:lnTo>
                  <a:close/>
                  <a:moveTo>
                    <a:pt x="138" y="174"/>
                  </a:moveTo>
                  <a:lnTo>
                    <a:pt x="119" y="7"/>
                  </a:lnTo>
                  <a:lnTo>
                    <a:pt x="132" y="5"/>
                  </a:lnTo>
                  <a:lnTo>
                    <a:pt x="153" y="173"/>
                  </a:lnTo>
                  <a:lnTo>
                    <a:pt x="138" y="174"/>
                  </a:lnTo>
                  <a:close/>
                  <a:moveTo>
                    <a:pt x="124" y="0"/>
                  </a:moveTo>
                  <a:lnTo>
                    <a:pt x="124" y="1"/>
                  </a:lnTo>
                  <a:lnTo>
                    <a:pt x="127" y="3"/>
                  </a:lnTo>
                  <a:lnTo>
                    <a:pt x="131" y="6"/>
                  </a:lnTo>
                  <a:lnTo>
                    <a:pt x="132" y="5"/>
                  </a:lnTo>
                  <a:lnTo>
                    <a:pt x="126" y="6"/>
                  </a:lnTo>
                  <a:lnTo>
                    <a:pt x="124" y="0"/>
                  </a:lnTo>
                  <a:close/>
                  <a:moveTo>
                    <a:pt x="127" y="12"/>
                  </a:moveTo>
                  <a:lnTo>
                    <a:pt x="113" y="16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7" y="12"/>
                  </a:lnTo>
                  <a:close/>
                  <a:moveTo>
                    <a:pt x="113" y="16"/>
                  </a:moveTo>
                  <a:lnTo>
                    <a:pt x="113" y="16"/>
                  </a:lnTo>
                  <a:lnTo>
                    <a:pt x="111" y="16"/>
                  </a:lnTo>
                  <a:lnTo>
                    <a:pt x="111" y="9"/>
                  </a:lnTo>
                  <a:lnTo>
                    <a:pt x="113" y="16"/>
                  </a:lnTo>
                  <a:close/>
                  <a:moveTo>
                    <a:pt x="111" y="16"/>
                  </a:moveTo>
                  <a:lnTo>
                    <a:pt x="97" y="18"/>
                  </a:lnTo>
                  <a:lnTo>
                    <a:pt x="96" y="5"/>
                  </a:lnTo>
                  <a:lnTo>
                    <a:pt x="110" y="2"/>
                  </a:lnTo>
                  <a:lnTo>
                    <a:pt x="111" y="16"/>
                  </a:lnTo>
                  <a:close/>
                  <a:moveTo>
                    <a:pt x="95" y="5"/>
                  </a:moveTo>
                  <a:lnTo>
                    <a:pt x="95" y="5"/>
                  </a:lnTo>
                  <a:lnTo>
                    <a:pt x="96" y="5"/>
                  </a:lnTo>
                  <a:lnTo>
                    <a:pt x="96" y="11"/>
                  </a:lnTo>
                  <a:lnTo>
                    <a:pt x="95" y="5"/>
                  </a:lnTo>
                  <a:close/>
                  <a:moveTo>
                    <a:pt x="97" y="18"/>
                  </a:moveTo>
                  <a:lnTo>
                    <a:pt x="83" y="20"/>
                  </a:lnTo>
                  <a:lnTo>
                    <a:pt x="81" y="7"/>
                  </a:lnTo>
                  <a:lnTo>
                    <a:pt x="95" y="5"/>
                  </a:lnTo>
                  <a:lnTo>
                    <a:pt x="97" y="18"/>
                  </a:lnTo>
                  <a:close/>
                  <a:moveTo>
                    <a:pt x="81" y="7"/>
                  </a:moveTo>
                  <a:lnTo>
                    <a:pt x="81" y="7"/>
                  </a:lnTo>
                  <a:lnTo>
                    <a:pt x="82" y="14"/>
                  </a:lnTo>
                  <a:lnTo>
                    <a:pt x="81" y="7"/>
                  </a:lnTo>
                  <a:close/>
                  <a:moveTo>
                    <a:pt x="83" y="20"/>
                  </a:moveTo>
                  <a:lnTo>
                    <a:pt x="69" y="24"/>
                  </a:lnTo>
                  <a:lnTo>
                    <a:pt x="66" y="11"/>
                  </a:lnTo>
                  <a:lnTo>
                    <a:pt x="81" y="7"/>
                  </a:lnTo>
                  <a:lnTo>
                    <a:pt x="83" y="20"/>
                  </a:lnTo>
                  <a:close/>
                  <a:moveTo>
                    <a:pt x="65" y="11"/>
                  </a:moveTo>
                  <a:lnTo>
                    <a:pt x="66" y="11"/>
                  </a:lnTo>
                  <a:lnTo>
                    <a:pt x="68" y="18"/>
                  </a:lnTo>
                  <a:lnTo>
                    <a:pt x="65" y="11"/>
                  </a:lnTo>
                  <a:close/>
                  <a:moveTo>
                    <a:pt x="69" y="24"/>
                  </a:moveTo>
                  <a:lnTo>
                    <a:pt x="54" y="28"/>
                  </a:lnTo>
                  <a:lnTo>
                    <a:pt x="51" y="15"/>
                  </a:lnTo>
                  <a:lnTo>
                    <a:pt x="65" y="11"/>
                  </a:lnTo>
                  <a:lnTo>
                    <a:pt x="69" y="24"/>
                  </a:lnTo>
                  <a:close/>
                  <a:moveTo>
                    <a:pt x="50" y="15"/>
                  </a:moveTo>
                  <a:lnTo>
                    <a:pt x="51" y="15"/>
                  </a:lnTo>
                  <a:lnTo>
                    <a:pt x="51" y="15"/>
                  </a:lnTo>
                  <a:lnTo>
                    <a:pt x="52" y="21"/>
                  </a:lnTo>
                  <a:lnTo>
                    <a:pt x="50" y="15"/>
                  </a:lnTo>
                  <a:close/>
                  <a:moveTo>
                    <a:pt x="55" y="28"/>
                  </a:moveTo>
                  <a:lnTo>
                    <a:pt x="42" y="32"/>
                  </a:lnTo>
                  <a:lnTo>
                    <a:pt x="37" y="20"/>
                  </a:lnTo>
                  <a:lnTo>
                    <a:pt x="50" y="15"/>
                  </a:lnTo>
                  <a:lnTo>
                    <a:pt x="55" y="28"/>
                  </a:lnTo>
                  <a:close/>
                  <a:moveTo>
                    <a:pt x="42" y="32"/>
                  </a:moveTo>
                  <a:lnTo>
                    <a:pt x="42" y="33"/>
                  </a:lnTo>
                  <a:lnTo>
                    <a:pt x="39" y="27"/>
                  </a:lnTo>
                  <a:lnTo>
                    <a:pt x="42" y="32"/>
                  </a:lnTo>
                  <a:close/>
                  <a:moveTo>
                    <a:pt x="42" y="33"/>
                  </a:moveTo>
                  <a:lnTo>
                    <a:pt x="28" y="37"/>
                  </a:lnTo>
                  <a:lnTo>
                    <a:pt x="23" y="24"/>
                  </a:lnTo>
                  <a:lnTo>
                    <a:pt x="38" y="20"/>
                  </a:lnTo>
                  <a:lnTo>
                    <a:pt x="42" y="33"/>
                  </a:lnTo>
                  <a:close/>
                  <a:moveTo>
                    <a:pt x="23" y="24"/>
                  </a:moveTo>
                  <a:lnTo>
                    <a:pt x="23" y="24"/>
                  </a:lnTo>
                  <a:lnTo>
                    <a:pt x="25" y="30"/>
                  </a:lnTo>
                  <a:lnTo>
                    <a:pt x="23" y="24"/>
                  </a:lnTo>
                  <a:close/>
                  <a:moveTo>
                    <a:pt x="28" y="37"/>
                  </a:moveTo>
                  <a:lnTo>
                    <a:pt x="15" y="42"/>
                  </a:lnTo>
                  <a:lnTo>
                    <a:pt x="10" y="29"/>
                  </a:lnTo>
                  <a:lnTo>
                    <a:pt x="23" y="24"/>
                  </a:lnTo>
                  <a:lnTo>
                    <a:pt x="28" y="37"/>
                  </a:lnTo>
                  <a:close/>
                  <a:moveTo>
                    <a:pt x="15" y="42"/>
                  </a:moveTo>
                  <a:lnTo>
                    <a:pt x="10" y="43"/>
                  </a:lnTo>
                  <a:lnTo>
                    <a:pt x="6" y="45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2" y="34"/>
                  </a:lnTo>
                  <a:lnTo>
                    <a:pt x="6" y="32"/>
                  </a:lnTo>
                  <a:lnTo>
                    <a:pt x="10" y="29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6" name="Freeform 658"/>
            <p:cNvSpPr>
              <a:spLocks noEditPoints="1"/>
            </p:cNvSpPr>
            <p:nvPr/>
          </p:nvSpPr>
          <p:spPr bwMode="auto">
            <a:xfrm>
              <a:off x="5046" y="2281"/>
              <a:ext cx="49" cy="48"/>
            </a:xfrm>
            <a:custGeom>
              <a:avLst/>
              <a:gdLst/>
              <a:ahLst/>
              <a:cxnLst>
                <a:cxn ang="0">
                  <a:pos x="2" y="67"/>
                </a:cxn>
                <a:cxn ang="0">
                  <a:pos x="4" y="59"/>
                </a:cxn>
                <a:cxn ang="0">
                  <a:pos x="13" y="62"/>
                </a:cxn>
                <a:cxn ang="0">
                  <a:pos x="153" y="183"/>
                </a:cxn>
                <a:cxn ang="0">
                  <a:pos x="153" y="193"/>
                </a:cxn>
                <a:cxn ang="0">
                  <a:pos x="153" y="193"/>
                </a:cxn>
                <a:cxn ang="0">
                  <a:pos x="153" y="193"/>
                </a:cxn>
                <a:cxn ang="0">
                  <a:pos x="158" y="190"/>
                </a:cxn>
                <a:cxn ang="0">
                  <a:pos x="153" y="175"/>
                </a:cxn>
                <a:cxn ang="0">
                  <a:pos x="153" y="175"/>
                </a:cxn>
                <a:cxn ang="0">
                  <a:pos x="153" y="175"/>
                </a:cxn>
                <a:cxn ang="0">
                  <a:pos x="162" y="185"/>
                </a:cxn>
                <a:cxn ang="0">
                  <a:pos x="164" y="176"/>
                </a:cxn>
                <a:cxn ang="0">
                  <a:pos x="173" y="177"/>
                </a:cxn>
                <a:cxn ang="0">
                  <a:pos x="166" y="166"/>
                </a:cxn>
                <a:cxn ang="0">
                  <a:pos x="171" y="163"/>
                </a:cxn>
                <a:cxn ang="0">
                  <a:pos x="179" y="175"/>
                </a:cxn>
                <a:cxn ang="0">
                  <a:pos x="171" y="163"/>
                </a:cxn>
                <a:cxn ang="0">
                  <a:pos x="171" y="163"/>
                </a:cxn>
                <a:cxn ang="0">
                  <a:pos x="176" y="159"/>
                </a:cxn>
                <a:cxn ang="0">
                  <a:pos x="184" y="171"/>
                </a:cxn>
                <a:cxn ang="0">
                  <a:pos x="187" y="162"/>
                </a:cxn>
                <a:cxn ang="0">
                  <a:pos x="196" y="165"/>
                </a:cxn>
                <a:cxn ang="0">
                  <a:pos x="196" y="157"/>
                </a:cxn>
                <a:cxn ang="0">
                  <a:pos x="192" y="159"/>
                </a:cxn>
                <a:cxn ang="0">
                  <a:pos x="113" y="4"/>
                </a:cxn>
                <a:cxn ang="0">
                  <a:pos x="104" y="3"/>
                </a:cxn>
                <a:cxn ang="0">
                  <a:pos x="108" y="6"/>
                </a:cxn>
                <a:cxn ang="0">
                  <a:pos x="92" y="6"/>
                </a:cxn>
                <a:cxn ang="0">
                  <a:pos x="92" y="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58" y="35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39" y="57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27" y="67"/>
                </a:cxn>
                <a:cxn ang="0">
                  <a:pos x="17" y="75"/>
                </a:cxn>
                <a:cxn ang="0">
                  <a:pos x="17" y="75"/>
                </a:cxn>
                <a:cxn ang="0">
                  <a:pos x="5" y="80"/>
                </a:cxn>
                <a:cxn ang="0">
                  <a:pos x="0" y="73"/>
                </a:cxn>
                <a:cxn ang="0">
                  <a:pos x="9" y="64"/>
                </a:cxn>
              </a:cxnLst>
              <a:rect l="0" t="0" r="r" b="b"/>
              <a:pathLst>
                <a:path w="197" h="193">
                  <a:moveTo>
                    <a:pt x="8" y="75"/>
                  </a:moveTo>
                  <a:lnTo>
                    <a:pt x="4" y="71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2" y="64"/>
                  </a:lnTo>
                  <a:lnTo>
                    <a:pt x="2" y="63"/>
                  </a:lnTo>
                  <a:lnTo>
                    <a:pt x="3" y="60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13" y="62"/>
                  </a:lnTo>
                  <a:lnTo>
                    <a:pt x="17" y="64"/>
                  </a:lnTo>
                  <a:lnTo>
                    <a:pt x="8" y="75"/>
                  </a:lnTo>
                  <a:close/>
                  <a:moveTo>
                    <a:pt x="17" y="64"/>
                  </a:moveTo>
                  <a:lnTo>
                    <a:pt x="153" y="183"/>
                  </a:lnTo>
                  <a:lnTo>
                    <a:pt x="146" y="193"/>
                  </a:lnTo>
                  <a:lnTo>
                    <a:pt x="8" y="75"/>
                  </a:lnTo>
                  <a:lnTo>
                    <a:pt x="17" y="64"/>
                  </a:lnTo>
                  <a:close/>
                  <a:moveTo>
                    <a:pt x="153" y="193"/>
                  </a:moveTo>
                  <a:lnTo>
                    <a:pt x="149" y="192"/>
                  </a:lnTo>
                  <a:lnTo>
                    <a:pt x="146" y="193"/>
                  </a:lnTo>
                  <a:lnTo>
                    <a:pt x="149" y="188"/>
                  </a:lnTo>
                  <a:lnTo>
                    <a:pt x="153" y="193"/>
                  </a:lnTo>
                  <a:close/>
                  <a:moveTo>
                    <a:pt x="146" y="181"/>
                  </a:moveTo>
                  <a:lnTo>
                    <a:pt x="152" y="179"/>
                  </a:lnTo>
                  <a:lnTo>
                    <a:pt x="158" y="190"/>
                  </a:lnTo>
                  <a:lnTo>
                    <a:pt x="153" y="193"/>
                  </a:lnTo>
                  <a:lnTo>
                    <a:pt x="146" y="181"/>
                  </a:lnTo>
                  <a:close/>
                  <a:moveTo>
                    <a:pt x="161" y="188"/>
                  </a:moveTo>
                  <a:lnTo>
                    <a:pt x="160" y="189"/>
                  </a:lnTo>
                  <a:lnTo>
                    <a:pt x="158" y="190"/>
                  </a:lnTo>
                  <a:lnTo>
                    <a:pt x="155" y="184"/>
                  </a:lnTo>
                  <a:lnTo>
                    <a:pt x="161" y="188"/>
                  </a:lnTo>
                  <a:close/>
                  <a:moveTo>
                    <a:pt x="149" y="180"/>
                  </a:moveTo>
                  <a:lnTo>
                    <a:pt x="153" y="175"/>
                  </a:lnTo>
                  <a:lnTo>
                    <a:pt x="165" y="183"/>
                  </a:lnTo>
                  <a:lnTo>
                    <a:pt x="161" y="188"/>
                  </a:lnTo>
                  <a:lnTo>
                    <a:pt x="149" y="180"/>
                  </a:lnTo>
                  <a:close/>
                  <a:moveTo>
                    <a:pt x="153" y="175"/>
                  </a:moveTo>
                  <a:lnTo>
                    <a:pt x="155" y="174"/>
                  </a:lnTo>
                  <a:lnTo>
                    <a:pt x="156" y="174"/>
                  </a:lnTo>
                  <a:lnTo>
                    <a:pt x="158" y="179"/>
                  </a:lnTo>
                  <a:lnTo>
                    <a:pt x="153" y="175"/>
                  </a:lnTo>
                  <a:close/>
                  <a:moveTo>
                    <a:pt x="156" y="174"/>
                  </a:moveTo>
                  <a:lnTo>
                    <a:pt x="161" y="170"/>
                  </a:lnTo>
                  <a:lnTo>
                    <a:pt x="167" y="181"/>
                  </a:lnTo>
                  <a:lnTo>
                    <a:pt x="162" y="185"/>
                  </a:lnTo>
                  <a:lnTo>
                    <a:pt x="156" y="174"/>
                  </a:lnTo>
                  <a:close/>
                  <a:moveTo>
                    <a:pt x="161" y="170"/>
                  </a:moveTo>
                  <a:lnTo>
                    <a:pt x="161" y="170"/>
                  </a:lnTo>
                  <a:lnTo>
                    <a:pt x="164" y="176"/>
                  </a:lnTo>
                  <a:lnTo>
                    <a:pt x="161" y="170"/>
                  </a:lnTo>
                  <a:close/>
                  <a:moveTo>
                    <a:pt x="161" y="170"/>
                  </a:moveTo>
                  <a:lnTo>
                    <a:pt x="166" y="167"/>
                  </a:lnTo>
                  <a:lnTo>
                    <a:pt x="173" y="177"/>
                  </a:lnTo>
                  <a:lnTo>
                    <a:pt x="167" y="181"/>
                  </a:lnTo>
                  <a:lnTo>
                    <a:pt x="161" y="170"/>
                  </a:lnTo>
                  <a:close/>
                  <a:moveTo>
                    <a:pt x="166" y="167"/>
                  </a:moveTo>
                  <a:lnTo>
                    <a:pt x="166" y="166"/>
                  </a:lnTo>
                  <a:lnTo>
                    <a:pt x="170" y="172"/>
                  </a:lnTo>
                  <a:lnTo>
                    <a:pt x="166" y="167"/>
                  </a:lnTo>
                  <a:close/>
                  <a:moveTo>
                    <a:pt x="166" y="166"/>
                  </a:moveTo>
                  <a:lnTo>
                    <a:pt x="171" y="163"/>
                  </a:lnTo>
                  <a:lnTo>
                    <a:pt x="179" y="175"/>
                  </a:lnTo>
                  <a:lnTo>
                    <a:pt x="173" y="179"/>
                  </a:lnTo>
                  <a:lnTo>
                    <a:pt x="166" y="166"/>
                  </a:lnTo>
                  <a:close/>
                  <a:moveTo>
                    <a:pt x="179" y="175"/>
                  </a:moveTo>
                  <a:lnTo>
                    <a:pt x="179" y="175"/>
                  </a:lnTo>
                  <a:lnTo>
                    <a:pt x="175" y="168"/>
                  </a:lnTo>
                  <a:lnTo>
                    <a:pt x="179" y="175"/>
                  </a:lnTo>
                  <a:close/>
                  <a:moveTo>
                    <a:pt x="171" y="163"/>
                  </a:moveTo>
                  <a:lnTo>
                    <a:pt x="176" y="159"/>
                  </a:lnTo>
                  <a:lnTo>
                    <a:pt x="184" y="171"/>
                  </a:lnTo>
                  <a:lnTo>
                    <a:pt x="179" y="175"/>
                  </a:lnTo>
                  <a:lnTo>
                    <a:pt x="171" y="163"/>
                  </a:lnTo>
                  <a:close/>
                  <a:moveTo>
                    <a:pt x="176" y="159"/>
                  </a:moveTo>
                  <a:lnTo>
                    <a:pt x="178" y="159"/>
                  </a:lnTo>
                  <a:lnTo>
                    <a:pt x="180" y="166"/>
                  </a:lnTo>
                  <a:lnTo>
                    <a:pt x="176" y="159"/>
                  </a:lnTo>
                  <a:close/>
                  <a:moveTo>
                    <a:pt x="178" y="159"/>
                  </a:moveTo>
                  <a:lnTo>
                    <a:pt x="183" y="157"/>
                  </a:lnTo>
                  <a:lnTo>
                    <a:pt x="189" y="168"/>
                  </a:lnTo>
                  <a:lnTo>
                    <a:pt x="184" y="171"/>
                  </a:lnTo>
                  <a:lnTo>
                    <a:pt x="178" y="159"/>
                  </a:lnTo>
                  <a:close/>
                  <a:moveTo>
                    <a:pt x="189" y="168"/>
                  </a:moveTo>
                  <a:lnTo>
                    <a:pt x="189" y="168"/>
                  </a:lnTo>
                  <a:lnTo>
                    <a:pt x="187" y="162"/>
                  </a:lnTo>
                  <a:lnTo>
                    <a:pt x="189" y="168"/>
                  </a:lnTo>
                  <a:close/>
                  <a:moveTo>
                    <a:pt x="183" y="157"/>
                  </a:moveTo>
                  <a:lnTo>
                    <a:pt x="188" y="153"/>
                  </a:lnTo>
                  <a:lnTo>
                    <a:pt x="196" y="165"/>
                  </a:lnTo>
                  <a:lnTo>
                    <a:pt x="189" y="168"/>
                  </a:lnTo>
                  <a:lnTo>
                    <a:pt x="183" y="157"/>
                  </a:lnTo>
                  <a:close/>
                  <a:moveTo>
                    <a:pt x="197" y="156"/>
                  </a:moveTo>
                  <a:lnTo>
                    <a:pt x="196" y="157"/>
                  </a:lnTo>
                  <a:lnTo>
                    <a:pt x="194" y="159"/>
                  </a:lnTo>
                  <a:lnTo>
                    <a:pt x="194" y="163"/>
                  </a:lnTo>
                  <a:lnTo>
                    <a:pt x="196" y="165"/>
                  </a:lnTo>
                  <a:lnTo>
                    <a:pt x="192" y="159"/>
                  </a:lnTo>
                  <a:lnTo>
                    <a:pt x="197" y="156"/>
                  </a:lnTo>
                  <a:close/>
                  <a:moveTo>
                    <a:pt x="185" y="162"/>
                  </a:moveTo>
                  <a:lnTo>
                    <a:pt x="102" y="10"/>
                  </a:lnTo>
                  <a:lnTo>
                    <a:pt x="113" y="4"/>
                  </a:lnTo>
                  <a:lnTo>
                    <a:pt x="197" y="156"/>
                  </a:lnTo>
                  <a:lnTo>
                    <a:pt x="185" y="162"/>
                  </a:lnTo>
                  <a:close/>
                  <a:moveTo>
                    <a:pt x="104" y="0"/>
                  </a:moveTo>
                  <a:lnTo>
                    <a:pt x="104" y="3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08" y="6"/>
                  </a:lnTo>
                  <a:lnTo>
                    <a:pt x="104" y="0"/>
                  </a:lnTo>
                  <a:close/>
                  <a:moveTo>
                    <a:pt x="111" y="13"/>
                  </a:moveTo>
                  <a:lnTo>
                    <a:pt x="98" y="19"/>
                  </a:lnTo>
                  <a:lnTo>
                    <a:pt x="92" y="6"/>
                  </a:lnTo>
                  <a:lnTo>
                    <a:pt x="104" y="0"/>
                  </a:lnTo>
                  <a:lnTo>
                    <a:pt x="111" y="13"/>
                  </a:lnTo>
                  <a:close/>
                  <a:moveTo>
                    <a:pt x="92" y="8"/>
                  </a:moveTo>
                  <a:lnTo>
                    <a:pt x="92" y="6"/>
                  </a:lnTo>
                  <a:lnTo>
                    <a:pt x="95" y="13"/>
                  </a:lnTo>
                  <a:lnTo>
                    <a:pt x="92" y="8"/>
                  </a:lnTo>
                  <a:close/>
                  <a:moveTo>
                    <a:pt x="98" y="19"/>
                  </a:moveTo>
                  <a:lnTo>
                    <a:pt x="88" y="26"/>
                  </a:lnTo>
                  <a:lnTo>
                    <a:pt x="80" y="14"/>
                  </a:lnTo>
                  <a:lnTo>
                    <a:pt x="92" y="8"/>
                  </a:lnTo>
                  <a:lnTo>
                    <a:pt x="98" y="19"/>
                  </a:lnTo>
                  <a:close/>
                  <a:moveTo>
                    <a:pt x="88" y="26"/>
                  </a:moveTo>
                  <a:lnTo>
                    <a:pt x="88" y="26"/>
                  </a:lnTo>
                  <a:lnTo>
                    <a:pt x="84" y="19"/>
                  </a:lnTo>
                  <a:lnTo>
                    <a:pt x="88" y="26"/>
                  </a:lnTo>
                  <a:close/>
                  <a:moveTo>
                    <a:pt x="88" y="26"/>
                  </a:moveTo>
                  <a:lnTo>
                    <a:pt x="72" y="33"/>
                  </a:lnTo>
                  <a:lnTo>
                    <a:pt x="66" y="22"/>
                  </a:lnTo>
                  <a:lnTo>
                    <a:pt x="80" y="14"/>
                  </a:lnTo>
                  <a:lnTo>
                    <a:pt x="88" y="26"/>
                  </a:lnTo>
                  <a:close/>
                  <a:moveTo>
                    <a:pt x="66" y="22"/>
                  </a:moveTo>
                  <a:lnTo>
                    <a:pt x="66" y="22"/>
                  </a:lnTo>
                  <a:lnTo>
                    <a:pt x="70" y="28"/>
                  </a:lnTo>
                  <a:lnTo>
                    <a:pt x="66" y="22"/>
                  </a:lnTo>
                  <a:close/>
                  <a:moveTo>
                    <a:pt x="72" y="33"/>
                  </a:moveTo>
                  <a:lnTo>
                    <a:pt x="62" y="41"/>
                  </a:lnTo>
                  <a:lnTo>
                    <a:pt x="54" y="30"/>
                  </a:lnTo>
                  <a:lnTo>
                    <a:pt x="66" y="22"/>
                  </a:lnTo>
                  <a:lnTo>
                    <a:pt x="72" y="33"/>
                  </a:lnTo>
                  <a:close/>
                  <a:moveTo>
                    <a:pt x="54" y="30"/>
                  </a:moveTo>
                  <a:lnTo>
                    <a:pt x="54" y="30"/>
                  </a:lnTo>
                  <a:lnTo>
                    <a:pt x="58" y="35"/>
                  </a:lnTo>
                  <a:lnTo>
                    <a:pt x="54" y="30"/>
                  </a:lnTo>
                  <a:close/>
                  <a:moveTo>
                    <a:pt x="62" y="40"/>
                  </a:moveTo>
                  <a:lnTo>
                    <a:pt x="49" y="49"/>
                  </a:lnTo>
                  <a:lnTo>
                    <a:pt x="41" y="37"/>
                  </a:lnTo>
                  <a:lnTo>
                    <a:pt x="54" y="30"/>
                  </a:lnTo>
                  <a:lnTo>
                    <a:pt x="62" y="40"/>
                  </a:lnTo>
                  <a:close/>
                  <a:moveTo>
                    <a:pt x="41" y="37"/>
                  </a:moveTo>
                  <a:lnTo>
                    <a:pt x="41" y="37"/>
                  </a:lnTo>
                  <a:lnTo>
                    <a:pt x="45" y="42"/>
                  </a:lnTo>
                  <a:lnTo>
                    <a:pt x="41" y="37"/>
                  </a:lnTo>
                  <a:close/>
                  <a:moveTo>
                    <a:pt x="49" y="49"/>
                  </a:moveTo>
                  <a:lnTo>
                    <a:pt x="39" y="57"/>
                  </a:lnTo>
                  <a:lnTo>
                    <a:pt x="30" y="46"/>
                  </a:lnTo>
                  <a:lnTo>
                    <a:pt x="41" y="37"/>
                  </a:lnTo>
                  <a:lnTo>
                    <a:pt x="49" y="49"/>
                  </a:lnTo>
                  <a:close/>
                  <a:moveTo>
                    <a:pt x="30" y="46"/>
                  </a:moveTo>
                  <a:lnTo>
                    <a:pt x="30" y="46"/>
                  </a:lnTo>
                  <a:lnTo>
                    <a:pt x="30" y="46"/>
                  </a:lnTo>
                  <a:lnTo>
                    <a:pt x="35" y="51"/>
                  </a:lnTo>
                  <a:lnTo>
                    <a:pt x="30" y="46"/>
                  </a:lnTo>
                  <a:close/>
                  <a:moveTo>
                    <a:pt x="39" y="57"/>
                  </a:moveTo>
                  <a:lnTo>
                    <a:pt x="29" y="66"/>
                  </a:lnTo>
                  <a:lnTo>
                    <a:pt x="20" y="57"/>
                  </a:lnTo>
                  <a:lnTo>
                    <a:pt x="30" y="46"/>
                  </a:lnTo>
                  <a:lnTo>
                    <a:pt x="39" y="57"/>
                  </a:lnTo>
                  <a:close/>
                  <a:moveTo>
                    <a:pt x="29" y="66"/>
                  </a:moveTo>
                  <a:lnTo>
                    <a:pt x="29" y="67"/>
                  </a:lnTo>
                  <a:lnTo>
                    <a:pt x="27" y="67"/>
                  </a:lnTo>
                  <a:lnTo>
                    <a:pt x="23" y="62"/>
                  </a:lnTo>
                  <a:lnTo>
                    <a:pt x="29" y="66"/>
                  </a:lnTo>
                  <a:close/>
                  <a:moveTo>
                    <a:pt x="27" y="67"/>
                  </a:moveTo>
                  <a:lnTo>
                    <a:pt x="17" y="75"/>
                  </a:lnTo>
                  <a:lnTo>
                    <a:pt x="9" y="64"/>
                  </a:lnTo>
                  <a:lnTo>
                    <a:pt x="20" y="55"/>
                  </a:lnTo>
                  <a:lnTo>
                    <a:pt x="27" y="67"/>
                  </a:lnTo>
                  <a:close/>
                  <a:moveTo>
                    <a:pt x="17" y="75"/>
                  </a:moveTo>
                  <a:lnTo>
                    <a:pt x="13" y="78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4" y="80"/>
                  </a:lnTo>
                  <a:lnTo>
                    <a:pt x="2" y="77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5" y="67"/>
                  </a:lnTo>
                  <a:lnTo>
                    <a:pt x="9" y="64"/>
                  </a:lnTo>
                  <a:lnTo>
                    <a:pt x="17" y="7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7" name="Freeform 659"/>
            <p:cNvSpPr>
              <a:spLocks noEditPoints="1"/>
            </p:cNvSpPr>
            <p:nvPr/>
          </p:nvSpPr>
          <p:spPr bwMode="auto">
            <a:xfrm>
              <a:off x="5023" y="2302"/>
              <a:ext cx="54" cy="42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" y="88"/>
                </a:cxn>
                <a:cxn ang="0">
                  <a:pos x="10" y="86"/>
                </a:cxn>
                <a:cxn ang="0">
                  <a:pos x="185" y="157"/>
                </a:cxn>
                <a:cxn ang="0">
                  <a:pos x="187" y="167"/>
                </a:cxn>
                <a:cxn ang="0">
                  <a:pos x="187" y="167"/>
                </a:cxn>
                <a:cxn ang="0">
                  <a:pos x="187" y="167"/>
                </a:cxn>
                <a:cxn ang="0">
                  <a:pos x="186" y="157"/>
                </a:cxn>
                <a:cxn ang="0">
                  <a:pos x="195" y="157"/>
                </a:cxn>
                <a:cxn ang="0">
                  <a:pos x="195" y="157"/>
                </a:cxn>
                <a:cxn ang="0">
                  <a:pos x="187" y="144"/>
                </a:cxn>
                <a:cxn ang="0">
                  <a:pos x="200" y="149"/>
                </a:cxn>
                <a:cxn ang="0">
                  <a:pos x="200" y="149"/>
                </a:cxn>
                <a:cxn ang="0">
                  <a:pos x="200" y="149"/>
                </a:cxn>
                <a:cxn ang="0">
                  <a:pos x="191" y="138"/>
                </a:cxn>
                <a:cxn ang="0">
                  <a:pos x="196" y="133"/>
                </a:cxn>
                <a:cxn ang="0">
                  <a:pos x="207" y="142"/>
                </a:cxn>
                <a:cxn ang="0">
                  <a:pos x="207" y="142"/>
                </a:cxn>
                <a:cxn ang="0">
                  <a:pos x="207" y="142"/>
                </a:cxn>
                <a:cxn ang="0">
                  <a:pos x="204" y="133"/>
                </a:cxn>
                <a:cxn ang="0">
                  <a:pos x="213" y="131"/>
                </a:cxn>
                <a:cxn ang="0">
                  <a:pos x="203" y="124"/>
                </a:cxn>
                <a:cxn ang="0">
                  <a:pos x="203" y="122"/>
                </a:cxn>
                <a:cxn ang="0">
                  <a:pos x="203" y="122"/>
                </a:cxn>
                <a:cxn ang="0">
                  <a:pos x="214" y="129"/>
                </a:cxn>
                <a:cxn ang="0">
                  <a:pos x="207" y="130"/>
                </a:cxn>
                <a:cxn ang="0">
                  <a:pos x="207" y="130"/>
                </a:cxn>
                <a:cxn ang="0">
                  <a:pos x="81" y="1"/>
                </a:cxn>
                <a:cxn ang="0">
                  <a:pos x="82" y="10"/>
                </a:cxn>
                <a:cxn ang="0">
                  <a:pos x="82" y="10"/>
                </a:cxn>
                <a:cxn ang="0">
                  <a:pos x="66" y="16"/>
                </a:cxn>
                <a:cxn ang="0">
                  <a:pos x="54" y="23"/>
                </a:cxn>
                <a:cxn ang="0">
                  <a:pos x="65" y="31"/>
                </a:cxn>
                <a:cxn ang="0">
                  <a:pos x="65" y="32"/>
                </a:cxn>
                <a:cxn ang="0">
                  <a:pos x="65" y="32"/>
                </a:cxn>
                <a:cxn ang="0">
                  <a:pos x="56" y="43"/>
                </a:cxn>
                <a:cxn ang="0">
                  <a:pos x="46" y="34"/>
                </a:cxn>
                <a:cxn ang="0">
                  <a:pos x="37" y="4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21" y="67"/>
                </a:cxn>
                <a:cxn ang="0">
                  <a:pos x="21" y="67"/>
                </a:cxn>
                <a:cxn ang="0">
                  <a:pos x="19" y="82"/>
                </a:cxn>
                <a:cxn ang="0">
                  <a:pos x="6" y="90"/>
                </a:cxn>
                <a:cxn ang="0">
                  <a:pos x="15" y="102"/>
                </a:cxn>
                <a:cxn ang="0">
                  <a:pos x="7" y="107"/>
                </a:cxn>
                <a:cxn ang="0">
                  <a:pos x="2" y="100"/>
                </a:cxn>
                <a:cxn ang="0">
                  <a:pos x="18" y="98"/>
                </a:cxn>
              </a:cxnLst>
              <a:rect l="0" t="0" r="r" b="b"/>
              <a:pathLst>
                <a:path w="216" h="169">
                  <a:moveTo>
                    <a:pt x="10" y="100"/>
                  </a:moveTo>
                  <a:lnTo>
                    <a:pt x="5" y="98"/>
                  </a:lnTo>
                  <a:lnTo>
                    <a:pt x="1" y="97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5"/>
                  </a:lnTo>
                  <a:lnTo>
                    <a:pt x="6" y="85"/>
                  </a:lnTo>
                  <a:lnTo>
                    <a:pt x="10" y="86"/>
                  </a:lnTo>
                  <a:lnTo>
                    <a:pt x="15" y="88"/>
                  </a:lnTo>
                  <a:lnTo>
                    <a:pt x="10" y="100"/>
                  </a:lnTo>
                  <a:close/>
                  <a:moveTo>
                    <a:pt x="15" y="88"/>
                  </a:moveTo>
                  <a:lnTo>
                    <a:pt x="185" y="157"/>
                  </a:lnTo>
                  <a:lnTo>
                    <a:pt x="180" y="169"/>
                  </a:lnTo>
                  <a:lnTo>
                    <a:pt x="10" y="100"/>
                  </a:lnTo>
                  <a:lnTo>
                    <a:pt x="15" y="88"/>
                  </a:lnTo>
                  <a:close/>
                  <a:moveTo>
                    <a:pt x="187" y="167"/>
                  </a:moveTo>
                  <a:lnTo>
                    <a:pt x="183" y="167"/>
                  </a:lnTo>
                  <a:lnTo>
                    <a:pt x="180" y="169"/>
                  </a:lnTo>
                  <a:lnTo>
                    <a:pt x="182" y="163"/>
                  </a:lnTo>
                  <a:lnTo>
                    <a:pt x="187" y="167"/>
                  </a:lnTo>
                  <a:close/>
                  <a:moveTo>
                    <a:pt x="177" y="160"/>
                  </a:moveTo>
                  <a:lnTo>
                    <a:pt x="181" y="153"/>
                  </a:lnTo>
                  <a:lnTo>
                    <a:pt x="191" y="161"/>
                  </a:lnTo>
                  <a:lnTo>
                    <a:pt x="187" y="167"/>
                  </a:lnTo>
                  <a:lnTo>
                    <a:pt x="177" y="160"/>
                  </a:lnTo>
                  <a:close/>
                  <a:moveTo>
                    <a:pt x="181" y="153"/>
                  </a:moveTo>
                  <a:lnTo>
                    <a:pt x="181" y="153"/>
                  </a:lnTo>
                  <a:lnTo>
                    <a:pt x="186" y="157"/>
                  </a:lnTo>
                  <a:lnTo>
                    <a:pt x="181" y="153"/>
                  </a:lnTo>
                  <a:close/>
                  <a:moveTo>
                    <a:pt x="181" y="153"/>
                  </a:moveTo>
                  <a:lnTo>
                    <a:pt x="185" y="148"/>
                  </a:lnTo>
                  <a:lnTo>
                    <a:pt x="195" y="157"/>
                  </a:lnTo>
                  <a:lnTo>
                    <a:pt x="191" y="162"/>
                  </a:lnTo>
                  <a:lnTo>
                    <a:pt x="181" y="153"/>
                  </a:lnTo>
                  <a:close/>
                  <a:moveTo>
                    <a:pt x="195" y="157"/>
                  </a:moveTo>
                  <a:lnTo>
                    <a:pt x="195" y="157"/>
                  </a:lnTo>
                  <a:lnTo>
                    <a:pt x="190" y="153"/>
                  </a:lnTo>
                  <a:lnTo>
                    <a:pt x="195" y="157"/>
                  </a:lnTo>
                  <a:close/>
                  <a:moveTo>
                    <a:pt x="185" y="148"/>
                  </a:moveTo>
                  <a:lnTo>
                    <a:pt x="187" y="144"/>
                  </a:lnTo>
                  <a:lnTo>
                    <a:pt x="199" y="152"/>
                  </a:lnTo>
                  <a:lnTo>
                    <a:pt x="195" y="157"/>
                  </a:lnTo>
                  <a:lnTo>
                    <a:pt x="185" y="148"/>
                  </a:lnTo>
                  <a:close/>
                  <a:moveTo>
                    <a:pt x="200" y="149"/>
                  </a:moveTo>
                  <a:lnTo>
                    <a:pt x="199" y="151"/>
                  </a:lnTo>
                  <a:lnTo>
                    <a:pt x="199" y="152"/>
                  </a:lnTo>
                  <a:lnTo>
                    <a:pt x="194" y="148"/>
                  </a:lnTo>
                  <a:lnTo>
                    <a:pt x="200" y="149"/>
                  </a:lnTo>
                  <a:close/>
                  <a:moveTo>
                    <a:pt x="187" y="145"/>
                  </a:moveTo>
                  <a:lnTo>
                    <a:pt x="189" y="140"/>
                  </a:lnTo>
                  <a:lnTo>
                    <a:pt x="201" y="145"/>
                  </a:lnTo>
                  <a:lnTo>
                    <a:pt x="200" y="149"/>
                  </a:lnTo>
                  <a:lnTo>
                    <a:pt x="187" y="145"/>
                  </a:lnTo>
                  <a:close/>
                  <a:moveTo>
                    <a:pt x="189" y="140"/>
                  </a:moveTo>
                  <a:lnTo>
                    <a:pt x="190" y="139"/>
                  </a:lnTo>
                  <a:lnTo>
                    <a:pt x="191" y="138"/>
                  </a:lnTo>
                  <a:lnTo>
                    <a:pt x="195" y="143"/>
                  </a:lnTo>
                  <a:lnTo>
                    <a:pt x="189" y="140"/>
                  </a:lnTo>
                  <a:close/>
                  <a:moveTo>
                    <a:pt x="191" y="138"/>
                  </a:moveTo>
                  <a:lnTo>
                    <a:pt x="196" y="133"/>
                  </a:lnTo>
                  <a:lnTo>
                    <a:pt x="205" y="143"/>
                  </a:lnTo>
                  <a:lnTo>
                    <a:pt x="199" y="148"/>
                  </a:lnTo>
                  <a:lnTo>
                    <a:pt x="191" y="138"/>
                  </a:lnTo>
                  <a:close/>
                  <a:moveTo>
                    <a:pt x="207" y="142"/>
                  </a:moveTo>
                  <a:lnTo>
                    <a:pt x="205" y="142"/>
                  </a:lnTo>
                  <a:lnTo>
                    <a:pt x="205" y="143"/>
                  </a:lnTo>
                  <a:lnTo>
                    <a:pt x="200" y="138"/>
                  </a:lnTo>
                  <a:lnTo>
                    <a:pt x="207" y="142"/>
                  </a:lnTo>
                  <a:close/>
                  <a:moveTo>
                    <a:pt x="195" y="134"/>
                  </a:moveTo>
                  <a:lnTo>
                    <a:pt x="198" y="129"/>
                  </a:lnTo>
                  <a:lnTo>
                    <a:pt x="209" y="136"/>
                  </a:lnTo>
                  <a:lnTo>
                    <a:pt x="207" y="142"/>
                  </a:lnTo>
                  <a:lnTo>
                    <a:pt x="195" y="134"/>
                  </a:lnTo>
                  <a:close/>
                  <a:moveTo>
                    <a:pt x="198" y="129"/>
                  </a:moveTo>
                  <a:lnTo>
                    <a:pt x="199" y="129"/>
                  </a:lnTo>
                  <a:lnTo>
                    <a:pt x="204" y="133"/>
                  </a:lnTo>
                  <a:lnTo>
                    <a:pt x="198" y="129"/>
                  </a:lnTo>
                  <a:close/>
                  <a:moveTo>
                    <a:pt x="199" y="129"/>
                  </a:moveTo>
                  <a:lnTo>
                    <a:pt x="203" y="124"/>
                  </a:lnTo>
                  <a:lnTo>
                    <a:pt x="213" y="131"/>
                  </a:lnTo>
                  <a:lnTo>
                    <a:pt x="209" y="136"/>
                  </a:lnTo>
                  <a:lnTo>
                    <a:pt x="199" y="129"/>
                  </a:lnTo>
                  <a:close/>
                  <a:moveTo>
                    <a:pt x="203" y="124"/>
                  </a:moveTo>
                  <a:lnTo>
                    <a:pt x="203" y="124"/>
                  </a:lnTo>
                  <a:lnTo>
                    <a:pt x="203" y="122"/>
                  </a:lnTo>
                  <a:lnTo>
                    <a:pt x="208" y="127"/>
                  </a:lnTo>
                  <a:lnTo>
                    <a:pt x="203" y="124"/>
                  </a:lnTo>
                  <a:close/>
                  <a:moveTo>
                    <a:pt x="203" y="122"/>
                  </a:moveTo>
                  <a:lnTo>
                    <a:pt x="207" y="120"/>
                  </a:lnTo>
                  <a:lnTo>
                    <a:pt x="216" y="130"/>
                  </a:lnTo>
                  <a:lnTo>
                    <a:pt x="212" y="133"/>
                  </a:lnTo>
                  <a:lnTo>
                    <a:pt x="203" y="122"/>
                  </a:lnTo>
                  <a:close/>
                  <a:moveTo>
                    <a:pt x="216" y="120"/>
                  </a:moveTo>
                  <a:lnTo>
                    <a:pt x="214" y="120"/>
                  </a:lnTo>
                  <a:lnTo>
                    <a:pt x="213" y="125"/>
                  </a:lnTo>
                  <a:lnTo>
                    <a:pt x="214" y="129"/>
                  </a:lnTo>
                  <a:lnTo>
                    <a:pt x="216" y="130"/>
                  </a:lnTo>
                  <a:lnTo>
                    <a:pt x="212" y="125"/>
                  </a:lnTo>
                  <a:lnTo>
                    <a:pt x="216" y="120"/>
                  </a:lnTo>
                  <a:close/>
                  <a:moveTo>
                    <a:pt x="207" y="130"/>
                  </a:moveTo>
                  <a:lnTo>
                    <a:pt x="72" y="10"/>
                  </a:lnTo>
                  <a:lnTo>
                    <a:pt x="81" y="0"/>
                  </a:lnTo>
                  <a:lnTo>
                    <a:pt x="216" y="120"/>
                  </a:lnTo>
                  <a:lnTo>
                    <a:pt x="207" y="130"/>
                  </a:lnTo>
                  <a:close/>
                  <a:moveTo>
                    <a:pt x="72" y="1"/>
                  </a:moveTo>
                  <a:lnTo>
                    <a:pt x="72" y="3"/>
                  </a:lnTo>
                  <a:lnTo>
                    <a:pt x="77" y="3"/>
                  </a:lnTo>
                  <a:lnTo>
                    <a:pt x="81" y="1"/>
                  </a:lnTo>
                  <a:lnTo>
                    <a:pt x="81" y="0"/>
                  </a:lnTo>
                  <a:lnTo>
                    <a:pt x="77" y="5"/>
                  </a:lnTo>
                  <a:lnTo>
                    <a:pt x="72" y="1"/>
                  </a:lnTo>
                  <a:close/>
                  <a:moveTo>
                    <a:pt x="82" y="10"/>
                  </a:moveTo>
                  <a:lnTo>
                    <a:pt x="72" y="21"/>
                  </a:lnTo>
                  <a:lnTo>
                    <a:pt x="61" y="12"/>
                  </a:lnTo>
                  <a:lnTo>
                    <a:pt x="72" y="1"/>
                  </a:lnTo>
                  <a:lnTo>
                    <a:pt x="82" y="10"/>
                  </a:lnTo>
                  <a:close/>
                  <a:moveTo>
                    <a:pt x="61" y="12"/>
                  </a:moveTo>
                  <a:lnTo>
                    <a:pt x="61" y="12"/>
                  </a:lnTo>
                  <a:lnTo>
                    <a:pt x="61" y="12"/>
                  </a:lnTo>
                  <a:lnTo>
                    <a:pt x="66" y="16"/>
                  </a:lnTo>
                  <a:lnTo>
                    <a:pt x="61" y="12"/>
                  </a:lnTo>
                  <a:close/>
                  <a:moveTo>
                    <a:pt x="73" y="19"/>
                  </a:moveTo>
                  <a:lnTo>
                    <a:pt x="65" y="31"/>
                  </a:lnTo>
                  <a:lnTo>
                    <a:pt x="54" y="23"/>
                  </a:lnTo>
                  <a:lnTo>
                    <a:pt x="61" y="12"/>
                  </a:lnTo>
                  <a:lnTo>
                    <a:pt x="73" y="19"/>
                  </a:lnTo>
                  <a:close/>
                  <a:moveTo>
                    <a:pt x="65" y="31"/>
                  </a:moveTo>
                  <a:lnTo>
                    <a:pt x="65" y="31"/>
                  </a:lnTo>
                  <a:lnTo>
                    <a:pt x="65" y="32"/>
                  </a:lnTo>
                  <a:lnTo>
                    <a:pt x="60" y="27"/>
                  </a:lnTo>
                  <a:lnTo>
                    <a:pt x="65" y="31"/>
                  </a:lnTo>
                  <a:close/>
                  <a:moveTo>
                    <a:pt x="65" y="32"/>
                  </a:moveTo>
                  <a:lnTo>
                    <a:pt x="56" y="43"/>
                  </a:lnTo>
                  <a:lnTo>
                    <a:pt x="46" y="34"/>
                  </a:lnTo>
                  <a:lnTo>
                    <a:pt x="55" y="23"/>
                  </a:lnTo>
                  <a:lnTo>
                    <a:pt x="65" y="32"/>
                  </a:lnTo>
                  <a:close/>
                  <a:moveTo>
                    <a:pt x="56" y="43"/>
                  </a:moveTo>
                  <a:lnTo>
                    <a:pt x="55" y="43"/>
                  </a:lnTo>
                  <a:lnTo>
                    <a:pt x="51" y="37"/>
                  </a:lnTo>
                  <a:lnTo>
                    <a:pt x="56" y="43"/>
                  </a:lnTo>
                  <a:close/>
                  <a:moveTo>
                    <a:pt x="55" y="43"/>
                  </a:moveTo>
                  <a:lnTo>
                    <a:pt x="46" y="52"/>
                  </a:lnTo>
                  <a:lnTo>
                    <a:pt x="37" y="43"/>
                  </a:lnTo>
                  <a:lnTo>
                    <a:pt x="46" y="34"/>
                  </a:lnTo>
                  <a:lnTo>
                    <a:pt x="55" y="43"/>
                  </a:lnTo>
                  <a:close/>
                  <a:moveTo>
                    <a:pt x="36" y="44"/>
                  </a:moveTo>
                  <a:lnTo>
                    <a:pt x="36" y="44"/>
                  </a:lnTo>
                  <a:lnTo>
                    <a:pt x="37" y="43"/>
                  </a:lnTo>
                  <a:lnTo>
                    <a:pt x="42" y="48"/>
                  </a:lnTo>
                  <a:lnTo>
                    <a:pt x="36" y="44"/>
                  </a:lnTo>
                  <a:close/>
                  <a:moveTo>
                    <a:pt x="47" y="50"/>
                  </a:moveTo>
                  <a:lnTo>
                    <a:pt x="39" y="63"/>
                  </a:lnTo>
                  <a:lnTo>
                    <a:pt x="28" y="55"/>
                  </a:lnTo>
                  <a:lnTo>
                    <a:pt x="36" y="44"/>
                  </a:lnTo>
                  <a:lnTo>
                    <a:pt x="47" y="50"/>
                  </a:lnTo>
                  <a:close/>
                  <a:moveTo>
                    <a:pt x="39" y="63"/>
                  </a:moveTo>
                  <a:lnTo>
                    <a:pt x="39" y="63"/>
                  </a:lnTo>
                  <a:lnTo>
                    <a:pt x="34" y="59"/>
                  </a:lnTo>
                  <a:lnTo>
                    <a:pt x="39" y="63"/>
                  </a:lnTo>
                  <a:close/>
                  <a:moveTo>
                    <a:pt x="39" y="63"/>
                  </a:moveTo>
                  <a:lnTo>
                    <a:pt x="33" y="75"/>
                  </a:lnTo>
                  <a:lnTo>
                    <a:pt x="21" y="67"/>
                  </a:lnTo>
                  <a:lnTo>
                    <a:pt x="28" y="55"/>
                  </a:lnTo>
                  <a:lnTo>
                    <a:pt x="39" y="63"/>
                  </a:lnTo>
                  <a:close/>
                  <a:moveTo>
                    <a:pt x="21" y="67"/>
                  </a:moveTo>
                  <a:lnTo>
                    <a:pt x="21" y="67"/>
                  </a:lnTo>
                  <a:lnTo>
                    <a:pt x="27" y="71"/>
                  </a:lnTo>
                  <a:lnTo>
                    <a:pt x="21" y="67"/>
                  </a:lnTo>
                  <a:close/>
                  <a:moveTo>
                    <a:pt x="33" y="75"/>
                  </a:moveTo>
                  <a:lnTo>
                    <a:pt x="25" y="86"/>
                  </a:lnTo>
                  <a:lnTo>
                    <a:pt x="14" y="79"/>
                  </a:lnTo>
                  <a:lnTo>
                    <a:pt x="21" y="67"/>
                  </a:lnTo>
                  <a:lnTo>
                    <a:pt x="33" y="75"/>
                  </a:lnTo>
                  <a:close/>
                  <a:moveTo>
                    <a:pt x="25" y="86"/>
                  </a:moveTo>
                  <a:lnTo>
                    <a:pt x="25" y="86"/>
                  </a:lnTo>
                  <a:lnTo>
                    <a:pt x="19" y="82"/>
                  </a:lnTo>
                  <a:lnTo>
                    <a:pt x="25" y="86"/>
                  </a:lnTo>
                  <a:close/>
                  <a:moveTo>
                    <a:pt x="25" y="86"/>
                  </a:moveTo>
                  <a:lnTo>
                    <a:pt x="18" y="98"/>
                  </a:lnTo>
                  <a:lnTo>
                    <a:pt x="6" y="90"/>
                  </a:lnTo>
                  <a:lnTo>
                    <a:pt x="14" y="79"/>
                  </a:lnTo>
                  <a:lnTo>
                    <a:pt x="25" y="86"/>
                  </a:lnTo>
                  <a:close/>
                  <a:moveTo>
                    <a:pt x="18" y="98"/>
                  </a:moveTo>
                  <a:lnTo>
                    <a:pt x="15" y="102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9" y="107"/>
                  </a:lnTo>
                  <a:lnTo>
                    <a:pt x="7" y="107"/>
                  </a:lnTo>
                  <a:lnTo>
                    <a:pt x="5" y="106"/>
                  </a:lnTo>
                  <a:lnTo>
                    <a:pt x="3" y="104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6" y="90"/>
                  </a:lnTo>
                  <a:lnTo>
                    <a:pt x="18" y="9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8" name="Freeform 660"/>
            <p:cNvSpPr>
              <a:spLocks noEditPoints="1"/>
            </p:cNvSpPr>
            <p:nvPr/>
          </p:nvSpPr>
          <p:spPr bwMode="auto">
            <a:xfrm>
              <a:off x="5012" y="2332"/>
              <a:ext cx="56" cy="31"/>
            </a:xfrm>
            <a:custGeom>
              <a:avLst/>
              <a:gdLst/>
              <a:ahLst/>
              <a:cxnLst>
                <a:cxn ang="0">
                  <a:pos x="2" y="113"/>
                </a:cxn>
                <a:cxn ang="0">
                  <a:pos x="0" y="107"/>
                </a:cxn>
                <a:cxn ang="0">
                  <a:pos x="9" y="103"/>
                </a:cxn>
                <a:cxn ang="0">
                  <a:pos x="202" y="112"/>
                </a:cxn>
                <a:cxn ang="0">
                  <a:pos x="208" y="120"/>
                </a:cxn>
                <a:cxn ang="0">
                  <a:pos x="202" y="126"/>
                </a:cxn>
                <a:cxn ang="0">
                  <a:pos x="195" y="115"/>
                </a:cxn>
                <a:cxn ang="0">
                  <a:pos x="195" y="115"/>
                </a:cxn>
                <a:cxn ang="0">
                  <a:pos x="195" y="115"/>
                </a:cxn>
                <a:cxn ang="0">
                  <a:pos x="208" y="116"/>
                </a:cxn>
                <a:cxn ang="0">
                  <a:pos x="204" y="108"/>
                </a:cxn>
                <a:cxn ang="0">
                  <a:pos x="212" y="104"/>
                </a:cxn>
                <a:cxn ang="0">
                  <a:pos x="212" y="104"/>
                </a:cxn>
                <a:cxn ang="0">
                  <a:pos x="200" y="94"/>
                </a:cxn>
                <a:cxn ang="0">
                  <a:pos x="200" y="94"/>
                </a:cxn>
                <a:cxn ang="0">
                  <a:pos x="200" y="94"/>
                </a:cxn>
                <a:cxn ang="0">
                  <a:pos x="213" y="98"/>
                </a:cxn>
                <a:cxn ang="0">
                  <a:pos x="216" y="94"/>
                </a:cxn>
                <a:cxn ang="0">
                  <a:pos x="204" y="82"/>
                </a:cxn>
                <a:cxn ang="0">
                  <a:pos x="204" y="82"/>
                </a:cxn>
                <a:cxn ang="0">
                  <a:pos x="204" y="82"/>
                </a:cxn>
                <a:cxn ang="0">
                  <a:pos x="217" y="86"/>
                </a:cxn>
                <a:cxn ang="0">
                  <a:pos x="213" y="80"/>
                </a:cxn>
                <a:cxn ang="0">
                  <a:pos x="221" y="76"/>
                </a:cxn>
                <a:cxn ang="0">
                  <a:pos x="216" y="70"/>
                </a:cxn>
                <a:cxn ang="0">
                  <a:pos x="215" y="75"/>
                </a:cxn>
                <a:cxn ang="0">
                  <a:pos x="44" y="0"/>
                </a:cxn>
                <a:cxn ang="0">
                  <a:pos x="36" y="5"/>
                </a:cxn>
                <a:cxn ang="0">
                  <a:pos x="41" y="7"/>
                </a:cxn>
                <a:cxn ang="0">
                  <a:pos x="29" y="17"/>
                </a:cxn>
                <a:cxn ang="0">
                  <a:pos x="29" y="17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26" y="45"/>
                </a:cxn>
                <a:cxn ang="0">
                  <a:pos x="18" y="55"/>
                </a:cxn>
                <a:cxn ang="0">
                  <a:pos x="31" y="58"/>
                </a:cxn>
                <a:cxn ang="0">
                  <a:pos x="31" y="58"/>
                </a:cxn>
                <a:cxn ang="0">
                  <a:pos x="31" y="58"/>
                </a:cxn>
                <a:cxn ang="0">
                  <a:pos x="27" y="71"/>
                </a:cxn>
                <a:cxn ang="0">
                  <a:pos x="14" y="68"/>
                </a:cxn>
                <a:cxn ang="0">
                  <a:pos x="10" y="81"/>
                </a:cxn>
                <a:cxn ang="0">
                  <a:pos x="22" y="95"/>
                </a:cxn>
                <a:cxn ang="0">
                  <a:pos x="9" y="94"/>
                </a:cxn>
                <a:cxn ang="0">
                  <a:pos x="22" y="95"/>
                </a:cxn>
                <a:cxn ang="0">
                  <a:pos x="22" y="95"/>
                </a:cxn>
                <a:cxn ang="0">
                  <a:pos x="18" y="121"/>
                </a:cxn>
                <a:cxn ang="0">
                  <a:pos x="10" y="122"/>
                </a:cxn>
                <a:cxn ang="0">
                  <a:pos x="6" y="113"/>
                </a:cxn>
              </a:cxnLst>
              <a:rect l="0" t="0" r="r" b="b"/>
              <a:pathLst>
                <a:path w="221" h="126">
                  <a:moveTo>
                    <a:pt x="13" y="116"/>
                  </a:moveTo>
                  <a:lnTo>
                    <a:pt x="8" y="116"/>
                  </a:lnTo>
                  <a:lnTo>
                    <a:pt x="4" y="115"/>
                  </a:lnTo>
                  <a:lnTo>
                    <a:pt x="2" y="113"/>
                  </a:lnTo>
                  <a:lnTo>
                    <a:pt x="1" y="112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1" y="104"/>
                  </a:lnTo>
                  <a:lnTo>
                    <a:pt x="2" y="103"/>
                  </a:lnTo>
                  <a:lnTo>
                    <a:pt x="5" y="103"/>
                  </a:lnTo>
                  <a:lnTo>
                    <a:pt x="9" y="103"/>
                  </a:lnTo>
                  <a:lnTo>
                    <a:pt x="14" y="103"/>
                  </a:lnTo>
                  <a:lnTo>
                    <a:pt x="13" y="116"/>
                  </a:lnTo>
                  <a:close/>
                  <a:moveTo>
                    <a:pt x="14" y="103"/>
                  </a:moveTo>
                  <a:lnTo>
                    <a:pt x="202" y="112"/>
                  </a:lnTo>
                  <a:lnTo>
                    <a:pt x="202" y="126"/>
                  </a:lnTo>
                  <a:lnTo>
                    <a:pt x="13" y="116"/>
                  </a:lnTo>
                  <a:lnTo>
                    <a:pt x="14" y="103"/>
                  </a:lnTo>
                  <a:close/>
                  <a:moveTo>
                    <a:pt x="208" y="120"/>
                  </a:moveTo>
                  <a:lnTo>
                    <a:pt x="207" y="118"/>
                  </a:lnTo>
                  <a:lnTo>
                    <a:pt x="203" y="121"/>
                  </a:lnTo>
                  <a:lnTo>
                    <a:pt x="200" y="125"/>
                  </a:lnTo>
                  <a:lnTo>
                    <a:pt x="202" y="126"/>
                  </a:lnTo>
                  <a:lnTo>
                    <a:pt x="202" y="120"/>
                  </a:lnTo>
                  <a:lnTo>
                    <a:pt x="208" y="120"/>
                  </a:lnTo>
                  <a:close/>
                  <a:moveTo>
                    <a:pt x="195" y="120"/>
                  </a:moveTo>
                  <a:lnTo>
                    <a:pt x="195" y="115"/>
                  </a:lnTo>
                  <a:lnTo>
                    <a:pt x="208" y="115"/>
                  </a:lnTo>
                  <a:lnTo>
                    <a:pt x="208" y="120"/>
                  </a:lnTo>
                  <a:lnTo>
                    <a:pt x="195" y="120"/>
                  </a:lnTo>
                  <a:close/>
                  <a:moveTo>
                    <a:pt x="195" y="115"/>
                  </a:moveTo>
                  <a:lnTo>
                    <a:pt x="195" y="113"/>
                  </a:lnTo>
                  <a:lnTo>
                    <a:pt x="195" y="112"/>
                  </a:lnTo>
                  <a:lnTo>
                    <a:pt x="202" y="115"/>
                  </a:lnTo>
                  <a:lnTo>
                    <a:pt x="195" y="115"/>
                  </a:lnTo>
                  <a:close/>
                  <a:moveTo>
                    <a:pt x="195" y="112"/>
                  </a:moveTo>
                  <a:lnTo>
                    <a:pt x="198" y="106"/>
                  </a:lnTo>
                  <a:lnTo>
                    <a:pt x="211" y="109"/>
                  </a:lnTo>
                  <a:lnTo>
                    <a:pt x="208" y="116"/>
                  </a:lnTo>
                  <a:lnTo>
                    <a:pt x="195" y="112"/>
                  </a:lnTo>
                  <a:close/>
                  <a:moveTo>
                    <a:pt x="211" y="109"/>
                  </a:moveTo>
                  <a:lnTo>
                    <a:pt x="211" y="109"/>
                  </a:lnTo>
                  <a:lnTo>
                    <a:pt x="204" y="108"/>
                  </a:lnTo>
                  <a:lnTo>
                    <a:pt x="211" y="109"/>
                  </a:lnTo>
                  <a:close/>
                  <a:moveTo>
                    <a:pt x="198" y="106"/>
                  </a:moveTo>
                  <a:lnTo>
                    <a:pt x="199" y="100"/>
                  </a:lnTo>
                  <a:lnTo>
                    <a:pt x="212" y="104"/>
                  </a:lnTo>
                  <a:lnTo>
                    <a:pt x="211" y="109"/>
                  </a:lnTo>
                  <a:lnTo>
                    <a:pt x="198" y="106"/>
                  </a:lnTo>
                  <a:close/>
                  <a:moveTo>
                    <a:pt x="212" y="104"/>
                  </a:moveTo>
                  <a:lnTo>
                    <a:pt x="212" y="104"/>
                  </a:lnTo>
                  <a:lnTo>
                    <a:pt x="206" y="102"/>
                  </a:lnTo>
                  <a:lnTo>
                    <a:pt x="212" y="104"/>
                  </a:lnTo>
                  <a:close/>
                  <a:moveTo>
                    <a:pt x="199" y="100"/>
                  </a:moveTo>
                  <a:lnTo>
                    <a:pt x="200" y="94"/>
                  </a:lnTo>
                  <a:lnTo>
                    <a:pt x="213" y="98"/>
                  </a:lnTo>
                  <a:lnTo>
                    <a:pt x="212" y="104"/>
                  </a:lnTo>
                  <a:lnTo>
                    <a:pt x="199" y="100"/>
                  </a:lnTo>
                  <a:close/>
                  <a:moveTo>
                    <a:pt x="200" y="94"/>
                  </a:moveTo>
                  <a:lnTo>
                    <a:pt x="200" y="94"/>
                  </a:lnTo>
                  <a:lnTo>
                    <a:pt x="200" y="93"/>
                  </a:lnTo>
                  <a:lnTo>
                    <a:pt x="207" y="95"/>
                  </a:lnTo>
                  <a:lnTo>
                    <a:pt x="200" y="94"/>
                  </a:lnTo>
                  <a:close/>
                  <a:moveTo>
                    <a:pt x="200" y="93"/>
                  </a:moveTo>
                  <a:lnTo>
                    <a:pt x="203" y="89"/>
                  </a:lnTo>
                  <a:lnTo>
                    <a:pt x="216" y="94"/>
                  </a:lnTo>
                  <a:lnTo>
                    <a:pt x="213" y="98"/>
                  </a:lnTo>
                  <a:lnTo>
                    <a:pt x="200" y="93"/>
                  </a:lnTo>
                  <a:close/>
                  <a:moveTo>
                    <a:pt x="216" y="93"/>
                  </a:moveTo>
                  <a:lnTo>
                    <a:pt x="216" y="93"/>
                  </a:lnTo>
                  <a:lnTo>
                    <a:pt x="216" y="94"/>
                  </a:lnTo>
                  <a:lnTo>
                    <a:pt x="209" y="91"/>
                  </a:lnTo>
                  <a:lnTo>
                    <a:pt x="216" y="93"/>
                  </a:lnTo>
                  <a:close/>
                  <a:moveTo>
                    <a:pt x="203" y="89"/>
                  </a:moveTo>
                  <a:lnTo>
                    <a:pt x="204" y="82"/>
                  </a:lnTo>
                  <a:lnTo>
                    <a:pt x="217" y="86"/>
                  </a:lnTo>
                  <a:lnTo>
                    <a:pt x="216" y="93"/>
                  </a:lnTo>
                  <a:lnTo>
                    <a:pt x="203" y="89"/>
                  </a:lnTo>
                  <a:close/>
                  <a:moveTo>
                    <a:pt x="204" y="82"/>
                  </a:moveTo>
                  <a:lnTo>
                    <a:pt x="204" y="82"/>
                  </a:lnTo>
                  <a:lnTo>
                    <a:pt x="204" y="81"/>
                  </a:lnTo>
                  <a:lnTo>
                    <a:pt x="211" y="84"/>
                  </a:lnTo>
                  <a:lnTo>
                    <a:pt x="204" y="82"/>
                  </a:lnTo>
                  <a:close/>
                  <a:moveTo>
                    <a:pt x="204" y="81"/>
                  </a:moveTo>
                  <a:lnTo>
                    <a:pt x="207" y="77"/>
                  </a:lnTo>
                  <a:lnTo>
                    <a:pt x="218" y="82"/>
                  </a:lnTo>
                  <a:lnTo>
                    <a:pt x="217" y="86"/>
                  </a:lnTo>
                  <a:lnTo>
                    <a:pt x="204" y="81"/>
                  </a:lnTo>
                  <a:close/>
                  <a:moveTo>
                    <a:pt x="220" y="81"/>
                  </a:moveTo>
                  <a:lnTo>
                    <a:pt x="218" y="82"/>
                  </a:lnTo>
                  <a:lnTo>
                    <a:pt x="213" y="80"/>
                  </a:lnTo>
                  <a:lnTo>
                    <a:pt x="220" y="81"/>
                  </a:lnTo>
                  <a:close/>
                  <a:moveTo>
                    <a:pt x="207" y="77"/>
                  </a:moveTo>
                  <a:lnTo>
                    <a:pt x="208" y="72"/>
                  </a:lnTo>
                  <a:lnTo>
                    <a:pt x="221" y="76"/>
                  </a:lnTo>
                  <a:lnTo>
                    <a:pt x="220" y="81"/>
                  </a:lnTo>
                  <a:lnTo>
                    <a:pt x="207" y="77"/>
                  </a:lnTo>
                  <a:close/>
                  <a:moveTo>
                    <a:pt x="217" y="68"/>
                  </a:moveTo>
                  <a:lnTo>
                    <a:pt x="216" y="70"/>
                  </a:lnTo>
                  <a:lnTo>
                    <a:pt x="217" y="73"/>
                  </a:lnTo>
                  <a:lnTo>
                    <a:pt x="220" y="76"/>
                  </a:lnTo>
                  <a:lnTo>
                    <a:pt x="221" y="76"/>
                  </a:lnTo>
                  <a:lnTo>
                    <a:pt x="215" y="75"/>
                  </a:lnTo>
                  <a:lnTo>
                    <a:pt x="217" y="68"/>
                  </a:lnTo>
                  <a:close/>
                  <a:moveTo>
                    <a:pt x="212" y="81"/>
                  </a:moveTo>
                  <a:lnTo>
                    <a:pt x="38" y="13"/>
                  </a:lnTo>
                  <a:lnTo>
                    <a:pt x="44" y="0"/>
                  </a:lnTo>
                  <a:lnTo>
                    <a:pt x="217" y="68"/>
                  </a:lnTo>
                  <a:lnTo>
                    <a:pt x="212" y="81"/>
                  </a:lnTo>
                  <a:close/>
                  <a:moveTo>
                    <a:pt x="35" y="4"/>
                  </a:moveTo>
                  <a:lnTo>
                    <a:pt x="36" y="5"/>
                  </a:lnTo>
                  <a:lnTo>
                    <a:pt x="40" y="4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1" y="7"/>
                  </a:lnTo>
                  <a:lnTo>
                    <a:pt x="35" y="4"/>
                  </a:lnTo>
                  <a:close/>
                  <a:moveTo>
                    <a:pt x="47" y="9"/>
                  </a:moveTo>
                  <a:lnTo>
                    <a:pt x="42" y="22"/>
                  </a:lnTo>
                  <a:lnTo>
                    <a:pt x="29" y="17"/>
                  </a:lnTo>
                  <a:lnTo>
                    <a:pt x="35" y="4"/>
                  </a:lnTo>
                  <a:lnTo>
                    <a:pt x="47" y="9"/>
                  </a:lnTo>
                  <a:close/>
                  <a:moveTo>
                    <a:pt x="29" y="18"/>
                  </a:moveTo>
                  <a:lnTo>
                    <a:pt x="29" y="17"/>
                  </a:lnTo>
                  <a:lnTo>
                    <a:pt x="36" y="19"/>
                  </a:lnTo>
                  <a:lnTo>
                    <a:pt x="29" y="18"/>
                  </a:lnTo>
                  <a:close/>
                  <a:moveTo>
                    <a:pt x="42" y="22"/>
                  </a:moveTo>
                  <a:lnTo>
                    <a:pt x="38" y="34"/>
                  </a:lnTo>
                  <a:lnTo>
                    <a:pt x="26" y="28"/>
                  </a:lnTo>
                  <a:lnTo>
                    <a:pt x="29" y="18"/>
                  </a:lnTo>
                  <a:lnTo>
                    <a:pt x="42" y="22"/>
                  </a:lnTo>
                  <a:close/>
                  <a:moveTo>
                    <a:pt x="38" y="34"/>
                  </a:moveTo>
                  <a:lnTo>
                    <a:pt x="38" y="34"/>
                  </a:lnTo>
                  <a:lnTo>
                    <a:pt x="32" y="31"/>
                  </a:lnTo>
                  <a:lnTo>
                    <a:pt x="38" y="34"/>
                  </a:lnTo>
                  <a:close/>
                  <a:moveTo>
                    <a:pt x="38" y="34"/>
                  </a:moveTo>
                  <a:lnTo>
                    <a:pt x="32" y="48"/>
                  </a:lnTo>
                  <a:lnTo>
                    <a:pt x="20" y="43"/>
                  </a:lnTo>
                  <a:lnTo>
                    <a:pt x="26" y="28"/>
                  </a:lnTo>
                  <a:lnTo>
                    <a:pt x="38" y="34"/>
                  </a:lnTo>
                  <a:close/>
                  <a:moveTo>
                    <a:pt x="19" y="44"/>
                  </a:moveTo>
                  <a:lnTo>
                    <a:pt x="19" y="43"/>
                  </a:lnTo>
                  <a:lnTo>
                    <a:pt x="20" y="43"/>
                  </a:lnTo>
                  <a:lnTo>
                    <a:pt x="26" y="45"/>
                  </a:lnTo>
                  <a:lnTo>
                    <a:pt x="19" y="44"/>
                  </a:lnTo>
                  <a:close/>
                  <a:moveTo>
                    <a:pt x="33" y="45"/>
                  </a:moveTo>
                  <a:lnTo>
                    <a:pt x="31" y="57"/>
                  </a:lnTo>
                  <a:lnTo>
                    <a:pt x="18" y="55"/>
                  </a:lnTo>
                  <a:lnTo>
                    <a:pt x="19" y="44"/>
                  </a:lnTo>
                  <a:lnTo>
                    <a:pt x="33" y="45"/>
                  </a:lnTo>
                  <a:close/>
                  <a:moveTo>
                    <a:pt x="31" y="57"/>
                  </a:moveTo>
                  <a:lnTo>
                    <a:pt x="31" y="58"/>
                  </a:lnTo>
                  <a:lnTo>
                    <a:pt x="31" y="58"/>
                  </a:lnTo>
                  <a:lnTo>
                    <a:pt x="24" y="55"/>
                  </a:lnTo>
                  <a:lnTo>
                    <a:pt x="31" y="57"/>
                  </a:lnTo>
                  <a:close/>
                  <a:moveTo>
                    <a:pt x="31" y="58"/>
                  </a:moveTo>
                  <a:lnTo>
                    <a:pt x="27" y="71"/>
                  </a:lnTo>
                  <a:lnTo>
                    <a:pt x="14" y="68"/>
                  </a:lnTo>
                  <a:lnTo>
                    <a:pt x="18" y="54"/>
                  </a:lnTo>
                  <a:lnTo>
                    <a:pt x="31" y="58"/>
                  </a:lnTo>
                  <a:close/>
                  <a:moveTo>
                    <a:pt x="27" y="71"/>
                  </a:moveTo>
                  <a:lnTo>
                    <a:pt x="27" y="71"/>
                  </a:lnTo>
                  <a:lnTo>
                    <a:pt x="20" y="70"/>
                  </a:lnTo>
                  <a:lnTo>
                    <a:pt x="27" y="71"/>
                  </a:lnTo>
                  <a:close/>
                  <a:moveTo>
                    <a:pt x="27" y="71"/>
                  </a:moveTo>
                  <a:lnTo>
                    <a:pt x="24" y="85"/>
                  </a:lnTo>
                  <a:lnTo>
                    <a:pt x="10" y="81"/>
                  </a:lnTo>
                  <a:lnTo>
                    <a:pt x="14" y="68"/>
                  </a:lnTo>
                  <a:lnTo>
                    <a:pt x="27" y="71"/>
                  </a:lnTo>
                  <a:close/>
                  <a:moveTo>
                    <a:pt x="10" y="81"/>
                  </a:moveTo>
                  <a:lnTo>
                    <a:pt x="10" y="81"/>
                  </a:lnTo>
                  <a:lnTo>
                    <a:pt x="10" y="81"/>
                  </a:lnTo>
                  <a:lnTo>
                    <a:pt x="17" y="82"/>
                  </a:lnTo>
                  <a:lnTo>
                    <a:pt x="10" y="81"/>
                  </a:lnTo>
                  <a:close/>
                  <a:moveTo>
                    <a:pt x="24" y="84"/>
                  </a:moveTo>
                  <a:lnTo>
                    <a:pt x="22" y="95"/>
                  </a:lnTo>
                  <a:lnTo>
                    <a:pt x="9" y="93"/>
                  </a:lnTo>
                  <a:lnTo>
                    <a:pt x="10" y="81"/>
                  </a:lnTo>
                  <a:lnTo>
                    <a:pt x="24" y="84"/>
                  </a:lnTo>
                  <a:close/>
                  <a:moveTo>
                    <a:pt x="9" y="94"/>
                  </a:moveTo>
                  <a:lnTo>
                    <a:pt x="9" y="93"/>
                  </a:lnTo>
                  <a:lnTo>
                    <a:pt x="15" y="94"/>
                  </a:lnTo>
                  <a:lnTo>
                    <a:pt x="9" y="94"/>
                  </a:lnTo>
                  <a:close/>
                  <a:moveTo>
                    <a:pt x="22" y="95"/>
                  </a:moveTo>
                  <a:lnTo>
                    <a:pt x="20" y="109"/>
                  </a:lnTo>
                  <a:lnTo>
                    <a:pt x="6" y="108"/>
                  </a:lnTo>
                  <a:lnTo>
                    <a:pt x="9" y="94"/>
                  </a:lnTo>
                  <a:lnTo>
                    <a:pt x="22" y="95"/>
                  </a:lnTo>
                  <a:close/>
                  <a:moveTo>
                    <a:pt x="20" y="109"/>
                  </a:moveTo>
                  <a:lnTo>
                    <a:pt x="19" y="115"/>
                  </a:lnTo>
                  <a:lnTo>
                    <a:pt x="18" y="120"/>
                  </a:lnTo>
                  <a:lnTo>
                    <a:pt x="18" y="121"/>
                  </a:lnTo>
                  <a:lnTo>
                    <a:pt x="17" y="122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10" y="122"/>
                  </a:lnTo>
                  <a:lnTo>
                    <a:pt x="9" y="121"/>
                  </a:lnTo>
                  <a:lnTo>
                    <a:pt x="8" y="120"/>
                  </a:lnTo>
                  <a:lnTo>
                    <a:pt x="6" y="118"/>
                  </a:lnTo>
                  <a:lnTo>
                    <a:pt x="6" y="113"/>
                  </a:lnTo>
                  <a:lnTo>
                    <a:pt x="6" y="108"/>
                  </a:lnTo>
                  <a:lnTo>
                    <a:pt x="20" y="10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9" name="Freeform 661"/>
            <p:cNvSpPr>
              <a:spLocks noEditPoints="1"/>
            </p:cNvSpPr>
            <p:nvPr/>
          </p:nvSpPr>
          <p:spPr bwMode="auto">
            <a:xfrm>
              <a:off x="5052" y="2217"/>
              <a:ext cx="57" cy="5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0" y="59"/>
                </a:cxn>
                <a:cxn ang="0">
                  <a:pos x="6" y="5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61" y="47"/>
                </a:cxn>
                <a:cxn ang="0">
                  <a:pos x="61" y="47"/>
                </a:cxn>
                <a:cxn ang="0">
                  <a:pos x="79" y="25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27" y="14"/>
                </a:cxn>
                <a:cxn ang="0">
                  <a:pos x="130" y="27"/>
                </a:cxn>
                <a:cxn ang="0">
                  <a:pos x="151" y="15"/>
                </a:cxn>
                <a:cxn ang="0">
                  <a:pos x="178" y="16"/>
                </a:cxn>
                <a:cxn ang="0">
                  <a:pos x="176" y="4"/>
                </a:cxn>
                <a:cxn ang="0">
                  <a:pos x="202" y="0"/>
                </a:cxn>
                <a:cxn ang="0">
                  <a:pos x="202" y="0"/>
                </a:cxn>
                <a:cxn ang="0">
                  <a:pos x="209" y="6"/>
                </a:cxn>
                <a:cxn ang="0">
                  <a:pos x="230" y="180"/>
                </a:cxn>
                <a:cxn ang="0">
                  <a:pos x="230" y="180"/>
                </a:cxn>
                <a:cxn ang="0">
                  <a:pos x="225" y="186"/>
                </a:cxn>
                <a:cxn ang="0">
                  <a:pos x="208" y="190"/>
                </a:cxn>
                <a:cxn ang="0">
                  <a:pos x="208" y="190"/>
                </a:cxn>
                <a:cxn ang="0">
                  <a:pos x="207" y="190"/>
                </a:cxn>
                <a:cxn ang="0">
                  <a:pos x="207" y="190"/>
                </a:cxn>
                <a:cxn ang="0">
                  <a:pos x="190" y="185"/>
                </a:cxn>
                <a:cxn ang="0">
                  <a:pos x="172" y="184"/>
                </a:cxn>
                <a:cxn ang="0">
                  <a:pos x="175" y="196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42" y="196"/>
                </a:cxn>
                <a:cxn ang="0">
                  <a:pos x="126" y="198"/>
                </a:cxn>
                <a:cxn ang="0">
                  <a:pos x="131" y="209"/>
                </a:cxn>
                <a:cxn ang="0">
                  <a:pos x="115" y="214"/>
                </a:cxn>
                <a:cxn ang="0">
                  <a:pos x="112" y="202"/>
                </a:cxn>
                <a:cxn ang="0">
                  <a:pos x="115" y="214"/>
                </a:cxn>
                <a:cxn ang="0">
                  <a:pos x="115" y="214"/>
                </a:cxn>
                <a:cxn ang="0">
                  <a:pos x="95" y="218"/>
                </a:cxn>
                <a:cxn ang="0">
                  <a:pos x="94" y="217"/>
                </a:cxn>
                <a:cxn ang="0">
                  <a:pos x="94" y="217"/>
                </a:cxn>
                <a:cxn ang="0">
                  <a:pos x="4" y="50"/>
                </a:cxn>
                <a:cxn ang="0">
                  <a:pos x="9" y="45"/>
                </a:cxn>
                <a:cxn ang="0">
                  <a:pos x="16" y="50"/>
                </a:cxn>
              </a:cxnLst>
              <a:rect l="0" t="0" r="r" b="b"/>
              <a:pathLst>
                <a:path w="230" h="221">
                  <a:moveTo>
                    <a:pt x="15" y="63"/>
                  </a:moveTo>
                  <a:lnTo>
                    <a:pt x="11" y="65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4" y="65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2" y="55"/>
                  </a:lnTo>
                  <a:lnTo>
                    <a:pt x="6" y="52"/>
                  </a:lnTo>
                  <a:lnTo>
                    <a:pt x="11" y="51"/>
                  </a:lnTo>
                  <a:lnTo>
                    <a:pt x="15" y="63"/>
                  </a:lnTo>
                  <a:close/>
                  <a:moveTo>
                    <a:pt x="11" y="51"/>
                  </a:moveTo>
                  <a:lnTo>
                    <a:pt x="33" y="42"/>
                  </a:lnTo>
                  <a:lnTo>
                    <a:pt x="37" y="55"/>
                  </a:lnTo>
                  <a:lnTo>
                    <a:pt x="15" y="63"/>
                  </a:lnTo>
                  <a:lnTo>
                    <a:pt x="11" y="51"/>
                  </a:lnTo>
                  <a:close/>
                  <a:moveTo>
                    <a:pt x="33" y="42"/>
                  </a:moveTo>
                  <a:lnTo>
                    <a:pt x="33" y="42"/>
                  </a:lnTo>
                  <a:lnTo>
                    <a:pt x="36" y="49"/>
                  </a:lnTo>
                  <a:lnTo>
                    <a:pt x="33" y="42"/>
                  </a:lnTo>
                  <a:close/>
                  <a:moveTo>
                    <a:pt x="33" y="42"/>
                  </a:moveTo>
                  <a:lnTo>
                    <a:pt x="56" y="34"/>
                  </a:lnTo>
                  <a:lnTo>
                    <a:pt x="61" y="47"/>
                  </a:lnTo>
                  <a:lnTo>
                    <a:pt x="37" y="55"/>
                  </a:lnTo>
                  <a:lnTo>
                    <a:pt x="33" y="42"/>
                  </a:lnTo>
                  <a:close/>
                  <a:moveTo>
                    <a:pt x="61" y="47"/>
                  </a:moveTo>
                  <a:lnTo>
                    <a:pt x="61" y="47"/>
                  </a:lnTo>
                  <a:lnTo>
                    <a:pt x="59" y="41"/>
                  </a:lnTo>
                  <a:lnTo>
                    <a:pt x="61" y="47"/>
                  </a:lnTo>
                  <a:close/>
                  <a:moveTo>
                    <a:pt x="56" y="34"/>
                  </a:moveTo>
                  <a:lnTo>
                    <a:pt x="78" y="25"/>
                  </a:lnTo>
                  <a:lnTo>
                    <a:pt x="83" y="38"/>
                  </a:lnTo>
                  <a:lnTo>
                    <a:pt x="61" y="47"/>
                  </a:lnTo>
                  <a:lnTo>
                    <a:pt x="56" y="34"/>
                  </a:lnTo>
                  <a:close/>
                  <a:moveTo>
                    <a:pt x="78" y="25"/>
                  </a:moveTo>
                  <a:lnTo>
                    <a:pt x="78" y="25"/>
                  </a:lnTo>
                  <a:lnTo>
                    <a:pt x="79" y="25"/>
                  </a:lnTo>
                  <a:lnTo>
                    <a:pt x="81" y="32"/>
                  </a:lnTo>
                  <a:lnTo>
                    <a:pt x="78" y="25"/>
                  </a:lnTo>
                  <a:close/>
                  <a:moveTo>
                    <a:pt x="79" y="25"/>
                  </a:moveTo>
                  <a:lnTo>
                    <a:pt x="103" y="19"/>
                  </a:lnTo>
                  <a:lnTo>
                    <a:pt x="106" y="32"/>
                  </a:lnTo>
                  <a:lnTo>
                    <a:pt x="82" y="38"/>
                  </a:lnTo>
                  <a:lnTo>
                    <a:pt x="79" y="25"/>
                  </a:lnTo>
                  <a:close/>
                  <a:moveTo>
                    <a:pt x="103" y="19"/>
                  </a:moveTo>
                  <a:lnTo>
                    <a:pt x="103" y="19"/>
                  </a:lnTo>
                  <a:lnTo>
                    <a:pt x="104" y="25"/>
                  </a:lnTo>
                  <a:lnTo>
                    <a:pt x="103" y="19"/>
                  </a:lnTo>
                  <a:close/>
                  <a:moveTo>
                    <a:pt x="103" y="19"/>
                  </a:moveTo>
                  <a:lnTo>
                    <a:pt x="127" y="14"/>
                  </a:lnTo>
                  <a:lnTo>
                    <a:pt x="130" y="27"/>
                  </a:lnTo>
                  <a:lnTo>
                    <a:pt x="106" y="32"/>
                  </a:lnTo>
                  <a:lnTo>
                    <a:pt x="103" y="19"/>
                  </a:lnTo>
                  <a:close/>
                  <a:moveTo>
                    <a:pt x="127" y="14"/>
                  </a:moveTo>
                  <a:lnTo>
                    <a:pt x="127" y="14"/>
                  </a:lnTo>
                  <a:lnTo>
                    <a:pt x="128" y="20"/>
                  </a:lnTo>
                  <a:lnTo>
                    <a:pt x="127" y="14"/>
                  </a:lnTo>
                  <a:close/>
                  <a:moveTo>
                    <a:pt x="127" y="14"/>
                  </a:moveTo>
                  <a:lnTo>
                    <a:pt x="150" y="9"/>
                  </a:lnTo>
                  <a:lnTo>
                    <a:pt x="153" y="22"/>
                  </a:lnTo>
                  <a:lnTo>
                    <a:pt x="130" y="27"/>
                  </a:lnTo>
                  <a:lnTo>
                    <a:pt x="127" y="14"/>
                  </a:lnTo>
                  <a:close/>
                  <a:moveTo>
                    <a:pt x="153" y="22"/>
                  </a:moveTo>
                  <a:lnTo>
                    <a:pt x="153" y="22"/>
                  </a:lnTo>
                  <a:lnTo>
                    <a:pt x="151" y="15"/>
                  </a:lnTo>
                  <a:lnTo>
                    <a:pt x="153" y="22"/>
                  </a:lnTo>
                  <a:close/>
                  <a:moveTo>
                    <a:pt x="150" y="9"/>
                  </a:moveTo>
                  <a:lnTo>
                    <a:pt x="176" y="4"/>
                  </a:lnTo>
                  <a:lnTo>
                    <a:pt x="178" y="16"/>
                  </a:lnTo>
                  <a:lnTo>
                    <a:pt x="153" y="22"/>
                  </a:lnTo>
                  <a:lnTo>
                    <a:pt x="150" y="9"/>
                  </a:lnTo>
                  <a:close/>
                  <a:moveTo>
                    <a:pt x="176" y="4"/>
                  </a:moveTo>
                  <a:lnTo>
                    <a:pt x="176" y="4"/>
                  </a:lnTo>
                  <a:lnTo>
                    <a:pt x="177" y="10"/>
                  </a:lnTo>
                  <a:lnTo>
                    <a:pt x="176" y="4"/>
                  </a:lnTo>
                  <a:close/>
                  <a:moveTo>
                    <a:pt x="176" y="4"/>
                  </a:moveTo>
                  <a:lnTo>
                    <a:pt x="202" y="0"/>
                  </a:lnTo>
                  <a:lnTo>
                    <a:pt x="204" y="14"/>
                  </a:lnTo>
                  <a:lnTo>
                    <a:pt x="178" y="16"/>
                  </a:lnTo>
                  <a:lnTo>
                    <a:pt x="176" y="4"/>
                  </a:lnTo>
                  <a:close/>
                  <a:moveTo>
                    <a:pt x="202" y="0"/>
                  </a:moveTo>
                  <a:lnTo>
                    <a:pt x="204" y="1"/>
                  </a:lnTo>
                  <a:lnTo>
                    <a:pt x="207" y="2"/>
                  </a:lnTo>
                  <a:lnTo>
                    <a:pt x="209" y="4"/>
                  </a:lnTo>
                  <a:lnTo>
                    <a:pt x="209" y="6"/>
                  </a:lnTo>
                  <a:lnTo>
                    <a:pt x="203" y="7"/>
                  </a:lnTo>
                  <a:lnTo>
                    <a:pt x="202" y="0"/>
                  </a:lnTo>
                  <a:close/>
                  <a:moveTo>
                    <a:pt x="209" y="6"/>
                  </a:moveTo>
                  <a:lnTo>
                    <a:pt x="230" y="180"/>
                  </a:lnTo>
                  <a:lnTo>
                    <a:pt x="217" y="181"/>
                  </a:lnTo>
                  <a:lnTo>
                    <a:pt x="196" y="7"/>
                  </a:lnTo>
                  <a:lnTo>
                    <a:pt x="209" y="6"/>
                  </a:lnTo>
                  <a:close/>
                  <a:moveTo>
                    <a:pt x="230" y="180"/>
                  </a:moveTo>
                  <a:lnTo>
                    <a:pt x="230" y="182"/>
                  </a:lnTo>
                  <a:lnTo>
                    <a:pt x="229" y="184"/>
                  </a:lnTo>
                  <a:lnTo>
                    <a:pt x="226" y="186"/>
                  </a:lnTo>
                  <a:lnTo>
                    <a:pt x="225" y="186"/>
                  </a:lnTo>
                  <a:lnTo>
                    <a:pt x="223" y="180"/>
                  </a:lnTo>
                  <a:lnTo>
                    <a:pt x="230" y="180"/>
                  </a:lnTo>
                  <a:close/>
                  <a:moveTo>
                    <a:pt x="225" y="186"/>
                  </a:moveTo>
                  <a:lnTo>
                    <a:pt x="208" y="190"/>
                  </a:lnTo>
                  <a:lnTo>
                    <a:pt x="205" y="177"/>
                  </a:lnTo>
                  <a:lnTo>
                    <a:pt x="222" y="173"/>
                  </a:lnTo>
                  <a:lnTo>
                    <a:pt x="225" y="186"/>
                  </a:lnTo>
                  <a:close/>
                  <a:moveTo>
                    <a:pt x="208" y="190"/>
                  </a:moveTo>
                  <a:lnTo>
                    <a:pt x="207" y="190"/>
                  </a:lnTo>
                  <a:lnTo>
                    <a:pt x="207" y="184"/>
                  </a:lnTo>
                  <a:lnTo>
                    <a:pt x="208" y="190"/>
                  </a:lnTo>
                  <a:close/>
                  <a:moveTo>
                    <a:pt x="207" y="190"/>
                  </a:moveTo>
                  <a:lnTo>
                    <a:pt x="190" y="191"/>
                  </a:lnTo>
                  <a:lnTo>
                    <a:pt x="189" y="178"/>
                  </a:lnTo>
                  <a:lnTo>
                    <a:pt x="205" y="177"/>
                  </a:lnTo>
                  <a:lnTo>
                    <a:pt x="207" y="190"/>
                  </a:lnTo>
                  <a:close/>
                  <a:moveTo>
                    <a:pt x="187" y="178"/>
                  </a:moveTo>
                  <a:lnTo>
                    <a:pt x="189" y="178"/>
                  </a:lnTo>
                  <a:lnTo>
                    <a:pt x="189" y="178"/>
                  </a:lnTo>
                  <a:lnTo>
                    <a:pt x="190" y="185"/>
                  </a:lnTo>
                  <a:lnTo>
                    <a:pt x="187" y="178"/>
                  </a:lnTo>
                  <a:close/>
                  <a:moveTo>
                    <a:pt x="193" y="191"/>
                  </a:moveTo>
                  <a:lnTo>
                    <a:pt x="176" y="196"/>
                  </a:lnTo>
                  <a:lnTo>
                    <a:pt x="172" y="184"/>
                  </a:lnTo>
                  <a:lnTo>
                    <a:pt x="187" y="178"/>
                  </a:lnTo>
                  <a:lnTo>
                    <a:pt x="193" y="191"/>
                  </a:lnTo>
                  <a:close/>
                  <a:moveTo>
                    <a:pt x="176" y="196"/>
                  </a:moveTo>
                  <a:lnTo>
                    <a:pt x="175" y="196"/>
                  </a:lnTo>
                  <a:lnTo>
                    <a:pt x="173" y="190"/>
                  </a:lnTo>
                  <a:lnTo>
                    <a:pt x="176" y="196"/>
                  </a:lnTo>
                  <a:close/>
                  <a:moveTo>
                    <a:pt x="175" y="196"/>
                  </a:moveTo>
                  <a:lnTo>
                    <a:pt x="160" y="200"/>
                  </a:lnTo>
                  <a:lnTo>
                    <a:pt x="158" y="187"/>
                  </a:lnTo>
                  <a:lnTo>
                    <a:pt x="172" y="184"/>
                  </a:lnTo>
                  <a:lnTo>
                    <a:pt x="175" y="196"/>
                  </a:lnTo>
                  <a:close/>
                  <a:moveTo>
                    <a:pt x="160" y="200"/>
                  </a:moveTo>
                  <a:lnTo>
                    <a:pt x="160" y="200"/>
                  </a:lnTo>
                  <a:lnTo>
                    <a:pt x="159" y="194"/>
                  </a:lnTo>
                  <a:lnTo>
                    <a:pt x="160" y="200"/>
                  </a:lnTo>
                  <a:close/>
                  <a:moveTo>
                    <a:pt x="160" y="200"/>
                  </a:moveTo>
                  <a:lnTo>
                    <a:pt x="144" y="203"/>
                  </a:lnTo>
                  <a:lnTo>
                    <a:pt x="141" y="190"/>
                  </a:lnTo>
                  <a:lnTo>
                    <a:pt x="158" y="187"/>
                  </a:lnTo>
                  <a:lnTo>
                    <a:pt x="160" y="200"/>
                  </a:lnTo>
                  <a:close/>
                  <a:moveTo>
                    <a:pt x="140" y="191"/>
                  </a:moveTo>
                  <a:lnTo>
                    <a:pt x="141" y="190"/>
                  </a:lnTo>
                  <a:lnTo>
                    <a:pt x="141" y="190"/>
                  </a:lnTo>
                  <a:lnTo>
                    <a:pt x="142" y="196"/>
                  </a:lnTo>
                  <a:lnTo>
                    <a:pt x="140" y="191"/>
                  </a:lnTo>
                  <a:close/>
                  <a:moveTo>
                    <a:pt x="145" y="203"/>
                  </a:moveTo>
                  <a:lnTo>
                    <a:pt x="131" y="209"/>
                  </a:lnTo>
                  <a:lnTo>
                    <a:pt x="126" y="198"/>
                  </a:lnTo>
                  <a:lnTo>
                    <a:pt x="140" y="191"/>
                  </a:lnTo>
                  <a:lnTo>
                    <a:pt x="145" y="203"/>
                  </a:lnTo>
                  <a:close/>
                  <a:moveTo>
                    <a:pt x="131" y="209"/>
                  </a:moveTo>
                  <a:lnTo>
                    <a:pt x="131" y="209"/>
                  </a:lnTo>
                  <a:lnTo>
                    <a:pt x="128" y="203"/>
                  </a:lnTo>
                  <a:lnTo>
                    <a:pt x="131" y="209"/>
                  </a:lnTo>
                  <a:close/>
                  <a:moveTo>
                    <a:pt x="131" y="209"/>
                  </a:moveTo>
                  <a:lnTo>
                    <a:pt x="115" y="214"/>
                  </a:lnTo>
                  <a:lnTo>
                    <a:pt x="112" y="202"/>
                  </a:lnTo>
                  <a:lnTo>
                    <a:pt x="126" y="196"/>
                  </a:lnTo>
                  <a:lnTo>
                    <a:pt x="131" y="209"/>
                  </a:lnTo>
                  <a:close/>
                  <a:moveTo>
                    <a:pt x="112" y="202"/>
                  </a:moveTo>
                  <a:lnTo>
                    <a:pt x="112" y="202"/>
                  </a:lnTo>
                  <a:lnTo>
                    <a:pt x="113" y="208"/>
                  </a:lnTo>
                  <a:lnTo>
                    <a:pt x="112" y="202"/>
                  </a:lnTo>
                  <a:close/>
                  <a:moveTo>
                    <a:pt x="115" y="214"/>
                  </a:moveTo>
                  <a:lnTo>
                    <a:pt x="101" y="220"/>
                  </a:lnTo>
                  <a:lnTo>
                    <a:pt x="96" y="207"/>
                  </a:lnTo>
                  <a:lnTo>
                    <a:pt x="112" y="202"/>
                  </a:lnTo>
                  <a:lnTo>
                    <a:pt x="115" y="214"/>
                  </a:lnTo>
                  <a:close/>
                  <a:moveTo>
                    <a:pt x="101" y="220"/>
                  </a:moveTo>
                  <a:lnTo>
                    <a:pt x="99" y="221"/>
                  </a:lnTo>
                  <a:lnTo>
                    <a:pt x="97" y="220"/>
                  </a:lnTo>
                  <a:lnTo>
                    <a:pt x="95" y="218"/>
                  </a:lnTo>
                  <a:lnTo>
                    <a:pt x="94" y="217"/>
                  </a:lnTo>
                  <a:lnTo>
                    <a:pt x="99" y="213"/>
                  </a:lnTo>
                  <a:lnTo>
                    <a:pt x="101" y="220"/>
                  </a:lnTo>
                  <a:close/>
                  <a:moveTo>
                    <a:pt x="94" y="217"/>
                  </a:moveTo>
                  <a:lnTo>
                    <a:pt x="7" y="60"/>
                  </a:lnTo>
                  <a:lnTo>
                    <a:pt x="19" y="54"/>
                  </a:lnTo>
                  <a:lnTo>
                    <a:pt x="105" y="211"/>
                  </a:lnTo>
                  <a:lnTo>
                    <a:pt x="94" y="217"/>
                  </a:lnTo>
                  <a:close/>
                  <a:moveTo>
                    <a:pt x="7" y="60"/>
                  </a:moveTo>
                  <a:lnTo>
                    <a:pt x="5" y="56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5" y="46"/>
                  </a:lnTo>
                  <a:lnTo>
                    <a:pt x="6" y="45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4" y="46"/>
                  </a:lnTo>
                  <a:lnTo>
                    <a:pt x="16" y="50"/>
                  </a:lnTo>
                  <a:lnTo>
                    <a:pt x="19" y="54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0" name="Freeform 662"/>
            <p:cNvSpPr>
              <a:spLocks noEditPoints="1"/>
            </p:cNvSpPr>
            <p:nvPr/>
          </p:nvSpPr>
          <p:spPr bwMode="auto">
            <a:xfrm>
              <a:off x="5005" y="2233"/>
              <a:ext cx="65" cy="61"/>
            </a:xfrm>
            <a:custGeom>
              <a:avLst/>
              <a:gdLst/>
              <a:ahLst/>
              <a:cxnLst>
                <a:cxn ang="0">
                  <a:pos x="6" y="123"/>
                </a:cxn>
                <a:cxn ang="0">
                  <a:pos x="0" y="120"/>
                </a:cxn>
                <a:cxn ang="0">
                  <a:pos x="4" y="111"/>
                </a:cxn>
                <a:cxn ang="0">
                  <a:pos x="26" y="93"/>
                </a:cxn>
                <a:cxn ang="0">
                  <a:pos x="35" y="103"/>
                </a:cxn>
                <a:cxn ang="0">
                  <a:pos x="26" y="93"/>
                </a:cxn>
                <a:cxn ang="0">
                  <a:pos x="26" y="93"/>
                </a:cxn>
                <a:cxn ang="0">
                  <a:pos x="53" y="89"/>
                </a:cxn>
                <a:cxn ang="0">
                  <a:pos x="53" y="89"/>
                </a:cxn>
                <a:cxn ang="0">
                  <a:pos x="63" y="62"/>
                </a:cxn>
                <a:cxn ang="0">
                  <a:pos x="82" y="49"/>
                </a:cxn>
                <a:cxn ang="0">
                  <a:pos x="90" y="60"/>
                </a:cxn>
                <a:cxn ang="0">
                  <a:pos x="82" y="49"/>
                </a:cxn>
                <a:cxn ang="0">
                  <a:pos x="82" y="49"/>
                </a:cxn>
                <a:cxn ang="0">
                  <a:pos x="107" y="41"/>
                </a:cxn>
                <a:cxn ang="0">
                  <a:pos x="131" y="36"/>
                </a:cxn>
                <a:cxn ang="0">
                  <a:pos x="131" y="36"/>
                </a:cxn>
                <a:cxn ang="0">
                  <a:pos x="125" y="24"/>
                </a:cxn>
                <a:cxn ang="0">
                  <a:pos x="125" y="24"/>
                </a:cxn>
                <a:cxn ang="0">
                  <a:pos x="148" y="17"/>
                </a:cxn>
                <a:cxn ang="0">
                  <a:pos x="174" y="12"/>
                </a:cxn>
                <a:cxn ang="0">
                  <a:pos x="170" y="0"/>
                </a:cxn>
                <a:cxn ang="0">
                  <a:pos x="170" y="6"/>
                </a:cxn>
                <a:cxn ang="0">
                  <a:pos x="249" y="168"/>
                </a:cxn>
                <a:cxn ang="0">
                  <a:pos x="262" y="165"/>
                </a:cxn>
                <a:cxn ang="0">
                  <a:pos x="256" y="165"/>
                </a:cxn>
                <a:cxn ang="0">
                  <a:pos x="238" y="166"/>
                </a:cxn>
                <a:cxn ang="0">
                  <a:pos x="238" y="166"/>
                </a:cxn>
                <a:cxn ang="0">
                  <a:pos x="230" y="185"/>
                </a:cxn>
                <a:cxn ang="0">
                  <a:pos x="222" y="174"/>
                </a:cxn>
                <a:cxn ang="0">
                  <a:pos x="230" y="185"/>
                </a:cxn>
                <a:cxn ang="0">
                  <a:pos x="230" y="185"/>
                </a:cxn>
                <a:cxn ang="0">
                  <a:pos x="217" y="194"/>
                </a:cxn>
                <a:cxn ang="0">
                  <a:pos x="211" y="183"/>
                </a:cxn>
                <a:cxn ang="0">
                  <a:pos x="201" y="197"/>
                </a:cxn>
                <a:cxn ang="0">
                  <a:pos x="185" y="199"/>
                </a:cxn>
                <a:cxn ang="0">
                  <a:pos x="185" y="199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59" y="220"/>
                </a:cxn>
                <a:cxn ang="0">
                  <a:pos x="159" y="220"/>
                </a:cxn>
                <a:cxn ang="0">
                  <a:pos x="150" y="242"/>
                </a:cxn>
                <a:cxn ang="0">
                  <a:pos x="154" y="240"/>
                </a:cxn>
                <a:cxn ang="0">
                  <a:pos x="154" y="230"/>
                </a:cxn>
                <a:cxn ang="0">
                  <a:pos x="1" y="111"/>
                </a:cxn>
                <a:cxn ang="0">
                  <a:pos x="3" y="104"/>
                </a:cxn>
                <a:cxn ang="0">
                  <a:pos x="9" y="103"/>
                </a:cxn>
              </a:cxnLst>
              <a:rect l="0" t="0" r="r" b="b"/>
              <a:pathLst>
                <a:path w="262" h="242">
                  <a:moveTo>
                    <a:pt x="17" y="118"/>
                  </a:moveTo>
                  <a:lnTo>
                    <a:pt x="13" y="121"/>
                  </a:lnTo>
                  <a:lnTo>
                    <a:pt x="9" y="123"/>
                  </a:lnTo>
                  <a:lnTo>
                    <a:pt x="6" y="123"/>
                  </a:lnTo>
                  <a:lnTo>
                    <a:pt x="5" y="123"/>
                  </a:lnTo>
                  <a:lnTo>
                    <a:pt x="4" y="123"/>
                  </a:lnTo>
                  <a:lnTo>
                    <a:pt x="1" y="121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1" y="114"/>
                  </a:lnTo>
                  <a:lnTo>
                    <a:pt x="4" y="111"/>
                  </a:lnTo>
                  <a:lnTo>
                    <a:pt x="8" y="108"/>
                  </a:lnTo>
                  <a:lnTo>
                    <a:pt x="17" y="118"/>
                  </a:lnTo>
                  <a:close/>
                  <a:moveTo>
                    <a:pt x="8" y="108"/>
                  </a:moveTo>
                  <a:lnTo>
                    <a:pt x="26" y="93"/>
                  </a:lnTo>
                  <a:lnTo>
                    <a:pt x="35" y="103"/>
                  </a:lnTo>
                  <a:lnTo>
                    <a:pt x="17" y="118"/>
                  </a:lnTo>
                  <a:lnTo>
                    <a:pt x="8" y="108"/>
                  </a:lnTo>
                  <a:close/>
                  <a:moveTo>
                    <a:pt x="35" y="103"/>
                  </a:moveTo>
                  <a:lnTo>
                    <a:pt x="35" y="103"/>
                  </a:lnTo>
                  <a:lnTo>
                    <a:pt x="30" y="98"/>
                  </a:lnTo>
                  <a:lnTo>
                    <a:pt x="35" y="103"/>
                  </a:lnTo>
                  <a:close/>
                  <a:moveTo>
                    <a:pt x="26" y="93"/>
                  </a:moveTo>
                  <a:lnTo>
                    <a:pt x="44" y="77"/>
                  </a:lnTo>
                  <a:lnTo>
                    <a:pt x="53" y="89"/>
                  </a:lnTo>
                  <a:lnTo>
                    <a:pt x="35" y="103"/>
                  </a:lnTo>
                  <a:lnTo>
                    <a:pt x="26" y="93"/>
                  </a:lnTo>
                  <a:close/>
                  <a:moveTo>
                    <a:pt x="53" y="89"/>
                  </a:moveTo>
                  <a:lnTo>
                    <a:pt x="53" y="89"/>
                  </a:lnTo>
                  <a:lnTo>
                    <a:pt x="49" y="82"/>
                  </a:lnTo>
                  <a:lnTo>
                    <a:pt x="53" y="89"/>
                  </a:lnTo>
                  <a:close/>
                  <a:moveTo>
                    <a:pt x="44" y="77"/>
                  </a:moveTo>
                  <a:lnTo>
                    <a:pt x="62" y="63"/>
                  </a:lnTo>
                  <a:lnTo>
                    <a:pt x="71" y="73"/>
                  </a:lnTo>
                  <a:lnTo>
                    <a:pt x="53" y="89"/>
                  </a:lnTo>
                  <a:lnTo>
                    <a:pt x="44" y="77"/>
                  </a:lnTo>
                  <a:close/>
                  <a:moveTo>
                    <a:pt x="62" y="63"/>
                  </a:moveTo>
                  <a:lnTo>
                    <a:pt x="63" y="63"/>
                  </a:lnTo>
                  <a:lnTo>
                    <a:pt x="63" y="62"/>
                  </a:lnTo>
                  <a:lnTo>
                    <a:pt x="67" y="68"/>
                  </a:lnTo>
                  <a:lnTo>
                    <a:pt x="62" y="63"/>
                  </a:lnTo>
                  <a:close/>
                  <a:moveTo>
                    <a:pt x="63" y="62"/>
                  </a:moveTo>
                  <a:lnTo>
                    <a:pt x="82" y="49"/>
                  </a:lnTo>
                  <a:lnTo>
                    <a:pt x="90" y="60"/>
                  </a:lnTo>
                  <a:lnTo>
                    <a:pt x="71" y="73"/>
                  </a:lnTo>
                  <a:lnTo>
                    <a:pt x="63" y="62"/>
                  </a:lnTo>
                  <a:close/>
                  <a:moveTo>
                    <a:pt x="90" y="60"/>
                  </a:moveTo>
                  <a:lnTo>
                    <a:pt x="90" y="60"/>
                  </a:lnTo>
                  <a:lnTo>
                    <a:pt x="86" y="55"/>
                  </a:lnTo>
                  <a:lnTo>
                    <a:pt x="90" y="60"/>
                  </a:lnTo>
                  <a:close/>
                  <a:moveTo>
                    <a:pt x="82" y="49"/>
                  </a:moveTo>
                  <a:lnTo>
                    <a:pt x="103" y="36"/>
                  </a:lnTo>
                  <a:lnTo>
                    <a:pt x="111" y="46"/>
                  </a:lnTo>
                  <a:lnTo>
                    <a:pt x="90" y="60"/>
                  </a:lnTo>
                  <a:lnTo>
                    <a:pt x="82" y="49"/>
                  </a:lnTo>
                  <a:close/>
                  <a:moveTo>
                    <a:pt x="103" y="36"/>
                  </a:moveTo>
                  <a:lnTo>
                    <a:pt x="103" y="36"/>
                  </a:lnTo>
                  <a:lnTo>
                    <a:pt x="104" y="35"/>
                  </a:lnTo>
                  <a:lnTo>
                    <a:pt x="107" y="41"/>
                  </a:lnTo>
                  <a:lnTo>
                    <a:pt x="103" y="36"/>
                  </a:lnTo>
                  <a:close/>
                  <a:moveTo>
                    <a:pt x="104" y="35"/>
                  </a:moveTo>
                  <a:lnTo>
                    <a:pt x="125" y="23"/>
                  </a:lnTo>
                  <a:lnTo>
                    <a:pt x="131" y="36"/>
                  </a:lnTo>
                  <a:lnTo>
                    <a:pt x="109" y="48"/>
                  </a:lnTo>
                  <a:lnTo>
                    <a:pt x="104" y="35"/>
                  </a:lnTo>
                  <a:close/>
                  <a:moveTo>
                    <a:pt x="132" y="35"/>
                  </a:moveTo>
                  <a:lnTo>
                    <a:pt x="131" y="36"/>
                  </a:lnTo>
                  <a:lnTo>
                    <a:pt x="131" y="36"/>
                  </a:lnTo>
                  <a:lnTo>
                    <a:pt x="129" y="30"/>
                  </a:lnTo>
                  <a:lnTo>
                    <a:pt x="132" y="35"/>
                  </a:lnTo>
                  <a:close/>
                  <a:moveTo>
                    <a:pt x="125" y="24"/>
                  </a:moveTo>
                  <a:lnTo>
                    <a:pt x="145" y="10"/>
                  </a:lnTo>
                  <a:lnTo>
                    <a:pt x="152" y="22"/>
                  </a:lnTo>
                  <a:lnTo>
                    <a:pt x="132" y="35"/>
                  </a:lnTo>
                  <a:lnTo>
                    <a:pt x="125" y="24"/>
                  </a:lnTo>
                  <a:close/>
                  <a:moveTo>
                    <a:pt x="145" y="10"/>
                  </a:moveTo>
                  <a:lnTo>
                    <a:pt x="145" y="10"/>
                  </a:lnTo>
                  <a:lnTo>
                    <a:pt x="145" y="10"/>
                  </a:lnTo>
                  <a:lnTo>
                    <a:pt x="148" y="17"/>
                  </a:lnTo>
                  <a:lnTo>
                    <a:pt x="145" y="10"/>
                  </a:lnTo>
                  <a:close/>
                  <a:moveTo>
                    <a:pt x="145" y="10"/>
                  </a:moveTo>
                  <a:lnTo>
                    <a:pt x="167" y="0"/>
                  </a:lnTo>
                  <a:lnTo>
                    <a:pt x="174" y="12"/>
                  </a:lnTo>
                  <a:lnTo>
                    <a:pt x="152" y="22"/>
                  </a:lnTo>
                  <a:lnTo>
                    <a:pt x="145" y="10"/>
                  </a:lnTo>
                  <a:close/>
                  <a:moveTo>
                    <a:pt x="167" y="0"/>
                  </a:moveTo>
                  <a:lnTo>
                    <a:pt x="170" y="0"/>
                  </a:lnTo>
                  <a:lnTo>
                    <a:pt x="172" y="0"/>
                  </a:lnTo>
                  <a:lnTo>
                    <a:pt x="175" y="1"/>
                  </a:lnTo>
                  <a:lnTo>
                    <a:pt x="176" y="3"/>
                  </a:lnTo>
                  <a:lnTo>
                    <a:pt x="170" y="6"/>
                  </a:lnTo>
                  <a:lnTo>
                    <a:pt x="167" y="0"/>
                  </a:lnTo>
                  <a:close/>
                  <a:moveTo>
                    <a:pt x="176" y="3"/>
                  </a:moveTo>
                  <a:lnTo>
                    <a:pt x="261" y="162"/>
                  </a:lnTo>
                  <a:lnTo>
                    <a:pt x="249" y="168"/>
                  </a:lnTo>
                  <a:lnTo>
                    <a:pt x="165" y="9"/>
                  </a:lnTo>
                  <a:lnTo>
                    <a:pt x="176" y="3"/>
                  </a:lnTo>
                  <a:close/>
                  <a:moveTo>
                    <a:pt x="261" y="162"/>
                  </a:moveTo>
                  <a:lnTo>
                    <a:pt x="262" y="165"/>
                  </a:lnTo>
                  <a:lnTo>
                    <a:pt x="262" y="167"/>
                  </a:lnTo>
                  <a:lnTo>
                    <a:pt x="261" y="170"/>
                  </a:lnTo>
                  <a:lnTo>
                    <a:pt x="258" y="171"/>
                  </a:lnTo>
                  <a:lnTo>
                    <a:pt x="256" y="165"/>
                  </a:lnTo>
                  <a:lnTo>
                    <a:pt x="261" y="162"/>
                  </a:lnTo>
                  <a:close/>
                  <a:moveTo>
                    <a:pt x="258" y="171"/>
                  </a:moveTo>
                  <a:lnTo>
                    <a:pt x="244" y="177"/>
                  </a:lnTo>
                  <a:lnTo>
                    <a:pt x="238" y="166"/>
                  </a:lnTo>
                  <a:lnTo>
                    <a:pt x="253" y="158"/>
                  </a:lnTo>
                  <a:lnTo>
                    <a:pt x="258" y="171"/>
                  </a:lnTo>
                  <a:close/>
                  <a:moveTo>
                    <a:pt x="238" y="166"/>
                  </a:moveTo>
                  <a:lnTo>
                    <a:pt x="238" y="166"/>
                  </a:lnTo>
                  <a:lnTo>
                    <a:pt x="242" y="171"/>
                  </a:lnTo>
                  <a:lnTo>
                    <a:pt x="238" y="166"/>
                  </a:lnTo>
                  <a:close/>
                  <a:moveTo>
                    <a:pt x="244" y="177"/>
                  </a:moveTo>
                  <a:lnTo>
                    <a:pt x="230" y="185"/>
                  </a:lnTo>
                  <a:lnTo>
                    <a:pt x="224" y="174"/>
                  </a:lnTo>
                  <a:lnTo>
                    <a:pt x="238" y="166"/>
                  </a:lnTo>
                  <a:lnTo>
                    <a:pt x="244" y="177"/>
                  </a:lnTo>
                  <a:close/>
                  <a:moveTo>
                    <a:pt x="222" y="174"/>
                  </a:moveTo>
                  <a:lnTo>
                    <a:pt x="224" y="174"/>
                  </a:lnTo>
                  <a:lnTo>
                    <a:pt x="226" y="180"/>
                  </a:lnTo>
                  <a:lnTo>
                    <a:pt x="222" y="174"/>
                  </a:lnTo>
                  <a:close/>
                  <a:moveTo>
                    <a:pt x="230" y="185"/>
                  </a:moveTo>
                  <a:lnTo>
                    <a:pt x="217" y="194"/>
                  </a:lnTo>
                  <a:lnTo>
                    <a:pt x="210" y="183"/>
                  </a:lnTo>
                  <a:lnTo>
                    <a:pt x="222" y="174"/>
                  </a:lnTo>
                  <a:lnTo>
                    <a:pt x="230" y="185"/>
                  </a:lnTo>
                  <a:close/>
                  <a:moveTo>
                    <a:pt x="217" y="194"/>
                  </a:moveTo>
                  <a:lnTo>
                    <a:pt x="217" y="194"/>
                  </a:lnTo>
                  <a:lnTo>
                    <a:pt x="213" y="188"/>
                  </a:lnTo>
                  <a:lnTo>
                    <a:pt x="217" y="194"/>
                  </a:lnTo>
                  <a:close/>
                  <a:moveTo>
                    <a:pt x="217" y="194"/>
                  </a:moveTo>
                  <a:lnTo>
                    <a:pt x="204" y="202"/>
                  </a:lnTo>
                  <a:lnTo>
                    <a:pt x="198" y="190"/>
                  </a:lnTo>
                  <a:lnTo>
                    <a:pt x="211" y="183"/>
                  </a:lnTo>
                  <a:lnTo>
                    <a:pt x="217" y="194"/>
                  </a:lnTo>
                  <a:close/>
                  <a:moveTo>
                    <a:pt x="198" y="190"/>
                  </a:moveTo>
                  <a:lnTo>
                    <a:pt x="198" y="190"/>
                  </a:lnTo>
                  <a:lnTo>
                    <a:pt x="201" y="197"/>
                  </a:lnTo>
                  <a:lnTo>
                    <a:pt x="198" y="190"/>
                  </a:lnTo>
                  <a:close/>
                  <a:moveTo>
                    <a:pt x="204" y="202"/>
                  </a:moveTo>
                  <a:lnTo>
                    <a:pt x="193" y="211"/>
                  </a:lnTo>
                  <a:lnTo>
                    <a:pt x="185" y="199"/>
                  </a:lnTo>
                  <a:lnTo>
                    <a:pt x="198" y="190"/>
                  </a:lnTo>
                  <a:lnTo>
                    <a:pt x="204" y="202"/>
                  </a:lnTo>
                  <a:close/>
                  <a:moveTo>
                    <a:pt x="184" y="199"/>
                  </a:moveTo>
                  <a:lnTo>
                    <a:pt x="185" y="199"/>
                  </a:lnTo>
                  <a:lnTo>
                    <a:pt x="189" y="204"/>
                  </a:lnTo>
                  <a:lnTo>
                    <a:pt x="184" y="199"/>
                  </a:lnTo>
                  <a:close/>
                  <a:moveTo>
                    <a:pt x="193" y="211"/>
                  </a:moveTo>
                  <a:lnTo>
                    <a:pt x="180" y="220"/>
                  </a:lnTo>
                  <a:lnTo>
                    <a:pt x="172" y="210"/>
                  </a:lnTo>
                  <a:lnTo>
                    <a:pt x="184" y="199"/>
                  </a:lnTo>
                  <a:lnTo>
                    <a:pt x="193" y="211"/>
                  </a:lnTo>
                  <a:close/>
                  <a:moveTo>
                    <a:pt x="180" y="220"/>
                  </a:moveTo>
                  <a:lnTo>
                    <a:pt x="180" y="220"/>
                  </a:lnTo>
                  <a:lnTo>
                    <a:pt x="176" y="215"/>
                  </a:lnTo>
                  <a:lnTo>
                    <a:pt x="180" y="220"/>
                  </a:lnTo>
                  <a:close/>
                  <a:moveTo>
                    <a:pt x="180" y="220"/>
                  </a:moveTo>
                  <a:lnTo>
                    <a:pt x="167" y="230"/>
                  </a:lnTo>
                  <a:lnTo>
                    <a:pt x="159" y="219"/>
                  </a:lnTo>
                  <a:lnTo>
                    <a:pt x="172" y="210"/>
                  </a:lnTo>
                  <a:lnTo>
                    <a:pt x="180" y="220"/>
                  </a:lnTo>
                  <a:close/>
                  <a:moveTo>
                    <a:pt x="159" y="220"/>
                  </a:moveTo>
                  <a:lnTo>
                    <a:pt x="159" y="219"/>
                  </a:lnTo>
                  <a:lnTo>
                    <a:pt x="163" y="225"/>
                  </a:lnTo>
                  <a:lnTo>
                    <a:pt x="159" y="220"/>
                  </a:lnTo>
                  <a:close/>
                  <a:moveTo>
                    <a:pt x="167" y="230"/>
                  </a:moveTo>
                  <a:lnTo>
                    <a:pt x="154" y="240"/>
                  </a:lnTo>
                  <a:lnTo>
                    <a:pt x="147" y="230"/>
                  </a:lnTo>
                  <a:lnTo>
                    <a:pt x="159" y="220"/>
                  </a:lnTo>
                  <a:lnTo>
                    <a:pt x="167" y="230"/>
                  </a:lnTo>
                  <a:close/>
                  <a:moveTo>
                    <a:pt x="154" y="240"/>
                  </a:moveTo>
                  <a:lnTo>
                    <a:pt x="153" y="240"/>
                  </a:lnTo>
                  <a:lnTo>
                    <a:pt x="150" y="242"/>
                  </a:lnTo>
                  <a:lnTo>
                    <a:pt x="148" y="240"/>
                  </a:lnTo>
                  <a:lnTo>
                    <a:pt x="147" y="240"/>
                  </a:lnTo>
                  <a:lnTo>
                    <a:pt x="150" y="235"/>
                  </a:lnTo>
                  <a:lnTo>
                    <a:pt x="154" y="240"/>
                  </a:lnTo>
                  <a:close/>
                  <a:moveTo>
                    <a:pt x="147" y="240"/>
                  </a:moveTo>
                  <a:lnTo>
                    <a:pt x="8" y="118"/>
                  </a:lnTo>
                  <a:lnTo>
                    <a:pt x="17" y="108"/>
                  </a:lnTo>
                  <a:lnTo>
                    <a:pt x="154" y="230"/>
                  </a:lnTo>
                  <a:lnTo>
                    <a:pt x="147" y="240"/>
                  </a:lnTo>
                  <a:close/>
                  <a:moveTo>
                    <a:pt x="8" y="118"/>
                  </a:moveTo>
                  <a:lnTo>
                    <a:pt x="4" y="114"/>
                  </a:lnTo>
                  <a:lnTo>
                    <a:pt x="1" y="111"/>
                  </a:lnTo>
                  <a:lnTo>
                    <a:pt x="0" y="109"/>
                  </a:lnTo>
                  <a:lnTo>
                    <a:pt x="0" y="108"/>
                  </a:lnTo>
                  <a:lnTo>
                    <a:pt x="1" y="105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5" y="102"/>
                  </a:lnTo>
                  <a:lnTo>
                    <a:pt x="8" y="102"/>
                  </a:lnTo>
                  <a:lnTo>
                    <a:pt x="9" y="103"/>
                  </a:lnTo>
                  <a:lnTo>
                    <a:pt x="13" y="104"/>
                  </a:lnTo>
                  <a:lnTo>
                    <a:pt x="17" y="108"/>
                  </a:lnTo>
                  <a:lnTo>
                    <a:pt x="8" y="11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1" name="Freeform 663"/>
            <p:cNvSpPr>
              <a:spLocks noEditPoints="1"/>
            </p:cNvSpPr>
            <p:nvPr/>
          </p:nvSpPr>
          <p:spPr bwMode="auto">
            <a:xfrm>
              <a:off x="4970" y="2266"/>
              <a:ext cx="68" cy="58"/>
            </a:xfrm>
            <a:custGeom>
              <a:avLst/>
              <a:gdLst/>
              <a:ahLst/>
              <a:cxnLst>
                <a:cxn ang="0">
                  <a:pos x="12" y="167"/>
                </a:cxn>
                <a:cxn ang="0">
                  <a:pos x="4" y="164"/>
                </a:cxn>
                <a:cxn ang="0">
                  <a:pos x="5" y="155"/>
                </a:cxn>
                <a:cxn ang="0">
                  <a:pos x="18" y="131"/>
                </a:cxn>
                <a:cxn ang="0">
                  <a:pos x="18" y="131"/>
                </a:cxn>
                <a:cxn ang="0">
                  <a:pos x="18" y="131"/>
                </a:cxn>
                <a:cxn ang="0">
                  <a:pos x="35" y="114"/>
                </a:cxn>
                <a:cxn ang="0">
                  <a:pos x="53" y="100"/>
                </a:cxn>
                <a:cxn ang="0">
                  <a:pos x="43" y="9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82" y="63"/>
                </a:cxn>
                <a:cxn ang="0">
                  <a:pos x="82" y="63"/>
                </a:cxn>
                <a:cxn ang="0">
                  <a:pos x="91" y="41"/>
                </a:cxn>
                <a:cxn ang="0">
                  <a:pos x="112" y="27"/>
                </a:cxn>
                <a:cxn ang="0">
                  <a:pos x="102" y="18"/>
                </a:cxn>
                <a:cxn ang="0">
                  <a:pos x="102" y="18"/>
                </a:cxn>
                <a:cxn ang="0">
                  <a:pos x="102" y="18"/>
                </a:cxn>
                <a:cxn ang="0">
                  <a:pos x="127" y="0"/>
                </a:cxn>
                <a:cxn ang="0">
                  <a:pos x="129" y="1"/>
                </a:cxn>
                <a:cxn ang="0">
                  <a:pos x="129" y="1"/>
                </a:cxn>
                <a:cxn ang="0">
                  <a:pos x="270" y="130"/>
                </a:cxn>
                <a:cxn ang="0">
                  <a:pos x="269" y="132"/>
                </a:cxn>
                <a:cxn ang="0">
                  <a:pos x="269" y="132"/>
                </a:cxn>
                <a:cxn ang="0">
                  <a:pos x="248" y="132"/>
                </a:cxn>
                <a:cxn ang="0">
                  <a:pos x="248" y="132"/>
                </a:cxn>
                <a:cxn ang="0">
                  <a:pos x="237" y="144"/>
                </a:cxn>
                <a:cxn ang="0">
                  <a:pos x="238" y="164"/>
                </a:cxn>
                <a:cxn ang="0">
                  <a:pos x="238" y="164"/>
                </a:cxn>
                <a:cxn ang="0">
                  <a:pos x="238" y="166"/>
                </a:cxn>
                <a:cxn ang="0">
                  <a:pos x="238" y="166"/>
                </a:cxn>
                <a:cxn ang="0">
                  <a:pos x="223" y="172"/>
                </a:cxn>
                <a:cxn ang="0">
                  <a:pos x="208" y="182"/>
                </a:cxn>
                <a:cxn ang="0">
                  <a:pos x="220" y="190"/>
                </a:cxn>
                <a:cxn ang="0">
                  <a:pos x="211" y="202"/>
                </a:cxn>
                <a:cxn ang="0">
                  <a:pos x="199" y="194"/>
                </a:cxn>
                <a:cxn ang="0">
                  <a:pos x="199" y="194"/>
                </a:cxn>
                <a:cxn ang="0">
                  <a:pos x="199" y="194"/>
                </a:cxn>
                <a:cxn ang="0">
                  <a:pos x="198" y="211"/>
                </a:cxn>
                <a:cxn ang="0">
                  <a:pos x="184" y="221"/>
                </a:cxn>
                <a:cxn ang="0">
                  <a:pos x="194" y="229"/>
                </a:cxn>
                <a:cxn ang="0">
                  <a:pos x="190" y="225"/>
                </a:cxn>
                <a:cxn ang="0">
                  <a:pos x="16" y="148"/>
                </a:cxn>
                <a:cxn ang="0">
                  <a:pos x="5" y="159"/>
                </a:cxn>
                <a:cxn ang="0">
                  <a:pos x="0" y="152"/>
                </a:cxn>
                <a:cxn ang="0">
                  <a:pos x="4" y="145"/>
                </a:cxn>
                <a:cxn ang="0">
                  <a:pos x="10" y="161"/>
                </a:cxn>
              </a:cxnLst>
              <a:rect l="0" t="0" r="r" b="b"/>
              <a:pathLst>
                <a:path w="270" h="231">
                  <a:moveTo>
                    <a:pt x="18" y="158"/>
                  </a:moveTo>
                  <a:lnTo>
                    <a:pt x="17" y="162"/>
                  </a:lnTo>
                  <a:lnTo>
                    <a:pt x="13" y="166"/>
                  </a:lnTo>
                  <a:lnTo>
                    <a:pt x="12" y="167"/>
                  </a:lnTo>
                  <a:lnTo>
                    <a:pt x="10" y="167"/>
                  </a:lnTo>
                  <a:lnTo>
                    <a:pt x="8" y="167"/>
                  </a:lnTo>
                  <a:lnTo>
                    <a:pt x="7" y="166"/>
                  </a:lnTo>
                  <a:lnTo>
                    <a:pt x="4" y="164"/>
                  </a:lnTo>
                  <a:lnTo>
                    <a:pt x="4" y="163"/>
                  </a:lnTo>
                  <a:lnTo>
                    <a:pt x="3" y="162"/>
                  </a:lnTo>
                  <a:lnTo>
                    <a:pt x="3" y="159"/>
                  </a:lnTo>
                  <a:lnTo>
                    <a:pt x="5" y="155"/>
                  </a:lnTo>
                  <a:lnTo>
                    <a:pt x="7" y="152"/>
                  </a:lnTo>
                  <a:lnTo>
                    <a:pt x="18" y="158"/>
                  </a:lnTo>
                  <a:close/>
                  <a:moveTo>
                    <a:pt x="7" y="152"/>
                  </a:moveTo>
                  <a:lnTo>
                    <a:pt x="18" y="131"/>
                  </a:lnTo>
                  <a:lnTo>
                    <a:pt x="30" y="137"/>
                  </a:lnTo>
                  <a:lnTo>
                    <a:pt x="18" y="158"/>
                  </a:lnTo>
                  <a:lnTo>
                    <a:pt x="7" y="152"/>
                  </a:lnTo>
                  <a:close/>
                  <a:moveTo>
                    <a:pt x="18" y="131"/>
                  </a:moveTo>
                  <a:lnTo>
                    <a:pt x="28" y="110"/>
                  </a:lnTo>
                  <a:lnTo>
                    <a:pt x="41" y="117"/>
                  </a:lnTo>
                  <a:lnTo>
                    <a:pt x="30" y="137"/>
                  </a:lnTo>
                  <a:lnTo>
                    <a:pt x="18" y="131"/>
                  </a:lnTo>
                  <a:close/>
                  <a:moveTo>
                    <a:pt x="28" y="110"/>
                  </a:moveTo>
                  <a:lnTo>
                    <a:pt x="30" y="110"/>
                  </a:lnTo>
                  <a:lnTo>
                    <a:pt x="30" y="110"/>
                  </a:lnTo>
                  <a:lnTo>
                    <a:pt x="35" y="114"/>
                  </a:lnTo>
                  <a:lnTo>
                    <a:pt x="28" y="110"/>
                  </a:lnTo>
                  <a:close/>
                  <a:moveTo>
                    <a:pt x="30" y="110"/>
                  </a:moveTo>
                  <a:lnTo>
                    <a:pt x="43" y="92"/>
                  </a:lnTo>
                  <a:lnTo>
                    <a:pt x="53" y="100"/>
                  </a:lnTo>
                  <a:lnTo>
                    <a:pt x="40" y="118"/>
                  </a:lnTo>
                  <a:lnTo>
                    <a:pt x="30" y="110"/>
                  </a:lnTo>
                  <a:close/>
                  <a:moveTo>
                    <a:pt x="43" y="92"/>
                  </a:moveTo>
                  <a:lnTo>
                    <a:pt x="43" y="92"/>
                  </a:lnTo>
                  <a:lnTo>
                    <a:pt x="48" y="96"/>
                  </a:lnTo>
                  <a:lnTo>
                    <a:pt x="43" y="92"/>
                  </a:lnTo>
                  <a:close/>
                  <a:moveTo>
                    <a:pt x="43" y="92"/>
                  </a:moveTo>
                  <a:lnTo>
                    <a:pt x="57" y="72"/>
                  </a:lnTo>
                  <a:lnTo>
                    <a:pt x="68" y="80"/>
                  </a:lnTo>
                  <a:lnTo>
                    <a:pt x="53" y="100"/>
                  </a:lnTo>
                  <a:lnTo>
                    <a:pt x="43" y="92"/>
                  </a:lnTo>
                  <a:close/>
                  <a:moveTo>
                    <a:pt x="57" y="72"/>
                  </a:moveTo>
                  <a:lnTo>
                    <a:pt x="57" y="72"/>
                  </a:lnTo>
                  <a:lnTo>
                    <a:pt x="62" y="76"/>
                  </a:lnTo>
                  <a:lnTo>
                    <a:pt x="57" y="72"/>
                  </a:lnTo>
                  <a:close/>
                  <a:moveTo>
                    <a:pt x="57" y="72"/>
                  </a:moveTo>
                  <a:lnTo>
                    <a:pt x="72" y="55"/>
                  </a:lnTo>
                  <a:lnTo>
                    <a:pt x="82" y="63"/>
                  </a:lnTo>
                  <a:lnTo>
                    <a:pt x="67" y="80"/>
                  </a:lnTo>
                  <a:lnTo>
                    <a:pt x="57" y="72"/>
                  </a:lnTo>
                  <a:close/>
                  <a:moveTo>
                    <a:pt x="82" y="63"/>
                  </a:moveTo>
                  <a:lnTo>
                    <a:pt x="82" y="63"/>
                  </a:lnTo>
                  <a:lnTo>
                    <a:pt x="77" y="59"/>
                  </a:lnTo>
                  <a:lnTo>
                    <a:pt x="82" y="63"/>
                  </a:lnTo>
                  <a:close/>
                  <a:moveTo>
                    <a:pt x="72" y="55"/>
                  </a:moveTo>
                  <a:lnTo>
                    <a:pt x="86" y="37"/>
                  </a:lnTo>
                  <a:lnTo>
                    <a:pt x="97" y="45"/>
                  </a:lnTo>
                  <a:lnTo>
                    <a:pt x="82" y="63"/>
                  </a:lnTo>
                  <a:lnTo>
                    <a:pt x="72" y="55"/>
                  </a:lnTo>
                  <a:close/>
                  <a:moveTo>
                    <a:pt x="86" y="37"/>
                  </a:moveTo>
                  <a:lnTo>
                    <a:pt x="86" y="37"/>
                  </a:lnTo>
                  <a:lnTo>
                    <a:pt x="91" y="41"/>
                  </a:lnTo>
                  <a:lnTo>
                    <a:pt x="86" y="37"/>
                  </a:lnTo>
                  <a:close/>
                  <a:moveTo>
                    <a:pt x="86" y="37"/>
                  </a:moveTo>
                  <a:lnTo>
                    <a:pt x="100" y="18"/>
                  </a:lnTo>
                  <a:lnTo>
                    <a:pt x="112" y="27"/>
                  </a:lnTo>
                  <a:lnTo>
                    <a:pt x="97" y="45"/>
                  </a:lnTo>
                  <a:lnTo>
                    <a:pt x="86" y="37"/>
                  </a:lnTo>
                  <a:close/>
                  <a:moveTo>
                    <a:pt x="100" y="18"/>
                  </a:moveTo>
                  <a:lnTo>
                    <a:pt x="102" y="18"/>
                  </a:lnTo>
                  <a:lnTo>
                    <a:pt x="102" y="18"/>
                  </a:lnTo>
                  <a:lnTo>
                    <a:pt x="106" y="23"/>
                  </a:lnTo>
                  <a:lnTo>
                    <a:pt x="100" y="18"/>
                  </a:lnTo>
                  <a:close/>
                  <a:moveTo>
                    <a:pt x="102" y="18"/>
                  </a:moveTo>
                  <a:lnTo>
                    <a:pt x="120" y="1"/>
                  </a:lnTo>
                  <a:lnTo>
                    <a:pt x="129" y="10"/>
                  </a:lnTo>
                  <a:lnTo>
                    <a:pt x="111" y="27"/>
                  </a:lnTo>
                  <a:lnTo>
                    <a:pt x="102" y="18"/>
                  </a:lnTo>
                  <a:close/>
                  <a:moveTo>
                    <a:pt x="120" y="1"/>
                  </a:moveTo>
                  <a:lnTo>
                    <a:pt x="122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1"/>
                  </a:lnTo>
                  <a:lnTo>
                    <a:pt x="125" y="6"/>
                  </a:lnTo>
                  <a:lnTo>
                    <a:pt x="120" y="1"/>
                  </a:lnTo>
                  <a:close/>
                  <a:moveTo>
                    <a:pt x="129" y="1"/>
                  </a:moveTo>
                  <a:lnTo>
                    <a:pt x="268" y="122"/>
                  </a:lnTo>
                  <a:lnTo>
                    <a:pt x="260" y="132"/>
                  </a:lnTo>
                  <a:lnTo>
                    <a:pt x="120" y="11"/>
                  </a:lnTo>
                  <a:lnTo>
                    <a:pt x="129" y="1"/>
                  </a:lnTo>
                  <a:close/>
                  <a:moveTo>
                    <a:pt x="268" y="122"/>
                  </a:moveTo>
                  <a:lnTo>
                    <a:pt x="270" y="125"/>
                  </a:lnTo>
                  <a:lnTo>
                    <a:pt x="270" y="127"/>
                  </a:lnTo>
                  <a:lnTo>
                    <a:pt x="270" y="130"/>
                  </a:lnTo>
                  <a:lnTo>
                    <a:pt x="269" y="132"/>
                  </a:lnTo>
                  <a:lnTo>
                    <a:pt x="264" y="127"/>
                  </a:lnTo>
                  <a:lnTo>
                    <a:pt x="268" y="122"/>
                  </a:lnTo>
                  <a:close/>
                  <a:moveTo>
                    <a:pt x="269" y="132"/>
                  </a:moveTo>
                  <a:lnTo>
                    <a:pt x="257" y="143"/>
                  </a:lnTo>
                  <a:lnTo>
                    <a:pt x="248" y="132"/>
                  </a:lnTo>
                  <a:lnTo>
                    <a:pt x="259" y="122"/>
                  </a:lnTo>
                  <a:lnTo>
                    <a:pt x="269" y="132"/>
                  </a:lnTo>
                  <a:close/>
                  <a:moveTo>
                    <a:pt x="248" y="132"/>
                  </a:moveTo>
                  <a:lnTo>
                    <a:pt x="248" y="132"/>
                  </a:lnTo>
                  <a:lnTo>
                    <a:pt x="252" y="137"/>
                  </a:lnTo>
                  <a:lnTo>
                    <a:pt x="248" y="132"/>
                  </a:lnTo>
                  <a:close/>
                  <a:moveTo>
                    <a:pt x="257" y="143"/>
                  </a:moveTo>
                  <a:lnTo>
                    <a:pt x="247" y="154"/>
                  </a:lnTo>
                  <a:lnTo>
                    <a:pt x="237" y="144"/>
                  </a:lnTo>
                  <a:lnTo>
                    <a:pt x="248" y="132"/>
                  </a:lnTo>
                  <a:lnTo>
                    <a:pt x="257" y="143"/>
                  </a:lnTo>
                  <a:close/>
                  <a:moveTo>
                    <a:pt x="237" y="145"/>
                  </a:moveTo>
                  <a:lnTo>
                    <a:pt x="237" y="145"/>
                  </a:lnTo>
                  <a:lnTo>
                    <a:pt x="237" y="144"/>
                  </a:lnTo>
                  <a:lnTo>
                    <a:pt x="242" y="149"/>
                  </a:lnTo>
                  <a:lnTo>
                    <a:pt x="237" y="145"/>
                  </a:lnTo>
                  <a:close/>
                  <a:moveTo>
                    <a:pt x="247" y="153"/>
                  </a:moveTo>
                  <a:lnTo>
                    <a:pt x="238" y="164"/>
                  </a:lnTo>
                  <a:lnTo>
                    <a:pt x="228" y="157"/>
                  </a:lnTo>
                  <a:lnTo>
                    <a:pt x="237" y="145"/>
                  </a:lnTo>
                  <a:lnTo>
                    <a:pt x="247" y="153"/>
                  </a:lnTo>
                  <a:close/>
                  <a:moveTo>
                    <a:pt x="238" y="164"/>
                  </a:moveTo>
                  <a:lnTo>
                    <a:pt x="238" y="166"/>
                  </a:lnTo>
                  <a:lnTo>
                    <a:pt x="233" y="161"/>
                  </a:lnTo>
                  <a:lnTo>
                    <a:pt x="238" y="164"/>
                  </a:lnTo>
                  <a:close/>
                  <a:moveTo>
                    <a:pt x="238" y="166"/>
                  </a:moveTo>
                  <a:lnTo>
                    <a:pt x="229" y="176"/>
                  </a:lnTo>
                  <a:lnTo>
                    <a:pt x="217" y="168"/>
                  </a:lnTo>
                  <a:lnTo>
                    <a:pt x="228" y="157"/>
                  </a:lnTo>
                  <a:lnTo>
                    <a:pt x="238" y="166"/>
                  </a:lnTo>
                  <a:close/>
                  <a:moveTo>
                    <a:pt x="217" y="168"/>
                  </a:moveTo>
                  <a:lnTo>
                    <a:pt x="217" y="168"/>
                  </a:lnTo>
                  <a:lnTo>
                    <a:pt x="217" y="168"/>
                  </a:lnTo>
                  <a:lnTo>
                    <a:pt x="223" y="172"/>
                  </a:lnTo>
                  <a:lnTo>
                    <a:pt x="217" y="168"/>
                  </a:lnTo>
                  <a:close/>
                  <a:moveTo>
                    <a:pt x="229" y="176"/>
                  </a:moveTo>
                  <a:lnTo>
                    <a:pt x="220" y="190"/>
                  </a:lnTo>
                  <a:lnTo>
                    <a:pt x="208" y="182"/>
                  </a:lnTo>
                  <a:lnTo>
                    <a:pt x="217" y="168"/>
                  </a:lnTo>
                  <a:lnTo>
                    <a:pt x="229" y="176"/>
                  </a:lnTo>
                  <a:close/>
                  <a:moveTo>
                    <a:pt x="220" y="190"/>
                  </a:moveTo>
                  <a:lnTo>
                    <a:pt x="220" y="190"/>
                  </a:lnTo>
                  <a:lnTo>
                    <a:pt x="214" y="186"/>
                  </a:lnTo>
                  <a:lnTo>
                    <a:pt x="220" y="190"/>
                  </a:lnTo>
                  <a:close/>
                  <a:moveTo>
                    <a:pt x="220" y="190"/>
                  </a:moveTo>
                  <a:lnTo>
                    <a:pt x="211" y="202"/>
                  </a:lnTo>
                  <a:lnTo>
                    <a:pt x="199" y="193"/>
                  </a:lnTo>
                  <a:lnTo>
                    <a:pt x="208" y="181"/>
                  </a:lnTo>
                  <a:lnTo>
                    <a:pt x="220" y="190"/>
                  </a:lnTo>
                  <a:close/>
                  <a:moveTo>
                    <a:pt x="199" y="194"/>
                  </a:moveTo>
                  <a:lnTo>
                    <a:pt x="199" y="194"/>
                  </a:lnTo>
                  <a:lnTo>
                    <a:pt x="199" y="193"/>
                  </a:lnTo>
                  <a:lnTo>
                    <a:pt x="205" y="198"/>
                  </a:lnTo>
                  <a:lnTo>
                    <a:pt x="199" y="194"/>
                  </a:lnTo>
                  <a:close/>
                  <a:moveTo>
                    <a:pt x="211" y="200"/>
                  </a:moveTo>
                  <a:lnTo>
                    <a:pt x="203" y="215"/>
                  </a:lnTo>
                  <a:lnTo>
                    <a:pt x="192" y="208"/>
                  </a:lnTo>
                  <a:lnTo>
                    <a:pt x="199" y="194"/>
                  </a:lnTo>
                  <a:lnTo>
                    <a:pt x="211" y="200"/>
                  </a:lnTo>
                  <a:close/>
                  <a:moveTo>
                    <a:pt x="203" y="215"/>
                  </a:moveTo>
                  <a:lnTo>
                    <a:pt x="203" y="215"/>
                  </a:lnTo>
                  <a:lnTo>
                    <a:pt x="198" y="211"/>
                  </a:lnTo>
                  <a:lnTo>
                    <a:pt x="203" y="215"/>
                  </a:lnTo>
                  <a:close/>
                  <a:moveTo>
                    <a:pt x="203" y="215"/>
                  </a:moveTo>
                  <a:lnTo>
                    <a:pt x="197" y="227"/>
                  </a:lnTo>
                  <a:lnTo>
                    <a:pt x="184" y="221"/>
                  </a:lnTo>
                  <a:lnTo>
                    <a:pt x="192" y="208"/>
                  </a:lnTo>
                  <a:lnTo>
                    <a:pt x="203" y="215"/>
                  </a:lnTo>
                  <a:close/>
                  <a:moveTo>
                    <a:pt x="197" y="227"/>
                  </a:moveTo>
                  <a:lnTo>
                    <a:pt x="194" y="229"/>
                  </a:lnTo>
                  <a:lnTo>
                    <a:pt x="193" y="230"/>
                  </a:lnTo>
                  <a:lnTo>
                    <a:pt x="190" y="231"/>
                  </a:lnTo>
                  <a:lnTo>
                    <a:pt x="188" y="230"/>
                  </a:lnTo>
                  <a:lnTo>
                    <a:pt x="190" y="225"/>
                  </a:lnTo>
                  <a:lnTo>
                    <a:pt x="197" y="227"/>
                  </a:lnTo>
                  <a:close/>
                  <a:moveTo>
                    <a:pt x="188" y="230"/>
                  </a:moveTo>
                  <a:lnTo>
                    <a:pt x="10" y="161"/>
                  </a:lnTo>
                  <a:lnTo>
                    <a:pt x="16" y="148"/>
                  </a:lnTo>
                  <a:lnTo>
                    <a:pt x="193" y="218"/>
                  </a:lnTo>
                  <a:lnTo>
                    <a:pt x="188" y="230"/>
                  </a:lnTo>
                  <a:close/>
                  <a:moveTo>
                    <a:pt x="10" y="161"/>
                  </a:moveTo>
                  <a:lnTo>
                    <a:pt x="5" y="159"/>
                  </a:lnTo>
                  <a:lnTo>
                    <a:pt x="3" y="157"/>
                  </a:lnTo>
                  <a:lnTo>
                    <a:pt x="0" y="155"/>
                  </a:lnTo>
                  <a:lnTo>
                    <a:pt x="0" y="153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1" y="148"/>
                  </a:lnTo>
                  <a:lnTo>
                    <a:pt x="3" y="146"/>
                  </a:lnTo>
                  <a:lnTo>
                    <a:pt x="4" y="145"/>
                  </a:lnTo>
                  <a:lnTo>
                    <a:pt x="7" y="145"/>
                  </a:lnTo>
                  <a:lnTo>
                    <a:pt x="10" y="146"/>
                  </a:lnTo>
                  <a:lnTo>
                    <a:pt x="16" y="148"/>
                  </a:lnTo>
                  <a:lnTo>
                    <a:pt x="10" y="16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2" name="Freeform 664"/>
            <p:cNvSpPr>
              <a:spLocks noEditPoints="1"/>
            </p:cNvSpPr>
            <p:nvPr/>
          </p:nvSpPr>
          <p:spPr bwMode="auto">
            <a:xfrm>
              <a:off x="4955" y="2310"/>
              <a:ext cx="61" cy="50"/>
            </a:xfrm>
            <a:custGeom>
              <a:avLst/>
              <a:gdLst/>
              <a:ahLst/>
              <a:cxnLst>
                <a:cxn ang="0">
                  <a:pos x="16" y="192"/>
                </a:cxn>
                <a:cxn ang="0">
                  <a:pos x="9" y="193"/>
                </a:cxn>
                <a:cxn ang="0">
                  <a:pos x="6" y="184"/>
                </a:cxn>
                <a:cxn ang="0">
                  <a:pos x="10" y="157"/>
                </a:cxn>
                <a:cxn ang="0">
                  <a:pos x="23" y="159"/>
                </a:cxn>
                <a:cxn ang="0">
                  <a:pos x="10" y="157"/>
                </a:cxn>
                <a:cxn ang="0">
                  <a:pos x="10" y="157"/>
                </a:cxn>
                <a:cxn ang="0">
                  <a:pos x="14" y="134"/>
                </a:cxn>
                <a:cxn ang="0">
                  <a:pos x="27" y="136"/>
                </a:cxn>
                <a:cxn ang="0">
                  <a:pos x="24" y="113"/>
                </a:cxn>
                <a:cxn ang="0">
                  <a:pos x="37" y="94"/>
                </a:cxn>
                <a:cxn ang="0">
                  <a:pos x="23" y="90"/>
                </a:cxn>
                <a:cxn ang="0">
                  <a:pos x="31" y="68"/>
                </a:cxn>
                <a:cxn ang="0">
                  <a:pos x="43" y="72"/>
                </a:cxn>
                <a:cxn ang="0">
                  <a:pos x="31" y="68"/>
                </a:cxn>
                <a:cxn ang="0">
                  <a:pos x="31" y="68"/>
                </a:cxn>
                <a:cxn ang="0">
                  <a:pos x="38" y="46"/>
                </a:cxn>
                <a:cxn ang="0">
                  <a:pos x="51" y="51"/>
                </a:cxn>
                <a:cxn ang="0">
                  <a:pos x="51" y="28"/>
                </a:cxn>
                <a:cxn ang="0">
                  <a:pos x="67" y="9"/>
                </a:cxn>
                <a:cxn ang="0">
                  <a:pos x="56" y="3"/>
                </a:cxn>
                <a:cxn ang="0">
                  <a:pos x="61" y="6"/>
                </a:cxn>
                <a:cxn ang="0">
                  <a:pos x="236" y="84"/>
                </a:cxn>
                <a:cxn ang="0">
                  <a:pos x="243" y="72"/>
                </a:cxn>
                <a:cxn ang="0">
                  <a:pos x="238" y="77"/>
                </a:cxn>
                <a:cxn ang="0">
                  <a:pos x="226" y="90"/>
                </a:cxn>
                <a:cxn ang="0">
                  <a:pos x="239" y="94"/>
                </a:cxn>
                <a:cxn ang="0">
                  <a:pos x="234" y="108"/>
                </a:cxn>
                <a:cxn ang="0">
                  <a:pos x="221" y="103"/>
                </a:cxn>
                <a:cxn ang="0">
                  <a:pos x="234" y="108"/>
                </a:cxn>
                <a:cxn ang="0">
                  <a:pos x="234" y="108"/>
                </a:cxn>
                <a:cxn ang="0">
                  <a:pos x="222" y="118"/>
                </a:cxn>
                <a:cxn ang="0">
                  <a:pos x="212" y="132"/>
                </a:cxn>
                <a:cxn ang="0">
                  <a:pos x="225" y="135"/>
                </a:cxn>
                <a:cxn ang="0">
                  <a:pos x="221" y="150"/>
                </a:cxn>
                <a:cxn ang="0">
                  <a:pos x="208" y="147"/>
                </a:cxn>
                <a:cxn ang="0">
                  <a:pos x="221" y="150"/>
                </a:cxn>
                <a:cxn ang="0">
                  <a:pos x="221" y="150"/>
                </a:cxn>
                <a:cxn ang="0">
                  <a:pos x="211" y="163"/>
                </a:cxn>
                <a:cxn ang="0">
                  <a:pos x="203" y="176"/>
                </a:cxn>
                <a:cxn ang="0">
                  <a:pos x="216" y="177"/>
                </a:cxn>
                <a:cxn ang="0">
                  <a:pos x="213" y="193"/>
                </a:cxn>
                <a:cxn ang="0">
                  <a:pos x="213" y="193"/>
                </a:cxn>
                <a:cxn ang="0">
                  <a:pos x="207" y="198"/>
                </a:cxn>
                <a:cxn ang="0">
                  <a:pos x="13" y="186"/>
                </a:cxn>
                <a:cxn ang="0">
                  <a:pos x="13" y="186"/>
                </a:cxn>
                <a:cxn ang="0">
                  <a:pos x="1" y="183"/>
                </a:cxn>
                <a:cxn ang="0">
                  <a:pos x="1" y="175"/>
                </a:cxn>
                <a:cxn ang="0">
                  <a:pos x="14" y="174"/>
                </a:cxn>
              </a:cxnLst>
              <a:rect l="0" t="0" r="r" b="b"/>
              <a:pathLst>
                <a:path w="245" h="198">
                  <a:moveTo>
                    <a:pt x="20" y="181"/>
                  </a:moveTo>
                  <a:lnTo>
                    <a:pt x="19" y="185"/>
                  </a:lnTo>
                  <a:lnTo>
                    <a:pt x="18" y="190"/>
                  </a:lnTo>
                  <a:lnTo>
                    <a:pt x="16" y="192"/>
                  </a:lnTo>
                  <a:lnTo>
                    <a:pt x="15" y="193"/>
                  </a:lnTo>
                  <a:lnTo>
                    <a:pt x="13" y="193"/>
                  </a:lnTo>
                  <a:lnTo>
                    <a:pt x="11" y="193"/>
                  </a:lnTo>
                  <a:lnTo>
                    <a:pt x="9" y="193"/>
                  </a:lnTo>
                  <a:lnTo>
                    <a:pt x="7" y="192"/>
                  </a:lnTo>
                  <a:lnTo>
                    <a:pt x="6" y="190"/>
                  </a:lnTo>
                  <a:lnTo>
                    <a:pt x="6" y="188"/>
                  </a:lnTo>
                  <a:lnTo>
                    <a:pt x="6" y="184"/>
                  </a:lnTo>
                  <a:lnTo>
                    <a:pt x="6" y="179"/>
                  </a:lnTo>
                  <a:lnTo>
                    <a:pt x="20" y="181"/>
                  </a:lnTo>
                  <a:close/>
                  <a:moveTo>
                    <a:pt x="6" y="179"/>
                  </a:moveTo>
                  <a:lnTo>
                    <a:pt x="10" y="157"/>
                  </a:lnTo>
                  <a:lnTo>
                    <a:pt x="23" y="159"/>
                  </a:lnTo>
                  <a:lnTo>
                    <a:pt x="20" y="181"/>
                  </a:lnTo>
                  <a:lnTo>
                    <a:pt x="6" y="179"/>
                  </a:lnTo>
                  <a:close/>
                  <a:moveTo>
                    <a:pt x="23" y="159"/>
                  </a:moveTo>
                  <a:lnTo>
                    <a:pt x="23" y="159"/>
                  </a:lnTo>
                  <a:lnTo>
                    <a:pt x="16" y="158"/>
                  </a:lnTo>
                  <a:lnTo>
                    <a:pt x="23" y="159"/>
                  </a:lnTo>
                  <a:close/>
                  <a:moveTo>
                    <a:pt x="10" y="157"/>
                  </a:moveTo>
                  <a:lnTo>
                    <a:pt x="14" y="134"/>
                  </a:lnTo>
                  <a:lnTo>
                    <a:pt x="27" y="136"/>
                  </a:lnTo>
                  <a:lnTo>
                    <a:pt x="23" y="159"/>
                  </a:lnTo>
                  <a:lnTo>
                    <a:pt x="10" y="157"/>
                  </a:lnTo>
                  <a:close/>
                  <a:moveTo>
                    <a:pt x="14" y="134"/>
                  </a:moveTo>
                  <a:lnTo>
                    <a:pt x="14" y="134"/>
                  </a:lnTo>
                  <a:lnTo>
                    <a:pt x="20" y="135"/>
                  </a:lnTo>
                  <a:lnTo>
                    <a:pt x="14" y="134"/>
                  </a:lnTo>
                  <a:close/>
                  <a:moveTo>
                    <a:pt x="14" y="134"/>
                  </a:moveTo>
                  <a:lnTo>
                    <a:pt x="18" y="112"/>
                  </a:lnTo>
                  <a:lnTo>
                    <a:pt x="31" y="114"/>
                  </a:lnTo>
                  <a:lnTo>
                    <a:pt x="27" y="136"/>
                  </a:lnTo>
                  <a:lnTo>
                    <a:pt x="14" y="134"/>
                  </a:lnTo>
                  <a:close/>
                  <a:moveTo>
                    <a:pt x="18" y="112"/>
                  </a:moveTo>
                  <a:lnTo>
                    <a:pt x="18" y="112"/>
                  </a:lnTo>
                  <a:lnTo>
                    <a:pt x="24" y="113"/>
                  </a:lnTo>
                  <a:lnTo>
                    <a:pt x="18" y="112"/>
                  </a:lnTo>
                  <a:close/>
                  <a:moveTo>
                    <a:pt x="18" y="112"/>
                  </a:moveTo>
                  <a:lnTo>
                    <a:pt x="23" y="90"/>
                  </a:lnTo>
                  <a:lnTo>
                    <a:pt x="37" y="94"/>
                  </a:lnTo>
                  <a:lnTo>
                    <a:pt x="31" y="116"/>
                  </a:lnTo>
                  <a:lnTo>
                    <a:pt x="18" y="112"/>
                  </a:lnTo>
                  <a:close/>
                  <a:moveTo>
                    <a:pt x="23" y="90"/>
                  </a:moveTo>
                  <a:lnTo>
                    <a:pt x="23" y="90"/>
                  </a:lnTo>
                  <a:lnTo>
                    <a:pt x="29" y="91"/>
                  </a:lnTo>
                  <a:lnTo>
                    <a:pt x="23" y="90"/>
                  </a:lnTo>
                  <a:close/>
                  <a:moveTo>
                    <a:pt x="23" y="90"/>
                  </a:moveTo>
                  <a:lnTo>
                    <a:pt x="31" y="68"/>
                  </a:lnTo>
                  <a:lnTo>
                    <a:pt x="43" y="72"/>
                  </a:lnTo>
                  <a:lnTo>
                    <a:pt x="36" y="94"/>
                  </a:lnTo>
                  <a:lnTo>
                    <a:pt x="23" y="90"/>
                  </a:lnTo>
                  <a:close/>
                  <a:moveTo>
                    <a:pt x="43" y="72"/>
                  </a:moveTo>
                  <a:lnTo>
                    <a:pt x="43" y="72"/>
                  </a:lnTo>
                  <a:lnTo>
                    <a:pt x="37" y="71"/>
                  </a:lnTo>
                  <a:lnTo>
                    <a:pt x="43" y="72"/>
                  </a:lnTo>
                  <a:close/>
                  <a:moveTo>
                    <a:pt x="31" y="68"/>
                  </a:moveTo>
                  <a:lnTo>
                    <a:pt x="38" y="46"/>
                  </a:lnTo>
                  <a:lnTo>
                    <a:pt x="51" y="51"/>
                  </a:lnTo>
                  <a:lnTo>
                    <a:pt x="43" y="72"/>
                  </a:lnTo>
                  <a:lnTo>
                    <a:pt x="31" y="68"/>
                  </a:lnTo>
                  <a:close/>
                  <a:moveTo>
                    <a:pt x="38" y="46"/>
                  </a:moveTo>
                  <a:lnTo>
                    <a:pt x="38" y="46"/>
                  </a:lnTo>
                  <a:lnTo>
                    <a:pt x="45" y="49"/>
                  </a:lnTo>
                  <a:lnTo>
                    <a:pt x="38" y="46"/>
                  </a:lnTo>
                  <a:close/>
                  <a:moveTo>
                    <a:pt x="38" y="46"/>
                  </a:moveTo>
                  <a:lnTo>
                    <a:pt x="45" y="27"/>
                  </a:lnTo>
                  <a:lnTo>
                    <a:pt x="58" y="31"/>
                  </a:lnTo>
                  <a:lnTo>
                    <a:pt x="51" y="51"/>
                  </a:lnTo>
                  <a:lnTo>
                    <a:pt x="38" y="46"/>
                  </a:lnTo>
                  <a:close/>
                  <a:moveTo>
                    <a:pt x="45" y="27"/>
                  </a:moveTo>
                  <a:lnTo>
                    <a:pt x="46" y="26"/>
                  </a:lnTo>
                  <a:lnTo>
                    <a:pt x="51" y="28"/>
                  </a:lnTo>
                  <a:lnTo>
                    <a:pt x="45" y="27"/>
                  </a:lnTo>
                  <a:close/>
                  <a:moveTo>
                    <a:pt x="46" y="26"/>
                  </a:moveTo>
                  <a:lnTo>
                    <a:pt x="55" y="4"/>
                  </a:lnTo>
                  <a:lnTo>
                    <a:pt x="67" y="9"/>
                  </a:lnTo>
                  <a:lnTo>
                    <a:pt x="58" y="31"/>
                  </a:lnTo>
                  <a:lnTo>
                    <a:pt x="46" y="26"/>
                  </a:lnTo>
                  <a:close/>
                  <a:moveTo>
                    <a:pt x="55" y="4"/>
                  </a:moveTo>
                  <a:lnTo>
                    <a:pt x="56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4" y="1"/>
                  </a:lnTo>
                  <a:lnTo>
                    <a:pt x="61" y="6"/>
                  </a:lnTo>
                  <a:lnTo>
                    <a:pt x="55" y="4"/>
                  </a:lnTo>
                  <a:close/>
                  <a:moveTo>
                    <a:pt x="64" y="1"/>
                  </a:moveTo>
                  <a:lnTo>
                    <a:pt x="240" y="71"/>
                  </a:lnTo>
                  <a:lnTo>
                    <a:pt x="236" y="84"/>
                  </a:lnTo>
                  <a:lnTo>
                    <a:pt x="59" y="13"/>
                  </a:lnTo>
                  <a:lnTo>
                    <a:pt x="64" y="1"/>
                  </a:lnTo>
                  <a:close/>
                  <a:moveTo>
                    <a:pt x="240" y="71"/>
                  </a:moveTo>
                  <a:lnTo>
                    <a:pt x="243" y="72"/>
                  </a:lnTo>
                  <a:lnTo>
                    <a:pt x="244" y="75"/>
                  </a:lnTo>
                  <a:lnTo>
                    <a:pt x="245" y="77"/>
                  </a:lnTo>
                  <a:lnTo>
                    <a:pt x="244" y="80"/>
                  </a:lnTo>
                  <a:lnTo>
                    <a:pt x="238" y="77"/>
                  </a:lnTo>
                  <a:lnTo>
                    <a:pt x="240" y="71"/>
                  </a:lnTo>
                  <a:close/>
                  <a:moveTo>
                    <a:pt x="244" y="80"/>
                  </a:moveTo>
                  <a:lnTo>
                    <a:pt x="239" y="94"/>
                  </a:lnTo>
                  <a:lnTo>
                    <a:pt x="226" y="90"/>
                  </a:lnTo>
                  <a:lnTo>
                    <a:pt x="231" y="75"/>
                  </a:lnTo>
                  <a:lnTo>
                    <a:pt x="244" y="80"/>
                  </a:lnTo>
                  <a:close/>
                  <a:moveTo>
                    <a:pt x="239" y="94"/>
                  </a:moveTo>
                  <a:lnTo>
                    <a:pt x="239" y="94"/>
                  </a:lnTo>
                  <a:lnTo>
                    <a:pt x="232" y="91"/>
                  </a:lnTo>
                  <a:lnTo>
                    <a:pt x="239" y="94"/>
                  </a:lnTo>
                  <a:close/>
                  <a:moveTo>
                    <a:pt x="239" y="94"/>
                  </a:moveTo>
                  <a:lnTo>
                    <a:pt x="234" y="108"/>
                  </a:lnTo>
                  <a:lnTo>
                    <a:pt x="221" y="103"/>
                  </a:lnTo>
                  <a:lnTo>
                    <a:pt x="227" y="89"/>
                  </a:lnTo>
                  <a:lnTo>
                    <a:pt x="239" y="94"/>
                  </a:lnTo>
                  <a:close/>
                  <a:moveTo>
                    <a:pt x="221" y="103"/>
                  </a:moveTo>
                  <a:lnTo>
                    <a:pt x="221" y="103"/>
                  </a:lnTo>
                  <a:lnTo>
                    <a:pt x="227" y="105"/>
                  </a:lnTo>
                  <a:lnTo>
                    <a:pt x="221" y="103"/>
                  </a:lnTo>
                  <a:close/>
                  <a:moveTo>
                    <a:pt x="234" y="108"/>
                  </a:moveTo>
                  <a:lnTo>
                    <a:pt x="229" y="121"/>
                  </a:lnTo>
                  <a:lnTo>
                    <a:pt x="216" y="116"/>
                  </a:lnTo>
                  <a:lnTo>
                    <a:pt x="221" y="103"/>
                  </a:lnTo>
                  <a:lnTo>
                    <a:pt x="234" y="108"/>
                  </a:lnTo>
                  <a:close/>
                  <a:moveTo>
                    <a:pt x="216" y="117"/>
                  </a:moveTo>
                  <a:lnTo>
                    <a:pt x="216" y="116"/>
                  </a:lnTo>
                  <a:lnTo>
                    <a:pt x="216" y="116"/>
                  </a:lnTo>
                  <a:lnTo>
                    <a:pt x="222" y="118"/>
                  </a:lnTo>
                  <a:lnTo>
                    <a:pt x="216" y="117"/>
                  </a:lnTo>
                  <a:close/>
                  <a:moveTo>
                    <a:pt x="229" y="120"/>
                  </a:moveTo>
                  <a:lnTo>
                    <a:pt x="225" y="135"/>
                  </a:lnTo>
                  <a:lnTo>
                    <a:pt x="212" y="132"/>
                  </a:lnTo>
                  <a:lnTo>
                    <a:pt x="216" y="117"/>
                  </a:lnTo>
                  <a:lnTo>
                    <a:pt x="229" y="120"/>
                  </a:lnTo>
                  <a:close/>
                  <a:moveTo>
                    <a:pt x="225" y="135"/>
                  </a:moveTo>
                  <a:lnTo>
                    <a:pt x="225" y="135"/>
                  </a:lnTo>
                  <a:lnTo>
                    <a:pt x="218" y="134"/>
                  </a:lnTo>
                  <a:lnTo>
                    <a:pt x="225" y="135"/>
                  </a:lnTo>
                  <a:close/>
                  <a:moveTo>
                    <a:pt x="225" y="135"/>
                  </a:moveTo>
                  <a:lnTo>
                    <a:pt x="221" y="150"/>
                  </a:lnTo>
                  <a:lnTo>
                    <a:pt x="208" y="147"/>
                  </a:lnTo>
                  <a:lnTo>
                    <a:pt x="212" y="132"/>
                  </a:lnTo>
                  <a:lnTo>
                    <a:pt x="225" y="135"/>
                  </a:lnTo>
                  <a:close/>
                  <a:moveTo>
                    <a:pt x="208" y="147"/>
                  </a:moveTo>
                  <a:lnTo>
                    <a:pt x="208" y="147"/>
                  </a:lnTo>
                  <a:lnTo>
                    <a:pt x="214" y="148"/>
                  </a:lnTo>
                  <a:lnTo>
                    <a:pt x="208" y="147"/>
                  </a:lnTo>
                  <a:close/>
                  <a:moveTo>
                    <a:pt x="221" y="150"/>
                  </a:moveTo>
                  <a:lnTo>
                    <a:pt x="217" y="165"/>
                  </a:lnTo>
                  <a:lnTo>
                    <a:pt x="204" y="162"/>
                  </a:lnTo>
                  <a:lnTo>
                    <a:pt x="208" y="147"/>
                  </a:lnTo>
                  <a:lnTo>
                    <a:pt x="221" y="150"/>
                  </a:lnTo>
                  <a:close/>
                  <a:moveTo>
                    <a:pt x="204" y="162"/>
                  </a:moveTo>
                  <a:lnTo>
                    <a:pt x="204" y="162"/>
                  </a:lnTo>
                  <a:lnTo>
                    <a:pt x="204" y="162"/>
                  </a:lnTo>
                  <a:lnTo>
                    <a:pt x="211" y="163"/>
                  </a:lnTo>
                  <a:lnTo>
                    <a:pt x="204" y="162"/>
                  </a:lnTo>
                  <a:close/>
                  <a:moveTo>
                    <a:pt x="217" y="165"/>
                  </a:moveTo>
                  <a:lnTo>
                    <a:pt x="216" y="177"/>
                  </a:lnTo>
                  <a:lnTo>
                    <a:pt x="203" y="176"/>
                  </a:lnTo>
                  <a:lnTo>
                    <a:pt x="204" y="162"/>
                  </a:lnTo>
                  <a:lnTo>
                    <a:pt x="217" y="165"/>
                  </a:lnTo>
                  <a:close/>
                  <a:moveTo>
                    <a:pt x="216" y="177"/>
                  </a:moveTo>
                  <a:lnTo>
                    <a:pt x="216" y="177"/>
                  </a:lnTo>
                  <a:lnTo>
                    <a:pt x="209" y="176"/>
                  </a:lnTo>
                  <a:lnTo>
                    <a:pt x="216" y="177"/>
                  </a:lnTo>
                  <a:close/>
                  <a:moveTo>
                    <a:pt x="216" y="177"/>
                  </a:moveTo>
                  <a:lnTo>
                    <a:pt x="213" y="193"/>
                  </a:lnTo>
                  <a:lnTo>
                    <a:pt x="200" y="190"/>
                  </a:lnTo>
                  <a:lnTo>
                    <a:pt x="203" y="176"/>
                  </a:lnTo>
                  <a:lnTo>
                    <a:pt x="216" y="177"/>
                  </a:lnTo>
                  <a:close/>
                  <a:moveTo>
                    <a:pt x="213" y="193"/>
                  </a:moveTo>
                  <a:lnTo>
                    <a:pt x="213" y="194"/>
                  </a:lnTo>
                  <a:lnTo>
                    <a:pt x="211" y="197"/>
                  </a:lnTo>
                  <a:lnTo>
                    <a:pt x="209" y="198"/>
                  </a:lnTo>
                  <a:lnTo>
                    <a:pt x="207" y="198"/>
                  </a:lnTo>
                  <a:lnTo>
                    <a:pt x="207" y="192"/>
                  </a:lnTo>
                  <a:lnTo>
                    <a:pt x="213" y="193"/>
                  </a:lnTo>
                  <a:close/>
                  <a:moveTo>
                    <a:pt x="207" y="198"/>
                  </a:moveTo>
                  <a:lnTo>
                    <a:pt x="13" y="186"/>
                  </a:lnTo>
                  <a:lnTo>
                    <a:pt x="14" y="174"/>
                  </a:lnTo>
                  <a:lnTo>
                    <a:pt x="208" y="185"/>
                  </a:lnTo>
                  <a:lnTo>
                    <a:pt x="207" y="198"/>
                  </a:lnTo>
                  <a:close/>
                  <a:moveTo>
                    <a:pt x="13" y="186"/>
                  </a:moveTo>
                  <a:lnTo>
                    <a:pt x="7" y="186"/>
                  </a:lnTo>
                  <a:lnTo>
                    <a:pt x="4" y="185"/>
                  </a:lnTo>
                  <a:lnTo>
                    <a:pt x="2" y="184"/>
                  </a:lnTo>
                  <a:lnTo>
                    <a:pt x="1" y="183"/>
                  </a:lnTo>
                  <a:lnTo>
                    <a:pt x="0" y="181"/>
                  </a:lnTo>
                  <a:lnTo>
                    <a:pt x="0" y="179"/>
                  </a:lnTo>
                  <a:lnTo>
                    <a:pt x="0" y="176"/>
                  </a:lnTo>
                  <a:lnTo>
                    <a:pt x="1" y="175"/>
                  </a:lnTo>
                  <a:lnTo>
                    <a:pt x="2" y="174"/>
                  </a:lnTo>
                  <a:lnTo>
                    <a:pt x="4" y="174"/>
                  </a:lnTo>
                  <a:lnTo>
                    <a:pt x="9" y="172"/>
                  </a:lnTo>
                  <a:lnTo>
                    <a:pt x="14" y="174"/>
                  </a:lnTo>
                  <a:lnTo>
                    <a:pt x="13" y="18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3" name="Freeform 665"/>
            <p:cNvSpPr>
              <a:spLocks noEditPoints="1"/>
            </p:cNvSpPr>
            <p:nvPr/>
          </p:nvSpPr>
          <p:spPr bwMode="auto">
            <a:xfrm>
              <a:off x="4956" y="2361"/>
              <a:ext cx="55" cy="50"/>
            </a:xfrm>
            <a:custGeom>
              <a:avLst/>
              <a:gdLst/>
              <a:ahLst/>
              <a:cxnLst>
                <a:cxn ang="0">
                  <a:pos x="37" y="196"/>
                </a:cxn>
                <a:cxn ang="0">
                  <a:pos x="28" y="197"/>
                </a:cxn>
                <a:cxn ang="0">
                  <a:pos x="22" y="188"/>
                </a:cxn>
                <a:cxn ang="0">
                  <a:pos x="19" y="178"/>
                </a:cxn>
                <a:cxn ang="0">
                  <a:pos x="18" y="177"/>
                </a:cxn>
                <a:cxn ang="0">
                  <a:pos x="29" y="161"/>
                </a:cxn>
                <a:cxn ang="0">
                  <a:pos x="17" y="166"/>
                </a:cxn>
                <a:cxn ang="0">
                  <a:pos x="13" y="156"/>
                </a:cxn>
                <a:cxn ang="0">
                  <a:pos x="13" y="155"/>
                </a:cxn>
                <a:cxn ang="0">
                  <a:pos x="11" y="143"/>
                </a:cxn>
                <a:cxn ang="0">
                  <a:pos x="9" y="132"/>
                </a:cxn>
                <a:cxn ang="0">
                  <a:pos x="23" y="129"/>
                </a:cxn>
                <a:cxn ang="0">
                  <a:pos x="20" y="117"/>
                </a:cxn>
                <a:cxn ang="0">
                  <a:pos x="14" y="119"/>
                </a:cxn>
                <a:cxn ang="0">
                  <a:pos x="20" y="117"/>
                </a:cxn>
                <a:cxn ang="0">
                  <a:pos x="19" y="108"/>
                </a:cxn>
                <a:cxn ang="0">
                  <a:pos x="5" y="110"/>
                </a:cxn>
                <a:cxn ang="0">
                  <a:pos x="4" y="98"/>
                </a:cxn>
                <a:cxn ang="0">
                  <a:pos x="2" y="87"/>
                </a:cxn>
                <a:cxn ang="0">
                  <a:pos x="1" y="85"/>
                </a:cxn>
                <a:cxn ang="0">
                  <a:pos x="15" y="72"/>
                </a:cxn>
                <a:cxn ang="0">
                  <a:pos x="2" y="76"/>
                </a:cxn>
                <a:cxn ang="0">
                  <a:pos x="0" y="66"/>
                </a:cxn>
                <a:cxn ang="0">
                  <a:pos x="0" y="65"/>
                </a:cxn>
                <a:cxn ang="0">
                  <a:pos x="0" y="53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20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15"/>
                </a:cxn>
                <a:cxn ang="0">
                  <a:pos x="203" y="17"/>
                </a:cxn>
                <a:cxn ang="0">
                  <a:pos x="203" y="26"/>
                </a:cxn>
                <a:cxn ang="0">
                  <a:pos x="203" y="34"/>
                </a:cxn>
                <a:cxn ang="0">
                  <a:pos x="203" y="40"/>
                </a:cxn>
                <a:cxn ang="0">
                  <a:pos x="203" y="49"/>
                </a:cxn>
                <a:cxn ang="0">
                  <a:pos x="203" y="56"/>
                </a:cxn>
                <a:cxn ang="0">
                  <a:pos x="190" y="57"/>
                </a:cxn>
                <a:cxn ang="0">
                  <a:pos x="204" y="62"/>
                </a:cxn>
                <a:cxn ang="0">
                  <a:pos x="206" y="63"/>
                </a:cxn>
                <a:cxn ang="0">
                  <a:pos x="206" y="71"/>
                </a:cxn>
                <a:cxn ang="0">
                  <a:pos x="191" y="71"/>
                </a:cxn>
                <a:cxn ang="0">
                  <a:pos x="207" y="78"/>
                </a:cxn>
                <a:cxn ang="0">
                  <a:pos x="207" y="79"/>
                </a:cxn>
                <a:cxn ang="0">
                  <a:pos x="207" y="85"/>
                </a:cxn>
                <a:cxn ang="0">
                  <a:pos x="194" y="87"/>
                </a:cxn>
                <a:cxn ang="0">
                  <a:pos x="208" y="90"/>
                </a:cxn>
                <a:cxn ang="0">
                  <a:pos x="208" y="92"/>
                </a:cxn>
                <a:cxn ang="0">
                  <a:pos x="208" y="101"/>
                </a:cxn>
                <a:cxn ang="0">
                  <a:pos x="195" y="101"/>
                </a:cxn>
                <a:cxn ang="0">
                  <a:pos x="211" y="106"/>
                </a:cxn>
                <a:cxn ang="0">
                  <a:pos x="197" y="110"/>
                </a:cxn>
                <a:cxn ang="0">
                  <a:pos x="199" y="117"/>
                </a:cxn>
                <a:cxn ang="0">
                  <a:pos x="206" y="116"/>
                </a:cxn>
                <a:cxn ang="0">
                  <a:pos x="199" y="117"/>
                </a:cxn>
                <a:cxn ang="0">
                  <a:pos x="200" y="124"/>
                </a:cxn>
                <a:cxn ang="0">
                  <a:pos x="203" y="132"/>
                </a:cxn>
                <a:cxn ang="0">
                  <a:pos x="216" y="129"/>
                </a:cxn>
                <a:cxn ang="0">
                  <a:pos x="213" y="143"/>
                </a:cxn>
                <a:cxn ang="0">
                  <a:pos x="27" y="179"/>
                </a:cxn>
                <a:cxn ang="0">
                  <a:pos x="22" y="193"/>
                </a:cxn>
                <a:cxn ang="0">
                  <a:pos x="15" y="187"/>
                </a:cxn>
                <a:cxn ang="0">
                  <a:pos x="27" y="179"/>
                </a:cxn>
              </a:cxnLst>
              <a:rect l="0" t="0" r="r" b="b"/>
              <a:pathLst>
                <a:path w="217" h="199">
                  <a:moveTo>
                    <a:pt x="35" y="183"/>
                  </a:moveTo>
                  <a:lnTo>
                    <a:pt x="36" y="188"/>
                  </a:lnTo>
                  <a:lnTo>
                    <a:pt x="37" y="192"/>
                  </a:lnTo>
                  <a:lnTo>
                    <a:pt x="37" y="193"/>
                  </a:lnTo>
                  <a:lnTo>
                    <a:pt x="37" y="196"/>
                  </a:lnTo>
                  <a:lnTo>
                    <a:pt x="36" y="197"/>
                  </a:lnTo>
                  <a:lnTo>
                    <a:pt x="33" y="199"/>
                  </a:lnTo>
                  <a:lnTo>
                    <a:pt x="31" y="199"/>
                  </a:lnTo>
                  <a:lnTo>
                    <a:pt x="29" y="199"/>
                  </a:lnTo>
                  <a:lnTo>
                    <a:pt x="28" y="197"/>
                  </a:lnTo>
                  <a:lnTo>
                    <a:pt x="27" y="196"/>
                  </a:lnTo>
                  <a:lnTo>
                    <a:pt x="24" y="192"/>
                  </a:lnTo>
                  <a:lnTo>
                    <a:pt x="22" y="188"/>
                  </a:lnTo>
                  <a:lnTo>
                    <a:pt x="35" y="183"/>
                  </a:lnTo>
                  <a:close/>
                  <a:moveTo>
                    <a:pt x="22" y="188"/>
                  </a:moveTo>
                  <a:lnTo>
                    <a:pt x="19" y="178"/>
                  </a:lnTo>
                  <a:lnTo>
                    <a:pt x="31" y="173"/>
                  </a:lnTo>
                  <a:lnTo>
                    <a:pt x="35" y="183"/>
                  </a:lnTo>
                  <a:lnTo>
                    <a:pt x="22" y="188"/>
                  </a:lnTo>
                  <a:close/>
                  <a:moveTo>
                    <a:pt x="19" y="178"/>
                  </a:moveTo>
                  <a:lnTo>
                    <a:pt x="18" y="177"/>
                  </a:lnTo>
                  <a:lnTo>
                    <a:pt x="18" y="177"/>
                  </a:lnTo>
                  <a:lnTo>
                    <a:pt x="24" y="175"/>
                  </a:lnTo>
                  <a:lnTo>
                    <a:pt x="19" y="178"/>
                  </a:lnTo>
                  <a:close/>
                  <a:moveTo>
                    <a:pt x="18" y="177"/>
                  </a:moveTo>
                  <a:lnTo>
                    <a:pt x="17" y="165"/>
                  </a:lnTo>
                  <a:lnTo>
                    <a:pt x="29" y="163"/>
                  </a:lnTo>
                  <a:lnTo>
                    <a:pt x="32" y="174"/>
                  </a:lnTo>
                  <a:lnTo>
                    <a:pt x="18" y="177"/>
                  </a:lnTo>
                  <a:close/>
                  <a:moveTo>
                    <a:pt x="29" y="161"/>
                  </a:moveTo>
                  <a:lnTo>
                    <a:pt x="29" y="163"/>
                  </a:lnTo>
                  <a:lnTo>
                    <a:pt x="29" y="163"/>
                  </a:lnTo>
                  <a:lnTo>
                    <a:pt x="23" y="164"/>
                  </a:lnTo>
                  <a:lnTo>
                    <a:pt x="29" y="161"/>
                  </a:lnTo>
                  <a:close/>
                  <a:moveTo>
                    <a:pt x="17" y="166"/>
                  </a:moveTo>
                  <a:lnTo>
                    <a:pt x="13" y="156"/>
                  </a:lnTo>
                  <a:lnTo>
                    <a:pt x="26" y="152"/>
                  </a:lnTo>
                  <a:lnTo>
                    <a:pt x="29" y="161"/>
                  </a:lnTo>
                  <a:lnTo>
                    <a:pt x="17" y="166"/>
                  </a:lnTo>
                  <a:close/>
                  <a:moveTo>
                    <a:pt x="13" y="156"/>
                  </a:moveTo>
                  <a:lnTo>
                    <a:pt x="13" y="156"/>
                  </a:lnTo>
                  <a:lnTo>
                    <a:pt x="13" y="155"/>
                  </a:lnTo>
                  <a:lnTo>
                    <a:pt x="19" y="154"/>
                  </a:lnTo>
                  <a:lnTo>
                    <a:pt x="13" y="156"/>
                  </a:lnTo>
                  <a:close/>
                  <a:moveTo>
                    <a:pt x="13" y="155"/>
                  </a:moveTo>
                  <a:lnTo>
                    <a:pt x="11" y="143"/>
                  </a:lnTo>
                  <a:lnTo>
                    <a:pt x="24" y="141"/>
                  </a:lnTo>
                  <a:lnTo>
                    <a:pt x="26" y="152"/>
                  </a:lnTo>
                  <a:lnTo>
                    <a:pt x="13" y="155"/>
                  </a:lnTo>
                  <a:close/>
                  <a:moveTo>
                    <a:pt x="11" y="143"/>
                  </a:moveTo>
                  <a:lnTo>
                    <a:pt x="11" y="143"/>
                  </a:lnTo>
                  <a:lnTo>
                    <a:pt x="18" y="142"/>
                  </a:lnTo>
                  <a:lnTo>
                    <a:pt x="11" y="143"/>
                  </a:lnTo>
                  <a:close/>
                  <a:moveTo>
                    <a:pt x="11" y="143"/>
                  </a:moveTo>
                  <a:lnTo>
                    <a:pt x="9" y="132"/>
                  </a:lnTo>
                  <a:lnTo>
                    <a:pt x="23" y="129"/>
                  </a:lnTo>
                  <a:lnTo>
                    <a:pt x="24" y="142"/>
                  </a:lnTo>
                  <a:lnTo>
                    <a:pt x="11" y="143"/>
                  </a:lnTo>
                  <a:close/>
                  <a:moveTo>
                    <a:pt x="23" y="129"/>
                  </a:moveTo>
                  <a:lnTo>
                    <a:pt x="23" y="129"/>
                  </a:lnTo>
                  <a:lnTo>
                    <a:pt x="15" y="130"/>
                  </a:lnTo>
                  <a:lnTo>
                    <a:pt x="23" y="129"/>
                  </a:lnTo>
                  <a:close/>
                  <a:moveTo>
                    <a:pt x="9" y="132"/>
                  </a:moveTo>
                  <a:lnTo>
                    <a:pt x="8" y="120"/>
                  </a:lnTo>
                  <a:lnTo>
                    <a:pt x="20" y="117"/>
                  </a:lnTo>
                  <a:lnTo>
                    <a:pt x="23" y="129"/>
                  </a:lnTo>
                  <a:lnTo>
                    <a:pt x="9" y="132"/>
                  </a:lnTo>
                  <a:close/>
                  <a:moveTo>
                    <a:pt x="8" y="120"/>
                  </a:moveTo>
                  <a:lnTo>
                    <a:pt x="8" y="120"/>
                  </a:lnTo>
                  <a:lnTo>
                    <a:pt x="14" y="119"/>
                  </a:lnTo>
                  <a:lnTo>
                    <a:pt x="8" y="120"/>
                  </a:lnTo>
                  <a:close/>
                  <a:moveTo>
                    <a:pt x="8" y="120"/>
                  </a:moveTo>
                  <a:lnTo>
                    <a:pt x="5" y="110"/>
                  </a:lnTo>
                  <a:lnTo>
                    <a:pt x="19" y="108"/>
                  </a:lnTo>
                  <a:lnTo>
                    <a:pt x="20" y="117"/>
                  </a:lnTo>
                  <a:lnTo>
                    <a:pt x="8" y="120"/>
                  </a:lnTo>
                  <a:close/>
                  <a:moveTo>
                    <a:pt x="19" y="108"/>
                  </a:moveTo>
                  <a:lnTo>
                    <a:pt x="19" y="108"/>
                  </a:lnTo>
                  <a:lnTo>
                    <a:pt x="13" y="110"/>
                  </a:lnTo>
                  <a:lnTo>
                    <a:pt x="19" y="108"/>
                  </a:lnTo>
                  <a:close/>
                  <a:moveTo>
                    <a:pt x="5" y="110"/>
                  </a:moveTo>
                  <a:lnTo>
                    <a:pt x="4" y="98"/>
                  </a:lnTo>
                  <a:lnTo>
                    <a:pt x="17" y="96"/>
                  </a:lnTo>
                  <a:lnTo>
                    <a:pt x="19" y="108"/>
                  </a:lnTo>
                  <a:lnTo>
                    <a:pt x="5" y="110"/>
                  </a:lnTo>
                  <a:close/>
                  <a:moveTo>
                    <a:pt x="4" y="98"/>
                  </a:moveTo>
                  <a:lnTo>
                    <a:pt x="4" y="98"/>
                  </a:lnTo>
                  <a:lnTo>
                    <a:pt x="10" y="97"/>
                  </a:lnTo>
                  <a:lnTo>
                    <a:pt x="4" y="98"/>
                  </a:lnTo>
                  <a:close/>
                  <a:moveTo>
                    <a:pt x="4" y="98"/>
                  </a:moveTo>
                  <a:lnTo>
                    <a:pt x="2" y="87"/>
                  </a:lnTo>
                  <a:lnTo>
                    <a:pt x="15" y="85"/>
                  </a:lnTo>
                  <a:lnTo>
                    <a:pt x="17" y="97"/>
                  </a:lnTo>
                  <a:lnTo>
                    <a:pt x="4" y="98"/>
                  </a:lnTo>
                  <a:close/>
                  <a:moveTo>
                    <a:pt x="2" y="87"/>
                  </a:moveTo>
                  <a:lnTo>
                    <a:pt x="2" y="87"/>
                  </a:lnTo>
                  <a:lnTo>
                    <a:pt x="1" y="85"/>
                  </a:lnTo>
                  <a:lnTo>
                    <a:pt x="9" y="85"/>
                  </a:lnTo>
                  <a:lnTo>
                    <a:pt x="2" y="87"/>
                  </a:lnTo>
                  <a:close/>
                  <a:moveTo>
                    <a:pt x="1" y="85"/>
                  </a:moveTo>
                  <a:lnTo>
                    <a:pt x="1" y="75"/>
                  </a:lnTo>
                  <a:lnTo>
                    <a:pt x="15" y="75"/>
                  </a:lnTo>
                  <a:lnTo>
                    <a:pt x="15" y="85"/>
                  </a:lnTo>
                  <a:lnTo>
                    <a:pt x="1" y="85"/>
                  </a:lnTo>
                  <a:close/>
                  <a:moveTo>
                    <a:pt x="15" y="72"/>
                  </a:moveTo>
                  <a:lnTo>
                    <a:pt x="15" y="74"/>
                  </a:lnTo>
                  <a:lnTo>
                    <a:pt x="15" y="75"/>
                  </a:lnTo>
                  <a:lnTo>
                    <a:pt x="9" y="75"/>
                  </a:lnTo>
                  <a:lnTo>
                    <a:pt x="15" y="72"/>
                  </a:lnTo>
                  <a:close/>
                  <a:moveTo>
                    <a:pt x="2" y="76"/>
                  </a:moveTo>
                  <a:lnTo>
                    <a:pt x="0" y="66"/>
                  </a:lnTo>
                  <a:lnTo>
                    <a:pt x="13" y="63"/>
                  </a:lnTo>
                  <a:lnTo>
                    <a:pt x="15" y="72"/>
                  </a:lnTo>
                  <a:lnTo>
                    <a:pt x="2" y="76"/>
                  </a:lnTo>
                  <a:close/>
                  <a:moveTo>
                    <a:pt x="0" y="66"/>
                  </a:moveTo>
                  <a:lnTo>
                    <a:pt x="0" y="65"/>
                  </a:lnTo>
                  <a:lnTo>
                    <a:pt x="0" y="65"/>
                  </a:lnTo>
                  <a:lnTo>
                    <a:pt x="6" y="65"/>
                  </a:lnTo>
                  <a:lnTo>
                    <a:pt x="0" y="66"/>
                  </a:lnTo>
                  <a:close/>
                  <a:moveTo>
                    <a:pt x="0" y="65"/>
                  </a:moveTo>
                  <a:lnTo>
                    <a:pt x="0" y="53"/>
                  </a:lnTo>
                  <a:lnTo>
                    <a:pt x="13" y="53"/>
                  </a:lnTo>
                  <a:lnTo>
                    <a:pt x="13" y="65"/>
                  </a:lnTo>
                  <a:lnTo>
                    <a:pt x="0" y="65"/>
                  </a:lnTo>
                  <a:close/>
                  <a:moveTo>
                    <a:pt x="0" y="53"/>
                  </a:moveTo>
                  <a:lnTo>
                    <a:pt x="0" y="40"/>
                  </a:lnTo>
                  <a:lnTo>
                    <a:pt x="13" y="40"/>
                  </a:lnTo>
                  <a:lnTo>
                    <a:pt x="13" y="53"/>
                  </a:lnTo>
                  <a:lnTo>
                    <a:pt x="0" y="53"/>
                  </a:lnTo>
                  <a:close/>
                  <a:moveTo>
                    <a:pt x="0" y="40"/>
                  </a:moveTo>
                  <a:lnTo>
                    <a:pt x="0" y="29"/>
                  </a:lnTo>
                  <a:lnTo>
                    <a:pt x="13" y="29"/>
                  </a:lnTo>
                  <a:lnTo>
                    <a:pt x="13" y="40"/>
                  </a:lnTo>
                  <a:lnTo>
                    <a:pt x="0" y="40"/>
                  </a:lnTo>
                  <a:close/>
                  <a:moveTo>
                    <a:pt x="0" y="29"/>
                  </a:moveTo>
                  <a:lnTo>
                    <a:pt x="0" y="20"/>
                  </a:lnTo>
                  <a:lnTo>
                    <a:pt x="13" y="20"/>
                  </a:lnTo>
                  <a:lnTo>
                    <a:pt x="13" y="29"/>
                  </a:lnTo>
                  <a:lnTo>
                    <a:pt x="0" y="29"/>
                  </a:lnTo>
                  <a:close/>
                  <a:moveTo>
                    <a:pt x="0" y="20"/>
                  </a:moveTo>
                  <a:lnTo>
                    <a:pt x="0" y="8"/>
                  </a:lnTo>
                  <a:lnTo>
                    <a:pt x="13" y="8"/>
                  </a:lnTo>
                  <a:lnTo>
                    <a:pt x="13" y="20"/>
                  </a:lnTo>
                  <a:lnTo>
                    <a:pt x="0" y="20"/>
                  </a:lnTo>
                  <a:close/>
                  <a:moveTo>
                    <a:pt x="0" y="8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8"/>
                  </a:lnTo>
                  <a:lnTo>
                    <a:pt x="0" y="8"/>
                  </a:lnTo>
                  <a:close/>
                  <a:moveTo>
                    <a:pt x="6" y="0"/>
                  </a:moveTo>
                  <a:lnTo>
                    <a:pt x="197" y="13"/>
                  </a:lnTo>
                  <a:lnTo>
                    <a:pt x="197" y="26"/>
                  </a:lnTo>
                  <a:lnTo>
                    <a:pt x="6" y="15"/>
                  </a:lnTo>
                  <a:lnTo>
                    <a:pt x="6" y="0"/>
                  </a:lnTo>
                  <a:close/>
                  <a:moveTo>
                    <a:pt x="197" y="13"/>
                  </a:moveTo>
                  <a:lnTo>
                    <a:pt x="199" y="13"/>
                  </a:lnTo>
                  <a:lnTo>
                    <a:pt x="202" y="15"/>
                  </a:lnTo>
                  <a:lnTo>
                    <a:pt x="203" y="17"/>
                  </a:lnTo>
                  <a:lnTo>
                    <a:pt x="203" y="20"/>
                  </a:lnTo>
                  <a:lnTo>
                    <a:pt x="197" y="20"/>
                  </a:lnTo>
                  <a:lnTo>
                    <a:pt x="197" y="13"/>
                  </a:lnTo>
                  <a:close/>
                  <a:moveTo>
                    <a:pt x="203" y="20"/>
                  </a:moveTo>
                  <a:lnTo>
                    <a:pt x="203" y="26"/>
                  </a:lnTo>
                  <a:lnTo>
                    <a:pt x="190" y="26"/>
                  </a:lnTo>
                  <a:lnTo>
                    <a:pt x="190" y="20"/>
                  </a:lnTo>
                  <a:lnTo>
                    <a:pt x="203" y="20"/>
                  </a:lnTo>
                  <a:close/>
                  <a:moveTo>
                    <a:pt x="203" y="26"/>
                  </a:moveTo>
                  <a:lnTo>
                    <a:pt x="203" y="34"/>
                  </a:lnTo>
                  <a:lnTo>
                    <a:pt x="190" y="34"/>
                  </a:lnTo>
                  <a:lnTo>
                    <a:pt x="190" y="26"/>
                  </a:lnTo>
                  <a:lnTo>
                    <a:pt x="203" y="26"/>
                  </a:lnTo>
                  <a:close/>
                  <a:moveTo>
                    <a:pt x="203" y="34"/>
                  </a:moveTo>
                  <a:lnTo>
                    <a:pt x="203" y="40"/>
                  </a:lnTo>
                  <a:lnTo>
                    <a:pt x="190" y="40"/>
                  </a:lnTo>
                  <a:lnTo>
                    <a:pt x="190" y="34"/>
                  </a:lnTo>
                  <a:lnTo>
                    <a:pt x="203" y="34"/>
                  </a:lnTo>
                  <a:close/>
                  <a:moveTo>
                    <a:pt x="203" y="40"/>
                  </a:moveTo>
                  <a:lnTo>
                    <a:pt x="203" y="49"/>
                  </a:lnTo>
                  <a:lnTo>
                    <a:pt x="190" y="49"/>
                  </a:lnTo>
                  <a:lnTo>
                    <a:pt x="190" y="40"/>
                  </a:lnTo>
                  <a:lnTo>
                    <a:pt x="203" y="40"/>
                  </a:lnTo>
                  <a:close/>
                  <a:moveTo>
                    <a:pt x="203" y="49"/>
                  </a:moveTo>
                  <a:lnTo>
                    <a:pt x="203" y="56"/>
                  </a:lnTo>
                  <a:lnTo>
                    <a:pt x="190" y="56"/>
                  </a:lnTo>
                  <a:lnTo>
                    <a:pt x="190" y="49"/>
                  </a:lnTo>
                  <a:lnTo>
                    <a:pt x="203" y="49"/>
                  </a:lnTo>
                  <a:close/>
                  <a:moveTo>
                    <a:pt x="190" y="57"/>
                  </a:moveTo>
                  <a:lnTo>
                    <a:pt x="190" y="57"/>
                  </a:lnTo>
                  <a:lnTo>
                    <a:pt x="190" y="56"/>
                  </a:lnTo>
                  <a:lnTo>
                    <a:pt x="197" y="56"/>
                  </a:lnTo>
                  <a:lnTo>
                    <a:pt x="190" y="57"/>
                  </a:lnTo>
                  <a:close/>
                  <a:moveTo>
                    <a:pt x="203" y="54"/>
                  </a:moveTo>
                  <a:lnTo>
                    <a:pt x="204" y="62"/>
                  </a:lnTo>
                  <a:lnTo>
                    <a:pt x="191" y="66"/>
                  </a:lnTo>
                  <a:lnTo>
                    <a:pt x="190" y="57"/>
                  </a:lnTo>
                  <a:lnTo>
                    <a:pt x="203" y="54"/>
                  </a:lnTo>
                  <a:close/>
                  <a:moveTo>
                    <a:pt x="204" y="62"/>
                  </a:moveTo>
                  <a:lnTo>
                    <a:pt x="206" y="63"/>
                  </a:lnTo>
                  <a:lnTo>
                    <a:pt x="206" y="65"/>
                  </a:lnTo>
                  <a:lnTo>
                    <a:pt x="198" y="65"/>
                  </a:lnTo>
                  <a:lnTo>
                    <a:pt x="204" y="62"/>
                  </a:lnTo>
                  <a:close/>
                  <a:moveTo>
                    <a:pt x="206" y="65"/>
                  </a:moveTo>
                  <a:lnTo>
                    <a:pt x="206" y="71"/>
                  </a:lnTo>
                  <a:lnTo>
                    <a:pt x="191" y="71"/>
                  </a:lnTo>
                  <a:lnTo>
                    <a:pt x="191" y="65"/>
                  </a:lnTo>
                  <a:lnTo>
                    <a:pt x="206" y="65"/>
                  </a:lnTo>
                  <a:close/>
                  <a:moveTo>
                    <a:pt x="191" y="72"/>
                  </a:moveTo>
                  <a:lnTo>
                    <a:pt x="191" y="71"/>
                  </a:lnTo>
                  <a:lnTo>
                    <a:pt x="191" y="71"/>
                  </a:lnTo>
                  <a:lnTo>
                    <a:pt x="198" y="71"/>
                  </a:lnTo>
                  <a:lnTo>
                    <a:pt x="191" y="72"/>
                  </a:lnTo>
                  <a:close/>
                  <a:moveTo>
                    <a:pt x="206" y="70"/>
                  </a:moveTo>
                  <a:lnTo>
                    <a:pt x="207" y="78"/>
                  </a:lnTo>
                  <a:lnTo>
                    <a:pt x="194" y="80"/>
                  </a:lnTo>
                  <a:lnTo>
                    <a:pt x="191" y="72"/>
                  </a:lnTo>
                  <a:lnTo>
                    <a:pt x="206" y="70"/>
                  </a:lnTo>
                  <a:close/>
                  <a:moveTo>
                    <a:pt x="207" y="78"/>
                  </a:moveTo>
                  <a:lnTo>
                    <a:pt x="207" y="79"/>
                  </a:lnTo>
                  <a:lnTo>
                    <a:pt x="207" y="79"/>
                  </a:lnTo>
                  <a:lnTo>
                    <a:pt x="200" y="79"/>
                  </a:lnTo>
                  <a:lnTo>
                    <a:pt x="207" y="78"/>
                  </a:lnTo>
                  <a:close/>
                  <a:moveTo>
                    <a:pt x="207" y="79"/>
                  </a:moveTo>
                  <a:lnTo>
                    <a:pt x="207" y="85"/>
                  </a:lnTo>
                  <a:lnTo>
                    <a:pt x="193" y="85"/>
                  </a:lnTo>
                  <a:lnTo>
                    <a:pt x="193" y="79"/>
                  </a:lnTo>
                  <a:lnTo>
                    <a:pt x="207" y="79"/>
                  </a:lnTo>
                  <a:close/>
                  <a:moveTo>
                    <a:pt x="194" y="88"/>
                  </a:moveTo>
                  <a:lnTo>
                    <a:pt x="194" y="87"/>
                  </a:lnTo>
                  <a:lnTo>
                    <a:pt x="193" y="85"/>
                  </a:lnTo>
                  <a:lnTo>
                    <a:pt x="200" y="85"/>
                  </a:lnTo>
                  <a:lnTo>
                    <a:pt x="194" y="88"/>
                  </a:lnTo>
                  <a:close/>
                  <a:moveTo>
                    <a:pt x="207" y="84"/>
                  </a:moveTo>
                  <a:lnTo>
                    <a:pt x="208" y="90"/>
                  </a:lnTo>
                  <a:lnTo>
                    <a:pt x="195" y="94"/>
                  </a:lnTo>
                  <a:lnTo>
                    <a:pt x="194" y="88"/>
                  </a:lnTo>
                  <a:lnTo>
                    <a:pt x="207" y="84"/>
                  </a:lnTo>
                  <a:close/>
                  <a:moveTo>
                    <a:pt x="208" y="90"/>
                  </a:moveTo>
                  <a:lnTo>
                    <a:pt x="208" y="92"/>
                  </a:lnTo>
                  <a:lnTo>
                    <a:pt x="208" y="93"/>
                  </a:lnTo>
                  <a:lnTo>
                    <a:pt x="202" y="93"/>
                  </a:lnTo>
                  <a:lnTo>
                    <a:pt x="208" y="90"/>
                  </a:lnTo>
                  <a:close/>
                  <a:moveTo>
                    <a:pt x="208" y="93"/>
                  </a:moveTo>
                  <a:lnTo>
                    <a:pt x="208" y="101"/>
                  </a:lnTo>
                  <a:lnTo>
                    <a:pt x="195" y="101"/>
                  </a:lnTo>
                  <a:lnTo>
                    <a:pt x="195" y="93"/>
                  </a:lnTo>
                  <a:lnTo>
                    <a:pt x="208" y="93"/>
                  </a:lnTo>
                  <a:close/>
                  <a:moveTo>
                    <a:pt x="195" y="102"/>
                  </a:moveTo>
                  <a:lnTo>
                    <a:pt x="195" y="101"/>
                  </a:lnTo>
                  <a:lnTo>
                    <a:pt x="195" y="101"/>
                  </a:lnTo>
                  <a:lnTo>
                    <a:pt x="202" y="101"/>
                  </a:lnTo>
                  <a:lnTo>
                    <a:pt x="195" y="102"/>
                  </a:lnTo>
                  <a:close/>
                  <a:moveTo>
                    <a:pt x="208" y="99"/>
                  </a:moveTo>
                  <a:lnTo>
                    <a:pt x="211" y="106"/>
                  </a:lnTo>
                  <a:lnTo>
                    <a:pt x="197" y="110"/>
                  </a:lnTo>
                  <a:lnTo>
                    <a:pt x="195" y="102"/>
                  </a:lnTo>
                  <a:lnTo>
                    <a:pt x="208" y="99"/>
                  </a:lnTo>
                  <a:close/>
                  <a:moveTo>
                    <a:pt x="197" y="110"/>
                  </a:moveTo>
                  <a:lnTo>
                    <a:pt x="197" y="110"/>
                  </a:lnTo>
                  <a:lnTo>
                    <a:pt x="204" y="107"/>
                  </a:lnTo>
                  <a:lnTo>
                    <a:pt x="197" y="110"/>
                  </a:lnTo>
                  <a:close/>
                  <a:moveTo>
                    <a:pt x="211" y="106"/>
                  </a:moveTo>
                  <a:lnTo>
                    <a:pt x="212" y="114"/>
                  </a:lnTo>
                  <a:lnTo>
                    <a:pt x="199" y="117"/>
                  </a:lnTo>
                  <a:lnTo>
                    <a:pt x="197" y="110"/>
                  </a:lnTo>
                  <a:lnTo>
                    <a:pt x="211" y="106"/>
                  </a:lnTo>
                  <a:close/>
                  <a:moveTo>
                    <a:pt x="212" y="114"/>
                  </a:moveTo>
                  <a:lnTo>
                    <a:pt x="212" y="114"/>
                  </a:lnTo>
                  <a:lnTo>
                    <a:pt x="206" y="116"/>
                  </a:lnTo>
                  <a:lnTo>
                    <a:pt x="212" y="114"/>
                  </a:lnTo>
                  <a:close/>
                  <a:moveTo>
                    <a:pt x="212" y="114"/>
                  </a:moveTo>
                  <a:lnTo>
                    <a:pt x="213" y="121"/>
                  </a:lnTo>
                  <a:lnTo>
                    <a:pt x="200" y="124"/>
                  </a:lnTo>
                  <a:lnTo>
                    <a:pt x="199" y="117"/>
                  </a:lnTo>
                  <a:lnTo>
                    <a:pt x="212" y="114"/>
                  </a:lnTo>
                  <a:close/>
                  <a:moveTo>
                    <a:pt x="213" y="121"/>
                  </a:moveTo>
                  <a:lnTo>
                    <a:pt x="216" y="129"/>
                  </a:lnTo>
                  <a:lnTo>
                    <a:pt x="203" y="132"/>
                  </a:lnTo>
                  <a:lnTo>
                    <a:pt x="200" y="124"/>
                  </a:lnTo>
                  <a:lnTo>
                    <a:pt x="213" y="121"/>
                  </a:lnTo>
                  <a:close/>
                  <a:moveTo>
                    <a:pt x="203" y="132"/>
                  </a:moveTo>
                  <a:lnTo>
                    <a:pt x="203" y="132"/>
                  </a:lnTo>
                  <a:lnTo>
                    <a:pt x="209" y="130"/>
                  </a:lnTo>
                  <a:lnTo>
                    <a:pt x="203" y="132"/>
                  </a:lnTo>
                  <a:close/>
                  <a:moveTo>
                    <a:pt x="216" y="129"/>
                  </a:moveTo>
                  <a:lnTo>
                    <a:pt x="217" y="135"/>
                  </a:lnTo>
                  <a:lnTo>
                    <a:pt x="204" y="138"/>
                  </a:lnTo>
                  <a:lnTo>
                    <a:pt x="203" y="132"/>
                  </a:lnTo>
                  <a:lnTo>
                    <a:pt x="216" y="129"/>
                  </a:lnTo>
                  <a:close/>
                  <a:moveTo>
                    <a:pt x="217" y="135"/>
                  </a:moveTo>
                  <a:lnTo>
                    <a:pt x="217" y="138"/>
                  </a:lnTo>
                  <a:lnTo>
                    <a:pt x="217" y="141"/>
                  </a:lnTo>
                  <a:lnTo>
                    <a:pt x="215" y="142"/>
                  </a:lnTo>
                  <a:lnTo>
                    <a:pt x="213" y="143"/>
                  </a:lnTo>
                  <a:lnTo>
                    <a:pt x="211" y="137"/>
                  </a:lnTo>
                  <a:lnTo>
                    <a:pt x="217" y="135"/>
                  </a:lnTo>
                  <a:close/>
                  <a:moveTo>
                    <a:pt x="213" y="143"/>
                  </a:moveTo>
                  <a:lnTo>
                    <a:pt x="31" y="192"/>
                  </a:lnTo>
                  <a:lnTo>
                    <a:pt x="27" y="179"/>
                  </a:lnTo>
                  <a:lnTo>
                    <a:pt x="209" y="130"/>
                  </a:lnTo>
                  <a:lnTo>
                    <a:pt x="213" y="143"/>
                  </a:lnTo>
                  <a:close/>
                  <a:moveTo>
                    <a:pt x="31" y="192"/>
                  </a:moveTo>
                  <a:lnTo>
                    <a:pt x="26" y="193"/>
                  </a:lnTo>
                  <a:lnTo>
                    <a:pt x="22" y="193"/>
                  </a:lnTo>
                  <a:lnTo>
                    <a:pt x="19" y="193"/>
                  </a:lnTo>
                  <a:lnTo>
                    <a:pt x="18" y="192"/>
                  </a:lnTo>
                  <a:lnTo>
                    <a:pt x="17" y="191"/>
                  </a:lnTo>
                  <a:lnTo>
                    <a:pt x="15" y="188"/>
                  </a:lnTo>
                  <a:lnTo>
                    <a:pt x="15" y="187"/>
                  </a:lnTo>
                  <a:lnTo>
                    <a:pt x="15" y="184"/>
                  </a:lnTo>
                  <a:lnTo>
                    <a:pt x="17" y="183"/>
                  </a:lnTo>
                  <a:lnTo>
                    <a:pt x="18" y="182"/>
                  </a:lnTo>
                  <a:lnTo>
                    <a:pt x="22" y="181"/>
                  </a:lnTo>
                  <a:lnTo>
                    <a:pt x="27" y="179"/>
                  </a:lnTo>
                  <a:lnTo>
                    <a:pt x="31" y="19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4" name="Freeform 666"/>
            <p:cNvSpPr>
              <a:spLocks noEditPoints="1"/>
            </p:cNvSpPr>
            <p:nvPr/>
          </p:nvSpPr>
          <p:spPr bwMode="auto">
            <a:xfrm>
              <a:off x="5087" y="2473"/>
              <a:ext cx="54" cy="50"/>
            </a:xfrm>
            <a:custGeom>
              <a:avLst/>
              <a:gdLst/>
              <a:ahLst/>
              <a:cxnLst>
                <a:cxn ang="0">
                  <a:pos x="214" y="181"/>
                </a:cxn>
                <a:cxn ang="0">
                  <a:pos x="217" y="185"/>
                </a:cxn>
                <a:cxn ang="0">
                  <a:pos x="216" y="191"/>
                </a:cxn>
                <a:cxn ang="0">
                  <a:pos x="210" y="194"/>
                </a:cxn>
                <a:cxn ang="0">
                  <a:pos x="205" y="194"/>
                </a:cxn>
                <a:cxn ang="0">
                  <a:pos x="205" y="180"/>
                </a:cxn>
                <a:cxn ang="0">
                  <a:pos x="179" y="180"/>
                </a:cxn>
                <a:cxn ang="0">
                  <a:pos x="179" y="194"/>
                </a:cxn>
                <a:cxn ang="0">
                  <a:pos x="179" y="180"/>
                </a:cxn>
                <a:cxn ang="0">
                  <a:pos x="153" y="195"/>
                </a:cxn>
                <a:cxn ang="0">
                  <a:pos x="153" y="195"/>
                </a:cxn>
                <a:cxn ang="0">
                  <a:pos x="153" y="182"/>
                </a:cxn>
                <a:cxn ang="0">
                  <a:pos x="129" y="195"/>
                </a:cxn>
                <a:cxn ang="0">
                  <a:pos x="129" y="195"/>
                </a:cxn>
                <a:cxn ang="0">
                  <a:pos x="130" y="182"/>
                </a:cxn>
                <a:cxn ang="0">
                  <a:pos x="104" y="194"/>
                </a:cxn>
                <a:cxn ang="0">
                  <a:pos x="104" y="194"/>
                </a:cxn>
                <a:cxn ang="0">
                  <a:pos x="104" y="180"/>
                </a:cxn>
                <a:cxn ang="0">
                  <a:pos x="79" y="193"/>
                </a:cxn>
                <a:cxn ang="0">
                  <a:pos x="79" y="193"/>
                </a:cxn>
                <a:cxn ang="0">
                  <a:pos x="81" y="178"/>
                </a:cxn>
                <a:cxn ang="0">
                  <a:pos x="55" y="176"/>
                </a:cxn>
                <a:cxn ang="0">
                  <a:pos x="54" y="189"/>
                </a:cxn>
                <a:cxn ang="0">
                  <a:pos x="55" y="176"/>
                </a:cxn>
                <a:cxn ang="0">
                  <a:pos x="30" y="187"/>
                </a:cxn>
                <a:cxn ang="0">
                  <a:pos x="31" y="187"/>
                </a:cxn>
                <a:cxn ang="0">
                  <a:pos x="8" y="168"/>
                </a:cxn>
                <a:cxn ang="0">
                  <a:pos x="5" y="182"/>
                </a:cxn>
                <a:cxn ang="0">
                  <a:pos x="0" y="176"/>
                </a:cxn>
                <a:cxn ang="0">
                  <a:pos x="5" y="182"/>
                </a:cxn>
                <a:cxn ang="0">
                  <a:pos x="59" y="7"/>
                </a:cxn>
                <a:cxn ang="0">
                  <a:pos x="46" y="5"/>
                </a:cxn>
                <a:cxn ang="0">
                  <a:pos x="52" y="0"/>
                </a:cxn>
                <a:cxn ang="0">
                  <a:pos x="46" y="5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85" y="18"/>
                </a:cxn>
                <a:cxn ang="0">
                  <a:pos x="86" y="5"/>
                </a:cxn>
                <a:cxn ang="0">
                  <a:pos x="85" y="18"/>
                </a:cxn>
                <a:cxn ang="0">
                  <a:pos x="103" y="6"/>
                </a:cxn>
                <a:cxn ang="0">
                  <a:pos x="103" y="6"/>
                </a:cxn>
                <a:cxn ang="0">
                  <a:pos x="102" y="19"/>
                </a:cxn>
                <a:cxn ang="0">
                  <a:pos x="116" y="22"/>
                </a:cxn>
                <a:cxn ang="0">
                  <a:pos x="117" y="22"/>
                </a:cxn>
                <a:cxn ang="0">
                  <a:pos x="134" y="22"/>
                </a:cxn>
                <a:cxn ang="0">
                  <a:pos x="134" y="7"/>
                </a:cxn>
                <a:cxn ang="0">
                  <a:pos x="134" y="22"/>
                </a:cxn>
                <a:cxn ang="0">
                  <a:pos x="166" y="7"/>
                </a:cxn>
                <a:cxn ang="0">
                  <a:pos x="149" y="7"/>
                </a:cxn>
                <a:cxn ang="0">
                  <a:pos x="184" y="22"/>
                </a:cxn>
                <a:cxn ang="0">
                  <a:pos x="184" y="7"/>
                </a:cxn>
                <a:cxn ang="0">
                  <a:pos x="190" y="11"/>
                </a:cxn>
                <a:cxn ang="0">
                  <a:pos x="184" y="7"/>
                </a:cxn>
                <a:cxn ang="0">
                  <a:pos x="198" y="187"/>
                </a:cxn>
                <a:cxn ang="0">
                  <a:pos x="211" y="186"/>
                </a:cxn>
                <a:cxn ang="0">
                  <a:pos x="211" y="198"/>
                </a:cxn>
                <a:cxn ang="0">
                  <a:pos x="206" y="200"/>
                </a:cxn>
                <a:cxn ang="0">
                  <a:pos x="201" y="199"/>
                </a:cxn>
                <a:cxn ang="0">
                  <a:pos x="198" y="187"/>
                </a:cxn>
              </a:cxnLst>
              <a:rect l="0" t="0" r="r" b="b"/>
              <a:pathLst>
                <a:path w="217" h="200">
                  <a:moveTo>
                    <a:pt x="205" y="180"/>
                  </a:moveTo>
                  <a:lnTo>
                    <a:pt x="210" y="181"/>
                  </a:lnTo>
                  <a:lnTo>
                    <a:pt x="214" y="181"/>
                  </a:lnTo>
                  <a:lnTo>
                    <a:pt x="215" y="182"/>
                  </a:lnTo>
                  <a:lnTo>
                    <a:pt x="216" y="184"/>
                  </a:lnTo>
                  <a:lnTo>
                    <a:pt x="217" y="185"/>
                  </a:lnTo>
                  <a:lnTo>
                    <a:pt x="217" y="187"/>
                  </a:lnTo>
                  <a:lnTo>
                    <a:pt x="217" y="189"/>
                  </a:lnTo>
                  <a:lnTo>
                    <a:pt x="216" y="191"/>
                  </a:lnTo>
                  <a:lnTo>
                    <a:pt x="215" y="193"/>
                  </a:lnTo>
                  <a:lnTo>
                    <a:pt x="214" y="193"/>
                  </a:lnTo>
                  <a:lnTo>
                    <a:pt x="210" y="194"/>
                  </a:lnTo>
                  <a:lnTo>
                    <a:pt x="205" y="194"/>
                  </a:lnTo>
                  <a:lnTo>
                    <a:pt x="205" y="180"/>
                  </a:lnTo>
                  <a:close/>
                  <a:moveTo>
                    <a:pt x="205" y="194"/>
                  </a:moveTo>
                  <a:lnTo>
                    <a:pt x="179" y="194"/>
                  </a:lnTo>
                  <a:lnTo>
                    <a:pt x="179" y="180"/>
                  </a:lnTo>
                  <a:lnTo>
                    <a:pt x="205" y="180"/>
                  </a:lnTo>
                  <a:lnTo>
                    <a:pt x="205" y="194"/>
                  </a:lnTo>
                  <a:close/>
                  <a:moveTo>
                    <a:pt x="179" y="180"/>
                  </a:moveTo>
                  <a:lnTo>
                    <a:pt x="179" y="180"/>
                  </a:lnTo>
                  <a:lnTo>
                    <a:pt x="179" y="187"/>
                  </a:lnTo>
                  <a:lnTo>
                    <a:pt x="179" y="180"/>
                  </a:lnTo>
                  <a:close/>
                  <a:moveTo>
                    <a:pt x="179" y="194"/>
                  </a:moveTo>
                  <a:lnTo>
                    <a:pt x="153" y="195"/>
                  </a:lnTo>
                  <a:lnTo>
                    <a:pt x="153" y="182"/>
                  </a:lnTo>
                  <a:lnTo>
                    <a:pt x="179" y="180"/>
                  </a:lnTo>
                  <a:lnTo>
                    <a:pt x="179" y="194"/>
                  </a:lnTo>
                  <a:close/>
                  <a:moveTo>
                    <a:pt x="153" y="195"/>
                  </a:moveTo>
                  <a:lnTo>
                    <a:pt x="153" y="195"/>
                  </a:lnTo>
                  <a:lnTo>
                    <a:pt x="153" y="189"/>
                  </a:lnTo>
                  <a:lnTo>
                    <a:pt x="153" y="195"/>
                  </a:lnTo>
                  <a:close/>
                  <a:moveTo>
                    <a:pt x="153" y="195"/>
                  </a:moveTo>
                  <a:lnTo>
                    <a:pt x="130" y="195"/>
                  </a:lnTo>
                  <a:lnTo>
                    <a:pt x="130" y="182"/>
                  </a:lnTo>
                  <a:lnTo>
                    <a:pt x="153" y="182"/>
                  </a:lnTo>
                  <a:lnTo>
                    <a:pt x="153" y="195"/>
                  </a:lnTo>
                  <a:close/>
                  <a:moveTo>
                    <a:pt x="130" y="195"/>
                  </a:moveTo>
                  <a:lnTo>
                    <a:pt x="129" y="195"/>
                  </a:lnTo>
                  <a:lnTo>
                    <a:pt x="130" y="189"/>
                  </a:lnTo>
                  <a:lnTo>
                    <a:pt x="130" y="195"/>
                  </a:lnTo>
                  <a:close/>
                  <a:moveTo>
                    <a:pt x="129" y="195"/>
                  </a:moveTo>
                  <a:lnTo>
                    <a:pt x="104" y="194"/>
                  </a:lnTo>
                  <a:lnTo>
                    <a:pt x="104" y="180"/>
                  </a:lnTo>
                  <a:lnTo>
                    <a:pt x="130" y="182"/>
                  </a:lnTo>
                  <a:lnTo>
                    <a:pt x="129" y="195"/>
                  </a:lnTo>
                  <a:close/>
                  <a:moveTo>
                    <a:pt x="104" y="194"/>
                  </a:moveTo>
                  <a:lnTo>
                    <a:pt x="104" y="194"/>
                  </a:lnTo>
                  <a:lnTo>
                    <a:pt x="104" y="187"/>
                  </a:lnTo>
                  <a:lnTo>
                    <a:pt x="104" y="194"/>
                  </a:lnTo>
                  <a:close/>
                  <a:moveTo>
                    <a:pt x="104" y="194"/>
                  </a:moveTo>
                  <a:lnTo>
                    <a:pt x="80" y="193"/>
                  </a:lnTo>
                  <a:lnTo>
                    <a:pt x="80" y="178"/>
                  </a:lnTo>
                  <a:lnTo>
                    <a:pt x="104" y="180"/>
                  </a:lnTo>
                  <a:lnTo>
                    <a:pt x="104" y="194"/>
                  </a:lnTo>
                  <a:close/>
                  <a:moveTo>
                    <a:pt x="80" y="193"/>
                  </a:moveTo>
                  <a:lnTo>
                    <a:pt x="79" y="193"/>
                  </a:lnTo>
                  <a:lnTo>
                    <a:pt x="80" y="185"/>
                  </a:lnTo>
                  <a:lnTo>
                    <a:pt x="80" y="193"/>
                  </a:lnTo>
                  <a:close/>
                  <a:moveTo>
                    <a:pt x="79" y="193"/>
                  </a:moveTo>
                  <a:lnTo>
                    <a:pt x="54" y="189"/>
                  </a:lnTo>
                  <a:lnTo>
                    <a:pt x="55" y="176"/>
                  </a:lnTo>
                  <a:lnTo>
                    <a:pt x="81" y="178"/>
                  </a:lnTo>
                  <a:lnTo>
                    <a:pt x="79" y="193"/>
                  </a:lnTo>
                  <a:close/>
                  <a:moveTo>
                    <a:pt x="55" y="176"/>
                  </a:moveTo>
                  <a:lnTo>
                    <a:pt x="55" y="176"/>
                  </a:lnTo>
                  <a:lnTo>
                    <a:pt x="54" y="182"/>
                  </a:lnTo>
                  <a:lnTo>
                    <a:pt x="55" y="176"/>
                  </a:lnTo>
                  <a:close/>
                  <a:moveTo>
                    <a:pt x="54" y="189"/>
                  </a:moveTo>
                  <a:lnTo>
                    <a:pt x="31" y="187"/>
                  </a:lnTo>
                  <a:lnTo>
                    <a:pt x="31" y="173"/>
                  </a:lnTo>
                  <a:lnTo>
                    <a:pt x="55" y="176"/>
                  </a:lnTo>
                  <a:lnTo>
                    <a:pt x="54" y="189"/>
                  </a:lnTo>
                  <a:close/>
                  <a:moveTo>
                    <a:pt x="31" y="187"/>
                  </a:moveTo>
                  <a:lnTo>
                    <a:pt x="30" y="187"/>
                  </a:lnTo>
                  <a:lnTo>
                    <a:pt x="30" y="186"/>
                  </a:lnTo>
                  <a:lnTo>
                    <a:pt x="31" y="180"/>
                  </a:lnTo>
                  <a:lnTo>
                    <a:pt x="31" y="187"/>
                  </a:lnTo>
                  <a:close/>
                  <a:moveTo>
                    <a:pt x="30" y="186"/>
                  </a:moveTo>
                  <a:lnTo>
                    <a:pt x="5" y="182"/>
                  </a:lnTo>
                  <a:lnTo>
                    <a:pt x="8" y="168"/>
                  </a:lnTo>
                  <a:lnTo>
                    <a:pt x="32" y="173"/>
                  </a:lnTo>
                  <a:lnTo>
                    <a:pt x="30" y="186"/>
                  </a:lnTo>
                  <a:close/>
                  <a:moveTo>
                    <a:pt x="5" y="182"/>
                  </a:moveTo>
                  <a:lnTo>
                    <a:pt x="3" y="181"/>
                  </a:lnTo>
                  <a:lnTo>
                    <a:pt x="1" y="178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7" y="175"/>
                  </a:lnTo>
                  <a:lnTo>
                    <a:pt x="5" y="182"/>
                  </a:lnTo>
                  <a:close/>
                  <a:moveTo>
                    <a:pt x="0" y="173"/>
                  </a:moveTo>
                  <a:lnTo>
                    <a:pt x="46" y="5"/>
                  </a:lnTo>
                  <a:lnTo>
                    <a:pt x="59" y="7"/>
                  </a:lnTo>
                  <a:lnTo>
                    <a:pt x="13" y="177"/>
                  </a:lnTo>
                  <a:lnTo>
                    <a:pt x="0" y="173"/>
                  </a:lnTo>
                  <a:close/>
                  <a:moveTo>
                    <a:pt x="46" y="5"/>
                  </a:moveTo>
                  <a:lnTo>
                    <a:pt x="48" y="2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3" y="6"/>
                  </a:lnTo>
                  <a:lnTo>
                    <a:pt x="46" y="5"/>
                  </a:lnTo>
                  <a:close/>
                  <a:moveTo>
                    <a:pt x="54" y="0"/>
                  </a:moveTo>
                  <a:lnTo>
                    <a:pt x="71" y="2"/>
                  </a:lnTo>
                  <a:lnTo>
                    <a:pt x="68" y="16"/>
                  </a:lnTo>
                  <a:lnTo>
                    <a:pt x="52" y="13"/>
                  </a:lnTo>
                  <a:lnTo>
                    <a:pt x="54" y="0"/>
                  </a:lnTo>
                  <a:close/>
                  <a:moveTo>
                    <a:pt x="68" y="16"/>
                  </a:moveTo>
                  <a:lnTo>
                    <a:pt x="68" y="16"/>
                  </a:lnTo>
                  <a:lnTo>
                    <a:pt x="70" y="10"/>
                  </a:lnTo>
                  <a:lnTo>
                    <a:pt x="68" y="16"/>
                  </a:lnTo>
                  <a:close/>
                  <a:moveTo>
                    <a:pt x="70" y="2"/>
                  </a:moveTo>
                  <a:lnTo>
                    <a:pt x="86" y="5"/>
                  </a:lnTo>
                  <a:lnTo>
                    <a:pt x="85" y="18"/>
                  </a:lnTo>
                  <a:lnTo>
                    <a:pt x="68" y="16"/>
                  </a:lnTo>
                  <a:lnTo>
                    <a:pt x="70" y="2"/>
                  </a:lnTo>
                  <a:close/>
                  <a:moveTo>
                    <a:pt x="86" y="5"/>
                  </a:moveTo>
                  <a:lnTo>
                    <a:pt x="103" y="6"/>
                  </a:lnTo>
                  <a:lnTo>
                    <a:pt x="102" y="19"/>
                  </a:lnTo>
                  <a:lnTo>
                    <a:pt x="85" y="18"/>
                  </a:lnTo>
                  <a:lnTo>
                    <a:pt x="86" y="5"/>
                  </a:lnTo>
                  <a:close/>
                  <a:moveTo>
                    <a:pt x="103" y="6"/>
                  </a:moveTo>
                  <a:lnTo>
                    <a:pt x="103" y="6"/>
                  </a:lnTo>
                  <a:lnTo>
                    <a:pt x="102" y="13"/>
                  </a:lnTo>
                  <a:lnTo>
                    <a:pt x="103" y="6"/>
                  </a:lnTo>
                  <a:close/>
                  <a:moveTo>
                    <a:pt x="103" y="6"/>
                  </a:moveTo>
                  <a:lnTo>
                    <a:pt x="117" y="7"/>
                  </a:lnTo>
                  <a:lnTo>
                    <a:pt x="116" y="22"/>
                  </a:lnTo>
                  <a:lnTo>
                    <a:pt x="102" y="19"/>
                  </a:lnTo>
                  <a:lnTo>
                    <a:pt x="103" y="6"/>
                  </a:lnTo>
                  <a:close/>
                  <a:moveTo>
                    <a:pt x="117" y="22"/>
                  </a:moveTo>
                  <a:lnTo>
                    <a:pt x="116" y="22"/>
                  </a:lnTo>
                  <a:lnTo>
                    <a:pt x="116" y="22"/>
                  </a:lnTo>
                  <a:lnTo>
                    <a:pt x="117" y="14"/>
                  </a:lnTo>
                  <a:lnTo>
                    <a:pt x="117" y="22"/>
                  </a:lnTo>
                  <a:close/>
                  <a:moveTo>
                    <a:pt x="117" y="7"/>
                  </a:moveTo>
                  <a:lnTo>
                    <a:pt x="134" y="7"/>
                  </a:lnTo>
                  <a:lnTo>
                    <a:pt x="134" y="22"/>
                  </a:lnTo>
                  <a:lnTo>
                    <a:pt x="117" y="22"/>
                  </a:lnTo>
                  <a:lnTo>
                    <a:pt x="117" y="7"/>
                  </a:lnTo>
                  <a:close/>
                  <a:moveTo>
                    <a:pt x="134" y="7"/>
                  </a:moveTo>
                  <a:lnTo>
                    <a:pt x="149" y="7"/>
                  </a:lnTo>
                  <a:lnTo>
                    <a:pt x="149" y="22"/>
                  </a:lnTo>
                  <a:lnTo>
                    <a:pt x="134" y="22"/>
                  </a:lnTo>
                  <a:lnTo>
                    <a:pt x="134" y="7"/>
                  </a:lnTo>
                  <a:close/>
                  <a:moveTo>
                    <a:pt x="149" y="7"/>
                  </a:moveTo>
                  <a:lnTo>
                    <a:pt x="166" y="7"/>
                  </a:lnTo>
                  <a:lnTo>
                    <a:pt x="166" y="22"/>
                  </a:lnTo>
                  <a:lnTo>
                    <a:pt x="149" y="22"/>
                  </a:lnTo>
                  <a:lnTo>
                    <a:pt x="149" y="7"/>
                  </a:lnTo>
                  <a:close/>
                  <a:moveTo>
                    <a:pt x="166" y="7"/>
                  </a:moveTo>
                  <a:lnTo>
                    <a:pt x="184" y="7"/>
                  </a:lnTo>
                  <a:lnTo>
                    <a:pt x="184" y="22"/>
                  </a:lnTo>
                  <a:lnTo>
                    <a:pt x="166" y="22"/>
                  </a:lnTo>
                  <a:lnTo>
                    <a:pt x="166" y="7"/>
                  </a:lnTo>
                  <a:close/>
                  <a:moveTo>
                    <a:pt x="184" y="7"/>
                  </a:moveTo>
                  <a:lnTo>
                    <a:pt x="187" y="9"/>
                  </a:lnTo>
                  <a:lnTo>
                    <a:pt x="189" y="10"/>
                  </a:lnTo>
                  <a:lnTo>
                    <a:pt x="190" y="11"/>
                  </a:lnTo>
                  <a:lnTo>
                    <a:pt x="190" y="14"/>
                  </a:lnTo>
                  <a:lnTo>
                    <a:pt x="184" y="14"/>
                  </a:lnTo>
                  <a:lnTo>
                    <a:pt x="184" y="7"/>
                  </a:lnTo>
                  <a:close/>
                  <a:moveTo>
                    <a:pt x="190" y="14"/>
                  </a:moveTo>
                  <a:lnTo>
                    <a:pt x="211" y="186"/>
                  </a:lnTo>
                  <a:lnTo>
                    <a:pt x="198" y="187"/>
                  </a:lnTo>
                  <a:lnTo>
                    <a:pt x="178" y="15"/>
                  </a:lnTo>
                  <a:lnTo>
                    <a:pt x="190" y="14"/>
                  </a:lnTo>
                  <a:close/>
                  <a:moveTo>
                    <a:pt x="211" y="186"/>
                  </a:moveTo>
                  <a:lnTo>
                    <a:pt x="211" y="191"/>
                  </a:lnTo>
                  <a:lnTo>
                    <a:pt x="211" y="195"/>
                  </a:lnTo>
                  <a:lnTo>
                    <a:pt x="211" y="198"/>
                  </a:lnTo>
                  <a:lnTo>
                    <a:pt x="210" y="199"/>
                  </a:lnTo>
                  <a:lnTo>
                    <a:pt x="208" y="200"/>
                  </a:lnTo>
                  <a:lnTo>
                    <a:pt x="206" y="200"/>
                  </a:lnTo>
                  <a:lnTo>
                    <a:pt x="203" y="200"/>
                  </a:lnTo>
                  <a:lnTo>
                    <a:pt x="202" y="200"/>
                  </a:lnTo>
                  <a:lnTo>
                    <a:pt x="201" y="199"/>
                  </a:lnTo>
                  <a:lnTo>
                    <a:pt x="199" y="196"/>
                  </a:lnTo>
                  <a:lnTo>
                    <a:pt x="198" y="193"/>
                  </a:lnTo>
                  <a:lnTo>
                    <a:pt x="198" y="187"/>
                  </a:lnTo>
                  <a:lnTo>
                    <a:pt x="211" y="18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5" name="Freeform 667"/>
            <p:cNvSpPr>
              <a:spLocks noEditPoints="1"/>
            </p:cNvSpPr>
            <p:nvPr/>
          </p:nvSpPr>
          <p:spPr bwMode="auto">
            <a:xfrm>
              <a:off x="5140" y="2465"/>
              <a:ext cx="57" cy="56"/>
            </a:xfrm>
            <a:custGeom>
              <a:avLst/>
              <a:gdLst/>
              <a:ahLst/>
              <a:cxnLst>
                <a:cxn ang="0">
                  <a:pos x="221" y="154"/>
                </a:cxn>
                <a:cxn ang="0">
                  <a:pos x="226" y="156"/>
                </a:cxn>
                <a:cxn ang="0">
                  <a:pos x="229" y="162"/>
                </a:cxn>
                <a:cxn ang="0">
                  <a:pos x="223" y="167"/>
                </a:cxn>
                <a:cxn ang="0">
                  <a:pos x="219" y="170"/>
                </a:cxn>
                <a:cxn ang="0">
                  <a:pos x="212" y="157"/>
                </a:cxn>
                <a:cxn ang="0">
                  <a:pos x="197" y="180"/>
                </a:cxn>
                <a:cxn ang="0">
                  <a:pos x="197" y="180"/>
                </a:cxn>
                <a:cxn ang="0">
                  <a:pos x="192" y="167"/>
                </a:cxn>
                <a:cxn ang="0">
                  <a:pos x="174" y="188"/>
                </a:cxn>
                <a:cxn ang="0">
                  <a:pos x="174" y="188"/>
                </a:cxn>
                <a:cxn ang="0">
                  <a:pos x="170" y="175"/>
                </a:cxn>
                <a:cxn ang="0">
                  <a:pos x="147" y="181"/>
                </a:cxn>
                <a:cxn ang="0">
                  <a:pos x="151" y="194"/>
                </a:cxn>
                <a:cxn ang="0">
                  <a:pos x="147" y="183"/>
                </a:cxn>
                <a:cxn ang="0">
                  <a:pos x="126" y="203"/>
                </a:cxn>
                <a:cxn ang="0">
                  <a:pos x="127" y="203"/>
                </a:cxn>
                <a:cxn ang="0">
                  <a:pos x="100" y="196"/>
                </a:cxn>
                <a:cxn ang="0">
                  <a:pos x="103" y="208"/>
                </a:cxn>
                <a:cxn ang="0">
                  <a:pos x="100" y="196"/>
                </a:cxn>
                <a:cxn ang="0">
                  <a:pos x="79" y="214"/>
                </a:cxn>
                <a:cxn ang="0">
                  <a:pos x="79" y="214"/>
                </a:cxn>
                <a:cxn ang="0">
                  <a:pos x="76" y="201"/>
                </a:cxn>
                <a:cxn ang="0">
                  <a:pos x="53" y="219"/>
                </a:cxn>
                <a:cxn ang="0">
                  <a:pos x="53" y="219"/>
                </a:cxn>
                <a:cxn ang="0">
                  <a:pos x="50" y="205"/>
                </a:cxn>
                <a:cxn ang="0">
                  <a:pos x="25" y="221"/>
                </a:cxn>
                <a:cxn ang="0">
                  <a:pos x="20" y="216"/>
                </a:cxn>
                <a:cxn ang="0">
                  <a:pos x="20" y="216"/>
                </a:cxn>
                <a:cxn ang="0">
                  <a:pos x="34" y="215"/>
                </a:cxn>
                <a:cxn ang="0">
                  <a:pos x="0" y="39"/>
                </a:cxn>
                <a:cxn ang="0">
                  <a:pos x="5" y="34"/>
                </a:cxn>
                <a:cxn ang="0">
                  <a:pos x="5" y="34"/>
                </a:cxn>
                <a:cxn ang="0">
                  <a:pos x="7" y="46"/>
                </a:cxn>
                <a:cxn ang="0">
                  <a:pos x="23" y="45"/>
                </a:cxn>
                <a:cxn ang="0">
                  <a:pos x="23" y="45"/>
                </a:cxn>
                <a:cxn ang="0">
                  <a:pos x="40" y="43"/>
                </a:cxn>
                <a:cxn ang="0">
                  <a:pos x="38" y="28"/>
                </a:cxn>
                <a:cxn ang="0">
                  <a:pos x="40" y="43"/>
                </a:cxn>
                <a:cxn ang="0">
                  <a:pos x="57" y="39"/>
                </a:cxn>
                <a:cxn ang="0">
                  <a:pos x="54" y="26"/>
                </a:cxn>
                <a:cxn ang="0">
                  <a:pos x="57" y="39"/>
                </a:cxn>
                <a:cxn ang="0">
                  <a:pos x="72" y="35"/>
                </a:cxn>
                <a:cxn ang="0">
                  <a:pos x="68" y="22"/>
                </a:cxn>
                <a:cxn ang="0">
                  <a:pos x="72" y="35"/>
                </a:cxn>
                <a:cxn ang="0">
                  <a:pos x="89" y="30"/>
                </a:cxn>
                <a:cxn ang="0">
                  <a:pos x="84" y="18"/>
                </a:cxn>
                <a:cxn ang="0">
                  <a:pos x="89" y="30"/>
                </a:cxn>
                <a:cxn ang="0">
                  <a:pos x="103" y="26"/>
                </a:cxn>
                <a:cxn ang="0">
                  <a:pos x="99" y="13"/>
                </a:cxn>
                <a:cxn ang="0">
                  <a:pos x="103" y="26"/>
                </a:cxn>
                <a:cxn ang="0">
                  <a:pos x="117" y="19"/>
                </a:cxn>
                <a:cxn ang="0">
                  <a:pos x="113" y="8"/>
                </a:cxn>
                <a:cxn ang="0">
                  <a:pos x="118" y="19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36" y="4"/>
                </a:cxn>
                <a:cxn ang="0">
                  <a:pos x="125" y="10"/>
                </a:cxn>
                <a:cxn ang="0">
                  <a:pos x="224" y="165"/>
                </a:cxn>
                <a:cxn ang="0">
                  <a:pos x="225" y="172"/>
                </a:cxn>
                <a:cxn ang="0">
                  <a:pos x="220" y="176"/>
                </a:cxn>
                <a:cxn ang="0">
                  <a:pos x="215" y="175"/>
                </a:cxn>
                <a:cxn ang="0">
                  <a:pos x="221" y="161"/>
                </a:cxn>
              </a:cxnLst>
              <a:rect l="0" t="0" r="r" b="b"/>
              <a:pathLst>
                <a:path w="229" h="223">
                  <a:moveTo>
                    <a:pt x="212" y="157"/>
                  </a:moveTo>
                  <a:lnTo>
                    <a:pt x="217" y="156"/>
                  </a:lnTo>
                  <a:lnTo>
                    <a:pt x="221" y="154"/>
                  </a:lnTo>
                  <a:lnTo>
                    <a:pt x="224" y="154"/>
                  </a:lnTo>
                  <a:lnTo>
                    <a:pt x="225" y="154"/>
                  </a:lnTo>
                  <a:lnTo>
                    <a:pt x="226" y="156"/>
                  </a:lnTo>
                  <a:lnTo>
                    <a:pt x="228" y="158"/>
                  </a:lnTo>
                  <a:lnTo>
                    <a:pt x="229" y="160"/>
                  </a:lnTo>
                  <a:lnTo>
                    <a:pt x="229" y="162"/>
                  </a:lnTo>
                  <a:lnTo>
                    <a:pt x="228" y="163"/>
                  </a:lnTo>
                  <a:lnTo>
                    <a:pt x="226" y="165"/>
                  </a:lnTo>
                  <a:lnTo>
                    <a:pt x="223" y="167"/>
                  </a:lnTo>
                  <a:lnTo>
                    <a:pt x="219" y="170"/>
                  </a:lnTo>
                  <a:lnTo>
                    <a:pt x="212" y="157"/>
                  </a:lnTo>
                  <a:close/>
                  <a:moveTo>
                    <a:pt x="219" y="170"/>
                  </a:moveTo>
                  <a:lnTo>
                    <a:pt x="197" y="180"/>
                  </a:lnTo>
                  <a:lnTo>
                    <a:pt x="192" y="167"/>
                  </a:lnTo>
                  <a:lnTo>
                    <a:pt x="212" y="157"/>
                  </a:lnTo>
                  <a:lnTo>
                    <a:pt x="219" y="170"/>
                  </a:lnTo>
                  <a:close/>
                  <a:moveTo>
                    <a:pt x="197" y="180"/>
                  </a:moveTo>
                  <a:lnTo>
                    <a:pt x="197" y="180"/>
                  </a:lnTo>
                  <a:lnTo>
                    <a:pt x="194" y="174"/>
                  </a:lnTo>
                  <a:lnTo>
                    <a:pt x="197" y="180"/>
                  </a:lnTo>
                  <a:close/>
                  <a:moveTo>
                    <a:pt x="197" y="180"/>
                  </a:moveTo>
                  <a:lnTo>
                    <a:pt x="174" y="188"/>
                  </a:lnTo>
                  <a:lnTo>
                    <a:pt x="170" y="175"/>
                  </a:lnTo>
                  <a:lnTo>
                    <a:pt x="192" y="167"/>
                  </a:lnTo>
                  <a:lnTo>
                    <a:pt x="197" y="180"/>
                  </a:lnTo>
                  <a:close/>
                  <a:moveTo>
                    <a:pt x="174" y="188"/>
                  </a:moveTo>
                  <a:lnTo>
                    <a:pt x="174" y="188"/>
                  </a:lnTo>
                  <a:lnTo>
                    <a:pt x="172" y="181"/>
                  </a:lnTo>
                  <a:lnTo>
                    <a:pt x="174" y="188"/>
                  </a:lnTo>
                  <a:close/>
                  <a:moveTo>
                    <a:pt x="174" y="188"/>
                  </a:moveTo>
                  <a:lnTo>
                    <a:pt x="151" y="194"/>
                  </a:lnTo>
                  <a:lnTo>
                    <a:pt x="147" y="181"/>
                  </a:lnTo>
                  <a:lnTo>
                    <a:pt x="170" y="175"/>
                  </a:lnTo>
                  <a:lnTo>
                    <a:pt x="174" y="188"/>
                  </a:lnTo>
                  <a:close/>
                  <a:moveTo>
                    <a:pt x="147" y="183"/>
                  </a:moveTo>
                  <a:lnTo>
                    <a:pt x="147" y="181"/>
                  </a:lnTo>
                  <a:lnTo>
                    <a:pt x="148" y="188"/>
                  </a:lnTo>
                  <a:lnTo>
                    <a:pt x="147" y="183"/>
                  </a:lnTo>
                  <a:close/>
                  <a:moveTo>
                    <a:pt x="151" y="194"/>
                  </a:moveTo>
                  <a:lnTo>
                    <a:pt x="127" y="203"/>
                  </a:lnTo>
                  <a:lnTo>
                    <a:pt x="122" y="190"/>
                  </a:lnTo>
                  <a:lnTo>
                    <a:pt x="147" y="183"/>
                  </a:lnTo>
                  <a:lnTo>
                    <a:pt x="151" y="194"/>
                  </a:lnTo>
                  <a:close/>
                  <a:moveTo>
                    <a:pt x="127" y="203"/>
                  </a:moveTo>
                  <a:lnTo>
                    <a:pt x="126" y="203"/>
                  </a:lnTo>
                  <a:lnTo>
                    <a:pt x="126" y="203"/>
                  </a:lnTo>
                  <a:lnTo>
                    <a:pt x="125" y="197"/>
                  </a:lnTo>
                  <a:lnTo>
                    <a:pt x="127" y="203"/>
                  </a:lnTo>
                  <a:close/>
                  <a:moveTo>
                    <a:pt x="126" y="203"/>
                  </a:moveTo>
                  <a:lnTo>
                    <a:pt x="103" y="208"/>
                  </a:lnTo>
                  <a:lnTo>
                    <a:pt x="100" y="196"/>
                  </a:lnTo>
                  <a:lnTo>
                    <a:pt x="124" y="190"/>
                  </a:lnTo>
                  <a:lnTo>
                    <a:pt x="126" y="203"/>
                  </a:lnTo>
                  <a:close/>
                  <a:moveTo>
                    <a:pt x="103" y="208"/>
                  </a:moveTo>
                  <a:lnTo>
                    <a:pt x="79" y="214"/>
                  </a:lnTo>
                  <a:lnTo>
                    <a:pt x="76" y="201"/>
                  </a:lnTo>
                  <a:lnTo>
                    <a:pt x="100" y="196"/>
                  </a:lnTo>
                  <a:lnTo>
                    <a:pt x="103" y="208"/>
                  </a:lnTo>
                  <a:close/>
                  <a:moveTo>
                    <a:pt x="79" y="214"/>
                  </a:moveTo>
                  <a:lnTo>
                    <a:pt x="79" y="214"/>
                  </a:lnTo>
                  <a:lnTo>
                    <a:pt x="77" y="207"/>
                  </a:lnTo>
                  <a:lnTo>
                    <a:pt x="79" y="214"/>
                  </a:lnTo>
                  <a:close/>
                  <a:moveTo>
                    <a:pt x="79" y="214"/>
                  </a:moveTo>
                  <a:lnTo>
                    <a:pt x="53" y="219"/>
                  </a:lnTo>
                  <a:lnTo>
                    <a:pt x="50" y="205"/>
                  </a:lnTo>
                  <a:lnTo>
                    <a:pt x="76" y="201"/>
                  </a:lnTo>
                  <a:lnTo>
                    <a:pt x="79" y="214"/>
                  </a:lnTo>
                  <a:close/>
                  <a:moveTo>
                    <a:pt x="53" y="219"/>
                  </a:moveTo>
                  <a:lnTo>
                    <a:pt x="53" y="219"/>
                  </a:lnTo>
                  <a:lnTo>
                    <a:pt x="52" y="212"/>
                  </a:lnTo>
                  <a:lnTo>
                    <a:pt x="53" y="219"/>
                  </a:lnTo>
                  <a:close/>
                  <a:moveTo>
                    <a:pt x="53" y="219"/>
                  </a:moveTo>
                  <a:lnTo>
                    <a:pt x="27" y="223"/>
                  </a:lnTo>
                  <a:lnTo>
                    <a:pt x="26" y="208"/>
                  </a:lnTo>
                  <a:lnTo>
                    <a:pt x="50" y="205"/>
                  </a:lnTo>
                  <a:lnTo>
                    <a:pt x="53" y="219"/>
                  </a:lnTo>
                  <a:close/>
                  <a:moveTo>
                    <a:pt x="27" y="223"/>
                  </a:moveTo>
                  <a:lnTo>
                    <a:pt x="25" y="221"/>
                  </a:lnTo>
                  <a:lnTo>
                    <a:pt x="22" y="221"/>
                  </a:lnTo>
                  <a:lnTo>
                    <a:pt x="21" y="219"/>
                  </a:lnTo>
                  <a:lnTo>
                    <a:pt x="20" y="216"/>
                  </a:lnTo>
                  <a:lnTo>
                    <a:pt x="26" y="215"/>
                  </a:lnTo>
                  <a:lnTo>
                    <a:pt x="27" y="223"/>
                  </a:lnTo>
                  <a:close/>
                  <a:moveTo>
                    <a:pt x="20" y="216"/>
                  </a:moveTo>
                  <a:lnTo>
                    <a:pt x="0" y="41"/>
                  </a:lnTo>
                  <a:lnTo>
                    <a:pt x="13" y="40"/>
                  </a:lnTo>
                  <a:lnTo>
                    <a:pt x="34" y="215"/>
                  </a:lnTo>
                  <a:lnTo>
                    <a:pt x="20" y="216"/>
                  </a:lnTo>
                  <a:close/>
                  <a:moveTo>
                    <a:pt x="0" y="41"/>
                  </a:moveTo>
                  <a:lnTo>
                    <a:pt x="0" y="39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5" y="34"/>
                  </a:lnTo>
                  <a:lnTo>
                    <a:pt x="7" y="40"/>
                  </a:lnTo>
                  <a:lnTo>
                    <a:pt x="0" y="41"/>
                  </a:lnTo>
                  <a:close/>
                  <a:moveTo>
                    <a:pt x="5" y="34"/>
                  </a:moveTo>
                  <a:lnTo>
                    <a:pt x="22" y="32"/>
                  </a:lnTo>
                  <a:lnTo>
                    <a:pt x="23" y="45"/>
                  </a:lnTo>
                  <a:lnTo>
                    <a:pt x="7" y="46"/>
                  </a:lnTo>
                  <a:lnTo>
                    <a:pt x="5" y="34"/>
                  </a:lnTo>
                  <a:close/>
                  <a:moveTo>
                    <a:pt x="23" y="45"/>
                  </a:moveTo>
                  <a:lnTo>
                    <a:pt x="23" y="45"/>
                  </a:lnTo>
                  <a:lnTo>
                    <a:pt x="23" y="45"/>
                  </a:lnTo>
                  <a:lnTo>
                    <a:pt x="22" y="39"/>
                  </a:lnTo>
                  <a:lnTo>
                    <a:pt x="23" y="45"/>
                  </a:lnTo>
                  <a:close/>
                  <a:moveTo>
                    <a:pt x="21" y="32"/>
                  </a:moveTo>
                  <a:lnTo>
                    <a:pt x="38" y="28"/>
                  </a:lnTo>
                  <a:lnTo>
                    <a:pt x="40" y="43"/>
                  </a:lnTo>
                  <a:lnTo>
                    <a:pt x="23" y="45"/>
                  </a:lnTo>
                  <a:lnTo>
                    <a:pt x="21" y="32"/>
                  </a:lnTo>
                  <a:close/>
                  <a:moveTo>
                    <a:pt x="38" y="28"/>
                  </a:moveTo>
                  <a:lnTo>
                    <a:pt x="54" y="26"/>
                  </a:lnTo>
                  <a:lnTo>
                    <a:pt x="57" y="39"/>
                  </a:lnTo>
                  <a:lnTo>
                    <a:pt x="40" y="43"/>
                  </a:lnTo>
                  <a:lnTo>
                    <a:pt x="38" y="28"/>
                  </a:lnTo>
                  <a:close/>
                  <a:moveTo>
                    <a:pt x="57" y="39"/>
                  </a:moveTo>
                  <a:lnTo>
                    <a:pt x="57" y="39"/>
                  </a:lnTo>
                  <a:lnTo>
                    <a:pt x="56" y="32"/>
                  </a:lnTo>
                  <a:lnTo>
                    <a:pt x="57" y="39"/>
                  </a:lnTo>
                  <a:close/>
                  <a:moveTo>
                    <a:pt x="54" y="26"/>
                  </a:moveTo>
                  <a:lnTo>
                    <a:pt x="68" y="22"/>
                  </a:lnTo>
                  <a:lnTo>
                    <a:pt x="72" y="35"/>
                  </a:lnTo>
                  <a:lnTo>
                    <a:pt x="57" y="39"/>
                  </a:lnTo>
                  <a:lnTo>
                    <a:pt x="54" y="26"/>
                  </a:lnTo>
                  <a:close/>
                  <a:moveTo>
                    <a:pt x="72" y="35"/>
                  </a:moveTo>
                  <a:lnTo>
                    <a:pt x="72" y="35"/>
                  </a:lnTo>
                  <a:lnTo>
                    <a:pt x="70" y="28"/>
                  </a:lnTo>
                  <a:lnTo>
                    <a:pt x="72" y="35"/>
                  </a:lnTo>
                  <a:close/>
                  <a:moveTo>
                    <a:pt x="68" y="22"/>
                  </a:moveTo>
                  <a:lnTo>
                    <a:pt x="85" y="17"/>
                  </a:lnTo>
                  <a:lnTo>
                    <a:pt x="89" y="30"/>
                  </a:lnTo>
                  <a:lnTo>
                    <a:pt x="72" y="35"/>
                  </a:lnTo>
                  <a:lnTo>
                    <a:pt x="68" y="22"/>
                  </a:lnTo>
                  <a:close/>
                  <a:moveTo>
                    <a:pt x="89" y="30"/>
                  </a:moveTo>
                  <a:lnTo>
                    <a:pt x="89" y="30"/>
                  </a:lnTo>
                  <a:lnTo>
                    <a:pt x="86" y="23"/>
                  </a:lnTo>
                  <a:lnTo>
                    <a:pt x="89" y="30"/>
                  </a:lnTo>
                  <a:close/>
                  <a:moveTo>
                    <a:pt x="84" y="18"/>
                  </a:moveTo>
                  <a:lnTo>
                    <a:pt x="99" y="13"/>
                  </a:lnTo>
                  <a:lnTo>
                    <a:pt x="103" y="26"/>
                  </a:lnTo>
                  <a:lnTo>
                    <a:pt x="89" y="30"/>
                  </a:lnTo>
                  <a:lnTo>
                    <a:pt x="84" y="18"/>
                  </a:lnTo>
                  <a:close/>
                  <a:moveTo>
                    <a:pt x="103" y="26"/>
                  </a:moveTo>
                  <a:lnTo>
                    <a:pt x="103" y="26"/>
                  </a:lnTo>
                  <a:lnTo>
                    <a:pt x="102" y="19"/>
                  </a:lnTo>
                  <a:lnTo>
                    <a:pt x="103" y="26"/>
                  </a:lnTo>
                  <a:close/>
                  <a:moveTo>
                    <a:pt x="99" y="13"/>
                  </a:moveTo>
                  <a:lnTo>
                    <a:pt x="113" y="8"/>
                  </a:lnTo>
                  <a:lnTo>
                    <a:pt x="117" y="19"/>
                  </a:lnTo>
                  <a:lnTo>
                    <a:pt x="103" y="26"/>
                  </a:lnTo>
                  <a:lnTo>
                    <a:pt x="99" y="13"/>
                  </a:lnTo>
                  <a:close/>
                  <a:moveTo>
                    <a:pt x="118" y="19"/>
                  </a:moveTo>
                  <a:lnTo>
                    <a:pt x="117" y="19"/>
                  </a:lnTo>
                  <a:lnTo>
                    <a:pt x="116" y="14"/>
                  </a:lnTo>
                  <a:lnTo>
                    <a:pt x="118" y="19"/>
                  </a:lnTo>
                  <a:close/>
                  <a:moveTo>
                    <a:pt x="113" y="8"/>
                  </a:moveTo>
                  <a:lnTo>
                    <a:pt x="127" y="1"/>
                  </a:lnTo>
                  <a:lnTo>
                    <a:pt x="133" y="13"/>
                  </a:lnTo>
                  <a:lnTo>
                    <a:pt x="118" y="19"/>
                  </a:lnTo>
                  <a:lnTo>
                    <a:pt x="113" y="8"/>
                  </a:lnTo>
                  <a:close/>
                  <a:moveTo>
                    <a:pt x="127" y="1"/>
                  </a:moveTo>
                  <a:lnTo>
                    <a:pt x="130" y="0"/>
                  </a:lnTo>
                  <a:lnTo>
                    <a:pt x="133" y="1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0" y="7"/>
                  </a:lnTo>
                  <a:lnTo>
                    <a:pt x="127" y="1"/>
                  </a:lnTo>
                  <a:close/>
                  <a:moveTo>
                    <a:pt x="136" y="4"/>
                  </a:moveTo>
                  <a:lnTo>
                    <a:pt x="221" y="161"/>
                  </a:lnTo>
                  <a:lnTo>
                    <a:pt x="210" y="167"/>
                  </a:lnTo>
                  <a:lnTo>
                    <a:pt x="125" y="10"/>
                  </a:lnTo>
                  <a:lnTo>
                    <a:pt x="136" y="4"/>
                  </a:lnTo>
                  <a:close/>
                  <a:moveTo>
                    <a:pt x="221" y="161"/>
                  </a:moveTo>
                  <a:lnTo>
                    <a:pt x="224" y="165"/>
                  </a:lnTo>
                  <a:lnTo>
                    <a:pt x="225" y="169"/>
                  </a:lnTo>
                  <a:lnTo>
                    <a:pt x="225" y="171"/>
                  </a:lnTo>
                  <a:lnTo>
                    <a:pt x="225" y="172"/>
                  </a:lnTo>
                  <a:lnTo>
                    <a:pt x="224" y="174"/>
                  </a:lnTo>
                  <a:lnTo>
                    <a:pt x="223" y="175"/>
                  </a:lnTo>
                  <a:lnTo>
                    <a:pt x="220" y="176"/>
                  </a:lnTo>
                  <a:lnTo>
                    <a:pt x="219" y="176"/>
                  </a:lnTo>
                  <a:lnTo>
                    <a:pt x="216" y="175"/>
                  </a:lnTo>
                  <a:lnTo>
                    <a:pt x="215" y="175"/>
                  </a:lnTo>
                  <a:lnTo>
                    <a:pt x="212" y="171"/>
                  </a:lnTo>
                  <a:lnTo>
                    <a:pt x="210" y="167"/>
                  </a:lnTo>
                  <a:lnTo>
                    <a:pt x="221" y="16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6" name="Freeform 668"/>
            <p:cNvSpPr>
              <a:spLocks noEditPoints="1"/>
            </p:cNvSpPr>
            <p:nvPr/>
          </p:nvSpPr>
          <p:spPr bwMode="auto">
            <a:xfrm>
              <a:off x="5179" y="2444"/>
              <a:ext cx="65" cy="61"/>
            </a:xfrm>
            <a:custGeom>
              <a:avLst/>
              <a:gdLst/>
              <a:ahLst/>
              <a:cxnLst>
                <a:cxn ang="0">
                  <a:pos x="256" y="118"/>
                </a:cxn>
                <a:cxn ang="0">
                  <a:pos x="263" y="122"/>
                </a:cxn>
                <a:cxn ang="0">
                  <a:pos x="259" y="131"/>
                </a:cxn>
                <a:cxn ang="0">
                  <a:pos x="237" y="149"/>
                </a:cxn>
                <a:cxn ang="0">
                  <a:pos x="228" y="138"/>
                </a:cxn>
                <a:cxn ang="0">
                  <a:pos x="237" y="149"/>
                </a:cxn>
                <a:cxn ang="0">
                  <a:pos x="237" y="149"/>
                </a:cxn>
                <a:cxn ang="0">
                  <a:pos x="219" y="164"/>
                </a:cxn>
                <a:cxn ang="0">
                  <a:pos x="211" y="153"/>
                </a:cxn>
                <a:cxn ang="0">
                  <a:pos x="197" y="172"/>
                </a:cxn>
                <a:cxn ang="0">
                  <a:pos x="173" y="180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41" y="217"/>
                </a:cxn>
                <a:cxn ang="0">
                  <a:pos x="133" y="205"/>
                </a:cxn>
                <a:cxn ang="0">
                  <a:pos x="115" y="223"/>
                </a:cxn>
                <a:cxn ang="0">
                  <a:pos x="90" y="227"/>
                </a:cxn>
                <a:cxn ang="0">
                  <a:pos x="93" y="240"/>
                </a:cxn>
                <a:cxn ang="0">
                  <a:pos x="93" y="234"/>
                </a:cxn>
                <a:cxn ang="0">
                  <a:pos x="13" y="73"/>
                </a:cxn>
                <a:cxn ang="0">
                  <a:pos x="0" y="77"/>
                </a:cxn>
                <a:cxn ang="0">
                  <a:pos x="7" y="77"/>
                </a:cxn>
                <a:cxn ang="0">
                  <a:pos x="25" y="77"/>
                </a:cxn>
                <a:cxn ang="0">
                  <a:pos x="25" y="75"/>
                </a:cxn>
                <a:cxn ang="0">
                  <a:pos x="18" y="64"/>
                </a:cxn>
                <a:cxn ang="0">
                  <a:pos x="18" y="64"/>
                </a:cxn>
                <a:cxn ang="0">
                  <a:pos x="40" y="68"/>
                </a:cxn>
                <a:cxn ang="0">
                  <a:pos x="40" y="68"/>
                </a:cxn>
                <a:cxn ang="0">
                  <a:pos x="49" y="54"/>
                </a:cxn>
                <a:cxn ang="0">
                  <a:pos x="66" y="51"/>
                </a:cxn>
                <a:cxn ang="0">
                  <a:pos x="58" y="39"/>
                </a:cxn>
                <a:cxn ang="0">
                  <a:pos x="72" y="30"/>
                </a:cxn>
                <a:cxn ang="0">
                  <a:pos x="80" y="42"/>
                </a:cxn>
                <a:cxn ang="0">
                  <a:pos x="80" y="42"/>
                </a:cxn>
                <a:cxn ang="0">
                  <a:pos x="80" y="42"/>
                </a:cxn>
                <a:cxn ang="0">
                  <a:pos x="89" y="27"/>
                </a:cxn>
                <a:cxn ang="0">
                  <a:pos x="105" y="21"/>
                </a:cxn>
                <a:cxn ang="0">
                  <a:pos x="96" y="11"/>
                </a:cxn>
                <a:cxn ang="0">
                  <a:pos x="108" y="1"/>
                </a:cxn>
                <a:cxn ang="0">
                  <a:pos x="108" y="1"/>
                </a:cxn>
                <a:cxn ang="0">
                  <a:pos x="117" y="2"/>
                </a:cxn>
                <a:cxn ang="0">
                  <a:pos x="255" y="123"/>
                </a:cxn>
                <a:cxn ang="0">
                  <a:pos x="255" y="123"/>
                </a:cxn>
                <a:cxn ang="0">
                  <a:pos x="263" y="133"/>
                </a:cxn>
                <a:cxn ang="0">
                  <a:pos x="258" y="140"/>
                </a:cxn>
                <a:cxn ang="0">
                  <a:pos x="247" y="133"/>
                </a:cxn>
              </a:cxnLst>
              <a:rect l="0" t="0" r="r" b="b"/>
              <a:pathLst>
                <a:path w="263" h="240">
                  <a:moveTo>
                    <a:pt x="247" y="123"/>
                  </a:moveTo>
                  <a:lnTo>
                    <a:pt x="251" y="120"/>
                  </a:lnTo>
                  <a:lnTo>
                    <a:pt x="255" y="118"/>
                  </a:lnTo>
                  <a:lnTo>
                    <a:pt x="256" y="118"/>
                  </a:lnTo>
                  <a:lnTo>
                    <a:pt x="258" y="118"/>
                  </a:lnTo>
                  <a:lnTo>
                    <a:pt x="260" y="118"/>
                  </a:lnTo>
                  <a:lnTo>
                    <a:pt x="261" y="119"/>
                  </a:lnTo>
                  <a:lnTo>
                    <a:pt x="263" y="122"/>
                  </a:lnTo>
                  <a:lnTo>
                    <a:pt x="263" y="123"/>
                  </a:lnTo>
                  <a:lnTo>
                    <a:pt x="263" y="126"/>
                  </a:lnTo>
                  <a:lnTo>
                    <a:pt x="261" y="127"/>
                  </a:lnTo>
                  <a:lnTo>
                    <a:pt x="259" y="131"/>
                  </a:lnTo>
                  <a:lnTo>
                    <a:pt x="255" y="133"/>
                  </a:lnTo>
                  <a:lnTo>
                    <a:pt x="247" y="123"/>
                  </a:lnTo>
                  <a:close/>
                  <a:moveTo>
                    <a:pt x="255" y="133"/>
                  </a:moveTo>
                  <a:lnTo>
                    <a:pt x="237" y="149"/>
                  </a:lnTo>
                  <a:lnTo>
                    <a:pt x="228" y="138"/>
                  </a:lnTo>
                  <a:lnTo>
                    <a:pt x="247" y="123"/>
                  </a:lnTo>
                  <a:lnTo>
                    <a:pt x="255" y="133"/>
                  </a:lnTo>
                  <a:close/>
                  <a:moveTo>
                    <a:pt x="228" y="138"/>
                  </a:moveTo>
                  <a:lnTo>
                    <a:pt x="228" y="138"/>
                  </a:lnTo>
                  <a:lnTo>
                    <a:pt x="233" y="144"/>
                  </a:lnTo>
                  <a:lnTo>
                    <a:pt x="228" y="138"/>
                  </a:lnTo>
                  <a:close/>
                  <a:moveTo>
                    <a:pt x="237" y="149"/>
                  </a:moveTo>
                  <a:lnTo>
                    <a:pt x="219" y="164"/>
                  </a:lnTo>
                  <a:lnTo>
                    <a:pt x="210" y="154"/>
                  </a:lnTo>
                  <a:lnTo>
                    <a:pt x="228" y="138"/>
                  </a:lnTo>
                  <a:lnTo>
                    <a:pt x="237" y="149"/>
                  </a:lnTo>
                  <a:close/>
                  <a:moveTo>
                    <a:pt x="219" y="164"/>
                  </a:moveTo>
                  <a:lnTo>
                    <a:pt x="219" y="164"/>
                  </a:lnTo>
                  <a:lnTo>
                    <a:pt x="215" y="159"/>
                  </a:lnTo>
                  <a:lnTo>
                    <a:pt x="219" y="164"/>
                  </a:lnTo>
                  <a:close/>
                  <a:moveTo>
                    <a:pt x="219" y="164"/>
                  </a:moveTo>
                  <a:lnTo>
                    <a:pt x="201" y="177"/>
                  </a:lnTo>
                  <a:lnTo>
                    <a:pt x="193" y="167"/>
                  </a:lnTo>
                  <a:lnTo>
                    <a:pt x="211" y="153"/>
                  </a:lnTo>
                  <a:lnTo>
                    <a:pt x="219" y="164"/>
                  </a:lnTo>
                  <a:close/>
                  <a:moveTo>
                    <a:pt x="201" y="177"/>
                  </a:moveTo>
                  <a:lnTo>
                    <a:pt x="201" y="177"/>
                  </a:lnTo>
                  <a:lnTo>
                    <a:pt x="197" y="172"/>
                  </a:lnTo>
                  <a:lnTo>
                    <a:pt x="201" y="177"/>
                  </a:lnTo>
                  <a:close/>
                  <a:moveTo>
                    <a:pt x="201" y="177"/>
                  </a:moveTo>
                  <a:lnTo>
                    <a:pt x="180" y="191"/>
                  </a:lnTo>
                  <a:lnTo>
                    <a:pt x="173" y="180"/>
                  </a:lnTo>
                  <a:lnTo>
                    <a:pt x="193" y="165"/>
                  </a:lnTo>
                  <a:lnTo>
                    <a:pt x="201" y="177"/>
                  </a:lnTo>
                  <a:close/>
                  <a:moveTo>
                    <a:pt x="180" y="191"/>
                  </a:moveTo>
                  <a:lnTo>
                    <a:pt x="160" y="204"/>
                  </a:lnTo>
                  <a:lnTo>
                    <a:pt x="153" y="192"/>
                  </a:lnTo>
                  <a:lnTo>
                    <a:pt x="173" y="180"/>
                  </a:lnTo>
                  <a:lnTo>
                    <a:pt x="180" y="191"/>
                  </a:lnTo>
                  <a:close/>
                  <a:moveTo>
                    <a:pt x="160" y="204"/>
                  </a:moveTo>
                  <a:lnTo>
                    <a:pt x="160" y="204"/>
                  </a:lnTo>
                  <a:lnTo>
                    <a:pt x="156" y="199"/>
                  </a:lnTo>
                  <a:lnTo>
                    <a:pt x="160" y="204"/>
                  </a:lnTo>
                  <a:close/>
                  <a:moveTo>
                    <a:pt x="160" y="204"/>
                  </a:moveTo>
                  <a:lnTo>
                    <a:pt x="141" y="217"/>
                  </a:lnTo>
                  <a:lnTo>
                    <a:pt x="133" y="207"/>
                  </a:lnTo>
                  <a:lnTo>
                    <a:pt x="153" y="192"/>
                  </a:lnTo>
                  <a:lnTo>
                    <a:pt x="160" y="204"/>
                  </a:lnTo>
                  <a:close/>
                  <a:moveTo>
                    <a:pt x="141" y="217"/>
                  </a:moveTo>
                  <a:lnTo>
                    <a:pt x="139" y="218"/>
                  </a:lnTo>
                  <a:lnTo>
                    <a:pt x="137" y="212"/>
                  </a:lnTo>
                  <a:lnTo>
                    <a:pt x="141" y="217"/>
                  </a:lnTo>
                  <a:close/>
                  <a:moveTo>
                    <a:pt x="139" y="218"/>
                  </a:moveTo>
                  <a:lnTo>
                    <a:pt x="119" y="230"/>
                  </a:lnTo>
                  <a:lnTo>
                    <a:pt x="112" y="218"/>
                  </a:lnTo>
                  <a:lnTo>
                    <a:pt x="133" y="205"/>
                  </a:lnTo>
                  <a:lnTo>
                    <a:pt x="139" y="218"/>
                  </a:lnTo>
                  <a:close/>
                  <a:moveTo>
                    <a:pt x="119" y="230"/>
                  </a:moveTo>
                  <a:lnTo>
                    <a:pt x="117" y="230"/>
                  </a:lnTo>
                  <a:lnTo>
                    <a:pt x="115" y="223"/>
                  </a:lnTo>
                  <a:lnTo>
                    <a:pt x="119" y="230"/>
                  </a:lnTo>
                  <a:close/>
                  <a:moveTo>
                    <a:pt x="117" y="230"/>
                  </a:moveTo>
                  <a:lnTo>
                    <a:pt x="96" y="240"/>
                  </a:lnTo>
                  <a:lnTo>
                    <a:pt x="90" y="227"/>
                  </a:lnTo>
                  <a:lnTo>
                    <a:pt x="112" y="217"/>
                  </a:lnTo>
                  <a:lnTo>
                    <a:pt x="117" y="230"/>
                  </a:lnTo>
                  <a:close/>
                  <a:moveTo>
                    <a:pt x="96" y="240"/>
                  </a:moveTo>
                  <a:lnTo>
                    <a:pt x="93" y="240"/>
                  </a:lnTo>
                  <a:lnTo>
                    <a:pt x="90" y="240"/>
                  </a:lnTo>
                  <a:lnTo>
                    <a:pt x="88" y="239"/>
                  </a:lnTo>
                  <a:lnTo>
                    <a:pt x="87" y="236"/>
                  </a:lnTo>
                  <a:lnTo>
                    <a:pt x="93" y="234"/>
                  </a:lnTo>
                  <a:lnTo>
                    <a:pt x="96" y="240"/>
                  </a:lnTo>
                  <a:close/>
                  <a:moveTo>
                    <a:pt x="87" y="236"/>
                  </a:moveTo>
                  <a:lnTo>
                    <a:pt x="2" y="79"/>
                  </a:lnTo>
                  <a:lnTo>
                    <a:pt x="13" y="73"/>
                  </a:lnTo>
                  <a:lnTo>
                    <a:pt x="98" y="230"/>
                  </a:lnTo>
                  <a:lnTo>
                    <a:pt x="87" y="236"/>
                  </a:lnTo>
                  <a:close/>
                  <a:moveTo>
                    <a:pt x="2" y="79"/>
                  </a:moveTo>
                  <a:lnTo>
                    <a:pt x="0" y="77"/>
                  </a:lnTo>
                  <a:lnTo>
                    <a:pt x="0" y="74"/>
                  </a:lnTo>
                  <a:lnTo>
                    <a:pt x="3" y="72"/>
                  </a:lnTo>
                  <a:lnTo>
                    <a:pt x="4" y="70"/>
                  </a:lnTo>
                  <a:lnTo>
                    <a:pt x="7" y="77"/>
                  </a:lnTo>
                  <a:lnTo>
                    <a:pt x="2" y="79"/>
                  </a:lnTo>
                  <a:close/>
                  <a:moveTo>
                    <a:pt x="4" y="70"/>
                  </a:moveTo>
                  <a:lnTo>
                    <a:pt x="20" y="64"/>
                  </a:lnTo>
                  <a:lnTo>
                    <a:pt x="25" y="77"/>
                  </a:lnTo>
                  <a:lnTo>
                    <a:pt x="9" y="83"/>
                  </a:lnTo>
                  <a:lnTo>
                    <a:pt x="4" y="70"/>
                  </a:lnTo>
                  <a:close/>
                  <a:moveTo>
                    <a:pt x="25" y="75"/>
                  </a:moveTo>
                  <a:lnTo>
                    <a:pt x="25" y="75"/>
                  </a:lnTo>
                  <a:lnTo>
                    <a:pt x="25" y="77"/>
                  </a:lnTo>
                  <a:lnTo>
                    <a:pt x="22" y="70"/>
                  </a:lnTo>
                  <a:lnTo>
                    <a:pt x="25" y="75"/>
                  </a:lnTo>
                  <a:close/>
                  <a:moveTo>
                    <a:pt x="18" y="64"/>
                  </a:moveTo>
                  <a:lnTo>
                    <a:pt x="33" y="56"/>
                  </a:lnTo>
                  <a:lnTo>
                    <a:pt x="40" y="68"/>
                  </a:lnTo>
                  <a:lnTo>
                    <a:pt x="25" y="75"/>
                  </a:lnTo>
                  <a:lnTo>
                    <a:pt x="18" y="64"/>
                  </a:lnTo>
                  <a:close/>
                  <a:moveTo>
                    <a:pt x="40" y="68"/>
                  </a:moveTo>
                  <a:lnTo>
                    <a:pt x="40" y="68"/>
                  </a:lnTo>
                  <a:lnTo>
                    <a:pt x="36" y="61"/>
                  </a:lnTo>
                  <a:lnTo>
                    <a:pt x="40" y="68"/>
                  </a:lnTo>
                  <a:close/>
                  <a:moveTo>
                    <a:pt x="33" y="56"/>
                  </a:moveTo>
                  <a:lnTo>
                    <a:pt x="45" y="47"/>
                  </a:lnTo>
                  <a:lnTo>
                    <a:pt x="53" y="59"/>
                  </a:lnTo>
                  <a:lnTo>
                    <a:pt x="40" y="68"/>
                  </a:lnTo>
                  <a:lnTo>
                    <a:pt x="33" y="56"/>
                  </a:lnTo>
                  <a:close/>
                  <a:moveTo>
                    <a:pt x="53" y="59"/>
                  </a:moveTo>
                  <a:lnTo>
                    <a:pt x="53" y="59"/>
                  </a:lnTo>
                  <a:lnTo>
                    <a:pt x="49" y="54"/>
                  </a:lnTo>
                  <a:lnTo>
                    <a:pt x="53" y="59"/>
                  </a:lnTo>
                  <a:close/>
                  <a:moveTo>
                    <a:pt x="45" y="47"/>
                  </a:moveTo>
                  <a:lnTo>
                    <a:pt x="58" y="39"/>
                  </a:lnTo>
                  <a:lnTo>
                    <a:pt x="66" y="51"/>
                  </a:lnTo>
                  <a:lnTo>
                    <a:pt x="53" y="59"/>
                  </a:lnTo>
                  <a:lnTo>
                    <a:pt x="45" y="47"/>
                  </a:lnTo>
                  <a:close/>
                  <a:moveTo>
                    <a:pt x="58" y="39"/>
                  </a:moveTo>
                  <a:lnTo>
                    <a:pt x="58" y="39"/>
                  </a:lnTo>
                  <a:lnTo>
                    <a:pt x="62" y="45"/>
                  </a:lnTo>
                  <a:lnTo>
                    <a:pt x="58" y="39"/>
                  </a:lnTo>
                  <a:close/>
                  <a:moveTo>
                    <a:pt x="58" y="39"/>
                  </a:moveTo>
                  <a:lnTo>
                    <a:pt x="72" y="30"/>
                  </a:lnTo>
                  <a:lnTo>
                    <a:pt x="80" y="42"/>
                  </a:lnTo>
                  <a:lnTo>
                    <a:pt x="66" y="51"/>
                  </a:lnTo>
                  <a:lnTo>
                    <a:pt x="58" y="39"/>
                  </a:lnTo>
                  <a:close/>
                  <a:moveTo>
                    <a:pt x="80" y="42"/>
                  </a:moveTo>
                  <a:lnTo>
                    <a:pt x="80" y="42"/>
                  </a:lnTo>
                  <a:lnTo>
                    <a:pt x="80" y="42"/>
                  </a:lnTo>
                  <a:lnTo>
                    <a:pt x="76" y="37"/>
                  </a:lnTo>
                  <a:lnTo>
                    <a:pt x="80" y="42"/>
                  </a:lnTo>
                  <a:close/>
                  <a:moveTo>
                    <a:pt x="72" y="32"/>
                  </a:moveTo>
                  <a:lnTo>
                    <a:pt x="85" y="21"/>
                  </a:lnTo>
                  <a:lnTo>
                    <a:pt x="93" y="32"/>
                  </a:lnTo>
                  <a:lnTo>
                    <a:pt x="80" y="42"/>
                  </a:lnTo>
                  <a:lnTo>
                    <a:pt x="72" y="32"/>
                  </a:lnTo>
                  <a:close/>
                  <a:moveTo>
                    <a:pt x="94" y="32"/>
                  </a:moveTo>
                  <a:lnTo>
                    <a:pt x="93" y="32"/>
                  </a:lnTo>
                  <a:lnTo>
                    <a:pt x="89" y="27"/>
                  </a:lnTo>
                  <a:lnTo>
                    <a:pt x="94" y="32"/>
                  </a:lnTo>
                  <a:close/>
                  <a:moveTo>
                    <a:pt x="84" y="21"/>
                  </a:moveTo>
                  <a:lnTo>
                    <a:pt x="96" y="11"/>
                  </a:lnTo>
                  <a:lnTo>
                    <a:pt x="105" y="21"/>
                  </a:lnTo>
                  <a:lnTo>
                    <a:pt x="94" y="32"/>
                  </a:lnTo>
                  <a:lnTo>
                    <a:pt x="84" y="21"/>
                  </a:lnTo>
                  <a:close/>
                  <a:moveTo>
                    <a:pt x="96" y="11"/>
                  </a:moveTo>
                  <a:lnTo>
                    <a:pt x="96" y="11"/>
                  </a:lnTo>
                  <a:lnTo>
                    <a:pt x="101" y="16"/>
                  </a:lnTo>
                  <a:lnTo>
                    <a:pt x="96" y="11"/>
                  </a:lnTo>
                  <a:close/>
                  <a:moveTo>
                    <a:pt x="96" y="11"/>
                  </a:moveTo>
                  <a:lnTo>
                    <a:pt x="108" y="1"/>
                  </a:lnTo>
                  <a:lnTo>
                    <a:pt x="117" y="12"/>
                  </a:lnTo>
                  <a:lnTo>
                    <a:pt x="105" y="21"/>
                  </a:lnTo>
                  <a:lnTo>
                    <a:pt x="96" y="11"/>
                  </a:lnTo>
                  <a:close/>
                  <a:moveTo>
                    <a:pt x="108" y="1"/>
                  </a:move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7" y="2"/>
                  </a:lnTo>
                  <a:lnTo>
                    <a:pt x="112" y="6"/>
                  </a:lnTo>
                  <a:lnTo>
                    <a:pt x="108" y="1"/>
                  </a:lnTo>
                  <a:close/>
                  <a:moveTo>
                    <a:pt x="117" y="2"/>
                  </a:moveTo>
                  <a:lnTo>
                    <a:pt x="255" y="123"/>
                  </a:lnTo>
                  <a:lnTo>
                    <a:pt x="247" y="133"/>
                  </a:lnTo>
                  <a:lnTo>
                    <a:pt x="108" y="11"/>
                  </a:lnTo>
                  <a:lnTo>
                    <a:pt x="117" y="2"/>
                  </a:lnTo>
                  <a:close/>
                  <a:moveTo>
                    <a:pt x="255" y="123"/>
                  </a:moveTo>
                  <a:lnTo>
                    <a:pt x="259" y="127"/>
                  </a:lnTo>
                  <a:lnTo>
                    <a:pt x="261" y="129"/>
                  </a:lnTo>
                  <a:lnTo>
                    <a:pt x="263" y="132"/>
                  </a:lnTo>
                  <a:lnTo>
                    <a:pt x="263" y="133"/>
                  </a:lnTo>
                  <a:lnTo>
                    <a:pt x="263" y="135"/>
                  </a:lnTo>
                  <a:lnTo>
                    <a:pt x="261" y="137"/>
                  </a:lnTo>
                  <a:lnTo>
                    <a:pt x="260" y="138"/>
                  </a:lnTo>
                  <a:lnTo>
                    <a:pt x="258" y="140"/>
                  </a:lnTo>
                  <a:lnTo>
                    <a:pt x="256" y="140"/>
                  </a:lnTo>
                  <a:lnTo>
                    <a:pt x="254" y="138"/>
                  </a:lnTo>
                  <a:lnTo>
                    <a:pt x="250" y="136"/>
                  </a:lnTo>
                  <a:lnTo>
                    <a:pt x="247" y="133"/>
                  </a:lnTo>
                  <a:lnTo>
                    <a:pt x="255" y="12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7" name="Freeform 669"/>
            <p:cNvSpPr>
              <a:spLocks noEditPoints="1"/>
            </p:cNvSpPr>
            <p:nvPr/>
          </p:nvSpPr>
          <p:spPr bwMode="auto">
            <a:xfrm>
              <a:off x="5211" y="2414"/>
              <a:ext cx="68" cy="59"/>
            </a:xfrm>
            <a:custGeom>
              <a:avLst/>
              <a:gdLst/>
              <a:ahLst/>
              <a:cxnLst>
                <a:cxn ang="0">
                  <a:pos x="258" y="64"/>
                </a:cxn>
                <a:cxn ang="0">
                  <a:pos x="266" y="65"/>
                </a:cxn>
                <a:cxn ang="0">
                  <a:pos x="266" y="76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41" y="119"/>
                </a:cxn>
                <a:cxn ang="0">
                  <a:pos x="230" y="113"/>
                </a:cxn>
                <a:cxn ang="0">
                  <a:pos x="222" y="136"/>
                </a:cxn>
                <a:cxn ang="0">
                  <a:pos x="203" y="153"/>
                </a:cxn>
                <a:cxn ang="0">
                  <a:pos x="213" y="160"/>
                </a:cxn>
                <a:cxn ang="0">
                  <a:pos x="199" y="178"/>
                </a:cxn>
                <a:cxn ang="0">
                  <a:pos x="199" y="178"/>
                </a:cxn>
                <a:cxn ang="0">
                  <a:pos x="199" y="180"/>
                </a:cxn>
                <a:cxn ang="0">
                  <a:pos x="199" y="180"/>
                </a:cxn>
                <a:cxn ang="0">
                  <a:pos x="173" y="187"/>
                </a:cxn>
                <a:cxn ang="0">
                  <a:pos x="173" y="187"/>
                </a:cxn>
                <a:cxn ang="0">
                  <a:pos x="168" y="214"/>
                </a:cxn>
                <a:cxn ang="0">
                  <a:pos x="150" y="231"/>
                </a:cxn>
                <a:cxn ang="0">
                  <a:pos x="150" y="231"/>
                </a:cxn>
                <a:cxn ang="0">
                  <a:pos x="141" y="231"/>
                </a:cxn>
                <a:cxn ang="0">
                  <a:pos x="2" y="110"/>
                </a:cxn>
                <a:cxn ang="0">
                  <a:pos x="2" y="110"/>
                </a:cxn>
                <a:cxn ang="0">
                  <a:pos x="2" y="100"/>
                </a:cxn>
                <a:cxn ang="0">
                  <a:pos x="12" y="88"/>
                </a:cxn>
                <a:cxn ang="0">
                  <a:pos x="23" y="97"/>
                </a:cxn>
                <a:cxn ang="0">
                  <a:pos x="23" y="97"/>
                </a:cxn>
                <a:cxn ang="0">
                  <a:pos x="23" y="97"/>
                </a:cxn>
                <a:cxn ang="0">
                  <a:pos x="21" y="77"/>
                </a:cxn>
                <a:cxn ang="0">
                  <a:pos x="33" y="65"/>
                </a:cxn>
                <a:cxn ang="0">
                  <a:pos x="43" y="74"/>
                </a:cxn>
                <a:cxn ang="0">
                  <a:pos x="43" y="74"/>
                </a:cxn>
                <a:cxn ang="0">
                  <a:pos x="43" y="74"/>
                </a:cxn>
                <a:cxn ang="0">
                  <a:pos x="47" y="58"/>
                </a:cxn>
                <a:cxn ang="0">
                  <a:pos x="61" y="49"/>
                </a:cxn>
                <a:cxn ang="0">
                  <a:pos x="51" y="41"/>
                </a:cxn>
                <a:cxn ang="0">
                  <a:pos x="60" y="29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3" y="20"/>
                </a:cxn>
                <a:cxn ang="0">
                  <a:pos x="86" y="10"/>
                </a:cxn>
                <a:cxn ang="0">
                  <a:pos x="75" y="1"/>
                </a:cxn>
                <a:cxn ang="0">
                  <a:pos x="79" y="6"/>
                </a:cxn>
                <a:cxn ang="0">
                  <a:pos x="254" y="83"/>
                </a:cxn>
                <a:cxn ang="0">
                  <a:pos x="264" y="72"/>
                </a:cxn>
                <a:cxn ang="0">
                  <a:pos x="270" y="79"/>
                </a:cxn>
                <a:cxn ang="0">
                  <a:pos x="266" y="86"/>
                </a:cxn>
                <a:cxn ang="0">
                  <a:pos x="259" y="70"/>
                </a:cxn>
              </a:cxnLst>
              <a:rect l="0" t="0" r="r" b="b"/>
              <a:pathLst>
                <a:path w="270" h="234">
                  <a:moveTo>
                    <a:pt x="252" y="73"/>
                  </a:moveTo>
                  <a:lnTo>
                    <a:pt x="253" y="69"/>
                  </a:lnTo>
                  <a:lnTo>
                    <a:pt x="257" y="65"/>
                  </a:lnTo>
                  <a:lnTo>
                    <a:pt x="258" y="64"/>
                  </a:lnTo>
                  <a:lnTo>
                    <a:pt x="259" y="64"/>
                  </a:lnTo>
                  <a:lnTo>
                    <a:pt x="261" y="64"/>
                  </a:lnTo>
                  <a:lnTo>
                    <a:pt x="263" y="64"/>
                  </a:lnTo>
                  <a:lnTo>
                    <a:pt x="266" y="65"/>
                  </a:lnTo>
                  <a:lnTo>
                    <a:pt x="266" y="68"/>
                  </a:lnTo>
                  <a:lnTo>
                    <a:pt x="267" y="69"/>
                  </a:lnTo>
                  <a:lnTo>
                    <a:pt x="267" y="70"/>
                  </a:lnTo>
                  <a:lnTo>
                    <a:pt x="266" y="76"/>
                  </a:lnTo>
                  <a:lnTo>
                    <a:pt x="263" y="79"/>
                  </a:lnTo>
                  <a:lnTo>
                    <a:pt x="252" y="73"/>
                  </a:lnTo>
                  <a:close/>
                  <a:moveTo>
                    <a:pt x="263" y="79"/>
                  </a:moveTo>
                  <a:lnTo>
                    <a:pt x="253" y="100"/>
                  </a:lnTo>
                  <a:lnTo>
                    <a:pt x="240" y="94"/>
                  </a:lnTo>
                  <a:lnTo>
                    <a:pt x="252" y="73"/>
                  </a:lnTo>
                  <a:lnTo>
                    <a:pt x="263" y="79"/>
                  </a:lnTo>
                  <a:close/>
                  <a:moveTo>
                    <a:pt x="253" y="100"/>
                  </a:moveTo>
                  <a:lnTo>
                    <a:pt x="253" y="100"/>
                  </a:lnTo>
                  <a:lnTo>
                    <a:pt x="246" y="96"/>
                  </a:lnTo>
                  <a:lnTo>
                    <a:pt x="253" y="100"/>
                  </a:lnTo>
                  <a:close/>
                  <a:moveTo>
                    <a:pt x="253" y="100"/>
                  </a:moveTo>
                  <a:lnTo>
                    <a:pt x="241" y="119"/>
                  </a:lnTo>
                  <a:lnTo>
                    <a:pt x="230" y="113"/>
                  </a:lnTo>
                  <a:lnTo>
                    <a:pt x="240" y="94"/>
                  </a:lnTo>
                  <a:lnTo>
                    <a:pt x="253" y="100"/>
                  </a:lnTo>
                  <a:close/>
                  <a:moveTo>
                    <a:pt x="241" y="119"/>
                  </a:moveTo>
                  <a:lnTo>
                    <a:pt x="241" y="121"/>
                  </a:lnTo>
                  <a:lnTo>
                    <a:pt x="235" y="117"/>
                  </a:lnTo>
                  <a:lnTo>
                    <a:pt x="241" y="119"/>
                  </a:lnTo>
                  <a:close/>
                  <a:moveTo>
                    <a:pt x="241" y="121"/>
                  </a:moveTo>
                  <a:lnTo>
                    <a:pt x="228" y="140"/>
                  </a:lnTo>
                  <a:lnTo>
                    <a:pt x="217" y="133"/>
                  </a:lnTo>
                  <a:lnTo>
                    <a:pt x="230" y="113"/>
                  </a:lnTo>
                  <a:lnTo>
                    <a:pt x="241" y="121"/>
                  </a:lnTo>
                  <a:close/>
                  <a:moveTo>
                    <a:pt x="228" y="140"/>
                  </a:moveTo>
                  <a:lnTo>
                    <a:pt x="227" y="141"/>
                  </a:lnTo>
                  <a:lnTo>
                    <a:pt x="222" y="136"/>
                  </a:lnTo>
                  <a:lnTo>
                    <a:pt x="228" y="140"/>
                  </a:lnTo>
                  <a:close/>
                  <a:moveTo>
                    <a:pt x="227" y="141"/>
                  </a:moveTo>
                  <a:lnTo>
                    <a:pt x="213" y="160"/>
                  </a:lnTo>
                  <a:lnTo>
                    <a:pt x="203" y="153"/>
                  </a:lnTo>
                  <a:lnTo>
                    <a:pt x="217" y="132"/>
                  </a:lnTo>
                  <a:lnTo>
                    <a:pt x="227" y="141"/>
                  </a:lnTo>
                  <a:close/>
                  <a:moveTo>
                    <a:pt x="213" y="160"/>
                  </a:moveTo>
                  <a:lnTo>
                    <a:pt x="213" y="160"/>
                  </a:lnTo>
                  <a:lnTo>
                    <a:pt x="208" y="157"/>
                  </a:lnTo>
                  <a:lnTo>
                    <a:pt x="213" y="160"/>
                  </a:lnTo>
                  <a:close/>
                  <a:moveTo>
                    <a:pt x="213" y="160"/>
                  </a:moveTo>
                  <a:lnTo>
                    <a:pt x="199" y="178"/>
                  </a:lnTo>
                  <a:lnTo>
                    <a:pt x="189" y="171"/>
                  </a:lnTo>
                  <a:lnTo>
                    <a:pt x="203" y="153"/>
                  </a:lnTo>
                  <a:lnTo>
                    <a:pt x="213" y="160"/>
                  </a:lnTo>
                  <a:close/>
                  <a:moveTo>
                    <a:pt x="199" y="178"/>
                  </a:moveTo>
                  <a:lnTo>
                    <a:pt x="199" y="180"/>
                  </a:lnTo>
                  <a:lnTo>
                    <a:pt x="194" y="175"/>
                  </a:lnTo>
                  <a:lnTo>
                    <a:pt x="199" y="178"/>
                  </a:lnTo>
                  <a:close/>
                  <a:moveTo>
                    <a:pt x="199" y="180"/>
                  </a:moveTo>
                  <a:lnTo>
                    <a:pt x="183" y="196"/>
                  </a:lnTo>
                  <a:lnTo>
                    <a:pt x="173" y="187"/>
                  </a:lnTo>
                  <a:lnTo>
                    <a:pt x="189" y="171"/>
                  </a:lnTo>
                  <a:lnTo>
                    <a:pt x="199" y="180"/>
                  </a:lnTo>
                  <a:close/>
                  <a:moveTo>
                    <a:pt x="173" y="187"/>
                  </a:moveTo>
                  <a:lnTo>
                    <a:pt x="173" y="187"/>
                  </a:lnTo>
                  <a:lnTo>
                    <a:pt x="178" y="191"/>
                  </a:lnTo>
                  <a:lnTo>
                    <a:pt x="173" y="187"/>
                  </a:lnTo>
                  <a:close/>
                  <a:moveTo>
                    <a:pt x="183" y="195"/>
                  </a:moveTo>
                  <a:lnTo>
                    <a:pt x="169" y="214"/>
                  </a:lnTo>
                  <a:lnTo>
                    <a:pt x="159" y="205"/>
                  </a:lnTo>
                  <a:lnTo>
                    <a:pt x="173" y="187"/>
                  </a:lnTo>
                  <a:lnTo>
                    <a:pt x="183" y="195"/>
                  </a:lnTo>
                  <a:close/>
                  <a:moveTo>
                    <a:pt x="169" y="214"/>
                  </a:moveTo>
                  <a:lnTo>
                    <a:pt x="169" y="214"/>
                  </a:lnTo>
                  <a:lnTo>
                    <a:pt x="168" y="214"/>
                  </a:lnTo>
                  <a:lnTo>
                    <a:pt x="164" y="209"/>
                  </a:lnTo>
                  <a:lnTo>
                    <a:pt x="169" y="214"/>
                  </a:lnTo>
                  <a:close/>
                  <a:moveTo>
                    <a:pt x="168" y="214"/>
                  </a:moveTo>
                  <a:lnTo>
                    <a:pt x="150" y="231"/>
                  </a:lnTo>
                  <a:lnTo>
                    <a:pt x="141" y="222"/>
                  </a:lnTo>
                  <a:lnTo>
                    <a:pt x="159" y="205"/>
                  </a:lnTo>
                  <a:lnTo>
                    <a:pt x="168" y="214"/>
                  </a:lnTo>
                  <a:close/>
                  <a:moveTo>
                    <a:pt x="150" y="231"/>
                  </a:moveTo>
                  <a:lnTo>
                    <a:pt x="149" y="232"/>
                  </a:lnTo>
                  <a:lnTo>
                    <a:pt x="146" y="234"/>
                  </a:lnTo>
                  <a:lnTo>
                    <a:pt x="144" y="232"/>
                  </a:lnTo>
                  <a:lnTo>
                    <a:pt x="141" y="231"/>
                  </a:lnTo>
                  <a:lnTo>
                    <a:pt x="146" y="227"/>
                  </a:lnTo>
                  <a:lnTo>
                    <a:pt x="150" y="231"/>
                  </a:lnTo>
                  <a:close/>
                  <a:moveTo>
                    <a:pt x="141" y="231"/>
                  </a:moveTo>
                  <a:lnTo>
                    <a:pt x="2" y="110"/>
                  </a:lnTo>
                  <a:lnTo>
                    <a:pt x="11" y="100"/>
                  </a:lnTo>
                  <a:lnTo>
                    <a:pt x="150" y="222"/>
                  </a:lnTo>
                  <a:lnTo>
                    <a:pt x="141" y="231"/>
                  </a:lnTo>
                  <a:close/>
                  <a:moveTo>
                    <a:pt x="2" y="110"/>
                  </a:moveTo>
                  <a:lnTo>
                    <a:pt x="1" y="108"/>
                  </a:lnTo>
                  <a:lnTo>
                    <a:pt x="0" y="105"/>
                  </a:lnTo>
                  <a:lnTo>
                    <a:pt x="1" y="103"/>
                  </a:lnTo>
                  <a:lnTo>
                    <a:pt x="2" y="100"/>
                  </a:lnTo>
                  <a:lnTo>
                    <a:pt x="6" y="105"/>
                  </a:lnTo>
                  <a:lnTo>
                    <a:pt x="2" y="110"/>
                  </a:lnTo>
                  <a:close/>
                  <a:moveTo>
                    <a:pt x="2" y="100"/>
                  </a:moveTo>
                  <a:lnTo>
                    <a:pt x="12" y="88"/>
                  </a:lnTo>
                  <a:lnTo>
                    <a:pt x="23" y="97"/>
                  </a:lnTo>
                  <a:lnTo>
                    <a:pt x="11" y="109"/>
                  </a:lnTo>
                  <a:lnTo>
                    <a:pt x="2" y="100"/>
                  </a:lnTo>
                  <a:close/>
                  <a:moveTo>
                    <a:pt x="23" y="97"/>
                  </a:moveTo>
                  <a:lnTo>
                    <a:pt x="23" y="97"/>
                  </a:lnTo>
                  <a:lnTo>
                    <a:pt x="23" y="97"/>
                  </a:lnTo>
                  <a:lnTo>
                    <a:pt x="18" y="94"/>
                  </a:lnTo>
                  <a:lnTo>
                    <a:pt x="23" y="97"/>
                  </a:lnTo>
                  <a:close/>
                  <a:moveTo>
                    <a:pt x="12" y="90"/>
                  </a:moveTo>
                  <a:lnTo>
                    <a:pt x="21" y="77"/>
                  </a:lnTo>
                  <a:lnTo>
                    <a:pt x="32" y="86"/>
                  </a:lnTo>
                  <a:lnTo>
                    <a:pt x="23" y="97"/>
                  </a:lnTo>
                  <a:lnTo>
                    <a:pt x="12" y="90"/>
                  </a:lnTo>
                  <a:close/>
                  <a:moveTo>
                    <a:pt x="21" y="77"/>
                  </a:moveTo>
                  <a:lnTo>
                    <a:pt x="21" y="77"/>
                  </a:lnTo>
                  <a:lnTo>
                    <a:pt x="21" y="77"/>
                  </a:lnTo>
                  <a:lnTo>
                    <a:pt x="27" y="81"/>
                  </a:lnTo>
                  <a:lnTo>
                    <a:pt x="21" y="77"/>
                  </a:lnTo>
                  <a:close/>
                  <a:moveTo>
                    <a:pt x="21" y="77"/>
                  </a:moveTo>
                  <a:lnTo>
                    <a:pt x="33" y="65"/>
                  </a:lnTo>
                  <a:lnTo>
                    <a:pt x="42" y="74"/>
                  </a:lnTo>
                  <a:lnTo>
                    <a:pt x="32" y="86"/>
                  </a:lnTo>
                  <a:lnTo>
                    <a:pt x="21" y="77"/>
                  </a:lnTo>
                  <a:close/>
                  <a:moveTo>
                    <a:pt x="43" y="74"/>
                  </a:moveTo>
                  <a:lnTo>
                    <a:pt x="43" y="74"/>
                  </a:lnTo>
                  <a:lnTo>
                    <a:pt x="42" y="74"/>
                  </a:lnTo>
                  <a:lnTo>
                    <a:pt x="38" y="70"/>
                  </a:lnTo>
                  <a:lnTo>
                    <a:pt x="43" y="74"/>
                  </a:lnTo>
                  <a:close/>
                  <a:moveTo>
                    <a:pt x="32" y="65"/>
                  </a:moveTo>
                  <a:lnTo>
                    <a:pt x="41" y="54"/>
                  </a:lnTo>
                  <a:lnTo>
                    <a:pt x="52" y="61"/>
                  </a:lnTo>
                  <a:lnTo>
                    <a:pt x="43" y="74"/>
                  </a:lnTo>
                  <a:lnTo>
                    <a:pt x="32" y="65"/>
                  </a:lnTo>
                  <a:close/>
                  <a:moveTo>
                    <a:pt x="52" y="61"/>
                  </a:moveTo>
                  <a:lnTo>
                    <a:pt x="52" y="61"/>
                  </a:lnTo>
                  <a:lnTo>
                    <a:pt x="47" y="58"/>
                  </a:lnTo>
                  <a:lnTo>
                    <a:pt x="52" y="61"/>
                  </a:lnTo>
                  <a:close/>
                  <a:moveTo>
                    <a:pt x="41" y="54"/>
                  </a:moveTo>
                  <a:lnTo>
                    <a:pt x="51" y="41"/>
                  </a:lnTo>
                  <a:lnTo>
                    <a:pt x="61" y="49"/>
                  </a:lnTo>
                  <a:lnTo>
                    <a:pt x="52" y="61"/>
                  </a:lnTo>
                  <a:lnTo>
                    <a:pt x="41" y="54"/>
                  </a:lnTo>
                  <a:close/>
                  <a:moveTo>
                    <a:pt x="51" y="41"/>
                  </a:moveTo>
                  <a:lnTo>
                    <a:pt x="51" y="41"/>
                  </a:lnTo>
                  <a:lnTo>
                    <a:pt x="56" y="45"/>
                  </a:lnTo>
                  <a:lnTo>
                    <a:pt x="51" y="41"/>
                  </a:lnTo>
                  <a:close/>
                  <a:moveTo>
                    <a:pt x="51" y="41"/>
                  </a:moveTo>
                  <a:lnTo>
                    <a:pt x="60" y="29"/>
                  </a:lnTo>
                  <a:lnTo>
                    <a:pt x="70" y="37"/>
                  </a:lnTo>
                  <a:lnTo>
                    <a:pt x="61" y="49"/>
                  </a:lnTo>
                  <a:lnTo>
                    <a:pt x="51" y="41"/>
                  </a:lnTo>
                  <a:close/>
                  <a:moveTo>
                    <a:pt x="72" y="36"/>
                  </a:moveTo>
                  <a:lnTo>
                    <a:pt x="70" y="37"/>
                  </a:lnTo>
                  <a:lnTo>
                    <a:pt x="70" y="37"/>
                  </a:lnTo>
                  <a:lnTo>
                    <a:pt x="65" y="33"/>
                  </a:lnTo>
                  <a:lnTo>
                    <a:pt x="72" y="36"/>
                  </a:lnTo>
                  <a:close/>
                  <a:moveTo>
                    <a:pt x="59" y="29"/>
                  </a:moveTo>
                  <a:lnTo>
                    <a:pt x="66" y="16"/>
                  </a:lnTo>
                  <a:lnTo>
                    <a:pt x="78" y="23"/>
                  </a:lnTo>
                  <a:lnTo>
                    <a:pt x="72" y="36"/>
                  </a:lnTo>
                  <a:lnTo>
                    <a:pt x="59" y="29"/>
                  </a:lnTo>
                  <a:close/>
                  <a:moveTo>
                    <a:pt x="78" y="23"/>
                  </a:moveTo>
                  <a:lnTo>
                    <a:pt x="78" y="23"/>
                  </a:lnTo>
                  <a:lnTo>
                    <a:pt x="73" y="20"/>
                  </a:lnTo>
                  <a:lnTo>
                    <a:pt x="78" y="23"/>
                  </a:lnTo>
                  <a:close/>
                  <a:moveTo>
                    <a:pt x="66" y="16"/>
                  </a:moveTo>
                  <a:lnTo>
                    <a:pt x="74" y="4"/>
                  </a:lnTo>
                  <a:lnTo>
                    <a:pt x="86" y="10"/>
                  </a:lnTo>
                  <a:lnTo>
                    <a:pt x="78" y="23"/>
                  </a:lnTo>
                  <a:lnTo>
                    <a:pt x="66" y="16"/>
                  </a:lnTo>
                  <a:close/>
                  <a:moveTo>
                    <a:pt x="74" y="4"/>
                  </a:moveTo>
                  <a:lnTo>
                    <a:pt x="75" y="1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79" y="6"/>
                  </a:lnTo>
                  <a:lnTo>
                    <a:pt x="74" y="4"/>
                  </a:lnTo>
                  <a:close/>
                  <a:moveTo>
                    <a:pt x="82" y="0"/>
                  </a:moveTo>
                  <a:lnTo>
                    <a:pt x="259" y="70"/>
                  </a:lnTo>
                  <a:lnTo>
                    <a:pt x="254" y="83"/>
                  </a:lnTo>
                  <a:lnTo>
                    <a:pt x="78" y="13"/>
                  </a:lnTo>
                  <a:lnTo>
                    <a:pt x="82" y="0"/>
                  </a:lnTo>
                  <a:close/>
                  <a:moveTo>
                    <a:pt x="259" y="70"/>
                  </a:moveTo>
                  <a:lnTo>
                    <a:pt x="264" y="72"/>
                  </a:lnTo>
                  <a:lnTo>
                    <a:pt x="268" y="74"/>
                  </a:lnTo>
                  <a:lnTo>
                    <a:pt x="270" y="76"/>
                  </a:lnTo>
                  <a:lnTo>
                    <a:pt x="270" y="77"/>
                  </a:lnTo>
                  <a:lnTo>
                    <a:pt x="270" y="79"/>
                  </a:lnTo>
                  <a:lnTo>
                    <a:pt x="270" y="82"/>
                  </a:lnTo>
                  <a:lnTo>
                    <a:pt x="268" y="83"/>
                  </a:lnTo>
                  <a:lnTo>
                    <a:pt x="267" y="85"/>
                  </a:lnTo>
                  <a:lnTo>
                    <a:pt x="266" y="86"/>
                  </a:lnTo>
                  <a:lnTo>
                    <a:pt x="263" y="86"/>
                  </a:lnTo>
                  <a:lnTo>
                    <a:pt x="259" y="85"/>
                  </a:lnTo>
                  <a:lnTo>
                    <a:pt x="254" y="83"/>
                  </a:lnTo>
                  <a:lnTo>
                    <a:pt x="259" y="7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8" name="Freeform 670"/>
            <p:cNvSpPr>
              <a:spLocks noEditPoints="1"/>
            </p:cNvSpPr>
            <p:nvPr/>
          </p:nvSpPr>
          <p:spPr bwMode="auto">
            <a:xfrm>
              <a:off x="5233" y="2378"/>
              <a:ext cx="61" cy="50"/>
            </a:xfrm>
            <a:custGeom>
              <a:avLst/>
              <a:gdLst/>
              <a:ahLst/>
              <a:cxnLst>
                <a:cxn ang="0">
                  <a:pos x="226" y="6"/>
                </a:cxn>
                <a:cxn ang="0">
                  <a:pos x="234" y="5"/>
                </a:cxn>
                <a:cxn ang="0">
                  <a:pos x="237" y="14"/>
                </a:cxn>
                <a:cxn ang="0">
                  <a:pos x="233" y="42"/>
                </a:cxn>
                <a:cxn ang="0">
                  <a:pos x="220" y="40"/>
                </a:cxn>
                <a:cxn ang="0">
                  <a:pos x="233" y="41"/>
                </a:cxn>
                <a:cxn ang="0">
                  <a:pos x="233" y="41"/>
                </a:cxn>
                <a:cxn ang="0">
                  <a:pos x="225" y="63"/>
                </a:cxn>
                <a:cxn ang="0">
                  <a:pos x="212" y="82"/>
                </a:cxn>
                <a:cxn ang="0">
                  <a:pos x="212" y="82"/>
                </a:cxn>
                <a:cxn ang="0">
                  <a:pos x="220" y="107"/>
                </a:cxn>
                <a:cxn ang="0">
                  <a:pos x="220" y="107"/>
                </a:cxn>
                <a:cxn ang="0">
                  <a:pos x="220" y="108"/>
                </a:cxn>
                <a:cxn ang="0">
                  <a:pos x="220" y="108"/>
                </a:cxn>
                <a:cxn ang="0">
                  <a:pos x="199" y="125"/>
                </a:cxn>
                <a:cxn ang="0">
                  <a:pos x="199" y="149"/>
                </a:cxn>
                <a:cxn ang="0">
                  <a:pos x="185" y="168"/>
                </a:cxn>
                <a:cxn ang="0">
                  <a:pos x="198" y="174"/>
                </a:cxn>
                <a:cxn ang="0">
                  <a:pos x="198" y="174"/>
                </a:cxn>
                <a:cxn ang="0">
                  <a:pos x="198" y="174"/>
                </a:cxn>
                <a:cxn ang="0">
                  <a:pos x="183" y="197"/>
                </a:cxn>
                <a:cxn ang="0">
                  <a:pos x="180" y="197"/>
                </a:cxn>
                <a:cxn ang="0">
                  <a:pos x="180" y="197"/>
                </a:cxn>
                <a:cxn ang="0">
                  <a:pos x="0" y="121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18" y="93"/>
                </a:cxn>
                <a:cxn ang="0">
                  <a:pos x="27" y="81"/>
                </a:cxn>
                <a:cxn ang="0">
                  <a:pos x="15" y="77"/>
                </a:cxn>
                <a:cxn ang="0">
                  <a:pos x="21" y="62"/>
                </a:cxn>
                <a:cxn ang="0">
                  <a:pos x="33" y="65"/>
                </a:cxn>
                <a:cxn ang="0">
                  <a:pos x="33" y="65"/>
                </a:cxn>
                <a:cxn ang="0">
                  <a:pos x="33" y="65"/>
                </a:cxn>
                <a:cxn ang="0">
                  <a:pos x="31" y="50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30" y="20"/>
                </a:cxn>
                <a:cxn ang="0">
                  <a:pos x="42" y="22"/>
                </a:cxn>
                <a:cxn ang="0">
                  <a:pos x="33" y="1"/>
                </a:cxn>
                <a:cxn ang="0">
                  <a:pos x="31" y="5"/>
                </a:cxn>
                <a:cxn ang="0">
                  <a:pos x="37" y="13"/>
                </a:cxn>
                <a:cxn ang="0">
                  <a:pos x="239" y="13"/>
                </a:cxn>
                <a:cxn ang="0">
                  <a:pos x="243" y="19"/>
                </a:cxn>
                <a:cxn ang="0">
                  <a:pos x="239" y="24"/>
                </a:cxn>
              </a:cxnLst>
              <a:rect l="0" t="0" r="r" b="b"/>
              <a:pathLst>
                <a:path w="243" h="197">
                  <a:moveTo>
                    <a:pt x="224" y="17"/>
                  </a:moveTo>
                  <a:lnTo>
                    <a:pt x="224" y="11"/>
                  </a:lnTo>
                  <a:lnTo>
                    <a:pt x="225" y="8"/>
                  </a:lnTo>
                  <a:lnTo>
                    <a:pt x="226" y="6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31" y="5"/>
                  </a:lnTo>
                  <a:lnTo>
                    <a:pt x="234" y="5"/>
                  </a:lnTo>
                  <a:lnTo>
                    <a:pt x="235" y="6"/>
                  </a:lnTo>
                  <a:lnTo>
                    <a:pt x="237" y="8"/>
                  </a:lnTo>
                  <a:lnTo>
                    <a:pt x="237" y="10"/>
                  </a:lnTo>
                  <a:lnTo>
                    <a:pt x="237" y="14"/>
                  </a:lnTo>
                  <a:lnTo>
                    <a:pt x="237" y="19"/>
                  </a:lnTo>
                  <a:lnTo>
                    <a:pt x="224" y="17"/>
                  </a:lnTo>
                  <a:close/>
                  <a:moveTo>
                    <a:pt x="237" y="19"/>
                  </a:moveTo>
                  <a:lnTo>
                    <a:pt x="233" y="42"/>
                  </a:lnTo>
                  <a:lnTo>
                    <a:pt x="220" y="40"/>
                  </a:lnTo>
                  <a:lnTo>
                    <a:pt x="224" y="17"/>
                  </a:lnTo>
                  <a:lnTo>
                    <a:pt x="237" y="19"/>
                  </a:lnTo>
                  <a:close/>
                  <a:moveTo>
                    <a:pt x="220" y="40"/>
                  </a:moveTo>
                  <a:lnTo>
                    <a:pt x="220" y="40"/>
                  </a:lnTo>
                  <a:lnTo>
                    <a:pt x="226" y="41"/>
                  </a:lnTo>
                  <a:lnTo>
                    <a:pt x="220" y="40"/>
                  </a:lnTo>
                  <a:close/>
                  <a:moveTo>
                    <a:pt x="233" y="41"/>
                  </a:moveTo>
                  <a:lnTo>
                    <a:pt x="231" y="63"/>
                  </a:lnTo>
                  <a:lnTo>
                    <a:pt x="217" y="62"/>
                  </a:lnTo>
                  <a:lnTo>
                    <a:pt x="220" y="40"/>
                  </a:lnTo>
                  <a:lnTo>
                    <a:pt x="233" y="41"/>
                  </a:lnTo>
                  <a:close/>
                  <a:moveTo>
                    <a:pt x="231" y="63"/>
                  </a:moveTo>
                  <a:lnTo>
                    <a:pt x="231" y="64"/>
                  </a:lnTo>
                  <a:lnTo>
                    <a:pt x="231" y="64"/>
                  </a:lnTo>
                  <a:lnTo>
                    <a:pt x="225" y="63"/>
                  </a:lnTo>
                  <a:lnTo>
                    <a:pt x="231" y="63"/>
                  </a:lnTo>
                  <a:close/>
                  <a:moveTo>
                    <a:pt x="231" y="64"/>
                  </a:moveTo>
                  <a:lnTo>
                    <a:pt x="225" y="86"/>
                  </a:lnTo>
                  <a:lnTo>
                    <a:pt x="212" y="82"/>
                  </a:lnTo>
                  <a:lnTo>
                    <a:pt x="219" y="60"/>
                  </a:lnTo>
                  <a:lnTo>
                    <a:pt x="231" y="64"/>
                  </a:lnTo>
                  <a:close/>
                  <a:moveTo>
                    <a:pt x="212" y="82"/>
                  </a:moveTo>
                  <a:lnTo>
                    <a:pt x="212" y="82"/>
                  </a:lnTo>
                  <a:lnTo>
                    <a:pt x="219" y="85"/>
                  </a:lnTo>
                  <a:lnTo>
                    <a:pt x="212" y="82"/>
                  </a:lnTo>
                  <a:close/>
                  <a:moveTo>
                    <a:pt x="225" y="86"/>
                  </a:moveTo>
                  <a:lnTo>
                    <a:pt x="220" y="107"/>
                  </a:lnTo>
                  <a:lnTo>
                    <a:pt x="207" y="104"/>
                  </a:lnTo>
                  <a:lnTo>
                    <a:pt x="212" y="82"/>
                  </a:lnTo>
                  <a:lnTo>
                    <a:pt x="225" y="86"/>
                  </a:lnTo>
                  <a:close/>
                  <a:moveTo>
                    <a:pt x="220" y="107"/>
                  </a:moveTo>
                  <a:lnTo>
                    <a:pt x="220" y="108"/>
                  </a:lnTo>
                  <a:lnTo>
                    <a:pt x="213" y="105"/>
                  </a:lnTo>
                  <a:lnTo>
                    <a:pt x="220" y="107"/>
                  </a:lnTo>
                  <a:close/>
                  <a:moveTo>
                    <a:pt x="220" y="108"/>
                  </a:moveTo>
                  <a:lnTo>
                    <a:pt x="212" y="130"/>
                  </a:lnTo>
                  <a:lnTo>
                    <a:pt x="199" y="125"/>
                  </a:lnTo>
                  <a:lnTo>
                    <a:pt x="207" y="103"/>
                  </a:lnTo>
                  <a:lnTo>
                    <a:pt x="220" y="108"/>
                  </a:lnTo>
                  <a:close/>
                  <a:moveTo>
                    <a:pt x="212" y="130"/>
                  </a:moveTo>
                  <a:lnTo>
                    <a:pt x="204" y="152"/>
                  </a:lnTo>
                  <a:lnTo>
                    <a:pt x="193" y="147"/>
                  </a:lnTo>
                  <a:lnTo>
                    <a:pt x="199" y="125"/>
                  </a:lnTo>
                  <a:lnTo>
                    <a:pt x="212" y="130"/>
                  </a:lnTo>
                  <a:close/>
                  <a:moveTo>
                    <a:pt x="193" y="147"/>
                  </a:moveTo>
                  <a:lnTo>
                    <a:pt x="193" y="147"/>
                  </a:lnTo>
                  <a:lnTo>
                    <a:pt x="199" y="149"/>
                  </a:lnTo>
                  <a:lnTo>
                    <a:pt x="193" y="147"/>
                  </a:lnTo>
                  <a:close/>
                  <a:moveTo>
                    <a:pt x="204" y="152"/>
                  </a:moveTo>
                  <a:lnTo>
                    <a:pt x="198" y="172"/>
                  </a:lnTo>
                  <a:lnTo>
                    <a:pt x="185" y="168"/>
                  </a:lnTo>
                  <a:lnTo>
                    <a:pt x="193" y="147"/>
                  </a:lnTo>
                  <a:lnTo>
                    <a:pt x="204" y="152"/>
                  </a:lnTo>
                  <a:close/>
                  <a:moveTo>
                    <a:pt x="198" y="172"/>
                  </a:moveTo>
                  <a:lnTo>
                    <a:pt x="198" y="174"/>
                  </a:lnTo>
                  <a:lnTo>
                    <a:pt x="198" y="174"/>
                  </a:lnTo>
                  <a:lnTo>
                    <a:pt x="192" y="171"/>
                  </a:lnTo>
                  <a:lnTo>
                    <a:pt x="198" y="172"/>
                  </a:lnTo>
                  <a:close/>
                  <a:moveTo>
                    <a:pt x="198" y="174"/>
                  </a:moveTo>
                  <a:lnTo>
                    <a:pt x="189" y="193"/>
                  </a:lnTo>
                  <a:lnTo>
                    <a:pt x="176" y="188"/>
                  </a:lnTo>
                  <a:lnTo>
                    <a:pt x="185" y="168"/>
                  </a:lnTo>
                  <a:lnTo>
                    <a:pt x="198" y="174"/>
                  </a:lnTo>
                  <a:close/>
                  <a:moveTo>
                    <a:pt x="189" y="193"/>
                  </a:moveTo>
                  <a:lnTo>
                    <a:pt x="186" y="195"/>
                  </a:lnTo>
                  <a:lnTo>
                    <a:pt x="185" y="197"/>
                  </a:lnTo>
                  <a:lnTo>
                    <a:pt x="183" y="197"/>
                  </a:lnTo>
                  <a:lnTo>
                    <a:pt x="180" y="197"/>
                  </a:lnTo>
                  <a:lnTo>
                    <a:pt x="183" y="190"/>
                  </a:lnTo>
                  <a:lnTo>
                    <a:pt x="189" y="193"/>
                  </a:lnTo>
                  <a:close/>
                  <a:moveTo>
                    <a:pt x="180" y="197"/>
                  </a:moveTo>
                  <a:lnTo>
                    <a:pt x="4" y="127"/>
                  </a:lnTo>
                  <a:lnTo>
                    <a:pt x="9" y="114"/>
                  </a:lnTo>
                  <a:lnTo>
                    <a:pt x="185" y="184"/>
                  </a:lnTo>
                  <a:lnTo>
                    <a:pt x="180" y="197"/>
                  </a:lnTo>
                  <a:close/>
                  <a:moveTo>
                    <a:pt x="4" y="127"/>
                  </a:moveTo>
                  <a:lnTo>
                    <a:pt x="3" y="126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6" y="121"/>
                  </a:lnTo>
                  <a:lnTo>
                    <a:pt x="4" y="127"/>
                  </a:lnTo>
                  <a:close/>
                  <a:moveTo>
                    <a:pt x="0" y="118"/>
                  </a:moveTo>
                  <a:lnTo>
                    <a:pt x="6" y="104"/>
                  </a:lnTo>
                  <a:lnTo>
                    <a:pt x="18" y="109"/>
                  </a:lnTo>
                  <a:lnTo>
                    <a:pt x="13" y="123"/>
                  </a:lnTo>
                  <a:lnTo>
                    <a:pt x="0" y="118"/>
                  </a:lnTo>
                  <a:close/>
                  <a:moveTo>
                    <a:pt x="18" y="109"/>
                  </a:moveTo>
                  <a:lnTo>
                    <a:pt x="18" y="109"/>
                  </a:lnTo>
                  <a:lnTo>
                    <a:pt x="12" y="107"/>
                  </a:lnTo>
                  <a:lnTo>
                    <a:pt x="18" y="109"/>
                  </a:lnTo>
                  <a:close/>
                  <a:moveTo>
                    <a:pt x="5" y="105"/>
                  </a:moveTo>
                  <a:lnTo>
                    <a:pt x="12" y="90"/>
                  </a:lnTo>
                  <a:lnTo>
                    <a:pt x="23" y="95"/>
                  </a:lnTo>
                  <a:lnTo>
                    <a:pt x="18" y="109"/>
                  </a:lnTo>
                  <a:lnTo>
                    <a:pt x="5" y="105"/>
                  </a:lnTo>
                  <a:close/>
                  <a:moveTo>
                    <a:pt x="24" y="94"/>
                  </a:moveTo>
                  <a:lnTo>
                    <a:pt x="23" y="95"/>
                  </a:lnTo>
                  <a:lnTo>
                    <a:pt x="18" y="93"/>
                  </a:lnTo>
                  <a:lnTo>
                    <a:pt x="24" y="94"/>
                  </a:lnTo>
                  <a:close/>
                  <a:moveTo>
                    <a:pt x="10" y="91"/>
                  </a:moveTo>
                  <a:lnTo>
                    <a:pt x="14" y="77"/>
                  </a:lnTo>
                  <a:lnTo>
                    <a:pt x="27" y="81"/>
                  </a:lnTo>
                  <a:lnTo>
                    <a:pt x="24" y="94"/>
                  </a:lnTo>
                  <a:lnTo>
                    <a:pt x="10" y="91"/>
                  </a:lnTo>
                  <a:close/>
                  <a:moveTo>
                    <a:pt x="14" y="77"/>
                  </a:moveTo>
                  <a:lnTo>
                    <a:pt x="15" y="77"/>
                  </a:lnTo>
                  <a:lnTo>
                    <a:pt x="21" y="80"/>
                  </a:lnTo>
                  <a:lnTo>
                    <a:pt x="14" y="77"/>
                  </a:lnTo>
                  <a:close/>
                  <a:moveTo>
                    <a:pt x="15" y="77"/>
                  </a:moveTo>
                  <a:lnTo>
                    <a:pt x="21" y="62"/>
                  </a:lnTo>
                  <a:lnTo>
                    <a:pt x="33" y="67"/>
                  </a:lnTo>
                  <a:lnTo>
                    <a:pt x="27" y="82"/>
                  </a:lnTo>
                  <a:lnTo>
                    <a:pt x="15" y="77"/>
                  </a:lnTo>
                  <a:close/>
                  <a:moveTo>
                    <a:pt x="33" y="65"/>
                  </a:moveTo>
                  <a:lnTo>
                    <a:pt x="33" y="67"/>
                  </a:lnTo>
                  <a:lnTo>
                    <a:pt x="33" y="67"/>
                  </a:lnTo>
                  <a:lnTo>
                    <a:pt x="27" y="64"/>
                  </a:lnTo>
                  <a:lnTo>
                    <a:pt x="33" y="65"/>
                  </a:lnTo>
                  <a:close/>
                  <a:moveTo>
                    <a:pt x="21" y="63"/>
                  </a:moveTo>
                  <a:lnTo>
                    <a:pt x="24" y="47"/>
                  </a:lnTo>
                  <a:lnTo>
                    <a:pt x="37" y="51"/>
                  </a:lnTo>
                  <a:lnTo>
                    <a:pt x="33" y="65"/>
                  </a:lnTo>
                  <a:lnTo>
                    <a:pt x="21" y="63"/>
                  </a:lnTo>
                  <a:close/>
                  <a:moveTo>
                    <a:pt x="24" y="47"/>
                  </a:moveTo>
                  <a:lnTo>
                    <a:pt x="24" y="47"/>
                  </a:lnTo>
                  <a:lnTo>
                    <a:pt x="31" y="50"/>
                  </a:lnTo>
                  <a:lnTo>
                    <a:pt x="24" y="47"/>
                  </a:lnTo>
                  <a:close/>
                  <a:moveTo>
                    <a:pt x="24" y="47"/>
                  </a:moveTo>
                  <a:lnTo>
                    <a:pt x="28" y="35"/>
                  </a:lnTo>
                  <a:lnTo>
                    <a:pt x="41" y="37"/>
                  </a:lnTo>
                  <a:lnTo>
                    <a:pt x="37" y="51"/>
                  </a:lnTo>
                  <a:lnTo>
                    <a:pt x="24" y="47"/>
                  </a:lnTo>
                  <a:close/>
                  <a:moveTo>
                    <a:pt x="41" y="37"/>
                  </a:moveTo>
                  <a:lnTo>
                    <a:pt x="41" y="37"/>
                  </a:lnTo>
                  <a:lnTo>
                    <a:pt x="41" y="37"/>
                  </a:lnTo>
                  <a:lnTo>
                    <a:pt x="35" y="36"/>
                  </a:lnTo>
                  <a:lnTo>
                    <a:pt x="41" y="37"/>
                  </a:lnTo>
                  <a:close/>
                  <a:moveTo>
                    <a:pt x="27" y="35"/>
                  </a:moveTo>
                  <a:lnTo>
                    <a:pt x="30" y="20"/>
                  </a:lnTo>
                  <a:lnTo>
                    <a:pt x="42" y="22"/>
                  </a:lnTo>
                  <a:lnTo>
                    <a:pt x="41" y="37"/>
                  </a:lnTo>
                  <a:lnTo>
                    <a:pt x="27" y="35"/>
                  </a:lnTo>
                  <a:close/>
                  <a:moveTo>
                    <a:pt x="30" y="20"/>
                  </a:moveTo>
                  <a:lnTo>
                    <a:pt x="30" y="20"/>
                  </a:lnTo>
                  <a:lnTo>
                    <a:pt x="36" y="22"/>
                  </a:lnTo>
                  <a:lnTo>
                    <a:pt x="30" y="20"/>
                  </a:lnTo>
                  <a:close/>
                  <a:moveTo>
                    <a:pt x="30" y="20"/>
                  </a:moveTo>
                  <a:lnTo>
                    <a:pt x="31" y="5"/>
                  </a:lnTo>
                  <a:lnTo>
                    <a:pt x="45" y="6"/>
                  </a:lnTo>
                  <a:lnTo>
                    <a:pt x="42" y="22"/>
                  </a:lnTo>
                  <a:lnTo>
                    <a:pt x="30" y="20"/>
                  </a:lnTo>
                  <a:close/>
                  <a:moveTo>
                    <a:pt x="31" y="5"/>
                  </a:moveTo>
                  <a:lnTo>
                    <a:pt x="32" y="2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37" y="6"/>
                  </a:lnTo>
                  <a:lnTo>
                    <a:pt x="31" y="5"/>
                  </a:lnTo>
                  <a:close/>
                  <a:moveTo>
                    <a:pt x="39" y="0"/>
                  </a:moveTo>
                  <a:lnTo>
                    <a:pt x="230" y="11"/>
                  </a:lnTo>
                  <a:lnTo>
                    <a:pt x="229" y="24"/>
                  </a:lnTo>
                  <a:lnTo>
                    <a:pt x="37" y="13"/>
                  </a:lnTo>
                  <a:lnTo>
                    <a:pt x="39" y="0"/>
                  </a:lnTo>
                  <a:close/>
                  <a:moveTo>
                    <a:pt x="230" y="11"/>
                  </a:moveTo>
                  <a:lnTo>
                    <a:pt x="235" y="11"/>
                  </a:lnTo>
                  <a:lnTo>
                    <a:pt x="239" y="13"/>
                  </a:lnTo>
                  <a:lnTo>
                    <a:pt x="240" y="14"/>
                  </a:lnTo>
                  <a:lnTo>
                    <a:pt x="242" y="15"/>
                  </a:lnTo>
                  <a:lnTo>
                    <a:pt x="243" y="17"/>
                  </a:lnTo>
                  <a:lnTo>
                    <a:pt x="243" y="19"/>
                  </a:lnTo>
                  <a:lnTo>
                    <a:pt x="243" y="20"/>
                  </a:lnTo>
                  <a:lnTo>
                    <a:pt x="242" y="23"/>
                  </a:lnTo>
                  <a:lnTo>
                    <a:pt x="240" y="24"/>
                  </a:lnTo>
                  <a:lnTo>
                    <a:pt x="239" y="24"/>
                  </a:lnTo>
                  <a:lnTo>
                    <a:pt x="234" y="24"/>
                  </a:lnTo>
                  <a:lnTo>
                    <a:pt x="229" y="24"/>
                  </a:lnTo>
                  <a:lnTo>
                    <a:pt x="230" y="1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9" name="Freeform 671"/>
            <p:cNvSpPr>
              <a:spLocks noEditPoints="1"/>
            </p:cNvSpPr>
            <p:nvPr/>
          </p:nvSpPr>
          <p:spPr bwMode="auto">
            <a:xfrm>
              <a:off x="5238" y="2327"/>
              <a:ext cx="55" cy="50"/>
            </a:xfrm>
            <a:custGeom>
              <a:avLst/>
              <a:gdLst/>
              <a:ahLst/>
              <a:cxnLst>
                <a:cxn ang="0">
                  <a:pos x="183" y="3"/>
                </a:cxn>
                <a:cxn ang="0">
                  <a:pos x="192" y="2"/>
                </a:cxn>
                <a:cxn ang="0">
                  <a:pos x="196" y="11"/>
                </a:cxn>
                <a:cxn ang="0">
                  <a:pos x="200" y="22"/>
                </a:cxn>
                <a:cxn ang="0">
                  <a:pos x="200" y="24"/>
                </a:cxn>
                <a:cxn ang="0">
                  <a:pos x="190" y="36"/>
                </a:cxn>
                <a:cxn ang="0">
                  <a:pos x="203" y="33"/>
                </a:cxn>
                <a:cxn ang="0">
                  <a:pos x="205" y="44"/>
                </a:cxn>
                <a:cxn ang="0">
                  <a:pos x="208" y="54"/>
                </a:cxn>
                <a:cxn ang="0">
                  <a:pos x="208" y="56"/>
                </a:cxn>
                <a:cxn ang="0">
                  <a:pos x="196" y="69"/>
                </a:cxn>
                <a:cxn ang="0">
                  <a:pos x="203" y="67"/>
                </a:cxn>
                <a:cxn ang="0">
                  <a:pos x="196" y="69"/>
                </a:cxn>
                <a:cxn ang="0">
                  <a:pos x="199" y="80"/>
                </a:cxn>
                <a:cxn ang="0">
                  <a:pos x="200" y="90"/>
                </a:cxn>
                <a:cxn ang="0">
                  <a:pos x="213" y="88"/>
                </a:cxn>
                <a:cxn ang="0">
                  <a:pos x="216" y="101"/>
                </a:cxn>
                <a:cxn ang="0">
                  <a:pos x="217" y="112"/>
                </a:cxn>
                <a:cxn ang="0">
                  <a:pos x="217" y="112"/>
                </a:cxn>
                <a:cxn ang="0">
                  <a:pos x="204" y="125"/>
                </a:cxn>
                <a:cxn ang="0">
                  <a:pos x="217" y="123"/>
                </a:cxn>
                <a:cxn ang="0">
                  <a:pos x="219" y="133"/>
                </a:cxn>
                <a:cxn ang="0">
                  <a:pos x="219" y="134"/>
                </a:cxn>
                <a:cxn ang="0">
                  <a:pos x="219" y="146"/>
                </a:cxn>
                <a:cxn ang="0">
                  <a:pos x="219" y="157"/>
                </a:cxn>
                <a:cxn ang="0">
                  <a:pos x="219" y="168"/>
                </a:cxn>
                <a:cxn ang="0">
                  <a:pos x="219" y="179"/>
                </a:cxn>
                <a:cxn ang="0">
                  <a:pos x="219" y="191"/>
                </a:cxn>
                <a:cxn ang="0">
                  <a:pos x="213" y="191"/>
                </a:cxn>
                <a:cxn ang="0">
                  <a:pos x="213" y="184"/>
                </a:cxn>
                <a:cxn ang="0">
                  <a:pos x="14" y="182"/>
                </a:cxn>
                <a:cxn ang="0">
                  <a:pos x="14" y="173"/>
                </a:cxn>
                <a:cxn ang="0">
                  <a:pos x="14" y="164"/>
                </a:cxn>
                <a:cxn ang="0">
                  <a:pos x="14" y="157"/>
                </a:cxn>
                <a:cxn ang="0">
                  <a:pos x="14" y="150"/>
                </a:cxn>
                <a:cxn ang="0">
                  <a:pos x="14" y="143"/>
                </a:cxn>
                <a:cxn ang="0">
                  <a:pos x="27" y="142"/>
                </a:cxn>
                <a:cxn ang="0">
                  <a:pos x="12" y="135"/>
                </a:cxn>
                <a:cxn ang="0">
                  <a:pos x="12" y="135"/>
                </a:cxn>
                <a:cxn ang="0">
                  <a:pos x="12" y="128"/>
                </a:cxn>
                <a:cxn ang="0">
                  <a:pos x="25" y="126"/>
                </a:cxn>
                <a:cxn ang="0">
                  <a:pos x="10" y="121"/>
                </a:cxn>
                <a:cxn ang="0">
                  <a:pos x="10" y="120"/>
                </a:cxn>
                <a:cxn ang="0">
                  <a:pos x="10" y="112"/>
                </a:cxn>
                <a:cxn ang="0">
                  <a:pos x="24" y="112"/>
                </a:cxn>
                <a:cxn ang="0">
                  <a:pos x="9" y="106"/>
                </a:cxn>
                <a:cxn ang="0">
                  <a:pos x="9" y="105"/>
                </a:cxn>
                <a:cxn ang="0">
                  <a:pos x="9" y="98"/>
                </a:cxn>
                <a:cxn ang="0">
                  <a:pos x="21" y="97"/>
                </a:cxn>
                <a:cxn ang="0">
                  <a:pos x="7" y="93"/>
                </a:cxn>
                <a:cxn ang="0">
                  <a:pos x="7" y="93"/>
                </a:cxn>
                <a:cxn ang="0">
                  <a:pos x="5" y="84"/>
                </a:cxn>
                <a:cxn ang="0">
                  <a:pos x="18" y="81"/>
                </a:cxn>
                <a:cxn ang="0">
                  <a:pos x="16" y="75"/>
                </a:cxn>
                <a:cxn ang="0">
                  <a:pos x="10" y="76"/>
                </a:cxn>
                <a:cxn ang="0">
                  <a:pos x="16" y="74"/>
                </a:cxn>
                <a:cxn ang="0">
                  <a:pos x="7" y="70"/>
                </a:cxn>
                <a:cxn ang="0">
                  <a:pos x="15" y="69"/>
                </a:cxn>
                <a:cxn ang="0">
                  <a:pos x="2" y="56"/>
                </a:cxn>
                <a:cxn ang="0">
                  <a:pos x="189" y="7"/>
                </a:cxn>
                <a:cxn ang="0">
                  <a:pos x="194" y="6"/>
                </a:cxn>
                <a:cxn ang="0">
                  <a:pos x="204" y="9"/>
                </a:cxn>
                <a:cxn ang="0">
                  <a:pos x="196" y="18"/>
                </a:cxn>
              </a:cxnLst>
              <a:rect l="0" t="0" r="r" b="b"/>
              <a:pathLst>
                <a:path w="219" h="197">
                  <a:moveTo>
                    <a:pt x="183" y="16"/>
                  </a:moveTo>
                  <a:lnTo>
                    <a:pt x="182" y="11"/>
                  </a:lnTo>
                  <a:lnTo>
                    <a:pt x="182" y="7"/>
                  </a:lnTo>
                  <a:lnTo>
                    <a:pt x="182" y="4"/>
                  </a:lnTo>
                  <a:lnTo>
                    <a:pt x="183" y="3"/>
                  </a:lnTo>
                  <a:lnTo>
                    <a:pt x="185" y="2"/>
                  </a:lnTo>
                  <a:lnTo>
                    <a:pt x="186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2" y="2"/>
                  </a:lnTo>
                  <a:lnTo>
                    <a:pt x="194" y="3"/>
                  </a:lnTo>
                  <a:lnTo>
                    <a:pt x="195" y="7"/>
                  </a:lnTo>
                  <a:lnTo>
                    <a:pt x="196" y="11"/>
                  </a:lnTo>
                  <a:lnTo>
                    <a:pt x="183" y="16"/>
                  </a:lnTo>
                  <a:close/>
                  <a:moveTo>
                    <a:pt x="196" y="11"/>
                  </a:moveTo>
                  <a:lnTo>
                    <a:pt x="200" y="22"/>
                  </a:lnTo>
                  <a:lnTo>
                    <a:pt x="187" y="27"/>
                  </a:lnTo>
                  <a:lnTo>
                    <a:pt x="183" y="16"/>
                  </a:lnTo>
                  <a:lnTo>
                    <a:pt x="196" y="11"/>
                  </a:lnTo>
                  <a:close/>
                  <a:moveTo>
                    <a:pt x="200" y="22"/>
                  </a:moveTo>
                  <a:lnTo>
                    <a:pt x="200" y="24"/>
                  </a:lnTo>
                  <a:lnTo>
                    <a:pt x="200" y="24"/>
                  </a:lnTo>
                  <a:lnTo>
                    <a:pt x="194" y="25"/>
                  </a:lnTo>
                  <a:lnTo>
                    <a:pt x="200" y="22"/>
                  </a:lnTo>
                  <a:close/>
                  <a:moveTo>
                    <a:pt x="200" y="24"/>
                  </a:moveTo>
                  <a:lnTo>
                    <a:pt x="203" y="34"/>
                  </a:lnTo>
                  <a:lnTo>
                    <a:pt x="189" y="35"/>
                  </a:lnTo>
                  <a:lnTo>
                    <a:pt x="187" y="26"/>
                  </a:lnTo>
                  <a:lnTo>
                    <a:pt x="200" y="24"/>
                  </a:lnTo>
                  <a:close/>
                  <a:moveTo>
                    <a:pt x="190" y="36"/>
                  </a:moveTo>
                  <a:lnTo>
                    <a:pt x="189" y="36"/>
                  </a:lnTo>
                  <a:lnTo>
                    <a:pt x="189" y="35"/>
                  </a:lnTo>
                  <a:lnTo>
                    <a:pt x="196" y="35"/>
                  </a:lnTo>
                  <a:lnTo>
                    <a:pt x="190" y="36"/>
                  </a:lnTo>
                  <a:close/>
                  <a:moveTo>
                    <a:pt x="203" y="33"/>
                  </a:moveTo>
                  <a:lnTo>
                    <a:pt x="205" y="44"/>
                  </a:lnTo>
                  <a:lnTo>
                    <a:pt x="192" y="48"/>
                  </a:lnTo>
                  <a:lnTo>
                    <a:pt x="190" y="36"/>
                  </a:lnTo>
                  <a:lnTo>
                    <a:pt x="203" y="33"/>
                  </a:lnTo>
                  <a:close/>
                  <a:moveTo>
                    <a:pt x="205" y="44"/>
                  </a:moveTo>
                  <a:lnTo>
                    <a:pt x="207" y="45"/>
                  </a:lnTo>
                  <a:lnTo>
                    <a:pt x="199" y="47"/>
                  </a:lnTo>
                  <a:lnTo>
                    <a:pt x="205" y="44"/>
                  </a:lnTo>
                  <a:close/>
                  <a:moveTo>
                    <a:pt x="207" y="45"/>
                  </a:moveTo>
                  <a:lnTo>
                    <a:pt x="208" y="54"/>
                  </a:lnTo>
                  <a:lnTo>
                    <a:pt x="195" y="58"/>
                  </a:lnTo>
                  <a:lnTo>
                    <a:pt x="192" y="48"/>
                  </a:lnTo>
                  <a:lnTo>
                    <a:pt x="207" y="45"/>
                  </a:lnTo>
                  <a:close/>
                  <a:moveTo>
                    <a:pt x="208" y="54"/>
                  </a:moveTo>
                  <a:lnTo>
                    <a:pt x="208" y="56"/>
                  </a:lnTo>
                  <a:lnTo>
                    <a:pt x="201" y="56"/>
                  </a:lnTo>
                  <a:lnTo>
                    <a:pt x="208" y="54"/>
                  </a:lnTo>
                  <a:close/>
                  <a:moveTo>
                    <a:pt x="208" y="56"/>
                  </a:moveTo>
                  <a:lnTo>
                    <a:pt x="209" y="67"/>
                  </a:lnTo>
                  <a:lnTo>
                    <a:pt x="196" y="69"/>
                  </a:lnTo>
                  <a:lnTo>
                    <a:pt x="195" y="57"/>
                  </a:lnTo>
                  <a:lnTo>
                    <a:pt x="208" y="56"/>
                  </a:lnTo>
                  <a:close/>
                  <a:moveTo>
                    <a:pt x="196" y="69"/>
                  </a:moveTo>
                  <a:lnTo>
                    <a:pt x="196" y="69"/>
                  </a:lnTo>
                  <a:lnTo>
                    <a:pt x="203" y="67"/>
                  </a:lnTo>
                  <a:lnTo>
                    <a:pt x="196" y="69"/>
                  </a:lnTo>
                  <a:close/>
                  <a:moveTo>
                    <a:pt x="209" y="67"/>
                  </a:moveTo>
                  <a:lnTo>
                    <a:pt x="212" y="79"/>
                  </a:lnTo>
                  <a:lnTo>
                    <a:pt x="199" y="80"/>
                  </a:lnTo>
                  <a:lnTo>
                    <a:pt x="196" y="69"/>
                  </a:lnTo>
                  <a:lnTo>
                    <a:pt x="209" y="67"/>
                  </a:lnTo>
                  <a:close/>
                  <a:moveTo>
                    <a:pt x="212" y="79"/>
                  </a:moveTo>
                  <a:lnTo>
                    <a:pt x="213" y="88"/>
                  </a:lnTo>
                  <a:lnTo>
                    <a:pt x="200" y="90"/>
                  </a:lnTo>
                  <a:lnTo>
                    <a:pt x="199" y="80"/>
                  </a:lnTo>
                  <a:lnTo>
                    <a:pt x="212" y="79"/>
                  </a:lnTo>
                  <a:close/>
                  <a:moveTo>
                    <a:pt x="200" y="90"/>
                  </a:moveTo>
                  <a:lnTo>
                    <a:pt x="200" y="90"/>
                  </a:lnTo>
                  <a:lnTo>
                    <a:pt x="207" y="89"/>
                  </a:lnTo>
                  <a:lnTo>
                    <a:pt x="200" y="90"/>
                  </a:lnTo>
                  <a:close/>
                  <a:moveTo>
                    <a:pt x="213" y="88"/>
                  </a:moveTo>
                  <a:lnTo>
                    <a:pt x="216" y="101"/>
                  </a:lnTo>
                  <a:lnTo>
                    <a:pt x="203" y="102"/>
                  </a:lnTo>
                  <a:lnTo>
                    <a:pt x="200" y="90"/>
                  </a:lnTo>
                  <a:lnTo>
                    <a:pt x="213" y="88"/>
                  </a:lnTo>
                  <a:close/>
                  <a:moveTo>
                    <a:pt x="216" y="101"/>
                  </a:moveTo>
                  <a:lnTo>
                    <a:pt x="216" y="101"/>
                  </a:lnTo>
                  <a:lnTo>
                    <a:pt x="209" y="101"/>
                  </a:lnTo>
                  <a:lnTo>
                    <a:pt x="216" y="101"/>
                  </a:lnTo>
                  <a:close/>
                  <a:moveTo>
                    <a:pt x="216" y="101"/>
                  </a:moveTo>
                  <a:lnTo>
                    <a:pt x="217" y="112"/>
                  </a:lnTo>
                  <a:lnTo>
                    <a:pt x="204" y="114"/>
                  </a:lnTo>
                  <a:lnTo>
                    <a:pt x="203" y="102"/>
                  </a:lnTo>
                  <a:lnTo>
                    <a:pt x="216" y="101"/>
                  </a:lnTo>
                  <a:close/>
                  <a:moveTo>
                    <a:pt x="217" y="112"/>
                  </a:moveTo>
                  <a:lnTo>
                    <a:pt x="217" y="112"/>
                  </a:lnTo>
                  <a:lnTo>
                    <a:pt x="217" y="112"/>
                  </a:lnTo>
                  <a:lnTo>
                    <a:pt x="210" y="112"/>
                  </a:lnTo>
                  <a:lnTo>
                    <a:pt x="217" y="112"/>
                  </a:lnTo>
                  <a:close/>
                  <a:moveTo>
                    <a:pt x="217" y="112"/>
                  </a:moveTo>
                  <a:lnTo>
                    <a:pt x="217" y="124"/>
                  </a:lnTo>
                  <a:lnTo>
                    <a:pt x="204" y="124"/>
                  </a:lnTo>
                  <a:lnTo>
                    <a:pt x="204" y="112"/>
                  </a:lnTo>
                  <a:lnTo>
                    <a:pt x="217" y="112"/>
                  </a:lnTo>
                  <a:close/>
                  <a:moveTo>
                    <a:pt x="204" y="125"/>
                  </a:moveTo>
                  <a:lnTo>
                    <a:pt x="204" y="125"/>
                  </a:lnTo>
                  <a:lnTo>
                    <a:pt x="204" y="124"/>
                  </a:lnTo>
                  <a:lnTo>
                    <a:pt x="210" y="124"/>
                  </a:lnTo>
                  <a:lnTo>
                    <a:pt x="204" y="125"/>
                  </a:lnTo>
                  <a:close/>
                  <a:moveTo>
                    <a:pt x="217" y="123"/>
                  </a:moveTo>
                  <a:lnTo>
                    <a:pt x="219" y="133"/>
                  </a:lnTo>
                  <a:lnTo>
                    <a:pt x="205" y="135"/>
                  </a:lnTo>
                  <a:lnTo>
                    <a:pt x="204" y="125"/>
                  </a:lnTo>
                  <a:lnTo>
                    <a:pt x="217" y="123"/>
                  </a:lnTo>
                  <a:close/>
                  <a:moveTo>
                    <a:pt x="219" y="133"/>
                  </a:moveTo>
                  <a:lnTo>
                    <a:pt x="219" y="134"/>
                  </a:lnTo>
                  <a:lnTo>
                    <a:pt x="219" y="134"/>
                  </a:lnTo>
                  <a:lnTo>
                    <a:pt x="213" y="134"/>
                  </a:lnTo>
                  <a:lnTo>
                    <a:pt x="219" y="133"/>
                  </a:lnTo>
                  <a:close/>
                  <a:moveTo>
                    <a:pt x="219" y="134"/>
                  </a:moveTo>
                  <a:lnTo>
                    <a:pt x="219" y="146"/>
                  </a:lnTo>
                  <a:lnTo>
                    <a:pt x="205" y="146"/>
                  </a:lnTo>
                  <a:lnTo>
                    <a:pt x="205" y="134"/>
                  </a:lnTo>
                  <a:lnTo>
                    <a:pt x="219" y="134"/>
                  </a:lnTo>
                  <a:close/>
                  <a:moveTo>
                    <a:pt x="219" y="146"/>
                  </a:moveTo>
                  <a:lnTo>
                    <a:pt x="219" y="157"/>
                  </a:lnTo>
                  <a:lnTo>
                    <a:pt x="205" y="157"/>
                  </a:lnTo>
                  <a:lnTo>
                    <a:pt x="205" y="146"/>
                  </a:lnTo>
                  <a:lnTo>
                    <a:pt x="219" y="146"/>
                  </a:lnTo>
                  <a:close/>
                  <a:moveTo>
                    <a:pt x="219" y="157"/>
                  </a:moveTo>
                  <a:lnTo>
                    <a:pt x="219" y="168"/>
                  </a:lnTo>
                  <a:lnTo>
                    <a:pt x="205" y="168"/>
                  </a:lnTo>
                  <a:lnTo>
                    <a:pt x="205" y="157"/>
                  </a:lnTo>
                  <a:lnTo>
                    <a:pt x="219" y="157"/>
                  </a:lnTo>
                  <a:close/>
                  <a:moveTo>
                    <a:pt x="219" y="168"/>
                  </a:moveTo>
                  <a:lnTo>
                    <a:pt x="219" y="179"/>
                  </a:lnTo>
                  <a:lnTo>
                    <a:pt x="205" y="179"/>
                  </a:lnTo>
                  <a:lnTo>
                    <a:pt x="205" y="168"/>
                  </a:lnTo>
                  <a:lnTo>
                    <a:pt x="219" y="168"/>
                  </a:lnTo>
                  <a:close/>
                  <a:moveTo>
                    <a:pt x="219" y="179"/>
                  </a:moveTo>
                  <a:lnTo>
                    <a:pt x="219" y="191"/>
                  </a:lnTo>
                  <a:lnTo>
                    <a:pt x="205" y="191"/>
                  </a:lnTo>
                  <a:lnTo>
                    <a:pt x="205" y="179"/>
                  </a:lnTo>
                  <a:lnTo>
                    <a:pt x="219" y="179"/>
                  </a:lnTo>
                  <a:close/>
                  <a:moveTo>
                    <a:pt x="219" y="191"/>
                  </a:moveTo>
                  <a:lnTo>
                    <a:pt x="218" y="193"/>
                  </a:lnTo>
                  <a:lnTo>
                    <a:pt x="217" y="196"/>
                  </a:lnTo>
                  <a:lnTo>
                    <a:pt x="214" y="197"/>
                  </a:lnTo>
                  <a:lnTo>
                    <a:pt x="212" y="197"/>
                  </a:lnTo>
                  <a:lnTo>
                    <a:pt x="213" y="191"/>
                  </a:lnTo>
                  <a:lnTo>
                    <a:pt x="219" y="191"/>
                  </a:lnTo>
                  <a:close/>
                  <a:moveTo>
                    <a:pt x="212" y="197"/>
                  </a:moveTo>
                  <a:lnTo>
                    <a:pt x="20" y="186"/>
                  </a:lnTo>
                  <a:lnTo>
                    <a:pt x="21" y="173"/>
                  </a:lnTo>
                  <a:lnTo>
                    <a:pt x="213" y="184"/>
                  </a:lnTo>
                  <a:lnTo>
                    <a:pt x="212" y="197"/>
                  </a:lnTo>
                  <a:close/>
                  <a:moveTo>
                    <a:pt x="20" y="186"/>
                  </a:moveTo>
                  <a:lnTo>
                    <a:pt x="18" y="186"/>
                  </a:lnTo>
                  <a:lnTo>
                    <a:pt x="16" y="183"/>
                  </a:lnTo>
                  <a:lnTo>
                    <a:pt x="14" y="182"/>
                  </a:lnTo>
                  <a:lnTo>
                    <a:pt x="14" y="179"/>
                  </a:lnTo>
                  <a:lnTo>
                    <a:pt x="20" y="179"/>
                  </a:lnTo>
                  <a:lnTo>
                    <a:pt x="20" y="186"/>
                  </a:lnTo>
                  <a:close/>
                  <a:moveTo>
                    <a:pt x="14" y="179"/>
                  </a:moveTo>
                  <a:lnTo>
                    <a:pt x="14" y="173"/>
                  </a:lnTo>
                  <a:lnTo>
                    <a:pt x="28" y="173"/>
                  </a:lnTo>
                  <a:lnTo>
                    <a:pt x="28" y="179"/>
                  </a:lnTo>
                  <a:lnTo>
                    <a:pt x="14" y="179"/>
                  </a:lnTo>
                  <a:close/>
                  <a:moveTo>
                    <a:pt x="14" y="173"/>
                  </a:moveTo>
                  <a:lnTo>
                    <a:pt x="14" y="164"/>
                  </a:lnTo>
                  <a:lnTo>
                    <a:pt x="28" y="164"/>
                  </a:lnTo>
                  <a:lnTo>
                    <a:pt x="28" y="173"/>
                  </a:lnTo>
                  <a:lnTo>
                    <a:pt x="14" y="173"/>
                  </a:lnTo>
                  <a:close/>
                  <a:moveTo>
                    <a:pt x="14" y="164"/>
                  </a:moveTo>
                  <a:lnTo>
                    <a:pt x="14" y="157"/>
                  </a:lnTo>
                  <a:lnTo>
                    <a:pt x="28" y="157"/>
                  </a:lnTo>
                  <a:lnTo>
                    <a:pt x="28" y="164"/>
                  </a:lnTo>
                  <a:lnTo>
                    <a:pt x="14" y="164"/>
                  </a:lnTo>
                  <a:close/>
                  <a:moveTo>
                    <a:pt x="14" y="157"/>
                  </a:moveTo>
                  <a:lnTo>
                    <a:pt x="14" y="150"/>
                  </a:lnTo>
                  <a:lnTo>
                    <a:pt x="28" y="150"/>
                  </a:lnTo>
                  <a:lnTo>
                    <a:pt x="28" y="157"/>
                  </a:lnTo>
                  <a:lnTo>
                    <a:pt x="14" y="157"/>
                  </a:lnTo>
                  <a:close/>
                  <a:moveTo>
                    <a:pt x="14" y="150"/>
                  </a:moveTo>
                  <a:lnTo>
                    <a:pt x="14" y="143"/>
                  </a:lnTo>
                  <a:lnTo>
                    <a:pt x="28" y="143"/>
                  </a:lnTo>
                  <a:lnTo>
                    <a:pt x="28" y="150"/>
                  </a:lnTo>
                  <a:lnTo>
                    <a:pt x="14" y="150"/>
                  </a:lnTo>
                  <a:close/>
                  <a:moveTo>
                    <a:pt x="27" y="142"/>
                  </a:moveTo>
                  <a:lnTo>
                    <a:pt x="27" y="142"/>
                  </a:lnTo>
                  <a:lnTo>
                    <a:pt x="28" y="143"/>
                  </a:lnTo>
                  <a:lnTo>
                    <a:pt x="20" y="143"/>
                  </a:lnTo>
                  <a:lnTo>
                    <a:pt x="27" y="142"/>
                  </a:lnTo>
                  <a:close/>
                  <a:moveTo>
                    <a:pt x="14" y="144"/>
                  </a:moveTo>
                  <a:lnTo>
                    <a:pt x="12" y="135"/>
                  </a:lnTo>
                  <a:lnTo>
                    <a:pt x="25" y="133"/>
                  </a:lnTo>
                  <a:lnTo>
                    <a:pt x="27" y="142"/>
                  </a:lnTo>
                  <a:lnTo>
                    <a:pt x="14" y="144"/>
                  </a:lnTo>
                  <a:close/>
                  <a:moveTo>
                    <a:pt x="12" y="135"/>
                  </a:moveTo>
                  <a:lnTo>
                    <a:pt x="12" y="135"/>
                  </a:lnTo>
                  <a:lnTo>
                    <a:pt x="12" y="134"/>
                  </a:lnTo>
                  <a:lnTo>
                    <a:pt x="19" y="134"/>
                  </a:lnTo>
                  <a:lnTo>
                    <a:pt x="12" y="135"/>
                  </a:lnTo>
                  <a:close/>
                  <a:moveTo>
                    <a:pt x="12" y="134"/>
                  </a:moveTo>
                  <a:lnTo>
                    <a:pt x="12" y="128"/>
                  </a:lnTo>
                  <a:lnTo>
                    <a:pt x="25" y="128"/>
                  </a:lnTo>
                  <a:lnTo>
                    <a:pt x="25" y="134"/>
                  </a:lnTo>
                  <a:lnTo>
                    <a:pt x="12" y="134"/>
                  </a:lnTo>
                  <a:close/>
                  <a:moveTo>
                    <a:pt x="25" y="126"/>
                  </a:moveTo>
                  <a:lnTo>
                    <a:pt x="25" y="126"/>
                  </a:lnTo>
                  <a:lnTo>
                    <a:pt x="25" y="128"/>
                  </a:lnTo>
                  <a:lnTo>
                    <a:pt x="19" y="128"/>
                  </a:lnTo>
                  <a:lnTo>
                    <a:pt x="25" y="126"/>
                  </a:lnTo>
                  <a:close/>
                  <a:moveTo>
                    <a:pt x="12" y="129"/>
                  </a:moveTo>
                  <a:lnTo>
                    <a:pt x="10" y="121"/>
                  </a:lnTo>
                  <a:lnTo>
                    <a:pt x="24" y="117"/>
                  </a:lnTo>
                  <a:lnTo>
                    <a:pt x="25" y="126"/>
                  </a:lnTo>
                  <a:lnTo>
                    <a:pt x="12" y="129"/>
                  </a:lnTo>
                  <a:close/>
                  <a:moveTo>
                    <a:pt x="10" y="121"/>
                  </a:moveTo>
                  <a:lnTo>
                    <a:pt x="10" y="120"/>
                  </a:lnTo>
                  <a:lnTo>
                    <a:pt x="10" y="119"/>
                  </a:lnTo>
                  <a:lnTo>
                    <a:pt x="16" y="119"/>
                  </a:lnTo>
                  <a:lnTo>
                    <a:pt x="10" y="121"/>
                  </a:lnTo>
                  <a:close/>
                  <a:moveTo>
                    <a:pt x="10" y="119"/>
                  </a:moveTo>
                  <a:lnTo>
                    <a:pt x="10" y="112"/>
                  </a:lnTo>
                  <a:lnTo>
                    <a:pt x="24" y="112"/>
                  </a:lnTo>
                  <a:lnTo>
                    <a:pt x="24" y="119"/>
                  </a:lnTo>
                  <a:lnTo>
                    <a:pt x="10" y="119"/>
                  </a:lnTo>
                  <a:close/>
                  <a:moveTo>
                    <a:pt x="24" y="111"/>
                  </a:moveTo>
                  <a:lnTo>
                    <a:pt x="24" y="112"/>
                  </a:lnTo>
                  <a:lnTo>
                    <a:pt x="24" y="112"/>
                  </a:lnTo>
                  <a:lnTo>
                    <a:pt x="16" y="112"/>
                  </a:lnTo>
                  <a:lnTo>
                    <a:pt x="24" y="111"/>
                  </a:lnTo>
                  <a:close/>
                  <a:moveTo>
                    <a:pt x="10" y="114"/>
                  </a:moveTo>
                  <a:lnTo>
                    <a:pt x="9" y="106"/>
                  </a:lnTo>
                  <a:lnTo>
                    <a:pt x="21" y="103"/>
                  </a:lnTo>
                  <a:lnTo>
                    <a:pt x="24" y="111"/>
                  </a:lnTo>
                  <a:lnTo>
                    <a:pt x="10" y="114"/>
                  </a:lnTo>
                  <a:close/>
                  <a:moveTo>
                    <a:pt x="9" y="106"/>
                  </a:moveTo>
                  <a:lnTo>
                    <a:pt x="9" y="105"/>
                  </a:lnTo>
                  <a:lnTo>
                    <a:pt x="9" y="105"/>
                  </a:lnTo>
                  <a:lnTo>
                    <a:pt x="15" y="105"/>
                  </a:lnTo>
                  <a:lnTo>
                    <a:pt x="9" y="106"/>
                  </a:lnTo>
                  <a:close/>
                  <a:moveTo>
                    <a:pt x="9" y="105"/>
                  </a:moveTo>
                  <a:lnTo>
                    <a:pt x="9" y="98"/>
                  </a:lnTo>
                  <a:lnTo>
                    <a:pt x="21" y="98"/>
                  </a:lnTo>
                  <a:lnTo>
                    <a:pt x="21" y="105"/>
                  </a:lnTo>
                  <a:lnTo>
                    <a:pt x="9" y="105"/>
                  </a:lnTo>
                  <a:close/>
                  <a:moveTo>
                    <a:pt x="21" y="96"/>
                  </a:moveTo>
                  <a:lnTo>
                    <a:pt x="21" y="97"/>
                  </a:lnTo>
                  <a:lnTo>
                    <a:pt x="21" y="98"/>
                  </a:lnTo>
                  <a:lnTo>
                    <a:pt x="15" y="98"/>
                  </a:lnTo>
                  <a:lnTo>
                    <a:pt x="21" y="96"/>
                  </a:lnTo>
                  <a:close/>
                  <a:moveTo>
                    <a:pt x="9" y="99"/>
                  </a:moveTo>
                  <a:lnTo>
                    <a:pt x="7" y="93"/>
                  </a:lnTo>
                  <a:lnTo>
                    <a:pt x="20" y="89"/>
                  </a:lnTo>
                  <a:lnTo>
                    <a:pt x="21" y="96"/>
                  </a:lnTo>
                  <a:lnTo>
                    <a:pt x="9" y="99"/>
                  </a:lnTo>
                  <a:close/>
                  <a:moveTo>
                    <a:pt x="7" y="93"/>
                  </a:moveTo>
                  <a:lnTo>
                    <a:pt x="7" y="93"/>
                  </a:lnTo>
                  <a:lnTo>
                    <a:pt x="6" y="93"/>
                  </a:lnTo>
                  <a:lnTo>
                    <a:pt x="14" y="92"/>
                  </a:lnTo>
                  <a:lnTo>
                    <a:pt x="7" y="93"/>
                  </a:lnTo>
                  <a:close/>
                  <a:moveTo>
                    <a:pt x="6" y="93"/>
                  </a:moveTo>
                  <a:lnTo>
                    <a:pt x="5" y="84"/>
                  </a:lnTo>
                  <a:lnTo>
                    <a:pt x="18" y="81"/>
                  </a:lnTo>
                  <a:lnTo>
                    <a:pt x="20" y="89"/>
                  </a:lnTo>
                  <a:lnTo>
                    <a:pt x="6" y="93"/>
                  </a:lnTo>
                  <a:close/>
                  <a:moveTo>
                    <a:pt x="18" y="81"/>
                  </a:moveTo>
                  <a:lnTo>
                    <a:pt x="18" y="81"/>
                  </a:lnTo>
                  <a:lnTo>
                    <a:pt x="11" y="83"/>
                  </a:lnTo>
                  <a:lnTo>
                    <a:pt x="18" y="81"/>
                  </a:lnTo>
                  <a:close/>
                  <a:moveTo>
                    <a:pt x="5" y="84"/>
                  </a:moveTo>
                  <a:lnTo>
                    <a:pt x="3" y="78"/>
                  </a:lnTo>
                  <a:lnTo>
                    <a:pt x="16" y="75"/>
                  </a:lnTo>
                  <a:lnTo>
                    <a:pt x="18" y="81"/>
                  </a:lnTo>
                  <a:lnTo>
                    <a:pt x="5" y="84"/>
                  </a:lnTo>
                  <a:close/>
                  <a:moveTo>
                    <a:pt x="16" y="74"/>
                  </a:moveTo>
                  <a:lnTo>
                    <a:pt x="16" y="75"/>
                  </a:lnTo>
                  <a:lnTo>
                    <a:pt x="10" y="76"/>
                  </a:lnTo>
                  <a:lnTo>
                    <a:pt x="16" y="74"/>
                  </a:lnTo>
                  <a:close/>
                  <a:moveTo>
                    <a:pt x="3" y="79"/>
                  </a:moveTo>
                  <a:lnTo>
                    <a:pt x="1" y="71"/>
                  </a:lnTo>
                  <a:lnTo>
                    <a:pt x="14" y="67"/>
                  </a:lnTo>
                  <a:lnTo>
                    <a:pt x="16" y="74"/>
                  </a:lnTo>
                  <a:lnTo>
                    <a:pt x="3" y="79"/>
                  </a:lnTo>
                  <a:close/>
                  <a:moveTo>
                    <a:pt x="1" y="71"/>
                  </a:moveTo>
                  <a:lnTo>
                    <a:pt x="1" y="71"/>
                  </a:lnTo>
                  <a:lnTo>
                    <a:pt x="1" y="71"/>
                  </a:lnTo>
                  <a:lnTo>
                    <a:pt x="7" y="70"/>
                  </a:lnTo>
                  <a:lnTo>
                    <a:pt x="1" y="71"/>
                  </a:lnTo>
                  <a:close/>
                  <a:moveTo>
                    <a:pt x="1" y="71"/>
                  </a:moveTo>
                  <a:lnTo>
                    <a:pt x="0" y="62"/>
                  </a:lnTo>
                  <a:lnTo>
                    <a:pt x="12" y="60"/>
                  </a:lnTo>
                  <a:lnTo>
                    <a:pt x="15" y="69"/>
                  </a:lnTo>
                  <a:lnTo>
                    <a:pt x="1" y="71"/>
                  </a:lnTo>
                  <a:close/>
                  <a:moveTo>
                    <a:pt x="0" y="62"/>
                  </a:moveTo>
                  <a:lnTo>
                    <a:pt x="0" y="60"/>
                  </a:lnTo>
                  <a:lnTo>
                    <a:pt x="1" y="58"/>
                  </a:lnTo>
                  <a:lnTo>
                    <a:pt x="2" y="56"/>
                  </a:lnTo>
                  <a:lnTo>
                    <a:pt x="5" y="54"/>
                  </a:lnTo>
                  <a:lnTo>
                    <a:pt x="6" y="61"/>
                  </a:lnTo>
                  <a:lnTo>
                    <a:pt x="0" y="62"/>
                  </a:lnTo>
                  <a:close/>
                  <a:moveTo>
                    <a:pt x="5" y="54"/>
                  </a:moveTo>
                  <a:lnTo>
                    <a:pt x="189" y="7"/>
                  </a:lnTo>
                  <a:lnTo>
                    <a:pt x="192" y="20"/>
                  </a:lnTo>
                  <a:lnTo>
                    <a:pt x="7" y="67"/>
                  </a:lnTo>
                  <a:lnTo>
                    <a:pt x="5" y="54"/>
                  </a:lnTo>
                  <a:close/>
                  <a:moveTo>
                    <a:pt x="189" y="7"/>
                  </a:moveTo>
                  <a:lnTo>
                    <a:pt x="194" y="6"/>
                  </a:lnTo>
                  <a:lnTo>
                    <a:pt x="198" y="6"/>
                  </a:lnTo>
                  <a:lnTo>
                    <a:pt x="200" y="6"/>
                  </a:lnTo>
                  <a:lnTo>
                    <a:pt x="201" y="7"/>
                  </a:lnTo>
                  <a:lnTo>
                    <a:pt x="203" y="8"/>
                  </a:lnTo>
                  <a:lnTo>
                    <a:pt x="204" y="9"/>
                  </a:lnTo>
                  <a:lnTo>
                    <a:pt x="204" y="12"/>
                  </a:lnTo>
                  <a:lnTo>
                    <a:pt x="203" y="15"/>
                  </a:lnTo>
                  <a:lnTo>
                    <a:pt x="203" y="16"/>
                  </a:lnTo>
                  <a:lnTo>
                    <a:pt x="200" y="17"/>
                  </a:lnTo>
                  <a:lnTo>
                    <a:pt x="196" y="18"/>
                  </a:lnTo>
                  <a:lnTo>
                    <a:pt x="192" y="20"/>
                  </a:lnTo>
                  <a:lnTo>
                    <a:pt x="189" y="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0" name="Freeform 672"/>
            <p:cNvSpPr>
              <a:spLocks noEditPoints="1"/>
            </p:cNvSpPr>
            <p:nvPr/>
          </p:nvSpPr>
          <p:spPr bwMode="auto">
            <a:xfrm>
              <a:off x="5108" y="2215"/>
              <a:ext cx="54" cy="51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13" y="6"/>
                </a:cxn>
                <a:cxn ang="0">
                  <a:pos x="15" y="19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9" y="18"/>
                </a:cxn>
                <a:cxn ang="0">
                  <a:pos x="89" y="5"/>
                </a:cxn>
                <a:cxn ang="0">
                  <a:pos x="65" y="5"/>
                </a:cxn>
                <a:cxn ang="0">
                  <a:pos x="89" y="11"/>
                </a:cxn>
                <a:cxn ang="0">
                  <a:pos x="115" y="6"/>
                </a:cxn>
                <a:cxn ang="0">
                  <a:pos x="89" y="5"/>
                </a:cxn>
                <a:cxn ang="0">
                  <a:pos x="115" y="13"/>
                </a:cxn>
                <a:cxn ang="0">
                  <a:pos x="138" y="7"/>
                </a:cxn>
                <a:cxn ang="0">
                  <a:pos x="115" y="6"/>
                </a:cxn>
                <a:cxn ang="0">
                  <a:pos x="138" y="14"/>
                </a:cxn>
                <a:cxn ang="0">
                  <a:pos x="165" y="11"/>
                </a:cxn>
                <a:cxn ang="0">
                  <a:pos x="139" y="7"/>
                </a:cxn>
                <a:cxn ang="0">
                  <a:pos x="164" y="18"/>
                </a:cxn>
                <a:cxn ang="0">
                  <a:pos x="188" y="14"/>
                </a:cxn>
                <a:cxn ang="0">
                  <a:pos x="165" y="11"/>
                </a:cxn>
                <a:cxn ang="0">
                  <a:pos x="188" y="20"/>
                </a:cxn>
                <a:cxn ang="0">
                  <a:pos x="213" y="18"/>
                </a:cxn>
                <a:cxn ang="0">
                  <a:pos x="188" y="14"/>
                </a:cxn>
                <a:cxn ang="0">
                  <a:pos x="216" y="22"/>
                </a:cxn>
                <a:cxn ang="0">
                  <a:pos x="211" y="24"/>
                </a:cxn>
                <a:cxn ang="0">
                  <a:pos x="171" y="196"/>
                </a:cxn>
                <a:cxn ang="0">
                  <a:pos x="218" y="27"/>
                </a:cxn>
                <a:cxn ang="0">
                  <a:pos x="169" y="200"/>
                </a:cxn>
                <a:cxn ang="0">
                  <a:pos x="165" y="195"/>
                </a:cxn>
                <a:cxn ang="0">
                  <a:pos x="148" y="199"/>
                </a:cxn>
                <a:cxn ang="0">
                  <a:pos x="164" y="202"/>
                </a:cxn>
                <a:cxn ang="0">
                  <a:pos x="150" y="193"/>
                </a:cxn>
                <a:cxn ang="0">
                  <a:pos x="132" y="196"/>
                </a:cxn>
                <a:cxn ang="0">
                  <a:pos x="148" y="199"/>
                </a:cxn>
                <a:cxn ang="0">
                  <a:pos x="117" y="182"/>
                </a:cxn>
                <a:cxn ang="0">
                  <a:pos x="116" y="195"/>
                </a:cxn>
                <a:cxn ang="0">
                  <a:pos x="116" y="195"/>
                </a:cxn>
                <a:cxn ang="0">
                  <a:pos x="101" y="180"/>
                </a:cxn>
                <a:cxn ang="0">
                  <a:pos x="99" y="180"/>
                </a:cxn>
                <a:cxn ang="0">
                  <a:pos x="99" y="186"/>
                </a:cxn>
                <a:cxn ang="0">
                  <a:pos x="85" y="194"/>
                </a:cxn>
                <a:cxn ang="0">
                  <a:pos x="99" y="194"/>
                </a:cxn>
                <a:cxn ang="0">
                  <a:pos x="85" y="186"/>
                </a:cxn>
                <a:cxn ang="0">
                  <a:pos x="66" y="191"/>
                </a:cxn>
                <a:cxn ang="0">
                  <a:pos x="84" y="194"/>
                </a:cxn>
                <a:cxn ang="0">
                  <a:pos x="67" y="178"/>
                </a:cxn>
                <a:cxn ang="0">
                  <a:pos x="67" y="191"/>
                </a:cxn>
                <a:cxn ang="0">
                  <a:pos x="66" y="178"/>
                </a:cxn>
                <a:cxn ang="0">
                  <a:pos x="51" y="194"/>
                </a:cxn>
                <a:cxn ang="0">
                  <a:pos x="51" y="194"/>
                </a:cxn>
                <a:cxn ang="0">
                  <a:pos x="34" y="180"/>
                </a:cxn>
                <a:cxn ang="0">
                  <a:pos x="34" y="194"/>
                </a:cxn>
                <a:cxn ang="0">
                  <a:pos x="27" y="190"/>
                </a:cxn>
                <a:cxn ang="0">
                  <a:pos x="34" y="194"/>
                </a:cxn>
                <a:cxn ang="0">
                  <a:pos x="20" y="11"/>
                </a:cxn>
                <a:cxn ang="0">
                  <a:pos x="7" y="14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20" y="11"/>
                </a:cxn>
              </a:cxnLst>
              <a:rect l="0" t="0" r="r" b="b"/>
              <a:pathLst>
                <a:path w="218" h="202">
                  <a:moveTo>
                    <a:pt x="15" y="19"/>
                  </a:moveTo>
                  <a:lnTo>
                    <a:pt x="9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4" y="7"/>
                  </a:lnTo>
                  <a:lnTo>
                    <a:pt x="8" y="6"/>
                  </a:lnTo>
                  <a:lnTo>
                    <a:pt x="13" y="6"/>
                  </a:lnTo>
                  <a:lnTo>
                    <a:pt x="15" y="19"/>
                  </a:lnTo>
                  <a:close/>
                  <a:moveTo>
                    <a:pt x="13" y="6"/>
                  </a:moveTo>
                  <a:lnTo>
                    <a:pt x="39" y="5"/>
                  </a:lnTo>
                  <a:lnTo>
                    <a:pt x="40" y="18"/>
                  </a:lnTo>
                  <a:lnTo>
                    <a:pt x="15" y="19"/>
                  </a:lnTo>
                  <a:lnTo>
                    <a:pt x="13" y="6"/>
                  </a:lnTo>
                  <a:close/>
                  <a:moveTo>
                    <a:pt x="39" y="5"/>
                  </a:moveTo>
                  <a:lnTo>
                    <a:pt x="39" y="5"/>
                  </a:lnTo>
                  <a:lnTo>
                    <a:pt x="39" y="11"/>
                  </a:lnTo>
                  <a:lnTo>
                    <a:pt x="39" y="5"/>
                  </a:lnTo>
                  <a:close/>
                  <a:moveTo>
                    <a:pt x="39" y="5"/>
                  </a:moveTo>
                  <a:lnTo>
                    <a:pt x="65" y="5"/>
                  </a:lnTo>
                  <a:lnTo>
                    <a:pt x="65" y="18"/>
                  </a:lnTo>
                  <a:lnTo>
                    <a:pt x="39" y="18"/>
                  </a:lnTo>
                  <a:lnTo>
                    <a:pt x="39" y="5"/>
                  </a:lnTo>
                  <a:close/>
                  <a:moveTo>
                    <a:pt x="65" y="5"/>
                  </a:moveTo>
                  <a:lnTo>
                    <a:pt x="89" y="5"/>
                  </a:lnTo>
                  <a:lnTo>
                    <a:pt x="89" y="18"/>
                  </a:lnTo>
                  <a:lnTo>
                    <a:pt x="65" y="18"/>
                  </a:lnTo>
                  <a:lnTo>
                    <a:pt x="65" y="5"/>
                  </a:lnTo>
                  <a:close/>
                  <a:moveTo>
                    <a:pt x="89" y="5"/>
                  </a:moveTo>
                  <a:lnTo>
                    <a:pt x="89" y="5"/>
                  </a:lnTo>
                  <a:lnTo>
                    <a:pt x="89" y="11"/>
                  </a:lnTo>
                  <a:lnTo>
                    <a:pt x="89" y="5"/>
                  </a:lnTo>
                  <a:close/>
                  <a:moveTo>
                    <a:pt x="89" y="5"/>
                  </a:moveTo>
                  <a:lnTo>
                    <a:pt x="115" y="6"/>
                  </a:lnTo>
                  <a:lnTo>
                    <a:pt x="114" y="19"/>
                  </a:lnTo>
                  <a:lnTo>
                    <a:pt x="88" y="18"/>
                  </a:lnTo>
                  <a:lnTo>
                    <a:pt x="89" y="5"/>
                  </a:lnTo>
                  <a:close/>
                  <a:moveTo>
                    <a:pt x="115" y="6"/>
                  </a:moveTo>
                  <a:lnTo>
                    <a:pt x="115" y="6"/>
                  </a:lnTo>
                  <a:lnTo>
                    <a:pt x="115" y="13"/>
                  </a:lnTo>
                  <a:lnTo>
                    <a:pt x="115" y="6"/>
                  </a:lnTo>
                  <a:close/>
                  <a:moveTo>
                    <a:pt x="115" y="6"/>
                  </a:moveTo>
                  <a:lnTo>
                    <a:pt x="138" y="7"/>
                  </a:lnTo>
                  <a:lnTo>
                    <a:pt x="138" y="22"/>
                  </a:lnTo>
                  <a:lnTo>
                    <a:pt x="114" y="19"/>
                  </a:lnTo>
                  <a:lnTo>
                    <a:pt x="115" y="6"/>
                  </a:lnTo>
                  <a:close/>
                  <a:moveTo>
                    <a:pt x="138" y="7"/>
                  </a:moveTo>
                  <a:lnTo>
                    <a:pt x="139" y="7"/>
                  </a:lnTo>
                  <a:lnTo>
                    <a:pt x="138" y="14"/>
                  </a:lnTo>
                  <a:lnTo>
                    <a:pt x="138" y="7"/>
                  </a:lnTo>
                  <a:close/>
                  <a:moveTo>
                    <a:pt x="139" y="7"/>
                  </a:moveTo>
                  <a:lnTo>
                    <a:pt x="165" y="11"/>
                  </a:lnTo>
                  <a:lnTo>
                    <a:pt x="162" y="24"/>
                  </a:lnTo>
                  <a:lnTo>
                    <a:pt x="137" y="22"/>
                  </a:lnTo>
                  <a:lnTo>
                    <a:pt x="139" y="7"/>
                  </a:lnTo>
                  <a:close/>
                  <a:moveTo>
                    <a:pt x="165" y="11"/>
                  </a:moveTo>
                  <a:lnTo>
                    <a:pt x="165" y="11"/>
                  </a:lnTo>
                  <a:lnTo>
                    <a:pt x="164" y="18"/>
                  </a:lnTo>
                  <a:lnTo>
                    <a:pt x="165" y="11"/>
                  </a:lnTo>
                  <a:close/>
                  <a:moveTo>
                    <a:pt x="165" y="11"/>
                  </a:moveTo>
                  <a:lnTo>
                    <a:pt x="188" y="14"/>
                  </a:lnTo>
                  <a:lnTo>
                    <a:pt x="187" y="28"/>
                  </a:lnTo>
                  <a:lnTo>
                    <a:pt x="162" y="24"/>
                  </a:lnTo>
                  <a:lnTo>
                    <a:pt x="165" y="11"/>
                  </a:lnTo>
                  <a:close/>
                  <a:moveTo>
                    <a:pt x="188" y="14"/>
                  </a:moveTo>
                  <a:lnTo>
                    <a:pt x="188" y="14"/>
                  </a:lnTo>
                  <a:lnTo>
                    <a:pt x="188" y="20"/>
                  </a:lnTo>
                  <a:lnTo>
                    <a:pt x="188" y="14"/>
                  </a:lnTo>
                  <a:close/>
                  <a:moveTo>
                    <a:pt x="188" y="14"/>
                  </a:moveTo>
                  <a:lnTo>
                    <a:pt x="213" y="18"/>
                  </a:lnTo>
                  <a:lnTo>
                    <a:pt x="210" y="31"/>
                  </a:lnTo>
                  <a:lnTo>
                    <a:pt x="187" y="28"/>
                  </a:lnTo>
                  <a:lnTo>
                    <a:pt x="188" y="14"/>
                  </a:lnTo>
                  <a:close/>
                  <a:moveTo>
                    <a:pt x="213" y="18"/>
                  </a:moveTo>
                  <a:lnTo>
                    <a:pt x="215" y="19"/>
                  </a:lnTo>
                  <a:lnTo>
                    <a:pt x="216" y="22"/>
                  </a:lnTo>
                  <a:lnTo>
                    <a:pt x="218" y="24"/>
                  </a:lnTo>
                  <a:lnTo>
                    <a:pt x="218" y="27"/>
                  </a:lnTo>
                  <a:lnTo>
                    <a:pt x="211" y="24"/>
                  </a:lnTo>
                  <a:lnTo>
                    <a:pt x="213" y="18"/>
                  </a:lnTo>
                  <a:close/>
                  <a:moveTo>
                    <a:pt x="218" y="27"/>
                  </a:moveTo>
                  <a:lnTo>
                    <a:pt x="171" y="196"/>
                  </a:lnTo>
                  <a:lnTo>
                    <a:pt x="159" y="194"/>
                  </a:lnTo>
                  <a:lnTo>
                    <a:pt x="205" y="23"/>
                  </a:lnTo>
                  <a:lnTo>
                    <a:pt x="218" y="27"/>
                  </a:lnTo>
                  <a:close/>
                  <a:moveTo>
                    <a:pt x="171" y="196"/>
                  </a:moveTo>
                  <a:lnTo>
                    <a:pt x="170" y="199"/>
                  </a:lnTo>
                  <a:lnTo>
                    <a:pt x="169" y="200"/>
                  </a:lnTo>
                  <a:lnTo>
                    <a:pt x="166" y="202"/>
                  </a:lnTo>
                  <a:lnTo>
                    <a:pt x="164" y="202"/>
                  </a:lnTo>
                  <a:lnTo>
                    <a:pt x="165" y="195"/>
                  </a:lnTo>
                  <a:lnTo>
                    <a:pt x="171" y="196"/>
                  </a:lnTo>
                  <a:close/>
                  <a:moveTo>
                    <a:pt x="164" y="202"/>
                  </a:moveTo>
                  <a:lnTo>
                    <a:pt x="148" y="199"/>
                  </a:lnTo>
                  <a:lnTo>
                    <a:pt x="151" y="185"/>
                  </a:lnTo>
                  <a:lnTo>
                    <a:pt x="166" y="189"/>
                  </a:lnTo>
                  <a:lnTo>
                    <a:pt x="164" y="202"/>
                  </a:lnTo>
                  <a:close/>
                  <a:moveTo>
                    <a:pt x="150" y="185"/>
                  </a:moveTo>
                  <a:lnTo>
                    <a:pt x="151" y="185"/>
                  </a:lnTo>
                  <a:lnTo>
                    <a:pt x="150" y="193"/>
                  </a:lnTo>
                  <a:lnTo>
                    <a:pt x="150" y="185"/>
                  </a:lnTo>
                  <a:close/>
                  <a:moveTo>
                    <a:pt x="148" y="199"/>
                  </a:moveTo>
                  <a:lnTo>
                    <a:pt x="132" y="196"/>
                  </a:lnTo>
                  <a:lnTo>
                    <a:pt x="133" y="184"/>
                  </a:lnTo>
                  <a:lnTo>
                    <a:pt x="150" y="185"/>
                  </a:lnTo>
                  <a:lnTo>
                    <a:pt x="148" y="199"/>
                  </a:lnTo>
                  <a:close/>
                  <a:moveTo>
                    <a:pt x="132" y="196"/>
                  </a:moveTo>
                  <a:lnTo>
                    <a:pt x="116" y="195"/>
                  </a:lnTo>
                  <a:lnTo>
                    <a:pt x="117" y="182"/>
                  </a:lnTo>
                  <a:lnTo>
                    <a:pt x="133" y="184"/>
                  </a:lnTo>
                  <a:lnTo>
                    <a:pt x="132" y="196"/>
                  </a:lnTo>
                  <a:close/>
                  <a:moveTo>
                    <a:pt x="116" y="195"/>
                  </a:moveTo>
                  <a:lnTo>
                    <a:pt x="115" y="195"/>
                  </a:lnTo>
                  <a:lnTo>
                    <a:pt x="116" y="189"/>
                  </a:lnTo>
                  <a:lnTo>
                    <a:pt x="116" y="195"/>
                  </a:lnTo>
                  <a:close/>
                  <a:moveTo>
                    <a:pt x="115" y="195"/>
                  </a:moveTo>
                  <a:lnTo>
                    <a:pt x="98" y="194"/>
                  </a:lnTo>
                  <a:lnTo>
                    <a:pt x="101" y="180"/>
                  </a:lnTo>
                  <a:lnTo>
                    <a:pt x="117" y="182"/>
                  </a:lnTo>
                  <a:lnTo>
                    <a:pt x="115" y="195"/>
                  </a:lnTo>
                  <a:close/>
                  <a:moveTo>
                    <a:pt x="99" y="180"/>
                  </a:moveTo>
                  <a:lnTo>
                    <a:pt x="99" y="180"/>
                  </a:lnTo>
                  <a:lnTo>
                    <a:pt x="101" y="180"/>
                  </a:lnTo>
                  <a:lnTo>
                    <a:pt x="99" y="186"/>
                  </a:lnTo>
                  <a:lnTo>
                    <a:pt x="99" y="180"/>
                  </a:lnTo>
                  <a:close/>
                  <a:moveTo>
                    <a:pt x="99" y="194"/>
                  </a:moveTo>
                  <a:lnTo>
                    <a:pt x="85" y="194"/>
                  </a:lnTo>
                  <a:lnTo>
                    <a:pt x="85" y="180"/>
                  </a:lnTo>
                  <a:lnTo>
                    <a:pt x="99" y="180"/>
                  </a:lnTo>
                  <a:lnTo>
                    <a:pt x="99" y="194"/>
                  </a:lnTo>
                  <a:close/>
                  <a:moveTo>
                    <a:pt x="85" y="194"/>
                  </a:moveTo>
                  <a:lnTo>
                    <a:pt x="84" y="194"/>
                  </a:lnTo>
                  <a:lnTo>
                    <a:pt x="85" y="186"/>
                  </a:lnTo>
                  <a:lnTo>
                    <a:pt x="85" y="194"/>
                  </a:lnTo>
                  <a:close/>
                  <a:moveTo>
                    <a:pt x="84" y="194"/>
                  </a:moveTo>
                  <a:lnTo>
                    <a:pt x="66" y="191"/>
                  </a:lnTo>
                  <a:lnTo>
                    <a:pt x="67" y="178"/>
                  </a:lnTo>
                  <a:lnTo>
                    <a:pt x="85" y="180"/>
                  </a:lnTo>
                  <a:lnTo>
                    <a:pt x="84" y="194"/>
                  </a:lnTo>
                  <a:close/>
                  <a:moveTo>
                    <a:pt x="66" y="178"/>
                  </a:moveTo>
                  <a:lnTo>
                    <a:pt x="67" y="178"/>
                  </a:lnTo>
                  <a:lnTo>
                    <a:pt x="67" y="178"/>
                  </a:lnTo>
                  <a:lnTo>
                    <a:pt x="67" y="185"/>
                  </a:lnTo>
                  <a:lnTo>
                    <a:pt x="66" y="178"/>
                  </a:lnTo>
                  <a:close/>
                  <a:moveTo>
                    <a:pt x="67" y="191"/>
                  </a:moveTo>
                  <a:lnTo>
                    <a:pt x="51" y="194"/>
                  </a:lnTo>
                  <a:lnTo>
                    <a:pt x="49" y="180"/>
                  </a:lnTo>
                  <a:lnTo>
                    <a:pt x="66" y="178"/>
                  </a:lnTo>
                  <a:lnTo>
                    <a:pt x="67" y="191"/>
                  </a:lnTo>
                  <a:close/>
                  <a:moveTo>
                    <a:pt x="51" y="194"/>
                  </a:moveTo>
                  <a:lnTo>
                    <a:pt x="51" y="194"/>
                  </a:lnTo>
                  <a:lnTo>
                    <a:pt x="51" y="194"/>
                  </a:lnTo>
                  <a:lnTo>
                    <a:pt x="51" y="186"/>
                  </a:lnTo>
                  <a:lnTo>
                    <a:pt x="51" y="194"/>
                  </a:lnTo>
                  <a:close/>
                  <a:moveTo>
                    <a:pt x="51" y="194"/>
                  </a:moveTo>
                  <a:lnTo>
                    <a:pt x="34" y="194"/>
                  </a:lnTo>
                  <a:lnTo>
                    <a:pt x="34" y="180"/>
                  </a:lnTo>
                  <a:lnTo>
                    <a:pt x="51" y="180"/>
                  </a:lnTo>
                  <a:lnTo>
                    <a:pt x="51" y="194"/>
                  </a:lnTo>
                  <a:close/>
                  <a:moveTo>
                    <a:pt x="34" y="194"/>
                  </a:moveTo>
                  <a:lnTo>
                    <a:pt x="31" y="193"/>
                  </a:lnTo>
                  <a:lnTo>
                    <a:pt x="29" y="191"/>
                  </a:lnTo>
                  <a:lnTo>
                    <a:pt x="27" y="190"/>
                  </a:lnTo>
                  <a:lnTo>
                    <a:pt x="27" y="187"/>
                  </a:lnTo>
                  <a:lnTo>
                    <a:pt x="34" y="186"/>
                  </a:lnTo>
                  <a:lnTo>
                    <a:pt x="34" y="194"/>
                  </a:lnTo>
                  <a:close/>
                  <a:moveTo>
                    <a:pt x="27" y="187"/>
                  </a:moveTo>
                  <a:lnTo>
                    <a:pt x="7" y="14"/>
                  </a:lnTo>
                  <a:lnTo>
                    <a:pt x="20" y="11"/>
                  </a:lnTo>
                  <a:lnTo>
                    <a:pt x="40" y="186"/>
                  </a:lnTo>
                  <a:lnTo>
                    <a:pt x="27" y="187"/>
                  </a:lnTo>
                  <a:close/>
                  <a:moveTo>
                    <a:pt x="7" y="14"/>
                  </a:move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1" name="Freeform 673"/>
            <p:cNvSpPr>
              <a:spLocks/>
            </p:cNvSpPr>
            <p:nvPr/>
          </p:nvSpPr>
          <p:spPr bwMode="auto">
            <a:xfrm>
              <a:off x="4787" y="2801"/>
              <a:ext cx="38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" y="4"/>
                </a:cxn>
                <a:cxn ang="0">
                  <a:pos x="1549" y="18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w="1549" h="18">
                  <a:moveTo>
                    <a:pt x="0" y="0"/>
                  </a:moveTo>
                  <a:lnTo>
                    <a:pt x="1549" y="4"/>
                  </a:lnTo>
                  <a:lnTo>
                    <a:pt x="1549" y="18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2" name="Freeform 674"/>
            <p:cNvSpPr>
              <a:spLocks/>
            </p:cNvSpPr>
            <p:nvPr/>
          </p:nvSpPr>
          <p:spPr bwMode="auto">
            <a:xfrm>
              <a:off x="4785" y="2783"/>
              <a:ext cx="4" cy="39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1" y="0"/>
                </a:cxn>
                <a:cxn ang="0">
                  <a:pos x="15" y="0"/>
                </a:cxn>
                <a:cxn ang="0">
                  <a:pos x="13" y="160"/>
                </a:cxn>
                <a:cxn ang="0">
                  <a:pos x="0" y="159"/>
                </a:cxn>
              </a:cxnLst>
              <a:rect l="0" t="0" r="r" b="b"/>
              <a:pathLst>
                <a:path w="15" h="160">
                  <a:moveTo>
                    <a:pt x="0" y="159"/>
                  </a:moveTo>
                  <a:lnTo>
                    <a:pt x="1" y="0"/>
                  </a:lnTo>
                  <a:lnTo>
                    <a:pt x="15" y="0"/>
                  </a:lnTo>
                  <a:lnTo>
                    <a:pt x="13" y="16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3" name="Freeform 675"/>
            <p:cNvSpPr>
              <a:spLocks/>
            </p:cNvSpPr>
            <p:nvPr/>
          </p:nvSpPr>
          <p:spPr bwMode="auto">
            <a:xfrm>
              <a:off x="5172" y="2783"/>
              <a:ext cx="4" cy="39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2" y="0"/>
                </a:cxn>
                <a:cxn ang="0">
                  <a:pos x="16" y="0"/>
                </a:cxn>
                <a:cxn ang="0">
                  <a:pos x="15" y="160"/>
                </a:cxn>
                <a:cxn ang="0">
                  <a:pos x="0" y="159"/>
                </a:cxn>
              </a:cxnLst>
              <a:rect l="0" t="0" r="r" b="b"/>
              <a:pathLst>
                <a:path w="16" h="160">
                  <a:moveTo>
                    <a:pt x="0" y="159"/>
                  </a:moveTo>
                  <a:lnTo>
                    <a:pt x="2" y="0"/>
                  </a:lnTo>
                  <a:lnTo>
                    <a:pt x="16" y="0"/>
                  </a:lnTo>
                  <a:lnTo>
                    <a:pt x="15" y="16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4" name="Rectangle 676"/>
            <p:cNvSpPr>
              <a:spLocks noChangeArrowheads="1"/>
            </p:cNvSpPr>
            <p:nvPr/>
          </p:nvSpPr>
          <p:spPr bwMode="auto">
            <a:xfrm>
              <a:off x="4893" y="2698"/>
              <a:ext cx="13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</a:rPr>
                <a:t>2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725" name="Rectangle 677"/>
            <p:cNvSpPr>
              <a:spLocks noChangeArrowheads="1"/>
            </p:cNvSpPr>
            <p:nvPr/>
          </p:nvSpPr>
          <p:spPr bwMode="auto">
            <a:xfrm>
              <a:off x="4893" y="2698"/>
              <a:ext cx="13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</a:rPr>
                <a:t>2 m</a:t>
              </a:r>
              <a:endParaRPr lang="ru-RU" sz="1800">
                <a:solidFill>
                  <a:schemeClr val="tx1"/>
                </a:solidFill>
              </a:endParaRPr>
            </a:p>
          </p:txBody>
        </p:sp>
      </p:grpSp>
      <p:sp>
        <p:nvSpPr>
          <p:cNvPr id="130726" name="Rectangle 678"/>
          <p:cNvSpPr>
            <a:spLocks noChangeArrowheads="1"/>
          </p:cNvSpPr>
          <p:nvPr/>
        </p:nvSpPr>
        <p:spPr bwMode="auto">
          <a:xfrm>
            <a:off x="1187450" y="549275"/>
            <a:ext cx="79565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latin typeface="Arial Narrow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Arial Narrow" charset="0"/>
              </a:rPr>
              <a:t>VEPP-2M                    VEPP-2000</a:t>
            </a:r>
            <a:endParaRPr lang="ru-RU" sz="3600" b="1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130727" name="Rectangle 679"/>
          <p:cNvSpPr>
            <a:spLocks noChangeArrowheads="1"/>
          </p:cNvSpPr>
          <p:nvPr/>
        </p:nvSpPr>
        <p:spPr bwMode="auto">
          <a:xfrm>
            <a:off x="925513" y="5332413"/>
            <a:ext cx="8128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28" name="Rectangle 680"/>
          <p:cNvSpPr>
            <a:spLocks noChangeArrowheads="1"/>
          </p:cNvSpPr>
          <p:nvPr/>
        </p:nvSpPr>
        <p:spPr bwMode="auto">
          <a:xfrm>
            <a:off x="823913" y="5694363"/>
            <a:ext cx="798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29" name="Rectangle 681"/>
          <p:cNvSpPr>
            <a:spLocks noChangeArrowheads="1"/>
          </p:cNvSpPr>
          <p:nvPr/>
        </p:nvSpPr>
        <p:spPr bwMode="auto">
          <a:xfrm flipV="1">
            <a:off x="1341438" y="5875338"/>
            <a:ext cx="675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Arial" charset="0"/>
                <a:cs typeface="Arial" charset="0"/>
              </a:rPr>
              <a:t>♦ 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E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 1 GeV</a:t>
            </a:r>
            <a:r>
              <a:rPr lang="en-US" sz="2400">
                <a:solidFill>
                  <a:srgbClr val="FF0000"/>
                </a:solidFill>
                <a:ea typeface="Arial" charset="0"/>
                <a:cs typeface="Arial" charset="0"/>
              </a:rPr>
              <a:t>                 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(per beam)</a:t>
            </a:r>
          </a:p>
          <a:p>
            <a:r>
              <a:rPr lang="en-US" sz="2400">
                <a:solidFill>
                  <a:srgbClr val="FF0000"/>
                </a:solidFill>
              </a:rPr>
              <a:t>♦     </a:t>
            </a:r>
            <a:r>
              <a:rPr lang="en-US" sz="2400" b="1">
                <a:solidFill>
                  <a:srgbClr val="FF0000"/>
                </a:solidFill>
              </a:rPr>
              <a:t>L </a:t>
            </a:r>
            <a:r>
              <a:rPr lang="en-US" sz="2400" b="1">
                <a:solidFill>
                  <a:srgbClr val="FF0000"/>
                </a:solidFill>
                <a:sym typeface="Symbol" charset="2"/>
              </a:rPr>
              <a:t> 1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×10</a:t>
            </a:r>
            <a:r>
              <a:rPr lang="en-US" sz="2400" b="1" baseline="300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32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cm</a:t>
            </a:r>
            <a:r>
              <a:rPr lang="en-US" sz="2400" b="1" baseline="300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-2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sec</a:t>
            </a:r>
            <a:r>
              <a:rPr lang="en-US" sz="2400" b="1" baseline="300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-1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(1</a:t>
            </a:r>
            <a:r>
              <a:rPr lang="en-US" sz="2400" b="1">
                <a:solidFill>
                  <a:srgbClr val="FF0000"/>
                </a:solidFill>
                <a:sym typeface="Symbol" charset="2"/>
              </a:rPr>
              <a:t>×1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bunch)</a:t>
            </a:r>
          </a:p>
        </p:txBody>
      </p:sp>
      <p:sp>
        <p:nvSpPr>
          <p:cNvPr id="130730" name="Rectangle 682"/>
          <p:cNvSpPr>
            <a:spLocks noChangeArrowheads="1"/>
          </p:cNvSpPr>
          <p:nvPr/>
        </p:nvSpPr>
        <p:spPr bwMode="auto">
          <a:xfrm>
            <a:off x="4284663" y="1196975"/>
            <a:ext cx="1566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(2000-2007)</a:t>
            </a:r>
            <a:endParaRPr lang="ru-RU" sz="2000">
              <a:solidFill>
                <a:srgbClr val="003399"/>
              </a:solidFill>
            </a:endParaRPr>
          </a:p>
        </p:txBody>
      </p:sp>
      <p:sp>
        <p:nvSpPr>
          <p:cNvPr id="130731" name="Rectangle 683"/>
          <p:cNvSpPr>
            <a:spLocks noChangeArrowheads="1"/>
          </p:cNvSpPr>
          <p:nvPr/>
        </p:nvSpPr>
        <p:spPr bwMode="auto">
          <a:xfrm>
            <a:off x="5918200" y="1903413"/>
            <a:ext cx="26860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2" name="Rectangle 684"/>
          <p:cNvSpPr>
            <a:spLocks noChangeArrowheads="1"/>
          </p:cNvSpPr>
          <p:nvPr/>
        </p:nvSpPr>
        <p:spPr bwMode="auto">
          <a:xfrm>
            <a:off x="7194550" y="2360613"/>
            <a:ext cx="889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3" name="Rectangle 685"/>
          <p:cNvSpPr>
            <a:spLocks noChangeArrowheads="1"/>
          </p:cNvSpPr>
          <p:nvPr/>
        </p:nvSpPr>
        <p:spPr bwMode="auto">
          <a:xfrm>
            <a:off x="5937250" y="2208213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4" name="Rectangle 686"/>
          <p:cNvSpPr>
            <a:spLocks noChangeArrowheads="1"/>
          </p:cNvSpPr>
          <p:nvPr/>
        </p:nvSpPr>
        <p:spPr bwMode="auto">
          <a:xfrm>
            <a:off x="6516688" y="3500438"/>
            <a:ext cx="222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A50021"/>
                </a:solidFill>
              </a:rPr>
              <a:t>VEPP-2000</a:t>
            </a:r>
            <a:endParaRPr lang="ru-RU" sz="2400">
              <a:solidFill>
                <a:srgbClr val="A50021"/>
              </a:solidFill>
            </a:endParaRPr>
          </a:p>
        </p:txBody>
      </p:sp>
      <p:sp>
        <p:nvSpPr>
          <p:cNvPr id="130736" name="AutoShape 688"/>
          <p:cNvSpPr>
            <a:spLocks noChangeArrowheads="1"/>
          </p:cNvSpPr>
          <p:nvPr/>
        </p:nvSpPr>
        <p:spPr bwMode="auto">
          <a:xfrm>
            <a:off x="4643438" y="909638"/>
            <a:ext cx="10080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0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7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of Luminosity</a:t>
            </a:r>
            <a:endParaRPr lang="ru-RU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7238" y="1587500"/>
            <a:ext cx="7559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400" dirty="0"/>
              <a:t> </a:t>
            </a:r>
            <a:r>
              <a:rPr lang="en-US" dirty="0"/>
              <a:t>Number of bunches (i.e. collision frequency)</a:t>
            </a:r>
          </a:p>
          <a:p>
            <a:pPr>
              <a:buFont typeface="Wingdings" charset="2"/>
              <a:buChar char="q"/>
            </a:pPr>
            <a:r>
              <a:rPr lang="en-US" dirty="0"/>
              <a:t> Bunch-by-bunch luminosity</a:t>
            </a:r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50" y="2060575"/>
            <a:ext cx="4103688" cy="1800225"/>
            <a:chOff x="2088" y="1256"/>
            <a:chExt cx="3135" cy="1218"/>
          </a:xfrm>
        </p:grpSpPr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2088" y="1256"/>
              <a:ext cx="141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buFont typeface="Wingdings" charset="2"/>
                <a:buNone/>
              </a:pPr>
              <a:endParaRPr lang="en-US"/>
            </a:p>
          </p:txBody>
        </p:sp>
        <p:graphicFrame>
          <p:nvGraphicFramePr>
            <p:cNvPr id="19462" name="Object 6"/>
            <p:cNvGraphicFramePr>
              <a:graphicFrameLocks noChangeAspect="1"/>
            </p:cNvGraphicFramePr>
            <p:nvPr/>
          </p:nvGraphicFramePr>
          <p:xfrm>
            <a:off x="2364" y="1581"/>
            <a:ext cx="2859" cy="893"/>
          </p:xfrm>
          <a:graphic>
            <a:graphicData uri="http://schemas.openxmlformats.org/presentationml/2006/ole">
              <p:oleObj spid="_x0000_s61444" name="Equation" r:id="rId3" imgW="1625400" imgH="507960" progId="">
                <p:embed/>
              </p:oleObj>
            </a:graphicData>
          </a:graphic>
        </p:graphicFrame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403350" y="4278313"/>
            <a:ext cx="6913563" cy="2257425"/>
            <a:chOff x="884" y="2695"/>
            <a:chExt cx="4355" cy="1422"/>
          </a:xfrm>
        </p:grpSpPr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884" y="2917"/>
              <a:ext cx="384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dirty="0">
                  <a:solidFill>
                    <a:srgbClr val="800000"/>
                  </a:solidFill>
                </a:rPr>
                <a:t>Geometric factor (</a:t>
              </a:r>
              <a:r>
                <a:rPr lang="en-US" dirty="0" smtClean="0">
                  <a:solidFill>
                    <a:srgbClr val="800000"/>
                  </a:solidFill>
                </a:rPr>
                <a:t>gain=4</a:t>
              </a:r>
              <a:r>
                <a:rPr lang="en-US" dirty="0">
                  <a:solidFill>
                    <a:srgbClr val="800000"/>
                  </a:solidFill>
                </a:rPr>
                <a:t>)</a:t>
              </a:r>
            </a:p>
            <a:p>
              <a:pPr>
                <a:buFont typeface="Wingdings" charset="2"/>
                <a:buChar char="ü"/>
              </a:pPr>
              <a:r>
                <a:rPr lang="en-US" dirty="0">
                  <a:solidFill>
                    <a:srgbClr val="800000"/>
                  </a:solidFill>
                </a:rPr>
                <a:t>Beam-beam limit </a:t>
              </a:r>
              <a:r>
                <a:rPr lang="en-US" dirty="0" smtClean="0">
                  <a:solidFill>
                    <a:srgbClr val="800000"/>
                  </a:solidFill>
                </a:rPr>
                <a:t>enhancement (gain~4)</a:t>
              </a:r>
            </a:p>
            <a:p>
              <a:pPr>
                <a:buFont typeface="Wingdings" charset="2"/>
                <a:buChar char="ü"/>
              </a:pPr>
              <a:r>
                <a:rPr lang="en-US" dirty="0">
                  <a:solidFill>
                    <a:srgbClr val="800000"/>
                  </a:solidFill>
                </a:rPr>
                <a:t>IBS for low energy? worth life time!</a:t>
              </a:r>
              <a:endParaRPr lang="ru-RU" dirty="0">
                <a:solidFill>
                  <a:srgbClr val="800000"/>
                </a:solidFill>
              </a:endParaRPr>
            </a:p>
            <a:p>
              <a:pPr>
                <a:buFont typeface="Wingdings" charset="2"/>
                <a:buChar char="ü"/>
              </a:pPr>
              <a:endParaRPr lang="ru-RU" dirty="0"/>
            </a:p>
          </p:txBody>
        </p:sp>
        <p:sp>
          <p:nvSpPr>
            <p:cNvPr id="19473" name="AutoShape 17"/>
            <p:cNvSpPr>
              <a:spLocks noChangeArrowheads="1"/>
            </p:cNvSpPr>
            <p:nvPr/>
          </p:nvSpPr>
          <p:spPr bwMode="auto">
            <a:xfrm>
              <a:off x="4150" y="2695"/>
              <a:ext cx="537" cy="452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9474" name="Object 18"/>
            <p:cNvGraphicFramePr>
              <a:graphicFrameLocks noChangeAspect="1"/>
            </p:cNvGraphicFramePr>
            <p:nvPr/>
          </p:nvGraphicFramePr>
          <p:xfrm>
            <a:off x="3560" y="3779"/>
            <a:ext cx="951" cy="338"/>
          </p:xfrm>
          <a:graphic>
            <a:graphicData uri="http://schemas.openxmlformats.org/presentationml/2006/ole">
              <p:oleObj spid="_x0000_s61443" name="Equation" r:id="rId4" imgW="1473120" imgH="533160" progId="">
                <p:embed/>
              </p:oleObj>
            </a:graphicData>
          </a:graphic>
        </p:graphicFrame>
        <p:sp>
          <p:nvSpPr>
            <p:cNvPr id="19476" name="AutoShape 20"/>
            <p:cNvSpPr>
              <a:spLocks noChangeArrowheads="1"/>
            </p:cNvSpPr>
            <p:nvPr/>
          </p:nvSpPr>
          <p:spPr bwMode="auto">
            <a:xfrm>
              <a:off x="4777" y="3279"/>
              <a:ext cx="462" cy="749"/>
            </a:xfrm>
            <a:prstGeom prst="curvedLeftArrow">
              <a:avLst>
                <a:gd name="adj1" fmla="val 32424"/>
                <a:gd name="adj2" fmla="val 64848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787900" y="2708275"/>
            <a:ext cx="3887788" cy="1584325"/>
            <a:chOff x="2971" y="1797"/>
            <a:chExt cx="2449" cy="998"/>
          </a:xfrm>
        </p:grpSpPr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787" y="1797"/>
              <a:ext cx="160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800000"/>
                  </a:solidFill>
                </a:rPr>
                <a:t>Round Beams:</a:t>
              </a:r>
              <a:endParaRPr lang="ru-RU">
                <a:solidFill>
                  <a:srgbClr val="800000"/>
                </a:solidFill>
              </a:endParaRPr>
            </a:p>
          </p:txBody>
        </p:sp>
        <p:sp>
          <p:nvSpPr>
            <p:cNvPr id="19477" name="AutoShape 21"/>
            <p:cNvSpPr>
              <a:spLocks noChangeArrowheads="1"/>
            </p:cNvSpPr>
            <p:nvPr/>
          </p:nvSpPr>
          <p:spPr bwMode="auto">
            <a:xfrm>
              <a:off x="2971" y="1888"/>
              <a:ext cx="680" cy="18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9478" name="Object 22"/>
            <p:cNvGraphicFramePr>
              <a:graphicFrameLocks noChangeAspect="1"/>
            </p:cNvGraphicFramePr>
            <p:nvPr/>
          </p:nvGraphicFramePr>
          <p:xfrm>
            <a:off x="3836" y="2092"/>
            <a:ext cx="1584" cy="703"/>
          </p:xfrm>
          <a:graphic>
            <a:graphicData uri="http://schemas.openxmlformats.org/presentationml/2006/ole">
              <p:oleObj spid="_x0000_s61442" name="Equation" r:id="rId5" imgW="939600" imgH="457200" progId="">
                <p:embed/>
              </p:oleObj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152400" y="5599053"/>
            <a:ext cx="5318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(</a:t>
            </a:r>
            <a:r>
              <a:rPr lang="en-US" dirty="0" err="1" smtClean="0">
                <a:solidFill>
                  <a:srgbClr val="000066"/>
                </a:solidFill>
              </a:rPr>
              <a:t>V.V.Danilov</a:t>
            </a:r>
            <a:r>
              <a:rPr lang="en-US" dirty="0" smtClean="0">
                <a:solidFill>
                  <a:srgbClr val="000066"/>
                </a:solidFill>
              </a:rPr>
              <a:t> et al., EPAC’96, Barcelona, p.1149, (1996))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allAtOnce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03350" y="0"/>
            <a:ext cx="294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solidFill>
                  <a:schemeClr val="tx2"/>
                </a:solidFill>
              </a:rPr>
              <a:t>VEPP-2000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066800" y="1676400"/>
            <a:ext cx="7451725" cy="4529138"/>
            <a:chOff x="975" y="1344"/>
            <a:chExt cx="4694" cy="2853"/>
          </a:xfrm>
        </p:grpSpPr>
        <p:pic>
          <p:nvPicPr>
            <p:cNvPr id="57353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5" y="1344"/>
              <a:ext cx="4694" cy="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2290" y="1389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126449"/>
                  </a:solidFill>
                </a:rPr>
                <a:t>CMD-3</a:t>
              </a:r>
            </a:p>
          </p:txBody>
        </p:sp>
      </p:grp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7543800" y="51054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6600"/>
                </a:solidFill>
              </a:rPr>
              <a:t>SND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2124075" y="6237288"/>
            <a:ext cx="6478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Total integrated luminosity with all detectors on VEPP-2M </a:t>
            </a:r>
            <a:r>
              <a:rPr lang="en-US">
                <a:ea typeface="Times New Roman" charset="0"/>
                <a:cs typeface="Times New Roman" charset="0"/>
              </a:rPr>
              <a:t>~ 70 pb</a:t>
            </a:r>
            <a:r>
              <a:rPr lang="en-US" baseline="30000">
                <a:ea typeface="Times New Roman" charset="0"/>
                <a:cs typeface="Times New Roman" charset="0"/>
              </a:rPr>
              <a:t>-1</a:t>
            </a:r>
          </a:p>
        </p:txBody>
      </p:sp>
      <p:pic>
        <p:nvPicPr>
          <p:cNvPr id="57367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0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259433" y="846435"/>
            <a:ext cx="661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Integrated luminosity ~ 100 pb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per detector/year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235075"/>
            <a:ext cx="7848600" cy="5246688"/>
          </a:xfrm>
          <a:noFill/>
          <a:ln/>
        </p:spPr>
      </p:pic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1296988" y="228600"/>
            <a:ext cx="7235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3399"/>
                </a:solidFill>
              </a:rPr>
              <a:t>First “mile stones” of VEPP-2000</a:t>
            </a:r>
            <a:r>
              <a:rPr lang="en-US" dirty="0">
                <a:solidFill>
                  <a:srgbClr val="003399"/>
                </a:solidFill>
              </a:rPr>
              <a:t> </a:t>
            </a:r>
            <a:br>
              <a:rPr lang="en-US" dirty="0">
                <a:solidFill>
                  <a:srgbClr val="003399"/>
                </a:solidFill>
              </a:rPr>
            </a:br>
            <a:r>
              <a:rPr lang="en-US" sz="2400" dirty="0">
                <a:solidFill>
                  <a:srgbClr val="003399"/>
                </a:solidFill>
              </a:rPr>
              <a:t>(14.05.2001)</a:t>
            </a:r>
            <a:endParaRPr lang="ru-RU" sz="2400" dirty="0">
              <a:solidFill>
                <a:srgbClr val="00339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4111"/>
            <a:ext cx="9144000" cy="6829778"/>
            <a:chOff x="0" y="14111"/>
            <a:chExt cx="9144000" cy="6829778"/>
          </a:xfrm>
        </p:grpSpPr>
        <p:pic>
          <p:nvPicPr>
            <p:cNvPr id="4" name="Picture 3" descr="IMG_125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11"/>
              <a:ext cx="9144000" cy="68297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24600" y="255657"/>
              <a:ext cx="1306267" cy="7078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NOW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838200"/>
          </a:xfrm>
        </p:spPr>
        <p:txBody>
          <a:bodyPr/>
          <a:lstStyle/>
          <a:p>
            <a:r>
              <a:rPr lang="en-US" sz="3600" dirty="0">
                <a:solidFill>
                  <a:srgbClr val="003399"/>
                </a:solidFill>
              </a:rPr>
              <a:t>Solenoid</a:t>
            </a:r>
            <a:r>
              <a:rPr lang="ru-RU" sz="3600" dirty="0">
                <a:solidFill>
                  <a:srgbClr val="003399"/>
                </a:solidFill>
              </a:rPr>
              <a:t> 13</a:t>
            </a:r>
            <a:r>
              <a:rPr lang="en-US" sz="3600" dirty="0">
                <a:solidFill>
                  <a:srgbClr val="003399"/>
                </a:solidFill>
              </a:rPr>
              <a:t>.</a:t>
            </a:r>
            <a:r>
              <a:rPr lang="ru-RU" sz="3600" dirty="0">
                <a:solidFill>
                  <a:srgbClr val="003399"/>
                </a:solidFill>
              </a:rPr>
              <a:t>0 </a:t>
            </a:r>
            <a:r>
              <a:rPr lang="en-US" sz="3600" dirty="0">
                <a:solidFill>
                  <a:srgbClr val="003399"/>
                </a:solidFill>
              </a:rPr>
              <a:t>T  at VEPP-2000</a:t>
            </a:r>
            <a:endParaRPr lang="ru-RU" sz="3600" dirty="0">
              <a:solidFill>
                <a:srgbClr val="003399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3763"/>
            <a:ext cx="6075582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3352800" y="3012602"/>
          <a:ext cx="5791200" cy="3845398"/>
        </p:xfrm>
        <a:graphic>
          <a:graphicData uri="http://schemas.openxmlformats.org/presentationml/2006/ole">
            <p:oleObj spid="_x0000_s75778" name="Mathcad" r:id="rId4" imgW="7058160" imgH="46864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895600" y="1798718"/>
            <a:ext cx="6248400" cy="4724400"/>
            <a:chOff x="304800" y="685800"/>
            <a:chExt cx="8229600" cy="556577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304800" y="685800"/>
              <a:ext cx="8229600" cy="5565776"/>
              <a:chOff x="240" y="600"/>
              <a:chExt cx="4578" cy="3264"/>
            </a:xfrm>
            <a:solidFill>
              <a:schemeClr val="bg1"/>
            </a:solidFill>
          </p:grpSpPr>
          <p:pic>
            <p:nvPicPr>
              <p:cNvPr id="15" name="Picture 13" descr="VEPP2000_luminosity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40" y="600"/>
                <a:ext cx="4578" cy="3264"/>
              </a:xfrm>
              <a:prstGeom prst="rect">
                <a:avLst/>
              </a:prstGeom>
              <a:grpFill/>
            </p:spPr>
          </p:pic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2823" y="2602"/>
                <a:ext cx="1745" cy="4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Experimentally achieved</a:t>
                </a:r>
              </a:p>
              <a:p>
                <a:r>
                  <a:rPr lang="en-US" dirty="0"/>
                  <a:t>Positrons limited</a:t>
                </a:r>
              </a:p>
            </p:txBody>
          </p:sp>
        </p:grpSp>
        <p:sp>
          <p:nvSpPr>
            <p:cNvPr id="19" name="Sun 18"/>
            <p:cNvSpPr/>
            <p:nvPr/>
          </p:nvSpPr>
          <p:spPr>
            <a:xfrm>
              <a:off x="6340178" y="3340030"/>
              <a:ext cx="360000" cy="360000"/>
            </a:xfrm>
            <a:prstGeom prst="su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056"/>
            <a:ext cx="8229600" cy="6929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3399"/>
                </a:solidFill>
              </a:rPr>
              <a:t>Round beams</a:t>
            </a:r>
            <a:r>
              <a:rPr lang="en-US" dirty="0">
                <a:solidFill>
                  <a:srgbClr val="003399"/>
                </a:solidFill>
              </a:rPr>
              <a:t> 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endParaRPr lang="ru-RU" sz="2400" dirty="0">
              <a:solidFill>
                <a:srgbClr val="003399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2238" y="1066800"/>
            <a:ext cx="2952750" cy="3617912"/>
            <a:chOff x="68" y="1559"/>
            <a:chExt cx="1860" cy="2279"/>
          </a:xfrm>
        </p:grpSpPr>
        <p:pic>
          <p:nvPicPr>
            <p:cNvPr id="122883" name="Picture 3" descr="pos_1m2"/>
            <p:cNvPicPr>
              <a:picLocks noChangeAspect="1" noChangeArrowheads="1"/>
            </p:cNvPicPr>
            <p:nvPr/>
          </p:nvPicPr>
          <p:blipFill>
            <a:blip r:embed="rId3"/>
            <a:srcRect l="30246" t="15065" r="21928" b="23636"/>
            <a:stretch>
              <a:fillRect/>
            </a:stretch>
          </p:blipFill>
          <p:spPr bwMode="auto">
            <a:xfrm>
              <a:off x="68" y="1559"/>
              <a:ext cx="1860" cy="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87" name="Rectangle 7"/>
            <p:cNvSpPr>
              <a:spLocks noChangeArrowheads="1"/>
            </p:cNvSpPr>
            <p:nvPr/>
          </p:nvSpPr>
          <p:spPr bwMode="auto">
            <a:xfrm>
              <a:off x="657" y="3430"/>
              <a:ext cx="681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CC0000"/>
                  </a:solidFill>
                </a:rPr>
                <a:t>#1</a:t>
              </a:r>
              <a:endParaRPr lang="ru-RU">
                <a:solidFill>
                  <a:srgbClr val="CC0000"/>
                </a:solidFill>
              </a:endParaRPr>
            </a:p>
          </p:txBody>
        </p:sp>
        <p:sp>
          <p:nvSpPr>
            <p:cNvPr id="122888" name="Rectangle 8"/>
            <p:cNvSpPr>
              <a:spLocks noChangeArrowheads="1"/>
            </p:cNvSpPr>
            <p:nvPr/>
          </p:nvSpPr>
          <p:spPr bwMode="auto">
            <a:xfrm>
              <a:off x="567" y="3430"/>
              <a:ext cx="816" cy="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CC0000"/>
                  </a:solidFill>
                </a:rPr>
                <a:t>#1 </a:t>
              </a:r>
              <a:r>
                <a:rPr lang="en-US" sz="2000">
                  <a:solidFill>
                    <a:schemeClr val="tx1"/>
                  </a:solidFill>
                </a:rPr>
                <a:t>(1M2)</a:t>
              </a:r>
              <a:endParaRPr lang="ru-RU" sz="20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461375" cy="649288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Beam energy measurement for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VEPP</a:t>
            </a:r>
            <a:r>
              <a:rPr lang="ru-RU" sz="2800" b="1" dirty="0" smtClean="0">
                <a:solidFill>
                  <a:srgbClr val="FF0000"/>
                </a:solidFill>
              </a:rPr>
              <a:t>-</a:t>
            </a:r>
            <a:r>
              <a:rPr lang="ru-RU" sz="2800" b="1" dirty="0">
                <a:solidFill>
                  <a:srgbClr val="FF0000"/>
                </a:solidFill>
              </a:rPr>
              <a:t>2000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13520" y="882134"/>
            <a:ext cx="8488330" cy="4678989"/>
            <a:chOff x="313520" y="882134"/>
            <a:chExt cx="8488330" cy="467898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005349" y="3863314"/>
              <a:ext cx="328519" cy="164460"/>
              <a:chOff x="1632" y="1248"/>
              <a:chExt cx="2682" cy="2286"/>
            </a:xfrm>
          </p:grpSpPr>
          <p:sp>
            <p:nvSpPr>
              <p:cNvPr id="30773" name="Gear"/>
              <p:cNvSpPr>
                <a:spLocks noEditPoints="1" noChangeArrowheads="1"/>
              </p:cNvSpPr>
              <p:nvPr/>
            </p:nvSpPr>
            <p:spPr bwMode="auto">
              <a:xfrm>
                <a:off x="3119" y="1248"/>
                <a:ext cx="1195" cy="10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74 w 21600"/>
                  <a:gd name="T13" fmla="*/ 3957 h 21600"/>
                  <a:gd name="T14" fmla="*/ 17840 w 21600"/>
                  <a:gd name="T15" fmla="*/ 176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93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0774" name="AutoShape 7"/>
              <p:cNvSpPr>
                <a:spLocks noEditPoints="1" noChangeArrowheads="1"/>
              </p:cNvSpPr>
              <p:nvPr/>
            </p:nvSpPr>
            <p:spPr bwMode="auto">
              <a:xfrm>
                <a:off x="1632" y="1680"/>
                <a:ext cx="1429" cy="12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68 w 21600"/>
                  <a:gd name="T13" fmla="*/ 3965 h 21600"/>
                  <a:gd name="T14" fmla="*/ 17836 w 21600"/>
                  <a:gd name="T15" fmla="*/ 1763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93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0775" name="AutoShape 8"/>
              <p:cNvSpPr>
                <a:spLocks noEditPoints="1" noChangeArrowheads="1"/>
              </p:cNvSpPr>
              <p:nvPr/>
            </p:nvSpPr>
            <p:spPr bwMode="auto">
              <a:xfrm>
                <a:off x="2559" y="2142"/>
                <a:ext cx="1588" cy="1392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80 w 21600"/>
                  <a:gd name="T13" fmla="*/ 3957 h 21600"/>
                  <a:gd name="T14" fmla="*/ 17846 w 21600"/>
                  <a:gd name="T15" fmla="*/ 1762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93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0729" name="AutoShape 9"/>
            <p:cNvSpPr>
              <a:spLocks noChangeArrowheads="1"/>
            </p:cNvSpPr>
            <p:nvPr/>
          </p:nvSpPr>
          <p:spPr bwMode="auto">
            <a:xfrm>
              <a:off x="378645" y="2383172"/>
              <a:ext cx="788735" cy="218877"/>
            </a:xfrm>
            <a:prstGeom prst="rightArrow">
              <a:avLst>
                <a:gd name="adj1" fmla="val 50000"/>
                <a:gd name="adj2" fmla="val 7527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0" name="AutoShape 10"/>
            <p:cNvSpPr>
              <a:spLocks noChangeArrowheads="1"/>
            </p:cNvSpPr>
            <p:nvPr/>
          </p:nvSpPr>
          <p:spPr bwMode="auto">
            <a:xfrm>
              <a:off x="1187641" y="2273129"/>
              <a:ext cx="308258" cy="38454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1" name="AutoShape 11"/>
            <p:cNvSpPr>
              <a:spLocks noChangeArrowheads="1"/>
            </p:cNvSpPr>
            <p:nvPr/>
          </p:nvSpPr>
          <p:spPr bwMode="auto">
            <a:xfrm>
              <a:off x="313520" y="3644437"/>
              <a:ext cx="1510897" cy="43896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>
              <a:off x="1495899" y="2492006"/>
              <a:ext cx="15094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2873652" y="3698854"/>
              <a:ext cx="328519" cy="3289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 flipV="1">
              <a:off x="3005349" y="2492006"/>
              <a:ext cx="0" cy="13713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>
              <a:off x="1757845" y="3863314"/>
              <a:ext cx="118093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 rot="5737044" flipH="1">
              <a:off x="2896318" y="2241579"/>
              <a:ext cx="274503" cy="45732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7" name="AutoShape 17"/>
            <p:cNvSpPr>
              <a:spLocks noChangeArrowheads="1"/>
            </p:cNvSpPr>
            <p:nvPr/>
          </p:nvSpPr>
          <p:spPr bwMode="auto">
            <a:xfrm rot="7343286" flipH="1">
              <a:off x="3174880" y="3825479"/>
              <a:ext cx="384547" cy="460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92 w 21600"/>
                <a:gd name="T19" fmla="*/ 3192 h 21600"/>
                <a:gd name="T20" fmla="*/ 18408 w 21600"/>
                <a:gd name="T21" fmla="*/ 1840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8" name="Freeform 18"/>
            <p:cNvSpPr>
              <a:spLocks/>
            </p:cNvSpPr>
            <p:nvPr/>
          </p:nvSpPr>
          <p:spPr bwMode="auto">
            <a:xfrm>
              <a:off x="3202171" y="2383172"/>
              <a:ext cx="590466" cy="117299"/>
            </a:xfrm>
            <a:custGeom>
              <a:avLst/>
              <a:gdLst>
                <a:gd name="T0" fmla="*/ 0 w 953"/>
                <a:gd name="T1" fmla="*/ 7 h 324"/>
                <a:gd name="T2" fmla="*/ 14 w 953"/>
                <a:gd name="T3" fmla="*/ 0 h 324"/>
                <a:gd name="T4" fmla="*/ 28 w 953"/>
                <a:gd name="T5" fmla="*/ 9 h 324"/>
                <a:gd name="T6" fmla="*/ 46 w 953"/>
                <a:gd name="T7" fmla="*/ 0 h 324"/>
                <a:gd name="T8" fmla="*/ 64 w 953"/>
                <a:gd name="T9" fmla="*/ 7 h 324"/>
                <a:gd name="T10" fmla="*/ 75 w 953"/>
                <a:gd name="T11" fmla="*/ 4 h 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3"/>
                <a:gd name="T19" fmla="*/ 0 h 324"/>
                <a:gd name="T20" fmla="*/ 953 w 953"/>
                <a:gd name="T21" fmla="*/ 324 h 3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3" h="324">
                  <a:moveTo>
                    <a:pt x="0" y="279"/>
                  </a:moveTo>
                  <a:cubicBezTo>
                    <a:pt x="60" y="139"/>
                    <a:pt x="121" y="0"/>
                    <a:pt x="182" y="7"/>
                  </a:cubicBezTo>
                  <a:cubicBezTo>
                    <a:pt x="243" y="14"/>
                    <a:pt x="295" y="324"/>
                    <a:pt x="363" y="324"/>
                  </a:cubicBezTo>
                  <a:cubicBezTo>
                    <a:pt x="431" y="324"/>
                    <a:pt x="514" y="14"/>
                    <a:pt x="590" y="7"/>
                  </a:cubicBezTo>
                  <a:cubicBezTo>
                    <a:pt x="666" y="0"/>
                    <a:pt x="757" y="256"/>
                    <a:pt x="817" y="279"/>
                  </a:cubicBezTo>
                  <a:cubicBezTo>
                    <a:pt x="877" y="302"/>
                    <a:pt x="915" y="222"/>
                    <a:pt x="953" y="143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>
              <a:off x="3857761" y="2437589"/>
              <a:ext cx="19826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0" name="AutoShape 20"/>
            <p:cNvSpPr>
              <a:spLocks noChangeArrowheads="1"/>
            </p:cNvSpPr>
            <p:nvPr/>
          </p:nvSpPr>
          <p:spPr bwMode="auto">
            <a:xfrm>
              <a:off x="4121155" y="2163086"/>
              <a:ext cx="722163" cy="659050"/>
            </a:xfrm>
            <a:prstGeom prst="can">
              <a:avLst>
                <a:gd name="adj" fmla="val 27305"/>
              </a:avLst>
            </a:prstGeom>
            <a:solidFill>
              <a:schemeClr val="accent1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1" name="AutoShape 21"/>
            <p:cNvSpPr>
              <a:spLocks noChangeArrowheads="1"/>
            </p:cNvSpPr>
            <p:nvPr/>
          </p:nvSpPr>
          <p:spPr bwMode="auto">
            <a:xfrm rot="5400000">
              <a:off x="4832089" y="1462056"/>
              <a:ext cx="547798" cy="525341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2" name="Line 22"/>
            <p:cNvSpPr>
              <a:spLocks noChangeShapeType="1"/>
            </p:cNvSpPr>
            <p:nvPr/>
          </p:nvSpPr>
          <p:spPr bwMode="auto">
            <a:xfrm flipV="1">
              <a:off x="4449674" y="1778539"/>
              <a:ext cx="0" cy="4945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>
              <a:off x="4449674" y="1724122"/>
              <a:ext cx="3936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rot="16200000" flipV="1">
              <a:off x="6649448" y="4740837"/>
              <a:ext cx="0" cy="32851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5" name="modem"/>
            <p:cNvSpPr>
              <a:spLocks noEditPoints="1" noChangeArrowheads="1"/>
            </p:cNvSpPr>
            <p:nvPr/>
          </p:nvSpPr>
          <p:spPr bwMode="auto">
            <a:xfrm>
              <a:off x="5893999" y="1506454"/>
              <a:ext cx="1246056" cy="4377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01 w 21600"/>
                <a:gd name="T31" fmla="*/ 22376 h 21600"/>
                <a:gd name="T32" fmla="*/ 21199 w 21600"/>
                <a:gd name="T33" fmla="*/ 30013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>
              <a:off x="5302087" y="1724122"/>
              <a:ext cx="5919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 rot="5400000" flipV="1">
              <a:off x="6022519" y="2273129"/>
              <a:ext cx="65905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8" name="computr3"/>
            <p:cNvSpPr>
              <a:spLocks noEditPoints="1" noChangeArrowheads="1"/>
            </p:cNvSpPr>
            <p:nvPr/>
          </p:nvSpPr>
          <p:spPr bwMode="auto">
            <a:xfrm>
              <a:off x="6221071" y="2492006"/>
              <a:ext cx="1214217" cy="8779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01 w 21600"/>
                <a:gd name="T13" fmla="*/ 2588 h 21600"/>
                <a:gd name="T14" fmla="*/ 16348 w 21600"/>
                <a:gd name="T15" fmla="*/ 117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9" name="Line 29"/>
            <p:cNvSpPr>
              <a:spLocks noChangeShapeType="1"/>
            </p:cNvSpPr>
            <p:nvPr/>
          </p:nvSpPr>
          <p:spPr bwMode="auto">
            <a:xfrm flipH="1">
              <a:off x="3398993" y="3151056"/>
              <a:ext cx="282207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0" name="Line 30"/>
            <p:cNvSpPr>
              <a:spLocks noChangeShapeType="1"/>
            </p:cNvSpPr>
            <p:nvPr/>
          </p:nvSpPr>
          <p:spPr bwMode="auto">
            <a:xfrm rot="5400000" flipV="1">
              <a:off x="3068744" y="3481186"/>
              <a:ext cx="65905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1" name="computr3"/>
            <p:cNvSpPr>
              <a:spLocks noEditPoints="1" noChangeArrowheads="1"/>
            </p:cNvSpPr>
            <p:nvPr/>
          </p:nvSpPr>
          <p:spPr bwMode="auto">
            <a:xfrm flipH="1">
              <a:off x="5270248" y="4631198"/>
              <a:ext cx="1214217" cy="8779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01 w 21600"/>
                <a:gd name="T13" fmla="*/ 2588 h 21600"/>
                <a:gd name="T14" fmla="*/ 16348 w 21600"/>
                <a:gd name="T15" fmla="*/ 117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2" name="Line 32"/>
            <p:cNvSpPr>
              <a:spLocks noChangeShapeType="1"/>
            </p:cNvSpPr>
            <p:nvPr/>
          </p:nvSpPr>
          <p:spPr bwMode="auto">
            <a:xfrm rot="5400000" flipV="1">
              <a:off x="5639301" y="4027774"/>
              <a:ext cx="142693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865" name="Documents"/>
            <p:cNvSpPr>
              <a:spLocks noEditPoints="1" noChangeArrowheads="1"/>
            </p:cNvSpPr>
            <p:nvPr/>
          </p:nvSpPr>
          <p:spPr bwMode="auto">
            <a:xfrm>
              <a:off x="7271753" y="4905701"/>
              <a:ext cx="525341" cy="655422"/>
            </a:xfrm>
            <a:custGeom>
              <a:avLst/>
              <a:gdLst>
                <a:gd name="T0" fmla="*/ 0 w 21600"/>
                <a:gd name="T1" fmla="*/ 70 h 21600"/>
                <a:gd name="T2" fmla="*/ 58 w 21600"/>
                <a:gd name="T3" fmla="*/ 0 h 21600"/>
                <a:gd name="T4" fmla="*/ 364 w 21600"/>
                <a:gd name="T5" fmla="*/ 472 h 21600"/>
                <a:gd name="T6" fmla="*/ 335 w 21600"/>
                <a:gd name="T7" fmla="*/ 507 h 21600"/>
                <a:gd name="T8" fmla="*/ 307 w 21600"/>
                <a:gd name="T9" fmla="*/ 543 h 21600"/>
                <a:gd name="T10" fmla="*/ 335 w 21600"/>
                <a:gd name="T11" fmla="*/ 36 h 21600"/>
                <a:gd name="T12" fmla="*/ 307 w 21600"/>
                <a:gd name="T13" fmla="*/ 70 h 21600"/>
                <a:gd name="T14" fmla="*/ 28 w 21600"/>
                <a:gd name="T15" fmla="*/ 36 h 21600"/>
                <a:gd name="T16" fmla="*/ 363 w 21600"/>
                <a:gd name="T17" fmla="*/ 0 h 21600"/>
                <a:gd name="T18" fmla="*/ 182 w 21600"/>
                <a:gd name="T19" fmla="*/ 0 h 21600"/>
                <a:gd name="T20" fmla="*/ 0 w 21600"/>
                <a:gd name="T21" fmla="*/ 271 h 21600"/>
                <a:gd name="T22" fmla="*/ 363 w 21600"/>
                <a:gd name="T23" fmla="*/ 271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1666 w 21600"/>
                <a:gd name="T37" fmla="*/ 4185 h 21600"/>
                <a:gd name="T38" fmla="*/ 16542 w 21600"/>
                <a:gd name="T39" fmla="*/ 17296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 rot="10800000" flipH="1" flipV="1">
              <a:off x="6812984" y="4027774"/>
              <a:ext cx="72216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>
              <a:off x="6812984" y="4027774"/>
              <a:ext cx="0" cy="8779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6" name="Oval 36"/>
            <p:cNvSpPr>
              <a:spLocks noChangeArrowheads="1"/>
            </p:cNvSpPr>
            <p:nvPr/>
          </p:nvSpPr>
          <p:spPr bwMode="auto">
            <a:xfrm>
              <a:off x="3333868" y="3095430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7" name="Oval 37"/>
            <p:cNvSpPr>
              <a:spLocks noChangeArrowheads="1"/>
            </p:cNvSpPr>
            <p:nvPr/>
          </p:nvSpPr>
          <p:spPr bwMode="auto">
            <a:xfrm>
              <a:off x="4383102" y="1669705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8" name="Oval 38"/>
            <p:cNvSpPr>
              <a:spLocks noChangeArrowheads="1"/>
            </p:cNvSpPr>
            <p:nvPr/>
          </p:nvSpPr>
          <p:spPr bwMode="auto">
            <a:xfrm>
              <a:off x="5302087" y="1669705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4252852" y="4904492"/>
              <a:ext cx="1115806" cy="2757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Linux</a:t>
              </a:r>
            </a:p>
          </p:txBody>
        </p:sp>
        <p:sp>
          <p:nvSpPr>
            <p:cNvPr id="30761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4908443" y="2383172"/>
              <a:ext cx="655591" cy="38333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HPGe</a:t>
              </a:r>
            </a:p>
          </p:txBody>
        </p:sp>
        <p:sp>
          <p:nvSpPr>
            <p:cNvPr id="30766" name="Line 46"/>
            <p:cNvSpPr>
              <a:spLocks noChangeShapeType="1"/>
            </p:cNvSpPr>
            <p:nvPr/>
          </p:nvSpPr>
          <p:spPr bwMode="auto">
            <a:xfrm rot="10800000" flipH="1" flipV="1">
              <a:off x="6484465" y="5344665"/>
              <a:ext cx="787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8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313520" y="1779748"/>
              <a:ext cx="853860" cy="5477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hlink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Beam in</a:t>
              </a:r>
            </a:p>
            <a:p>
              <a:r>
                <a:rPr lang="en-US" sz="20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hlink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VEPP-</a:t>
              </a:r>
              <a:r>
                <a:rPr lang="en-US" sz="20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hlink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2000</a:t>
              </a:r>
            </a:p>
          </p:txBody>
        </p:sp>
        <p:sp>
          <p:nvSpPr>
            <p:cNvPr id="30769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7370164" y="2755626"/>
              <a:ext cx="1115806" cy="2757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Windows</a:t>
              </a:r>
            </a:p>
          </p:txBody>
        </p:sp>
        <p:sp>
          <p:nvSpPr>
            <p:cNvPr id="30770" name="Oval 50"/>
            <p:cNvSpPr>
              <a:spLocks noChangeArrowheads="1"/>
            </p:cNvSpPr>
            <p:nvPr/>
          </p:nvSpPr>
          <p:spPr bwMode="auto">
            <a:xfrm>
              <a:off x="6736281" y="3973357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1" name="Oval 51"/>
            <p:cNvSpPr>
              <a:spLocks noChangeArrowheads="1"/>
            </p:cNvSpPr>
            <p:nvPr/>
          </p:nvSpPr>
          <p:spPr bwMode="auto">
            <a:xfrm>
              <a:off x="6736281" y="4851284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77601" y="1506454"/>
              <a:ext cx="18554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Mirror inside</a:t>
              </a:r>
            </a:p>
            <a:p>
              <a:r>
                <a:rPr lang="en-US" dirty="0" smtClean="0"/>
                <a:t> vacuum chamber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22487" y="882134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Spectrum measurement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38249" y="4308032"/>
              <a:ext cx="1263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Mirror with </a:t>
              </a:r>
            </a:p>
            <a:p>
              <a:r>
                <a:rPr lang="en-US" dirty="0" smtClean="0"/>
                <a:t>step motor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3520" y="4279576"/>
              <a:ext cx="1322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 laser</a:t>
              </a:r>
              <a:endParaRPr lang="en-US" sz="2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35147" y="3644437"/>
              <a:ext cx="1104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 to </a:t>
              </a:r>
            </a:p>
            <a:p>
              <a:r>
                <a:rPr lang="en-US" dirty="0" smtClean="0"/>
                <a:t>detectors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24800" y="4961327"/>
              <a:ext cx="877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storage</a:t>
              </a:r>
              <a:endParaRPr lang="en-US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13520" y="5561123"/>
            <a:ext cx="7392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runs are right now</a:t>
            </a:r>
          </a:p>
          <a:p>
            <a:r>
              <a:rPr lang="en-US" dirty="0" smtClean="0"/>
              <a:t>Beam energy accuracy ~0.05-0.1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Still hope to perform the resonance de-polarization with 0.005 </a:t>
            </a:r>
            <a:r>
              <a:rPr lang="en-US" dirty="0" err="1" smtClean="0"/>
              <a:t>MeV</a:t>
            </a:r>
            <a:r>
              <a:rPr lang="en-US" dirty="0" smtClean="0"/>
              <a:t> accuracy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026"/>
          <p:cNvSpPr txBox="1">
            <a:spLocks noChangeArrowheads="1"/>
          </p:cNvSpPr>
          <p:nvPr/>
        </p:nvSpPr>
        <p:spPr bwMode="auto">
          <a:xfrm>
            <a:off x="2032000" y="4240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90115" name="Picture 10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0"/>
            <a:ext cx="7161212" cy="48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6" name="Text Box 1028"/>
          <p:cNvSpPr txBox="1">
            <a:spLocks noChangeArrowheads="1"/>
          </p:cNvSpPr>
          <p:nvPr/>
        </p:nvSpPr>
        <p:spPr bwMode="auto">
          <a:xfrm>
            <a:off x="457200" y="4419600"/>
            <a:ext cx="8151812" cy="2246769"/>
          </a:xfrm>
          <a:prstGeom prst="rect">
            <a:avLst/>
          </a:prstGeom>
          <a:solidFill>
            <a:schemeClr val="bg1"/>
          </a:solidFill>
          <a:ln w="9525">
            <a:solidFill>
              <a:srgbClr val="2FF54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ru-RU" sz="2000" dirty="0">
                <a:solidFill>
                  <a:srgbClr val="000066"/>
                </a:solidFill>
                <a:latin typeface="Comic Sans MS" charset="0"/>
              </a:rPr>
              <a:t>              </a:t>
            </a:r>
            <a:r>
              <a:rPr lang="en-US" sz="2000" dirty="0" smtClean="0">
                <a:solidFill>
                  <a:srgbClr val="FF3399"/>
                </a:solidFill>
                <a:latin typeface="Comic Sans MS" charset="0"/>
              </a:rPr>
              <a:t>OUTLINE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Comic Sans MS" charset="0"/>
              </a:rPr>
              <a:t>1 – VEPP4M – latest measurements</a:t>
            </a:r>
            <a:endParaRPr lang="ru-RU" sz="2000" dirty="0" smtClean="0">
              <a:solidFill>
                <a:srgbClr val="000090"/>
              </a:solidFill>
              <a:latin typeface="Comic Sans MS" charset="0"/>
            </a:endParaRP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2 - </a:t>
            </a:r>
            <a:r>
              <a:rPr lang="ru-RU" sz="2000" dirty="0" smtClean="0">
                <a:solidFill>
                  <a:srgbClr val="000066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VEPP-2000 </a:t>
            </a:r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collider, motivation, construction, performance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3 -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Physics program</a:t>
            </a:r>
            <a:endParaRPr lang="en-US" sz="2000" dirty="0" smtClean="0">
              <a:solidFill>
                <a:srgbClr val="000066"/>
              </a:solidFill>
              <a:latin typeface="Comic Sans MS" charset="0"/>
            </a:endParaRP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4 -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SND and CMD-3 </a:t>
            </a:r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detectors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5 – first physics runs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6 – First preliminary results</a:t>
            </a:r>
            <a:endParaRPr lang="ru-RU" sz="20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6926263" cy="3508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8000"/>
                </a:solidFill>
                <a:latin typeface="Comic Sans MS" charset="0"/>
              </a:rPr>
              <a:t>Physics program at VEPP-2000</a:t>
            </a:r>
            <a:endParaRPr lang="ru-RU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93188" name="Text Box 1028"/>
          <p:cNvSpPr txBox="1">
            <a:spLocks noChangeArrowheads="1"/>
          </p:cNvSpPr>
          <p:nvPr/>
        </p:nvSpPr>
        <p:spPr bwMode="auto">
          <a:xfrm>
            <a:off x="152400" y="1066800"/>
            <a:ext cx="907862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omic Sans MS" charset="0"/>
              </a:rPr>
              <a:t>1. Precise measurement of the quantity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R=</a:t>
            </a:r>
            <a:r>
              <a:rPr lang="en-US" sz="2000" dirty="0" err="1">
                <a:latin typeface="Comic Sans MS" charset="0"/>
                <a:sym typeface="Symbol" charset="2"/>
              </a:rPr>
              <a:t></a:t>
            </a:r>
            <a:r>
              <a:rPr lang="en-US" sz="2000" dirty="0" err="1">
                <a:latin typeface="Comic Sans MS" charset="0"/>
              </a:rPr>
              <a:t>(e+e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hadrons)/ </a:t>
            </a:r>
            <a:r>
              <a:rPr lang="en-US" sz="2000" dirty="0" err="1">
                <a:latin typeface="Comic Sans MS" charset="0"/>
                <a:sym typeface="Symbol" charset="2"/>
              </a:rPr>
              <a:t></a:t>
            </a:r>
            <a:r>
              <a:rPr lang="en-US" sz="2000" dirty="0" err="1">
                <a:latin typeface="Comic Sans MS" charset="0"/>
              </a:rPr>
              <a:t>(e+e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  <a:sym typeface="Symbol" charset="2"/>
              </a:rPr>
              <a:t>&gt;</a:t>
            </a:r>
            <a:r>
              <a:rPr lang="en-US" sz="2000" dirty="0" err="1">
                <a:latin typeface="Comic Sans MS" charset="0"/>
                <a:sym typeface="Symbol" charset="2"/>
              </a:rPr>
              <a:t>+</a:t>
            </a:r>
            <a:r>
              <a:rPr lang="en-US" sz="2000" baseline="30000" dirty="0">
                <a:latin typeface="Comic Sans MS" charset="0"/>
                <a:sym typeface="Symbol" charset="2"/>
              </a:rPr>
              <a:t>--</a:t>
            </a:r>
            <a:r>
              <a:rPr lang="en-US" sz="2000" dirty="0" smtClean="0">
                <a:latin typeface="Comic Sans MS" charset="0"/>
                <a:sym typeface="Symbol" charset="2"/>
              </a:rPr>
              <a:t>) –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GOAL</a:t>
            </a:r>
            <a:r>
              <a:rPr lang="en-US" sz="2000" dirty="0" smtClean="0">
                <a:latin typeface="Comic Sans MS" charset="0"/>
                <a:sym typeface="Symbol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&lt;1% </a:t>
            </a:r>
            <a:r>
              <a:rPr lang="en-US" sz="1600" dirty="0" smtClean="0">
                <a:latin typeface="Comic Sans MS" charset="0"/>
                <a:sym typeface="Symbol" charset="2"/>
              </a:rPr>
              <a:t>systematic for major channels</a:t>
            </a:r>
            <a:endParaRPr lang="en-US" sz="2000" dirty="0" smtClean="0">
              <a:latin typeface="Comic Sans MS" charset="0"/>
              <a:sym typeface="Symbol" charset="2"/>
            </a:endParaRPr>
          </a:p>
          <a:p>
            <a:pPr marL="457200" indent="-457200"/>
            <a:r>
              <a:rPr lang="en-US" sz="2000" dirty="0">
                <a:latin typeface="Comic Sans MS" charset="0"/>
              </a:rPr>
              <a:t>2. Study of </a:t>
            </a:r>
            <a:r>
              <a:rPr lang="en-US" sz="2000" dirty="0" err="1">
                <a:latin typeface="Comic Sans MS" charset="0"/>
              </a:rPr>
              <a:t>hadronic</a:t>
            </a:r>
            <a:r>
              <a:rPr lang="en-US" sz="2000" dirty="0">
                <a:latin typeface="Comic Sans MS" charset="0"/>
              </a:rPr>
              <a:t> channels: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2h, 3h, 4h …, </a:t>
            </a:r>
            <a:r>
              <a:rPr lang="en-US" sz="2000" dirty="0" err="1">
                <a:latin typeface="Comic Sans MS" charset="0"/>
              </a:rPr>
              <a:t>h</a:t>
            </a:r>
            <a:r>
              <a:rPr lang="en-US" sz="2000" dirty="0">
                <a:latin typeface="Comic Sans MS" charset="0"/>
              </a:rPr>
              <a:t>= </a:t>
            </a:r>
            <a:r>
              <a:rPr lang="en-US" sz="2000" dirty="0">
                <a:latin typeface="Comic Sans MS" charset="0"/>
                <a:sym typeface="Symbol" charset="2"/>
              </a:rPr>
              <a:t></a:t>
            </a:r>
            <a:r>
              <a:rPr lang="en-US" sz="2000" dirty="0">
                <a:latin typeface="Comic Sans MS" charset="0"/>
              </a:rPr>
              <a:t>,K,</a:t>
            </a:r>
            <a:r>
              <a:rPr lang="en-US" sz="2000" dirty="0">
                <a:latin typeface="Comic Sans MS" charset="0"/>
                <a:sym typeface="Symbol" charset="2"/>
              </a:rPr>
              <a:t></a:t>
            </a:r>
            <a:r>
              <a:rPr lang="en-US" sz="2000" dirty="0">
                <a:latin typeface="Comic Sans MS" charset="0"/>
              </a:rPr>
              <a:t>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3. Study of ‘excited’ vector mesons: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’’, </a:t>
            </a:r>
            <a:r>
              <a:rPr lang="en-US" sz="2000" dirty="0" err="1">
                <a:latin typeface="Comic Sans MS" charset="0"/>
                <a:sym typeface="Symbol" charset="2"/>
              </a:rPr>
              <a:t>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</a:t>
            </a:r>
            <a:r>
              <a:rPr lang="en-US" sz="2000" dirty="0">
                <a:latin typeface="Comic Sans MS" charset="0"/>
                <a:sym typeface="Symbol" charset="2"/>
              </a:rPr>
              <a:t>’,..</a:t>
            </a:r>
            <a:endParaRPr lang="en-US" sz="2000" dirty="0">
              <a:latin typeface="Comic Sans MS" charset="0"/>
            </a:endParaRPr>
          </a:p>
          <a:p>
            <a:pPr marL="457200" indent="-457200"/>
            <a:r>
              <a:rPr lang="en-US" sz="2000" dirty="0">
                <a:latin typeface="Comic Sans MS" charset="0"/>
              </a:rPr>
              <a:t>4. CVC tests: comparison of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</a:t>
            </a:r>
            <a:r>
              <a:rPr lang="en-US" sz="2000" dirty="0" err="1">
                <a:latin typeface="Comic Sans MS" charset="0"/>
              </a:rPr>
              <a:t>hadr</a:t>
            </a:r>
            <a:r>
              <a:rPr lang="en-US" sz="2000" dirty="0">
                <a:latin typeface="Comic Sans MS" charset="0"/>
              </a:rPr>
              <a:t>. (T=1)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cross section  with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sym typeface="Symbol" charset="2"/>
              </a:rPr>
              <a:t></a:t>
            </a:r>
            <a:r>
              <a:rPr lang="en-US" sz="2000" dirty="0">
                <a:latin typeface="Comic Sans MS" charset="0"/>
              </a:rPr>
              <a:t>-decay spectra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5. Study of nucleon-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antinucleon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pair production –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nucleon electromagnetic form factors,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search for 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NNbar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resonances, ..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6. </a:t>
            </a:r>
            <a:r>
              <a:rPr lang="en-US" sz="2000" dirty="0" err="1">
                <a:latin typeface="Comic Sans MS" charset="0"/>
              </a:rPr>
              <a:t>Hadron</a:t>
            </a:r>
            <a:r>
              <a:rPr lang="en-US" sz="2000" dirty="0">
                <a:latin typeface="Comic Sans MS" charset="0"/>
              </a:rPr>
              <a:t> production in ‘</a:t>
            </a:r>
            <a:r>
              <a:rPr lang="en-US" sz="2000" dirty="0" err="1">
                <a:latin typeface="Comic Sans MS" charset="0"/>
              </a:rPr>
              <a:t>radiative</a:t>
            </a:r>
            <a:r>
              <a:rPr lang="en-US" sz="2000" dirty="0">
                <a:latin typeface="Comic Sans MS" charset="0"/>
              </a:rPr>
              <a:t> return’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(ISR) processes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7. Two photon physics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8. Test of the QED  high order processes 2-&gt;4,5</a:t>
            </a:r>
            <a:endParaRPr lang="ru-RU" sz="2000" dirty="0"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5867400"/>
            <a:ext cx="567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Two detectors have been build for the study</a:t>
            </a:r>
            <a:endParaRPr lang="en-US" sz="2400" dirty="0">
              <a:solidFill>
                <a:srgbClr val="008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48000" y="1905000"/>
            <a:ext cx="5943600" cy="3124200"/>
            <a:chOff x="2667000" y="2057400"/>
            <a:chExt cx="5791200" cy="2752725"/>
          </a:xfrm>
        </p:grpSpPr>
        <p:grpSp>
          <p:nvGrpSpPr>
            <p:cNvPr id="16" name="Group 15"/>
            <p:cNvGrpSpPr/>
            <p:nvPr/>
          </p:nvGrpSpPr>
          <p:grpSpPr>
            <a:xfrm>
              <a:off x="2667000" y="2057400"/>
              <a:ext cx="5791200" cy="2752725"/>
              <a:chOff x="2667000" y="2057400"/>
              <a:chExt cx="5791200" cy="2752725"/>
            </a:xfrm>
          </p:grpSpPr>
          <p:pic>
            <p:nvPicPr>
              <p:cNvPr id="93190" name="Picture 1030" descr="ppff1"/>
              <p:cNvPicPr>
                <a:picLocks noChangeAspect="1" noChangeArrowheads="1"/>
              </p:cNvPicPr>
              <p:nvPr/>
            </p:nvPicPr>
            <p:blipFill>
              <a:blip r:embed="rId3"/>
              <a:srcRect b="4852"/>
              <a:stretch>
                <a:fillRect/>
              </a:stretch>
            </p:blipFill>
            <p:spPr bwMode="auto">
              <a:xfrm>
                <a:off x="2667000" y="2057400"/>
                <a:ext cx="5791200" cy="2752725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975290" y="3840280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&lt; vepp2000&gt;</a:t>
                </a:r>
                <a:endParaRPr lang="en-US" sz="1200" dirty="0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rot="16200000" flipH="1">
              <a:off x="3140751" y="3649567"/>
              <a:ext cx="1462186" cy="34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nd2000_v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1557338"/>
            <a:ext cx="8785225" cy="3368675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258888" y="5157788"/>
            <a:ext cx="7712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 – </a:t>
            </a:r>
            <a:r>
              <a:rPr lang="en-US">
                <a:latin typeface="Comic Sans MS" charset="0"/>
              </a:rPr>
              <a:t>VEPP-2000 vacuum chamber</a:t>
            </a:r>
            <a:r>
              <a:rPr lang="ru-RU">
                <a:latin typeface="Comic Sans MS" charset="0"/>
              </a:rPr>
              <a:t>, 2 – </a:t>
            </a:r>
            <a:r>
              <a:rPr lang="en-US">
                <a:latin typeface="Comic Sans MS" charset="0"/>
              </a:rPr>
              <a:t>tracking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3 – </a:t>
            </a:r>
            <a:r>
              <a:rPr lang="en-US">
                <a:latin typeface="Comic Sans MS" charset="0"/>
              </a:rPr>
              <a:t>aerogel counters</a:t>
            </a:r>
            <a:r>
              <a:rPr lang="ru-RU">
                <a:latin typeface="Comic Sans MS" charset="0"/>
              </a:rPr>
              <a:t>, 4 – </a:t>
            </a:r>
            <a:r>
              <a:rPr lang="en-US">
                <a:latin typeface="Comic Sans MS" charset="0"/>
              </a:rPr>
              <a:t>electromagnetic calorimeter</a:t>
            </a:r>
            <a:r>
              <a:rPr lang="ru-RU">
                <a:latin typeface="Comic Sans MS" charset="0"/>
              </a:rPr>
              <a:t> </a:t>
            </a:r>
            <a:r>
              <a:rPr lang="en-US">
                <a:latin typeface="Comic Sans MS" charset="0"/>
              </a:rPr>
              <a:t>NaI(Tl)</a:t>
            </a:r>
            <a:r>
              <a:rPr lang="ru-RU">
                <a:latin typeface="Comic Sans MS" charset="0"/>
              </a:rPr>
              <a:t>, 5 – </a:t>
            </a:r>
            <a:r>
              <a:rPr lang="en-US">
                <a:latin typeface="Comic Sans MS" charset="0"/>
              </a:rPr>
              <a:t>vacuum phototriodes</a:t>
            </a:r>
            <a:r>
              <a:rPr lang="ru-RU">
                <a:latin typeface="Comic Sans MS" charset="0"/>
              </a:rPr>
              <a:t>, 6 – </a:t>
            </a:r>
            <a:r>
              <a:rPr lang="en-US">
                <a:latin typeface="Comic Sans MS" charset="0"/>
              </a:rPr>
              <a:t>absorber</a:t>
            </a:r>
            <a:r>
              <a:rPr lang="ru-RU">
                <a:latin typeface="Comic Sans MS" charset="0"/>
              </a:rPr>
              <a:t>, 7-9 – </a:t>
            </a:r>
            <a:r>
              <a:rPr lang="en-US">
                <a:latin typeface="Comic Sans MS" charset="0"/>
              </a:rPr>
              <a:t>muon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10 – </a:t>
            </a:r>
            <a:r>
              <a:rPr lang="en-US">
                <a:latin typeface="Comic Sans MS" charset="0"/>
              </a:rPr>
              <a:t>VEPP</a:t>
            </a:r>
            <a:r>
              <a:rPr lang="ru-RU">
                <a:latin typeface="Comic Sans MS" charset="0"/>
              </a:rPr>
              <a:t>-2000</a:t>
            </a:r>
            <a:r>
              <a:rPr lang="en-US">
                <a:latin typeface="Comic Sans MS" charset="0"/>
              </a:rPr>
              <a:t> phocusing solenoid</a:t>
            </a:r>
            <a:endParaRPr lang="ru-RU" b="1">
              <a:latin typeface="Arial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331913" y="404813"/>
            <a:ext cx="66087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</a:rPr>
              <a:t>S</a:t>
            </a:r>
            <a:r>
              <a:rPr lang="en-US" sz="4400" b="1" u="sng"/>
              <a:t>pherical </a:t>
            </a:r>
            <a:r>
              <a:rPr lang="en-US" sz="4400" b="1" u="sng">
                <a:solidFill>
                  <a:srgbClr val="FF0000"/>
                </a:solidFill>
              </a:rPr>
              <a:t>N</a:t>
            </a:r>
            <a:r>
              <a:rPr lang="en-US" sz="4400" b="1" u="sng"/>
              <a:t>eutral </a:t>
            </a:r>
            <a:r>
              <a:rPr lang="en-US" sz="4400" b="1" u="sng">
                <a:solidFill>
                  <a:srgbClr val="FF0000"/>
                </a:solidFill>
              </a:rPr>
              <a:t>D</a:t>
            </a:r>
            <a:r>
              <a:rPr lang="en-US" sz="4400" b="1" u="sng"/>
              <a:t>etector</a:t>
            </a: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 descr="PC15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12875"/>
            <a:ext cx="5867400" cy="440055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4997450" y="1619250"/>
            <a:ext cx="4146550" cy="4259263"/>
            <a:chOff x="4997450" y="1619250"/>
            <a:chExt cx="4146550" cy="4259263"/>
          </a:xfrm>
        </p:grpSpPr>
        <p:graphicFrame>
          <p:nvGraphicFramePr>
            <p:cNvPr id="8" name="Object 13"/>
            <p:cNvGraphicFramePr>
              <a:graphicFrameLocks noChangeAspect="1"/>
            </p:cNvGraphicFramePr>
            <p:nvPr/>
          </p:nvGraphicFramePr>
          <p:xfrm>
            <a:off x="5133975" y="1624013"/>
            <a:ext cx="1612900" cy="652462"/>
          </p:xfrm>
          <a:graphic>
            <a:graphicData uri="http://schemas.openxmlformats.org/presentationml/2006/ole">
              <p:oleObj spid="_x0000_s88066" name="Equation" r:id="rId7" imgW="1130697" imgH="457597" progId="">
                <p:embed/>
              </p:oleObj>
            </a:graphicData>
          </a:graphic>
        </p:graphicFrame>
        <p:graphicFrame>
          <p:nvGraphicFramePr>
            <p:cNvPr id="9" name="Object 14"/>
            <p:cNvGraphicFramePr>
              <a:graphicFrameLocks noChangeAspect="1"/>
            </p:cNvGraphicFramePr>
            <p:nvPr/>
          </p:nvGraphicFramePr>
          <p:xfrm>
            <a:off x="7226300" y="1619250"/>
            <a:ext cx="1701800" cy="657225"/>
          </p:xfrm>
          <a:graphic>
            <a:graphicData uri="http://schemas.openxmlformats.org/presentationml/2006/ole">
              <p:oleObj spid="_x0000_s88067" name="Equation" r:id="rId8" imgW="1664097" imgH="495697" progId="">
                <p:embed/>
              </p:oleObj>
            </a:graphicData>
          </a:graphic>
        </p:graphicFrame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4997450" y="2276475"/>
              <a:ext cx="4146550" cy="3602038"/>
              <a:chOff x="3148" y="1434"/>
              <a:chExt cx="2612" cy="2269"/>
            </a:xfrm>
          </p:grpSpPr>
          <p:pic>
            <p:nvPicPr>
              <p:cNvPr id="11" name="Picture 11" descr="resge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148" y="1434"/>
                <a:ext cx="2612" cy="2269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3742" y="2659"/>
                <a:ext cx="12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Energy resolution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76825" y="836613"/>
            <a:ext cx="3851275" cy="3457575"/>
            <a:chOff x="340" y="618"/>
            <a:chExt cx="2304" cy="2135"/>
          </a:xfrm>
        </p:grpSpPr>
        <p:pic>
          <p:nvPicPr>
            <p:cNvPr id="66576" name="Picture 16" descr="aerogel-counter-pkseparation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40" y="618"/>
              <a:ext cx="2304" cy="2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577" name="Text Box 17"/>
            <p:cNvSpPr txBox="1">
              <a:spLocks noChangeArrowheads="1"/>
            </p:cNvSpPr>
            <p:nvPr/>
          </p:nvSpPr>
          <p:spPr bwMode="auto">
            <a:xfrm>
              <a:off x="720" y="721"/>
              <a:ext cx="69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=10ph.e.</a:t>
              </a:r>
            </a:p>
          </p:txBody>
        </p:sp>
        <p:sp>
          <p:nvSpPr>
            <p:cNvPr id="66578" name="Text Box 18"/>
            <p:cNvSpPr txBox="1">
              <a:spLocks noChangeArrowheads="1"/>
            </p:cNvSpPr>
            <p:nvPr/>
          </p:nvSpPr>
          <p:spPr bwMode="auto">
            <a:xfrm>
              <a:off x="1249" y="1586"/>
              <a:ext cx="21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sz="2400" b="1">
                  <a:solidFill>
                    <a:srgbClr val="FF0066"/>
                  </a:solidFill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66579" name="Text Box 19"/>
            <p:cNvSpPr txBox="1">
              <a:spLocks noChangeArrowheads="1"/>
            </p:cNvSpPr>
            <p:nvPr/>
          </p:nvSpPr>
          <p:spPr bwMode="auto">
            <a:xfrm>
              <a:off x="1440" y="1537"/>
              <a:ext cx="209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Arial" charset="0"/>
                </a:rPr>
                <a:t>K</a:t>
              </a:r>
              <a:endParaRPr lang="ru-RU" b="1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 flipH="1">
              <a:off x="1056" y="1776"/>
              <a:ext cx="192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1" name="Line 21"/>
            <p:cNvSpPr>
              <a:spLocks noChangeShapeType="1"/>
            </p:cNvSpPr>
            <p:nvPr/>
          </p:nvSpPr>
          <p:spPr bwMode="auto">
            <a:xfrm>
              <a:off x="1632" y="1680"/>
              <a:ext cx="192" cy="48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2" name="Line 22"/>
            <p:cNvSpPr>
              <a:spLocks noChangeShapeType="1"/>
            </p:cNvSpPr>
            <p:nvPr/>
          </p:nvSpPr>
          <p:spPr bwMode="auto">
            <a:xfrm>
              <a:off x="1056" y="912"/>
              <a:ext cx="864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3" name="Text Box 23"/>
            <p:cNvSpPr txBox="1">
              <a:spLocks noChangeArrowheads="1"/>
            </p:cNvSpPr>
            <p:nvPr/>
          </p:nvSpPr>
          <p:spPr bwMode="auto">
            <a:xfrm>
              <a:off x="1728" y="912"/>
              <a:ext cx="633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</a:t>
              </a:r>
              <a:r>
                <a:rPr lang="ru-RU" sz="1400" b="1">
                  <a:solidFill>
                    <a:srgbClr val="FF0066"/>
                  </a:solidFill>
                  <a:latin typeface="Arial" charset="0"/>
                </a:rPr>
                <a:t>5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ph.e</a:t>
              </a:r>
              <a:r>
                <a:rPr lang="en-US" sz="1400">
                  <a:solidFill>
                    <a:schemeClr val="accent2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66584" name="Line 24"/>
            <p:cNvSpPr>
              <a:spLocks noChangeShapeType="1"/>
            </p:cNvSpPr>
            <p:nvPr/>
          </p:nvSpPr>
          <p:spPr bwMode="auto">
            <a:xfrm flipH="1">
              <a:off x="1056" y="912"/>
              <a:ext cx="0" cy="48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5" name="Line 25"/>
            <p:cNvSpPr>
              <a:spLocks noChangeShapeType="1"/>
            </p:cNvSpPr>
            <p:nvPr/>
          </p:nvSpPr>
          <p:spPr bwMode="auto">
            <a:xfrm flipH="1">
              <a:off x="1104" y="1104"/>
              <a:ext cx="912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6" name="Line 26"/>
            <p:cNvSpPr>
              <a:spLocks noChangeShapeType="1"/>
            </p:cNvSpPr>
            <p:nvPr/>
          </p:nvSpPr>
          <p:spPr bwMode="auto">
            <a:xfrm>
              <a:off x="2016" y="1104"/>
              <a:ext cx="144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7" name="Text Box 27"/>
            <p:cNvSpPr txBox="1">
              <a:spLocks noChangeArrowheads="1"/>
            </p:cNvSpPr>
            <p:nvPr/>
          </p:nvSpPr>
          <p:spPr bwMode="auto">
            <a:xfrm>
              <a:off x="1056" y="2033"/>
              <a:ext cx="29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1,14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8" name="Text Box 28"/>
            <p:cNvSpPr txBox="1">
              <a:spLocks noChangeArrowheads="1"/>
            </p:cNvSpPr>
            <p:nvPr/>
          </p:nvSpPr>
          <p:spPr bwMode="auto">
            <a:xfrm>
              <a:off x="1488" y="2033"/>
              <a:ext cx="29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1,12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9" name="Text Box 29"/>
            <p:cNvSpPr txBox="1">
              <a:spLocks noChangeArrowheads="1"/>
            </p:cNvSpPr>
            <p:nvPr/>
          </p:nvSpPr>
          <p:spPr bwMode="auto">
            <a:xfrm>
              <a:off x="1292" y="1888"/>
              <a:ext cx="28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</a:rPr>
                <a:t>n</a:t>
              </a:r>
              <a:endParaRPr lang="ru-RU" sz="2400" b="1">
                <a:solidFill>
                  <a:srgbClr val="FF0066"/>
                </a:solidFill>
              </a:endParaRPr>
            </a:p>
          </p:txBody>
        </p:sp>
      </p:grp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971550" y="128588"/>
            <a:ext cx="5472113" cy="5175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Times New Roman" charset="0"/>
                <a:cs typeface="Times New Roman" charset="0"/>
              </a:rPr>
              <a:t>Particle ID Aerogel Counters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695825" y="13843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 sz="1600" b="1">
              <a:latin typeface="Arial" charset="0"/>
            </a:endParaRPr>
          </a:p>
        </p:txBody>
      </p:sp>
      <p:pic>
        <p:nvPicPr>
          <p:cNvPr id="66571" name="Picture 11" descr="inner_systems_3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981075"/>
            <a:ext cx="4105275" cy="307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443663" y="404813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66"/>
                </a:solidFill>
              </a:rPr>
              <a:t>e/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, 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/K separation</a:t>
            </a:r>
            <a:endParaRPr lang="en-US" b="1">
              <a:latin typeface="Comic Sans MS" charset="0"/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0" y="4508500"/>
            <a:ext cx="31337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Aerogel + shifter + PMT</a:t>
            </a:r>
          </a:p>
          <a:p>
            <a:r>
              <a:rPr lang="en-US" b="1">
                <a:latin typeface="Comic Sans MS" charset="0"/>
              </a:rPr>
              <a:t>Aerogel thickness  31 mm</a:t>
            </a:r>
          </a:p>
          <a:p>
            <a:r>
              <a:rPr lang="en-US" b="1">
                <a:latin typeface="Comic Sans MS" charset="0"/>
              </a:rPr>
              <a:t>Shifter turned by 5˚ </a:t>
            </a:r>
          </a:p>
          <a:p>
            <a:r>
              <a:rPr lang="en-US" b="1">
                <a:latin typeface="Comic Sans MS" charset="0"/>
              </a:rPr>
              <a:t>Teflon coverage (R=0.98)</a:t>
            </a:r>
          </a:p>
          <a:p>
            <a:endParaRPr lang="en-US" b="1">
              <a:latin typeface="Comic Sans MS" charset="0"/>
            </a:endParaRPr>
          </a:p>
          <a:p>
            <a:r>
              <a:rPr lang="ru-RU" sz="1400" b="1" i="1">
                <a:solidFill>
                  <a:srgbClr val="66FF66"/>
                </a:solidFill>
              </a:rPr>
              <a:t>Nucl.Instrum.Meth.A315:517-520,1992 </a:t>
            </a:r>
          </a:p>
          <a:p>
            <a:endParaRPr lang="en-US" sz="1400" b="1" i="1">
              <a:solidFill>
                <a:srgbClr val="66FF66"/>
              </a:solidFill>
            </a:endParaRPr>
          </a:p>
        </p:txBody>
      </p:sp>
      <p:pic>
        <p:nvPicPr>
          <p:cNvPr id="66566" name="Picture 6" descr="aerogel-counter-topvie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4311650"/>
            <a:ext cx="6011862" cy="2546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5795963" y="3910013"/>
            <a:ext cx="1771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omic Sans MS" charset="0"/>
              </a:rPr>
              <a:t>Counter efficiency</a:t>
            </a:r>
          </a:p>
        </p:txBody>
      </p:sp>
      <p:pic>
        <p:nvPicPr>
          <p:cNvPr id="66592" name="Picture 32" descr="CRW_53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981075"/>
            <a:ext cx="4176713" cy="3194050"/>
          </a:xfrm>
          <a:prstGeom prst="rect">
            <a:avLst/>
          </a:prstGeom>
          <a:noFill/>
        </p:spPr>
      </p:pic>
      <p:pic>
        <p:nvPicPr>
          <p:cNvPr id="66593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715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541655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318932" y="906461"/>
            <a:ext cx="5003800" cy="3455987"/>
            <a:chOff x="2641" y="216"/>
            <a:chExt cx="3152" cy="2177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641" y="216"/>
              <a:ext cx="3152" cy="2177"/>
              <a:chOff x="3548" y="1819"/>
              <a:chExt cx="3107" cy="2074"/>
            </a:xfrm>
          </p:grpSpPr>
          <p:pic>
            <p:nvPicPr>
              <p:cNvPr id="66594" name="Picture 34" descr="spect1000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0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1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548" y="1819"/>
                <a:ext cx="3107" cy="20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66596" name="Object 36"/>
              <p:cNvGraphicFramePr>
                <a:graphicFrameLocks noChangeAspect="1"/>
              </p:cNvGraphicFramePr>
              <p:nvPr/>
            </p:nvGraphicFramePr>
            <p:xfrm>
              <a:off x="5420" y="2251"/>
              <a:ext cx="892" cy="648"/>
            </p:xfrm>
            <a:graphic>
              <a:graphicData uri="http://schemas.openxmlformats.org/presentationml/2006/ole">
                <p:oleObj spid="_x0000_s46082" name="Equation" r:id="rId12" imgW="698897" imgH="508397" progId="">
                  <p:embed/>
                </p:oleObj>
              </a:graphicData>
            </a:graphic>
          </p:graphicFrame>
        </p:grpSp>
        <p:sp>
          <p:nvSpPr>
            <p:cNvPr id="66598" name="Text Box 38"/>
            <p:cNvSpPr txBox="1">
              <a:spLocks noChangeArrowheads="1"/>
            </p:cNvSpPr>
            <p:nvPr/>
          </p:nvSpPr>
          <p:spPr bwMode="auto">
            <a:xfrm>
              <a:off x="3016" y="575"/>
              <a:ext cx="120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mic Sans MS" charset="0"/>
                </a:rPr>
                <a:t>Prototype with 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omic Sans MS" charset="0"/>
                </a:rPr>
                <a:t>cosmic events</a:t>
              </a:r>
              <a:endParaRPr lang="ru-RU" b="1" dirty="0">
                <a:solidFill>
                  <a:schemeClr val="bg1"/>
                </a:solidFill>
                <a:latin typeface="Comic Sans MS" charset="0"/>
              </a:endParaRPr>
            </a:p>
          </p:txBody>
        </p:sp>
      </p:grpSp>
      <p:pic>
        <p:nvPicPr>
          <p:cNvPr id="32" name="Picture 31" descr="IMG_008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491" y="400050"/>
            <a:ext cx="8610600" cy="6457950"/>
          </a:xfrm>
          <a:prstGeom prst="rect">
            <a:avLst/>
          </a:prstGeom>
        </p:spPr>
      </p:pic>
      <p:pic>
        <p:nvPicPr>
          <p:cNvPr id="33" name="Picture 4" descr="IMG_774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493" y="400050"/>
            <a:ext cx="9130507" cy="686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765175"/>
            <a:ext cx="53641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187450" y="0"/>
            <a:ext cx="76628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</a:rPr>
              <a:t>C</a:t>
            </a:r>
            <a:r>
              <a:rPr lang="en-US" sz="4400" b="1" u="sng"/>
              <a:t>ryogenic </a:t>
            </a:r>
            <a:r>
              <a:rPr lang="en-US" sz="4400" b="1" u="sng">
                <a:solidFill>
                  <a:srgbClr val="FF0000"/>
                </a:solidFill>
              </a:rPr>
              <a:t>M</a:t>
            </a:r>
            <a:r>
              <a:rPr lang="en-US" sz="4400" b="1" u="sng"/>
              <a:t>agnetic </a:t>
            </a:r>
            <a:r>
              <a:rPr lang="en-US" sz="4400" b="1" u="sng">
                <a:solidFill>
                  <a:srgbClr val="FF0000"/>
                </a:solidFill>
              </a:rPr>
              <a:t>D</a:t>
            </a:r>
            <a:r>
              <a:rPr lang="en-US" sz="4400" b="1" u="sng"/>
              <a:t>etector-</a:t>
            </a:r>
            <a:r>
              <a:rPr lang="en-US" sz="4400" b="1" u="sng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1341438"/>
            <a:ext cx="39227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1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vacuum 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2 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drift chamber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3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BGO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4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Z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–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5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CMD SC solenoid</a:t>
            </a: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5148263" y="4724400"/>
            <a:ext cx="399573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6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LXe</a:t>
            </a:r>
            <a:endParaRPr lang="ru-RU" sz="1600" b="1">
              <a:solidFill>
                <a:schemeClr val="tx2"/>
              </a:solidFill>
              <a:latin typeface="Comic Sans MS" charset="0"/>
            </a:endParaRP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7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CsI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8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yoke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9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 – VEPP-2000 solenoid</a:t>
            </a:r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996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MG_12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pic>
        <p:nvPicPr>
          <p:cNvPr id="9" name="Picture 8" descr="IMG_149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0" y="0"/>
            <a:ext cx="51223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50825" y="0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u="sng"/>
              <a:t>Calorimeter LXe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0"/>
            <a:ext cx="8382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 descr="electrods_razrez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52513"/>
            <a:ext cx="42481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electrods_razrez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5488" y="1052513"/>
            <a:ext cx="4608512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4572000" y="4797425"/>
            <a:ext cx="43751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5.7 X</a:t>
            </a:r>
            <a:r>
              <a:rPr lang="en-US" b="1" baseline="-25000">
                <a:latin typeface="Comic Sans MS" charset="0"/>
              </a:rPr>
              <a:t>0</a:t>
            </a:r>
            <a:r>
              <a:rPr lang="en-US" b="1">
                <a:latin typeface="Comic Sans MS" charset="0"/>
              </a:rPr>
              <a:t> of LXe  (400 liters, 1.2 tons)</a:t>
            </a:r>
          </a:p>
          <a:p>
            <a:r>
              <a:rPr lang="en-US" b="1">
                <a:latin typeface="Comic Sans MS" charset="0"/>
              </a:rPr>
              <a:t>14 gaps by 10.2 mm</a:t>
            </a:r>
          </a:p>
          <a:p>
            <a:r>
              <a:rPr lang="en-US" b="1">
                <a:latin typeface="Comic Sans MS" charset="0"/>
              </a:rPr>
              <a:t>2124 coordinate strips</a:t>
            </a:r>
          </a:p>
          <a:p>
            <a:r>
              <a:rPr lang="en-US" b="1">
                <a:latin typeface="Comic Sans MS" charset="0"/>
              </a:rPr>
              <a:t>264 towers</a:t>
            </a:r>
          </a:p>
          <a:p>
            <a:endParaRPr lang="en-US" b="1" baseline="-25000">
              <a:latin typeface="Comic Sans MS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388" y="4292600"/>
            <a:ext cx="4249737" cy="2312988"/>
            <a:chOff x="113" y="2704"/>
            <a:chExt cx="2677" cy="1457"/>
          </a:xfrm>
        </p:grpSpPr>
        <p:pic>
          <p:nvPicPr>
            <p:cNvPr id="6861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" y="2704"/>
              <a:ext cx="2677" cy="1457"/>
            </a:xfrm>
            <a:prstGeom prst="rect">
              <a:avLst/>
            </a:prstGeom>
            <a:noFill/>
          </p:spPr>
        </p:pic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1156" y="3838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68620" name="Rectangle 12"/>
            <p:cNvSpPr>
              <a:spLocks noChangeArrowheads="1"/>
            </p:cNvSpPr>
            <p:nvPr/>
          </p:nvSpPr>
          <p:spPr bwMode="auto">
            <a:xfrm>
              <a:off x="1247" y="2840"/>
              <a:ext cx="18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1224" y="3634"/>
              <a:ext cx="18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1111" y="2795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68623" name="Rectangle 15"/>
            <p:cNvSpPr>
              <a:spLocks noChangeArrowheads="1"/>
            </p:cNvSpPr>
            <p:nvPr/>
          </p:nvSpPr>
          <p:spPr bwMode="auto">
            <a:xfrm>
              <a:off x="1202" y="3180"/>
              <a:ext cx="227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Text Box 16"/>
            <p:cNvSpPr txBox="1">
              <a:spLocks noChangeArrowheads="1"/>
            </p:cNvSpPr>
            <p:nvPr/>
          </p:nvSpPr>
          <p:spPr bwMode="auto">
            <a:xfrm>
              <a:off x="1111" y="3158"/>
              <a:ext cx="36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cathode</a:t>
              </a:r>
            </a:p>
          </p:txBody>
        </p:sp>
      </p:grpSp>
      <p:pic>
        <p:nvPicPr>
          <p:cNvPr id="68627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981075"/>
            <a:ext cx="7667625" cy="575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50825" y="200025"/>
            <a:ext cx="5472113" cy="5175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Times New Roman" charset="0"/>
                <a:cs typeface="Times New Roman" charset="0"/>
              </a:rPr>
              <a:t>Particle ID: Timing Counter (SCiG)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Times New Roman" charset="0"/>
              <a:cs typeface="Times New Roman" charset="0"/>
            </a:endParaRP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5775" y="0"/>
            <a:ext cx="1038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268413"/>
            <a:ext cx="6624637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836613"/>
            <a:ext cx="46085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2592388"/>
            <a:ext cx="4427537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5003800" y="692150"/>
            <a:ext cx="31194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Antineutron identification </a:t>
            </a:r>
          </a:p>
          <a:p>
            <a:r>
              <a:rPr lang="en-US" b="1">
                <a:latin typeface="Comic Sans MS" charset="0"/>
              </a:rPr>
              <a:t>in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</a:rPr>
              <a:t>+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  <a:sym typeface="Symbol" charset="2"/>
              </a:rPr>
              <a:t></a:t>
            </a:r>
            <a:r>
              <a:rPr lang="en-US" b="1">
                <a:solidFill>
                  <a:srgbClr val="FF0000"/>
                </a:solidFill>
                <a:sym typeface="Symbol" charset="2"/>
              </a:rPr>
              <a:t>n n bar </a:t>
            </a:r>
            <a:endParaRPr lang="en-US" b="1">
              <a:solidFill>
                <a:srgbClr val="FF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905000" y="990600"/>
            <a:ext cx="3556000" cy="4876800"/>
            <a:chOff x="1905000" y="990600"/>
            <a:chExt cx="3556000" cy="4876800"/>
          </a:xfrm>
        </p:grpSpPr>
        <p:pic>
          <p:nvPicPr>
            <p:cNvPr id="14" name="Picture 13" descr="TOF_ee_PbarP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1905000" y="990600"/>
              <a:ext cx="3556000" cy="4876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67200" y="1422400"/>
              <a:ext cx="538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03750" y="4038838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PbarP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0800000">
              <a:off x="4160115" y="2360172"/>
              <a:ext cx="556349" cy="20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339849" y="2360172"/>
              <a:ext cx="680261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160115" y="2000146"/>
              <a:ext cx="986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charset="2"/>
                  <a:cs typeface="Symbol" charset="2"/>
                </a:rPr>
                <a:t>s</a:t>
              </a:r>
              <a:r>
                <a:rPr lang="en-US" sz="1400" dirty="0" smtClean="0"/>
                <a:t> = 0.75 ns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0681" y="3322624"/>
              <a:ext cx="1659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Ec.m</a:t>
              </a:r>
              <a:r>
                <a:rPr lang="en-US" sz="1600" dirty="0" smtClean="0"/>
                <a:t>. =1.925 </a:t>
              </a:r>
              <a:r>
                <a:rPr lang="en-US" sz="1600" dirty="0" err="1" smtClean="0"/>
                <a:t>GeV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2" y="381000"/>
            <a:ext cx="7800975" cy="1022351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000099"/>
                </a:solidFill>
              </a:rPr>
              <a:t>Experiments  at VEPP2000, 2010, </a:t>
            </a:r>
            <a:r>
              <a:rPr lang="en-US" sz="2700" dirty="0">
                <a:solidFill>
                  <a:srgbClr val="000099"/>
                </a:solidFill>
              </a:rPr>
              <a:t>2011</a:t>
            </a:r>
            <a:r>
              <a:rPr lang="en-US" sz="2700" dirty="0" smtClean="0">
                <a:solidFill>
                  <a:srgbClr val="000099"/>
                </a:solidFill>
              </a:rPr>
              <a:t>, 20012</a:t>
            </a:r>
            <a:br>
              <a:rPr lang="en-US" sz="2700" dirty="0" smtClean="0">
                <a:solidFill>
                  <a:srgbClr val="000099"/>
                </a:solidFill>
              </a:rPr>
            </a:br>
            <a:r>
              <a:rPr lang="en-US" sz="2700" dirty="0" smtClean="0">
                <a:solidFill>
                  <a:srgbClr val="000099"/>
                </a:solidFill>
              </a:rPr>
              <a:t/>
            </a:r>
            <a:br>
              <a:rPr lang="en-US" sz="2700" dirty="0" smtClean="0">
                <a:solidFill>
                  <a:srgbClr val="000099"/>
                </a:solidFill>
              </a:rPr>
            </a:br>
            <a:endParaRPr lang="ru-RU" sz="2300" dirty="0">
              <a:solidFill>
                <a:srgbClr val="000099"/>
              </a:solidFill>
            </a:endParaRPr>
          </a:p>
        </p:txBody>
      </p:sp>
      <p:graphicFrame>
        <p:nvGraphicFramePr>
          <p:cNvPr id="15397" name="Group 37"/>
          <p:cNvGraphicFramePr>
            <a:graphicFrameLocks noGrp="1"/>
          </p:cNvGraphicFramePr>
          <p:nvPr/>
        </p:nvGraphicFramePr>
        <p:xfrm>
          <a:off x="1371600" y="2286000"/>
          <a:ext cx="6934200" cy="2137663"/>
        </p:xfrm>
        <a:graphic>
          <a:graphicData uri="http://schemas.openxmlformats.org/drawingml/2006/table">
            <a:tbl>
              <a:tblPr/>
              <a:tblGrid>
                <a:gridCol w="1579333"/>
                <a:gridCol w="1698247"/>
                <a:gridCol w="1560753"/>
                <a:gridCol w="2095867"/>
              </a:tblGrid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Energy Region, GeV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Energy step, MeV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Integrated luminosity, pb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(per detector)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scan2010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1.1-1.9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100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5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scan2011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1.05-2.0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25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scan2012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1.4-2.0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60–plan (15 now)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938315" y="0"/>
            <a:ext cx="50212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+</a:t>
            </a:r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n-US" sz="4000" dirty="0">
                <a:solidFill>
                  <a:srgbClr val="000099"/>
                </a:solidFill>
              </a:rPr>
              <a:t>→ 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 smtClean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en-US" sz="4000" dirty="0" smtClean="0">
                <a:solidFill>
                  <a:srgbClr val="000099"/>
                </a:solidFill>
                <a:sym typeface="Symbol" pitchFamily="-84" charset="2"/>
              </a:rPr>
              <a:t>, </a:t>
            </a:r>
            <a:r>
              <a:rPr lang="en-US" sz="2800" dirty="0" smtClean="0">
                <a:solidFill>
                  <a:srgbClr val="000099"/>
                </a:solidFill>
              </a:rPr>
              <a:t>scan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2010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  </a:t>
            </a: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11" name="Picture 10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133" y="1134492"/>
            <a:ext cx="8807417" cy="5723508"/>
            <a:chOff x="-83215" y="870532"/>
            <a:chExt cx="8890632" cy="5993074"/>
          </a:xfrm>
        </p:grpSpPr>
        <p:pic>
          <p:nvPicPr>
            <p:cNvPr id="14" name="Picture 13" descr="ev1-r-z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0" y="3919657"/>
              <a:ext cx="4171950" cy="2943949"/>
            </a:xfrm>
            <a:prstGeom prst="rect">
              <a:avLst/>
            </a:prstGeom>
          </p:spPr>
        </p:pic>
        <p:grpSp>
          <p:nvGrpSpPr>
            <p:cNvPr id="15" name="Group 13"/>
            <p:cNvGrpSpPr/>
            <p:nvPr/>
          </p:nvGrpSpPr>
          <p:grpSpPr>
            <a:xfrm>
              <a:off x="-83215" y="870532"/>
              <a:ext cx="8890632" cy="5949505"/>
              <a:chOff x="0" y="908495"/>
              <a:chExt cx="8890632" cy="5949505"/>
            </a:xfrm>
          </p:grpSpPr>
          <p:pic>
            <p:nvPicPr>
              <p:cNvPr id="16" name="Picture 3" descr="ev1-r-phiTS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4419600" y="908495"/>
                <a:ext cx="4471032" cy="3053906"/>
              </a:xfrm>
              <a:prstGeom prst="rect">
                <a:avLst/>
              </a:prstGeom>
            </p:spPr>
          </p:pic>
          <p:pic>
            <p:nvPicPr>
              <p:cNvPr id="17" name="Picture 16" descr="ev1-r-zTS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>
                <a:off x="4419600" y="3909507"/>
                <a:ext cx="4267200" cy="2948493"/>
              </a:xfrm>
              <a:prstGeom prst="rect">
                <a:avLst/>
              </a:prstGeom>
            </p:spPr>
          </p:pic>
          <p:grpSp>
            <p:nvGrpSpPr>
              <p:cNvPr id="18" name="Group 12"/>
              <p:cNvGrpSpPr/>
              <p:nvPr/>
            </p:nvGrpSpPr>
            <p:grpSpPr>
              <a:xfrm>
                <a:off x="0" y="908495"/>
                <a:ext cx="5753100" cy="3011162"/>
                <a:chOff x="0" y="908495"/>
                <a:chExt cx="5753100" cy="3011162"/>
              </a:xfrm>
            </p:grpSpPr>
            <p:pic>
              <p:nvPicPr>
                <p:cNvPr id="19" name="Picture 18" descr="ev1-r-ph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0"/>
                    <a:stretch>
                      <a:fillRect/>
                    </a:stretch>
                  </p:blipFill>
                </mc:Choice>
                <mc:Fallback>
                  <p:blipFill>
                    <a:blip r:embed="rId11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0" y="908495"/>
                  <a:ext cx="4267200" cy="3011162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2781300" y="1019145"/>
                  <a:ext cx="297180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 smtClean="0"/>
                    <a:t>e</a:t>
                  </a:r>
                  <a:r>
                    <a:rPr lang="en-US" sz="2000" baseline="30000" dirty="0" err="1" smtClean="0"/>
                    <a:t>+</a:t>
                  </a:r>
                  <a:r>
                    <a:rPr lang="en-US" sz="2000" dirty="0" err="1" smtClean="0"/>
                    <a:t>e</a:t>
                  </a:r>
                  <a:r>
                    <a:rPr lang="en-US" sz="2000" baseline="30000" dirty="0" smtClean="0"/>
                    <a:t>-</a:t>
                  </a:r>
                  <a:r>
                    <a:rPr lang="en-US" sz="2000" dirty="0" smtClean="0"/>
                    <a:t> -&gt; 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-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smtClean="0">
                      <a:latin typeface="Symbol" charset="2"/>
                      <a:cs typeface="Symbol" charset="2"/>
                    </a:rPr>
                    <a:t>- </a:t>
                  </a:r>
                  <a:r>
                    <a:rPr lang="en-US" dirty="0" smtClean="0">
                      <a:latin typeface="+mj-lt"/>
                      <a:cs typeface="Symbol" charset="2"/>
                    </a:rPr>
                    <a:t>candidate</a:t>
                  </a:r>
                  <a:r>
                    <a:rPr lang="en-US" baseline="30000" dirty="0" smtClean="0">
                      <a:latin typeface="+mj-lt"/>
                      <a:cs typeface="Symbol" charset="2"/>
                    </a:rPr>
                    <a:t> </a:t>
                  </a:r>
                  <a:endParaRPr lang="en-US" dirty="0">
                    <a:latin typeface="+mj-lt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gg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7800" y="1295400"/>
            <a:ext cx="3897376" cy="2701915"/>
          </a:xfrm>
          <a:prstGeom prst="rect">
            <a:avLst/>
          </a:prstGeom>
        </p:spPr>
      </p:pic>
      <p:pic>
        <p:nvPicPr>
          <p:cNvPr id="22530" name="Picture 2" descr="pic_3p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11197"/>
            <a:ext cx="4513262" cy="6149975"/>
          </a:xfrm>
          <a:prstGeom prst="rect">
            <a:avLst/>
          </a:prstGeom>
          <a:noFill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562600" y="149532"/>
            <a:ext cx="2444099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  <a:latin typeface="Times New Roman" pitchFamily="-84" charset="0"/>
              </a:rPr>
              <a:t>e</a:t>
            </a:r>
            <a:r>
              <a:rPr lang="en-US" sz="2400" baseline="30000" dirty="0" err="1">
                <a:solidFill>
                  <a:srgbClr val="0033CC"/>
                </a:solidFill>
                <a:latin typeface="Times New Roman" pitchFamily="-84" charset="0"/>
              </a:rPr>
              <a:t>+</a:t>
            </a:r>
            <a:r>
              <a:rPr lang="en-US" sz="2400" dirty="0" err="1">
                <a:solidFill>
                  <a:srgbClr val="0033CC"/>
                </a:solidFill>
                <a:latin typeface="Times New Roman" pitchFamily="-84" charset="0"/>
              </a:rPr>
              <a:t>e</a:t>
            </a:r>
            <a:r>
              <a:rPr lang="en-US" sz="2400" baseline="30000" dirty="0">
                <a:solidFill>
                  <a:srgbClr val="0033CC"/>
                </a:solidFill>
                <a:latin typeface="Times New Roman" pitchFamily="-84" charset="0"/>
              </a:rPr>
              <a:t>-</a:t>
            </a:r>
            <a:r>
              <a:rPr lang="en-US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→</a:t>
            </a:r>
            <a:r>
              <a:rPr lang="en-US" sz="24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400" baseline="300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400" baseline="30000" dirty="0">
                <a:solidFill>
                  <a:srgbClr val="0033CC"/>
                </a:solidFill>
              </a:rPr>
              <a:t>- </a:t>
            </a:r>
            <a:r>
              <a:rPr lang="el-GR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400" baseline="300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1600" b="1" dirty="0"/>
              <a:t> </a:t>
            </a:r>
            <a:r>
              <a:rPr lang="en-US" sz="2000" b="1" dirty="0"/>
              <a:t>event</a:t>
            </a:r>
            <a:endParaRPr lang="ru-RU" sz="2000" b="1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282700" y="211425"/>
            <a:ext cx="32825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</a:rPr>
              <a:t>e</a:t>
            </a:r>
            <a:r>
              <a:rPr lang="en-US" sz="2800" baseline="30000" dirty="0" err="1">
                <a:solidFill>
                  <a:srgbClr val="000099"/>
                </a:solidFill>
              </a:rPr>
              <a:t>+</a:t>
            </a:r>
            <a:r>
              <a:rPr lang="en-US" sz="2800" dirty="0" err="1">
                <a:solidFill>
                  <a:srgbClr val="000099"/>
                </a:solidFill>
              </a:rPr>
              <a:t>e</a:t>
            </a:r>
            <a:r>
              <a:rPr lang="en-US" sz="2800" baseline="30000" dirty="0">
                <a:solidFill>
                  <a:srgbClr val="000099"/>
                </a:solidFill>
              </a:rPr>
              <a:t>-</a:t>
            </a:r>
            <a:r>
              <a:rPr lang="en-US" sz="2800" dirty="0">
                <a:solidFill>
                  <a:srgbClr val="000099"/>
                </a:solidFill>
              </a:rPr>
              <a:t>→ </a:t>
            </a:r>
            <a:r>
              <a:rPr lang="el-GR" sz="2800" dirty="0">
                <a:solidFill>
                  <a:srgbClr val="000099"/>
                </a:solidFill>
              </a:rPr>
              <a:t>π</a:t>
            </a:r>
            <a:r>
              <a:rPr lang="en-US" sz="2800" baseline="30000" dirty="0">
                <a:solidFill>
                  <a:srgbClr val="000099"/>
                </a:solidFill>
              </a:rPr>
              <a:t>+</a:t>
            </a:r>
            <a:r>
              <a:rPr lang="el-GR" sz="2800" dirty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-</a:t>
            </a:r>
            <a:r>
              <a:rPr lang="el-GR" sz="2800" dirty="0" smtClean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0</a:t>
            </a:r>
            <a:r>
              <a:rPr lang="en-US" sz="2800" dirty="0" smtClean="0">
                <a:solidFill>
                  <a:srgbClr val="000099"/>
                </a:solidFill>
              </a:rPr>
              <a:t>, </a:t>
            </a:r>
            <a:r>
              <a:rPr lang="el-GR" sz="2800" dirty="0" smtClean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+</a:t>
            </a:r>
            <a:r>
              <a:rPr lang="el-GR" sz="2800" dirty="0" smtClean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-</a:t>
            </a:r>
            <a:r>
              <a:rPr lang="en-US" sz="2800" dirty="0" err="1" smtClean="0">
                <a:solidFill>
                  <a:srgbClr val="000099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rgbClr val="000099"/>
                </a:solidFill>
              </a:rPr>
              <a:t> 2010 scan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025" y="1770129"/>
            <a:ext cx="3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p</a:t>
            </a:r>
            <a:endParaRPr lang="en-US" sz="2800" dirty="0">
              <a:solidFill>
                <a:schemeClr val="accent2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6345" y="6324451"/>
            <a:ext cx="1137455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cs typeface="Symbol" charset="2"/>
              </a:rPr>
              <a:t>M</a:t>
            </a:r>
            <a:r>
              <a:rPr lang="en-US" sz="2800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err="1" smtClean="0">
                <a:cs typeface="Symbol" charset="2"/>
              </a:rPr>
              <a:t>MeV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9" name="Picture 8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7800" y="149532"/>
            <a:ext cx="1104900" cy="1016000"/>
          </a:xfrm>
          <a:prstGeom prst="rect">
            <a:avLst/>
          </a:prstGeom>
        </p:spPr>
      </p:pic>
      <p:pic>
        <p:nvPicPr>
          <p:cNvPr id="11" name="Picture 10" descr="eta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31146" y="3957082"/>
            <a:ext cx="3555054" cy="227330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0200" y="4343400"/>
            <a:ext cx="401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sym typeface="Symbol" pitchFamily="-84" charset="2"/>
              </a:rPr>
              <a:t>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tarh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90391" y="4692048"/>
            <a:ext cx="2711669" cy="1838594"/>
          </a:xfrm>
          <a:prstGeom prst="rect">
            <a:avLst/>
          </a:prstGeom>
        </p:spPr>
      </p:pic>
      <p:pic>
        <p:nvPicPr>
          <p:cNvPr id="15" name="Picture 14" descr="3pi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350296"/>
            <a:ext cx="4575256" cy="3373461"/>
          </a:xfrm>
          <a:prstGeom prst="rect">
            <a:avLst/>
          </a:prstGeom>
        </p:spPr>
      </p:pic>
      <p:pic>
        <p:nvPicPr>
          <p:cNvPr id="16" name="Picture 15" descr="etapipi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05254" y="1295400"/>
            <a:ext cx="4555488" cy="3428357"/>
          </a:xfrm>
          <a:prstGeom prst="rect">
            <a:avLst/>
          </a:prstGeom>
        </p:spPr>
      </p:pic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6874094" y="6351588"/>
            <a:ext cx="638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dirty="0"/>
              <a:t>М</a:t>
            </a:r>
            <a:r>
              <a:rPr lang="en-US" sz="2000" b="1" baseline="-25000" dirty="0">
                <a:latin typeface="Symbol" pitchFamily="-84" charset="2"/>
              </a:rPr>
              <a:t>pp</a:t>
            </a:r>
            <a:endParaRPr lang="ru-RU" sz="2000" b="1" baseline="-25000" dirty="0">
              <a:latin typeface="Symbol" pitchFamily="-84" charset="2"/>
            </a:endParaRPr>
          </a:p>
        </p:txBody>
      </p: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5637212" y="4810125"/>
            <a:ext cx="382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sym typeface="Symbol" pitchFamily="-84" charset="2"/>
              </a:rPr>
              <a:t>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494" name="TextBox 15"/>
          <p:cNvSpPr txBox="1">
            <a:spLocks noChangeArrowheads="1"/>
          </p:cNvSpPr>
          <p:nvPr/>
        </p:nvSpPr>
        <p:spPr bwMode="auto">
          <a:xfrm>
            <a:off x="7829550" y="1295400"/>
            <a:ext cx="430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sym typeface="Symbol" pitchFamily="-84" charset="2"/>
              </a:rPr>
              <a:t></a:t>
            </a:r>
            <a:r>
              <a:rPr lang="ru-RU" sz="2000" b="1" baseline="30000" dirty="0">
                <a:solidFill>
                  <a:srgbClr val="C00000"/>
                </a:solidFill>
                <a:sym typeface="Symbol" pitchFamily="-84" charset="2"/>
              </a:rPr>
              <a:t>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4248" y="690050"/>
            <a:ext cx="209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err="1" smtClean="0">
                <a:solidFill>
                  <a:srgbClr val="000099"/>
                </a:solidFill>
                <a:latin typeface="Times New Roman" pitchFamily="-84" charset="0"/>
              </a:rPr>
              <a:t>+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  <a:sym typeface="Symbol" pitchFamily="-84" charset="2"/>
              </a:rPr>
              <a:t>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48094" y="690050"/>
            <a:ext cx="30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err="1" smtClean="0">
                <a:solidFill>
                  <a:srgbClr val="000099"/>
                </a:solidFill>
                <a:latin typeface="Times New Roman" pitchFamily="-84" charset="0"/>
              </a:rPr>
              <a:t>+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  <a:sym typeface="Symbol" pitchFamily="-84" charset="2"/>
              </a:rPr>
              <a:t>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η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ru-RU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sym typeface="Symbol" pitchFamily="-84" charset="2"/>
              </a:rPr>
              <a:t>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sym typeface="Symbol" pitchFamily="-84" charset="2"/>
              </a:rPr>
              <a:t>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-84" charset="0"/>
              </a:rPr>
              <a:t>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99702" y="272534"/>
            <a:ext cx="1331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SCAN 2010</a:t>
            </a:r>
            <a:endParaRPr lang="en-US" sz="2000" dirty="0"/>
          </a:p>
        </p:txBody>
      </p:sp>
      <p:pic>
        <p:nvPicPr>
          <p:cNvPr id="21" name="Picture 20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1905000" y="1458913"/>
            <a:ext cx="5175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sym typeface="Symbol" pitchFamily="-84" charset="2"/>
              </a:rPr>
              <a:t></a:t>
            </a:r>
            <a:r>
              <a:rPr lang="en-US" b="1" baseline="30000" dirty="0" err="1">
                <a:solidFill>
                  <a:srgbClr val="C00000"/>
                </a:solidFill>
                <a:sym typeface="Symbol" pitchFamily="-84" charset="2"/>
              </a:rPr>
              <a:t>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619586" y="1458913"/>
            <a:ext cx="474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sym typeface="Symbol" pitchFamily="-84" charset="2"/>
              </a:rPr>
              <a:t></a:t>
            </a:r>
            <a:r>
              <a:rPr lang="en-US" b="1" baseline="30000" dirty="0" err="1">
                <a:solidFill>
                  <a:srgbClr val="C00000"/>
                </a:solidFill>
                <a:sym typeface="Symbol" pitchFamily="-84" charset="2"/>
              </a:rPr>
              <a:t>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dyshev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05"/>
            <a:ext cx="9144000" cy="653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2590800" y="0"/>
            <a:ext cx="440377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+</a:t>
            </a:r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n-US" sz="4000" dirty="0">
                <a:solidFill>
                  <a:srgbClr val="000099"/>
                </a:solidFill>
              </a:rPr>
              <a:t>→ 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endParaRPr lang="ru-RU" sz="2800" dirty="0">
              <a:solidFill>
                <a:srgbClr val="000099"/>
              </a:solidFill>
            </a:endParaRPr>
          </a:p>
          <a:p>
            <a:pPr algn="ctr"/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ru-RU" sz="2800" dirty="0">
                <a:solidFill>
                  <a:srgbClr val="000099"/>
                </a:solidFill>
              </a:rPr>
              <a:t>                                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scan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2010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 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6300788" y="2708275"/>
            <a:ext cx="2555875" cy="281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Intermediate states</a:t>
            </a:r>
            <a:r>
              <a:rPr lang="ru-RU" dirty="0" smtClean="0"/>
              <a:t>:</a:t>
            </a:r>
            <a:endParaRPr lang="ru-RU" dirty="0"/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</a:t>
            </a:r>
            <a:r>
              <a:rPr lang="ru-RU" sz="2800" baseline="30000" dirty="0">
                <a:sym typeface="Symbol" pitchFamily="-84" charset="2"/>
              </a:rPr>
              <a:t>0</a:t>
            </a: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a</a:t>
            </a:r>
            <a:r>
              <a:rPr lang="ru-RU" sz="2800" baseline="-25000" dirty="0">
                <a:sym typeface="Symbol" pitchFamily="-84" charset="2"/>
              </a:rPr>
              <a:t>1</a:t>
            </a:r>
            <a:r>
              <a:rPr lang="ru-RU" sz="2800" dirty="0">
                <a:sym typeface="Symbol" pitchFamily="-84" charset="2"/>
              </a:rPr>
              <a:t></a:t>
            </a: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baseline="30000" dirty="0">
                <a:sym typeface="Symbol" pitchFamily="-84" charset="2"/>
              </a:rPr>
              <a:t>+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baseline="30000" dirty="0">
                <a:sym typeface="Symbol" pitchFamily="-84" charset="2"/>
              </a:rPr>
              <a:t>-</a:t>
            </a: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dirty="0">
                <a:sym typeface="Symbol" pitchFamily="-84" charset="2"/>
              </a:rPr>
              <a:t>f</a:t>
            </a:r>
            <a:r>
              <a:rPr lang="en-US" sz="2800" baseline="-25000" dirty="0">
                <a:sym typeface="Symbol" pitchFamily="-84" charset="2"/>
              </a:rPr>
              <a:t>0</a:t>
            </a:r>
            <a:r>
              <a:rPr lang="ru-RU" sz="2800" dirty="0">
                <a:sym typeface="Symbol" pitchFamily="-84" charset="2"/>
              </a:rPr>
              <a:t> </a:t>
            </a:r>
            <a:endParaRPr lang="en-US" sz="2800" dirty="0">
              <a:sym typeface="Symbol" pitchFamily="-84" charset="2"/>
            </a:endParaRP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dirty="0">
                <a:sym typeface="Symbol" pitchFamily="-84" charset="2"/>
              </a:rPr>
              <a:t>f</a:t>
            </a:r>
            <a:r>
              <a:rPr lang="en-US" sz="2800" baseline="-25000" dirty="0">
                <a:sym typeface="Symbol" pitchFamily="-84" charset="2"/>
              </a:rPr>
              <a:t>2</a:t>
            </a:r>
          </a:p>
          <a:p>
            <a:pPr>
              <a:buFont typeface="Arial" pitchFamily="-84" charset="0"/>
              <a:buChar char="•"/>
            </a:pPr>
            <a:endParaRPr lang="en-US" sz="2800" baseline="-25000" dirty="0"/>
          </a:p>
        </p:txBody>
      </p:sp>
      <p:pic>
        <p:nvPicPr>
          <p:cNvPr id="21512" name="Picture 10" descr="4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3"/>
            <a:ext cx="58102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4"/>
          <p:cNvSpPr txBox="1">
            <a:spLocks noChangeArrowheads="1"/>
          </p:cNvSpPr>
          <p:nvPr/>
        </p:nvSpPr>
        <p:spPr bwMode="auto">
          <a:xfrm>
            <a:off x="179388" y="5876925"/>
            <a:ext cx="5400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/>
              <a:t>Only statistical errors are shown</a:t>
            </a:r>
            <a:endParaRPr lang="ru-RU" sz="1600" dirty="0"/>
          </a:p>
        </p:txBody>
      </p:sp>
      <p:sp>
        <p:nvSpPr>
          <p:cNvPr id="21514" name="TextBox 8"/>
          <p:cNvSpPr txBox="1">
            <a:spLocks noChangeArrowheads="1"/>
          </p:cNvSpPr>
          <p:nvPr/>
        </p:nvSpPr>
        <p:spPr bwMode="auto">
          <a:xfrm>
            <a:off x="2843213" y="1268413"/>
            <a:ext cx="1296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sz="3200">
                <a:solidFill>
                  <a:srgbClr val="C00000"/>
                </a:solidFill>
                <a:sym typeface="Symbol" pitchFamily="-84" charset="2"/>
              </a:rPr>
              <a:t></a:t>
            </a:r>
            <a:r>
              <a:rPr lang="ru-RU" sz="2400" b="1" baseline="30000">
                <a:solidFill>
                  <a:srgbClr val="C00000"/>
                </a:solidFill>
                <a:sym typeface="Symbol" pitchFamily="-84" charset="2"/>
              </a:rPr>
              <a:t></a:t>
            </a:r>
            <a:r>
              <a:rPr lang="en-US" sz="3200">
                <a:solidFill>
                  <a:srgbClr val="C00000"/>
                </a:solidFill>
                <a:sym typeface="Symbol" pitchFamily="-84" charset="2"/>
              </a:rPr>
              <a:t>+</a:t>
            </a:r>
            <a:r>
              <a:rPr lang="ru-RU" sz="3200">
                <a:solidFill>
                  <a:srgbClr val="C00000"/>
                </a:solidFill>
                <a:sym typeface="Symbol" pitchFamily="-84" charset="2"/>
              </a:rPr>
              <a:t></a:t>
            </a:r>
            <a:r>
              <a:rPr lang="ru-RU" sz="2400" b="1" baseline="30000">
                <a:solidFill>
                  <a:srgbClr val="C00000"/>
                </a:solidFill>
                <a:sym typeface="Symbol" pitchFamily="-84" charset="2"/>
              </a:rPr>
              <a:t></a:t>
            </a:r>
            <a:r>
              <a:rPr lang="en-US" sz="2400" b="1" baseline="30000">
                <a:solidFill>
                  <a:srgbClr val="C00000"/>
                </a:solidFill>
                <a:sym typeface="Symbol" pitchFamily="-84" charset="2"/>
              </a:rPr>
              <a:t> </a:t>
            </a:r>
            <a:r>
              <a:rPr lang="ru-RU" sz="2400" b="1" baseline="30000">
                <a:solidFill>
                  <a:srgbClr val="C00000"/>
                </a:solidFill>
                <a:sym typeface="Symbol" pitchFamily="-84" charset="2"/>
              </a:rPr>
              <a:t></a:t>
            </a:r>
            <a:endParaRPr lang="en-US" sz="2400" b="1">
              <a:solidFill>
                <a:srgbClr val="C00000"/>
              </a:solidFill>
            </a:endParaRPr>
          </a:p>
        </p:txBody>
      </p:sp>
      <p:pic>
        <p:nvPicPr>
          <p:cNvPr id="11" name="Picture 10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megapi0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66800"/>
            <a:ext cx="8521700" cy="5270500"/>
          </a:xfrm>
          <a:prstGeom prst="rect">
            <a:avLst/>
          </a:prstGeom>
        </p:spPr>
      </p:pic>
      <p:pic>
        <p:nvPicPr>
          <p:cNvPr id="10" name="Picture 9" descr="oemga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791200" y="1066800"/>
            <a:ext cx="3352800" cy="2754687"/>
          </a:xfrm>
          <a:prstGeom prst="rect">
            <a:avLst/>
          </a:prstGeom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892383" y="1182790"/>
            <a:ext cx="1141223" cy="1081351"/>
            <a:chOff x="4112" y="1625"/>
            <a:chExt cx="972" cy="763"/>
          </a:xfrm>
        </p:grpSpPr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4548" y="1625"/>
              <a:ext cx="536" cy="329"/>
            </a:xfrm>
            <a:prstGeom prst="rect">
              <a:avLst/>
            </a:prstGeom>
            <a:solidFill>
              <a:srgbClr val="FFFF99">
                <a:alpha val="64999"/>
              </a:srgbClr>
            </a:solidFill>
            <a:ln w="9525">
              <a:solidFill>
                <a:srgbClr val="A5002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/>
                <a:t>M</a:t>
              </a:r>
              <a:r>
                <a:rPr lang="el-GR" sz="2400" b="1" baseline="-25000" dirty="0">
                  <a:latin typeface="Times New Roman" pitchFamily="-84" charset="0"/>
                  <a:ea typeface="Times New Roman" pitchFamily="-84" charset="0"/>
                  <a:cs typeface="Times New Roman" pitchFamily="-84" charset="0"/>
                </a:rPr>
                <a:t>π</a:t>
              </a:r>
              <a:r>
                <a:rPr lang="en-US" sz="2400" b="1" baseline="-25000" dirty="0">
                  <a:latin typeface="Times New Roman" pitchFamily="-84" charset="0"/>
                  <a:ea typeface="Times New Roman" pitchFamily="-84" charset="0"/>
                  <a:cs typeface="Times New Roman" pitchFamily="-84" charset="0"/>
                </a:rPr>
                <a:t>0</a:t>
              </a:r>
              <a:r>
                <a:rPr lang="el-GR" sz="2400" b="1" baseline="-25000" dirty="0">
                  <a:latin typeface="Times New Roman" pitchFamily="-84" charset="0"/>
                  <a:ea typeface="Times New Roman" pitchFamily="-84" charset="0"/>
                  <a:cs typeface="Times New Roman" pitchFamily="-84" charset="0"/>
                </a:rPr>
                <a:t>γ</a:t>
              </a:r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 flipH="1">
              <a:off x="4112" y="1908"/>
              <a:ext cx="496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arrow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563752" y="103187"/>
            <a:ext cx="6840538" cy="963613"/>
          </a:xfrm>
        </p:spPr>
        <p:txBody>
          <a:bodyPr/>
          <a:lstStyle/>
          <a:p>
            <a:r>
              <a:rPr lang="en-US" sz="3600" dirty="0">
                <a:solidFill>
                  <a:srgbClr val="000099"/>
                </a:solidFill>
                <a:latin typeface="Times New Roman" pitchFamily="-84" charset="0"/>
              </a:rPr>
              <a:t> </a:t>
            </a:r>
            <a:r>
              <a:rPr lang="en-US" sz="3600" dirty="0" err="1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3600" baseline="30000" dirty="0" err="1">
                <a:solidFill>
                  <a:srgbClr val="000099"/>
                </a:solidFill>
                <a:latin typeface="Times New Roman" pitchFamily="-84" charset="0"/>
              </a:rPr>
              <a:t>+</a:t>
            </a:r>
            <a:r>
              <a:rPr lang="en-US" sz="3600" dirty="0" err="1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en-US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→ 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ωπ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 </a:t>
            </a:r>
            <a:r>
              <a:rPr lang="en-US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→ 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γ</a:t>
            </a:r>
            <a:r>
              <a:rPr lang="en-US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, 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2010+2011 </a:t>
            </a:r>
            <a:r>
              <a:rPr lang="en-US" sz="32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scan</a:t>
            </a:r>
            <a:endParaRPr lang="el-GR" sz="3200" baseline="30000" dirty="0">
              <a:solidFill>
                <a:srgbClr val="000099"/>
              </a:solidFill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</p:txBody>
      </p:sp>
      <p:pic>
        <p:nvPicPr>
          <p:cNvPr id="12" name="Picture 11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50800"/>
            <a:ext cx="1104900" cy="1016000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85800" y="5089525"/>
            <a:ext cx="3352800" cy="1016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5050"/>
                </a:solidFill>
                <a:latin typeface="Times New Roman" pitchFamily="-84" charset="0"/>
              </a:rPr>
              <a:t>Fit: </a:t>
            </a:r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sum of </a:t>
            </a:r>
          </a:p>
          <a:p>
            <a:pPr algn="ctr"/>
            <a:r>
              <a:rPr lang="el-GR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ρ</a:t>
            </a:r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(770) and </a:t>
            </a:r>
            <a:r>
              <a:rPr lang="el-GR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ρ</a:t>
            </a:r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(1450)</a:t>
            </a:r>
          </a:p>
          <a:p>
            <a:pPr algn="ctr"/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contributions</a:t>
            </a:r>
            <a:endParaRPr lang="el-GR" sz="2000" dirty="0"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+</a:t>
            </a:r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-</a:t>
            </a:r>
            <a:r>
              <a:rPr lang="en-US" sz="4000" dirty="0" err="1">
                <a:solidFill>
                  <a:srgbClr val="000099"/>
                </a:solidFill>
                <a:sym typeface="Symbol" pitchFamily="-84" charset="2"/>
              </a:rPr>
              <a:t></a:t>
            </a:r>
            <a:r>
              <a:rPr lang="en-US" sz="4000" dirty="0">
                <a:solidFill>
                  <a:srgbClr val="000099"/>
                </a:solidFill>
              </a:rPr>
              <a:t> 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 </a:t>
            </a:r>
            <a:r>
              <a:rPr lang="en-US" sz="4000" dirty="0" err="1">
                <a:solidFill>
                  <a:srgbClr val="000099"/>
                </a:solidFill>
                <a:sym typeface="Symbol" pitchFamily="-84" charset="2"/>
              </a:rPr>
              <a:t>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 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 </a:t>
            </a:r>
            <a:r>
              <a:rPr lang="en-US" sz="4000" dirty="0">
                <a:solidFill>
                  <a:srgbClr val="000099"/>
                </a:solidFill>
              </a:rPr>
              <a:t>8</a:t>
            </a:r>
            <a:r>
              <a:rPr lang="en-US" sz="4000" dirty="0">
                <a:solidFill>
                  <a:srgbClr val="000099"/>
                </a:solidFill>
                <a:sym typeface="Symbol" pitchFamily="-84" charset="2"/>
              </a:rPr>
              <a:t></a:t>
            </a:r>
            <a:r>
              <a:rPr lang="ru-RU" sz="4000" dirty="0" smtClean="0">
                <a:solidFill>
                  <a:srgbClr val="000099"/>
                </a:solidFill>
                <a:sym typeface="Symbol" pitchFamily="-84" charset="2"/>
              </a:rPr>
              <a:t/>
            </a:r>
            <a:br>
              <a:rPr lang="ru-RU" sz="4000" dirty="0" smtClean="0">
                <a:solidFill>
                  <a:srgbClr val="000099"/>
                </a:solidFill>
                <a:sym typeface="Symbol" pitchFamily="-84" charset="2"/>
              </a:rPr>
            </a:br>
            <a:r>
              <a:rPr lang="en-US" sz="3200" dirty="0" smtClean="0">
                <a:solidFill>
                  <a:srgbClr val="000099"/>
                </a:solidFill>
                <a:sym typeface="Symbol" pitchFamily="-84" charset="2"/>
              </a:rPr>
              <a:t>scan</a:t>
            </a:r>
            <a:r>
              <a:rPr lang="ru-RU" sz="3200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ru-RU" sz="3200" dirty="0">
                <a:solidFill>
                  <a:srgbClr val="000099"/>
                </a:solidFill>
                <a:sym typeface="Symbol" pitchFamily="-84" charset="2"/>
              </a:rPr>
              <a:t>2011</a:t>
            </a:r>
            <a:r>
              <a:rPr lang="ru-RU" sz="3200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ru-RU" sz="2900" dirty="0" smtClean="0">
                <a:solidFill>
                  <a:srgbClr val="000099"/>
                </a:solidFill>
              </a:rPr>
              <a:t/>
            </a:r>
            <a:br>
              <a:rPr lang="ru-RU" sz="2900" dirty="0" smtClean="0">
                <a:solidFill>
                  <a:srgbClr val="000099"/>
                </a:solidFill>
              </a:rPr>
            </a:br>
            <a:endParaRPr lang="en-US" sz="4000" dirty="0"/>
          </a:p>
        </p:txBody>
      </p:sp>
      <p:pic>
        <p:nvPicPr>
          <p:cNvPr id="24579" name="Content Placeholder 6" descr="6pi_mass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997200"/>
            <a:ext cx="3240087" cy="3240088"/>
          </a:xfrm>
        </p:spPr>
      </p:pic>
      <p:pic>
        <p:nvPicPr>
          <p:cNvPr id="24583" name="Picture 7" descr="6pi_x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196975"/>
            <a:ext cx="4752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0" y="1989138"/>
            <a:ext cx="37258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e</a:t>
            </a:r>
            <a:r>
              <a:rPr lang="en-US" sz="2800" baseline="30000"/>
              <a:t>+</a:t>
            </a:r>
            <a:r>
              <a:rPr lang="en-US" sz="2800"/>
              <a:t>e</a:t>
            </a:r>
            <a:r>
              <a:rPr lang="en-US" sz="2800" baseline="30000"/>
              <a:t>-</a:t>
            </a:r>
            <a:r>
              <a:rPr lang="en-US" sz="2800">
                <a:sym typeface="Symbol" pitchFamily="-84" charset="2"/>
              </a:rPr>
              <a:t> </a:t>
            </a:r>
            <a:r>
              <a:rPr lang="en-US" sz="2800" baseline="30000">
                <a:sym typeface="Symbol" pitchFamily="-84" charset="2"/>
              </a:rPr>
              <a:t>+</a:t>
            </a:r>
            <a:r>
              <a:rPr lang="en-US" sz="2800">
                <a:sym typeface="Symbol" pitchFamily="-84" charset="2"/>
              </a:rPr>
              <a:t></a:t>
            </a:r>
            <a:r>
              <a:rPr lang="en-US" sz="2800" baseline="30000">
                <a:sym typeface="Symbol" pitchFamily="-84" charset="2"/>
              </a:rPr>
              <a:t>-</a:t>
            </a:r>
            <a:r>
              <a:rPr lang="en-US" sz="2800">
                <a:sym typeface="Symbol" pitchFamily="-84" charset="2"/>
              </a:rPr>
              <a:t></a:t>
            </a:r>
            <a:r>
              <a:rPr lang="en-US" sz="2800" baseline="30000">
                <a:sym typeface="Symbol" pitchFamily="-84" charset="2"/>
              </a:rPr>
              <a:t>0</a:t>
            </a:r>
            <a:r>
              <a:rPr lang="en-US" sz="2800">
                <a:sym typeface="Symbol" pitchFamily="-84" charset="2"/>
              </a:rPr>
              <a:t></a:t>
            </a:r>
            <a:r>
              <a:rPr lang="ru-RU" sz="2800">
                <a:sym typeface="Symbol" pitchFamily="-84" charset="2"/>
              </a:rPr>
              <a:t> (,)</a:t>
            </a:r>
            <a:endParaRPr lang="en-US" sz="2800"/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1908175" y="3213100"/>
            <a:ext cx="3698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ym typeface="Symbol" pitchFamily="-84" charset="2"/>
              </a:rPr>
              <a:t></a:t>
            </a:r>
            <a:endParaRPr lang="en-US" sz="2400"/>
          </a:p>
          <a:p>
            <a:endParaRPr lang="en-US" sz="32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43000" y="2492375"/>
            <a:ext cx="549275" cy="10080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Box 12"/>
          <p:cNvSpPr txBox="1">
            <a:spLocks noChangeArrowheads="1"/>
          </p:cNvSpPr>
          <p:nvPr/>
        </p:nvSpPr>
        <p:spPr bwMode="auto">
          <a:xfrm>
            <a:off x="4572000" y="5445125"/>
            <a:ext cx="27071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/>
              <a:t>p</a:t>
            </a:r>
            <a:r>
              <a:rPr lang="en-US" sz="2800" dirty="0" smtClean="0"/>
              <a:t> bar-</a:t>
            </a:r>
            <a:r>
              <a:rPr lang="en-US" sz="2800" dirty="0" err="1" smtClean="0"/>
              <a:t>p</a:t>
            </a:r>
            <a:r>
              <a:rPr lang="en-US" sz="2800" dirty="0" smtClean="0"/>
              <a:t> threshold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804025" y="4005263"/>
            <a:ext cx="1081088" cy="14398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9" name="TextBox 16"/>
          <p:cNvSpPr txBox="1">
            <a:spLocks noChangeArrowheads="1"/>
          </p:cNvSpPr>
          <p:nvPr/>
        </p:nvSpPr>
        <p:spPr bwMode="auto">
          <a:xfrm rot="1560000">
            <a:off x="5160963" y="1831975"/>
            <a:ext cx="1339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Preliminary</a:t>
            </a:r>
          </a:p>
        </p:txBody>
      </p:sp>
      <p:pic>
        <p:nvPicPr>
          <p:cNvPr id="14" name="Picture 13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44872" y="6169967"/>
            <a:ext cx="244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First observation 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84325" y="201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127125" y="1563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057400" y="1905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050925" y="148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203325" y="1331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graphicFrame>
        <p:nvGraphicFramePr>
          <p:cNvPr id="66568" name="Object 8"/>
          <p:cNvGraphicFramePr>
            <a:graphicFrameLocks noChangeAspect="1"/>
          </p:cNvGraphicFramePr>
          <p:nvPr/>
        </p:nvGraphicFramePr>
        <p:xfrm>
          <a:off x="5086350" y="3270250"/>
          <a:ext cx="114300" cy="215900"/>
        </p:xfrm>
        <a:graphic>
          <a:graphicData uri="http://schemas.openxmlformats.org/presentationml/2006/ole">
            <p:oleObj spid="_x0000_s133122" name="Формула" r:id="rId3" imgW="114120" imgH="215640" progId="Equation.3">
              <p:embed/>
            </p:oleObj>
          </a:graphicData>
        </a:graphic>
      </p:graphicFrame>
      <p:graphicFrame>
        <p:nvGraphicFramePr>
          <p:cNvPr id="66569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33123" name="Формула" r:id="rId4" imgW="114120" imgH="215640" progId="Equation.3">
              <p:embed/>
            </p:oleObj>
          </a:graphicData>
        </a:graphic>
      </p:graphicFrame>
      <p:graphicFrame>
        <p:nvGraphicFramePr>
          <p:cNvPr id="66570" name="Object 10"/>
          <p:cNvGraphicFramePr>
            <a:graphicFrameLocks noChangeAspect="1"/>
          </p:cNvGraphicFramePr>
          <p:nvPr/>
        </p:nvGraphicFramePr>
        <p:xfrm>
          <a:off x="755650" y="908050"/>
          <a:ext cx="7632700" cy="712788"/>
        </p:xfrm>
        <a:graphic>
          <a:graphicData uri="http://schemas.openxmlformats.org/presentationml/2006/ole">
            <p:oleObj spid="_x0000_s133124" name="Формула" r:id="rId5" imgW="3695400" imgH="419040" progId="Equation.3">
              <p:embed/>
            </p:oleObj>
          </a:graphicData>
        </a:graphic>
      </p:graphicFrame>
      <p:graphicFrame>
        <p:nvGraphicFramePr>
          <p:cNvPr id="66571" name="Object 11"/>
          <p:cNvGraphicFramePr>
            <a:graphicFrameLocks noChangeAspect="1"/>
          </p:cNvGraphicFramePr>
          <p:nvPr/>
        </p:nvGraphicFramePr>
        <p:xfrm>
          <a:off x="2843213" y="260350"/>
          <a:ext cx="2744787" cy="457200"/>
        </p:xfrm>
        <a:graphic>
          <a:graphicData uri="http://schemas.openxmlformats.org/presentationml/2006/ole">
            <p:oleObj spid="_x0000_s133125" name="Формула" r:id="rId6" imgW="977760" imgH="228600" progId="Equation.3">
              <p:embed/>
            </p:oleObj>
          </a:graphicData>
        </a:graphic>
      </p:graphicFrame>
      <p:graphicFrame>
        <p:nvGraphicFramePr>
          <p:cNvPr id="66572" name="Object 12"/>
          <p:cNvGraphicFramePr>
            <a:graphicFrameLocks noChangeAspect="1"/>
          </p:cNvGraphicFramePr>
          <p:nvPr/>
        </p:nvGraphicFramePr>
        <p:xfrm>
          <a:off x="4859338" y="1773238"/>
          <a:ext cx="1905000" cy="774700"/>
        </p:xfrm>
        <a:graphic>
          <a:graphicData uri="http://schemas.openxmlformats.org/presentationml/2006/ole">
            <p:oleObj spid="_x0000_s133126" name="Формула" r:id="rId7" imgW="1155600" imgH="469800" progId="Equation.3">
              <p:embed/>
            </p:oleObj>
          </a:graphicData>
        </a:graphic>
      </p:graphicFrame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23850" y="2781300"/>
            <a:ext cx="26638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At s=4M</a:t>
            </a:r>
            <a:r>
              <a:rPr lang="en-US" sz="2000" b="1" baseline="-25000">
                <a:solidFill>
                  <a:srgbClr val="000099"/>
                </a:solidFill>
                <a:latin typeface="Comic Sans MS" pitchFamily="-84" charset="0"/>
              </a:rPr>
              <a:t>N</a:t>
            </a:r>
            <a:r>
              <a:rPr lang="en-US" sz="2000" baseline="30000">
                <a:solidFill>
                  <a:srgbClr val="000099"/>
                </a:solidFill>
                <a:latin typeface="Comic Sans MS" pitchFamily="-8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  G</a:t>
            </a:r>
            <a:r>
              <a:rPr lang="en-US" sz="2000" b="1" baseline="-25000">
                <a:solidFill>
                  <a:srgbClr val="000099"/>
                </a:solidFill>
                <a:latin typeface="Comic Sans MS" pitchFamily="-84" charset="0"/>
              </a:rPr>
              <a:t>E</a:t>
            </a:r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=G</a:t>
            </a:r>
            <a:r>
              <a:rPr lang="en-US" sz="2000" b="1" baseline="-25000">
                <a:solidFill>
                  <a:srgbClr val="000099"/>
                </a:solidFill>
                <a:latin typeface="Comic Sans MS" pitchFamily="-84" charset="0"/>
              </a:rPr>
              <a:t>M</a:t>
            </a:r>
            <a:endParaRPr lang="ru-RU">
              <a:solidFill>
                <a:srgbClr val="000099"/>
              </a:solidFill>
              <a:latin typeface="Comic Sans MS" pitchFamily="-84" charset="0"/>
            </a:endParaRPr>
          </a:p>
        </p:txBody>
      </p:sp>
      <p:graphicFrame>
        <p:nvGraphicFramePr>
          <p:cNvPr id="66574" name="Object 14"/>
          <p:cNvGraphicFramePr>
            <a:graphicFrameLocks noChangeAspect="1"/>
          </p:cNvGraphicFramePr>
          <p:nvPr/>
        </p:nvGraphicFramePr>
        <p:xfrm>
          <a:off x="323850" y="1773238"/>
          <a:ext cx="4419600" cy="674687"/>
        </p:xfrm>
        <a:graphic>
          <a:graphicData uri="http://schemas.openxmlformats.org/presentationml/2006/ole">
            <p:oleObj spid="_x0000_s133127" name="Equation" r:id="rId8" imgW="2743200" imgH="419040" progId="Equation.3">
              <p:embed/>
            </p:oleObj>
          </a:graphicData>
        </a:graphic>
      </p:graphicFrame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6877050" y="1773238"/>
            <a:ext cx="19748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C</a:t>
            </a:r>
            <a:r>
              <a:rPr lang="en-US" sz="2000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~1</a:t>
            </a:r>
            <a:r>
              <a:rPr lang="en-US" sz="2400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 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at T</a:t>
            </a:r>
            <a:r>
              <a:rPr lang="en-US" baseline="-25000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.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  <a:sym typeface="Symbol" pitchFamily="-84" charset="2"/>
              </a:rPr>
              <a:t>~1 MeV</a:t>
            </a:r>
            <a:endParaRPr lang="ru-RU" sz="2400">
              <a:solidFill>
                <a:srgbClr val="000099"/>
              </a:solidFill>
              <a:latin typeface="Comic Sans MS" pitchFamily="-84" charset="0"/>
            </a:endParaRP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3492500" y="2709863"/>
            <a:ext cx="269081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9"/>
                </a:solidFill>
                <a:latin typeface="Comic Sans MS" pitchFamily="-84" charset="0"/>
              </a:rPr>
              <a:t>At s-&gt;</a:t>
            </a:r>
            <a:r>
              <a:rPr lang="en-US" sz="2400">
                <a:solidFill>
                  <a:srgbClr val="000099"/>
                </a:solidFill>
                <a:latin typeface="Comic Sans MS" pitchFamily="-84" charset="0"/>
              </a:rPr>
              <a:t>∞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</a:rPr>
              <a:t>  G</a:t>
            </a:r>
            <a:r>
              <a:rPr lang="en-US" b="1" baseline="-25000">
                <a:solidFill>
                  <a:srgbClr val="000099"/>
                </a:solidFill>
                <a:latin typeface="Comic Sans MS" pitchFamily="-84" charset="0"/>
              </a:rPr>
              <a:t>M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</a:rPr>
              <a:t> falls as q</a:t>
            </a:r>
            <a:r>
              <a:rPr lang="en-US" baseline="30000">
                <a:solidFill>
                  <a:srgbClr val="000099"/>
                </a:solidFill>
                <a:latin typeface="Comic Sans MS" pitchFamily="-84" charset="0"/>
              </a:rPr>
              <a:t>-4</a:t>
            </a:r>
            <a:endParaRPr lang="ru-RU" baseline="30000">
              <a:solidFill>
                <a:srgbClr val="000099"/>
              </a:solidFill>
              <a:latin typeface="Comic Sans MS" pitchFamily="-84" charset="0"/>
            </a:endParaRPr>
          </a:p>
        </p:txBody>
      </p:sp>
      <p:pic>
        <p:nvPicPr>
          <p:cNvPr id="66577" name="Picture 6" descr="neutron.jpg"/>
          <p:cNvPicPr>
            <a:picLocks noChangeAspect="1"/>
          </p:cNvPicPr>
          <p:nvPr/>
        </p:nvPicPr>
        <p:blipFill>
          <a:blip r:embed="rId9"/>
          <a:srcRect l="7736" b="4591"/>
          <a:stretch>
            <a:fillRect/>
          </a:stretch>
        </p:blipFill>
        <p:spPr bwMode="auto">
          <a:xfrm>
            <a:off x="468313" y="3500438"/>
            <a:ext cx="2271712" cy="23495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3400425" y="44084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6280150" y="36163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pic>
        <p:nvPicPr>
          <p:cNvPr id="66580" name="Picture 3" descr="geg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7763" y="3500438"/>
            <a:ext cx="2376487" cy="23764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6582" name="Picture 22" descr="fflow"/>
          <p:cNvPicPr>
            <a:picLocks noChangeAspect="1" noChangeArrowheads="1"/>
          </p:cNvPicPr>
          <p:nvPr/>
        </p:nvPicPr>
        <p:blipFill>
          <a:blip r:embed="rId11"/>
          <a:srcRect l="5647" b="5647"/>
          <a:stretch>
            <a:fillRect/>
          </a:stretch>
        </p:blipFill>
        <p:spPr bwMode="auto">
          <a:xfrm>
            <a:off x="3059113" y="3500438"/>
            <a:ext cx="2592387" cy="246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/>
              <a:t>27.01.2012</a:t>
            </a:r>
            <a:endParaRPr lang="ru-RU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СНД - 2012</a:t>
            </a: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61BB-5EA4-784D-AD2B-430293831CA5}" type="slidenum">
              <a:rPr lang="ru-RU"/>
              <a:pPr/>
              <a:t>34</a:t>
            </a:fld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629150" y="1168400"/>
            <a:ext cx="3536950" cy="3303588"/>
            <a:chOff x="2916" y="1208"/>
            <a:chExt cx="2228" cy="2081"/>
          </a:xfrm>
        </p:grpSpPr>
        <p:pic>
          <p:nvPicPr>
            <p:cNvPr id="2072" name="Picture 8" descr="ppbar-EV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16" y="1249"/>
              <a:ext cx="2215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3" name="Rectangle 9"/>
            <p:cNvSpPr>
              <a:spLocks noChangeArrowheads="1"/>
            </p:cNvSpPr>
            <p:nvPr/>
          </p:nvSpPr>
          <p:spPr bwMode="auto">
            <a:xfrm>
              <a:off x="3080" y="1208"/>
              <a:ext cx="2064" cy="200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17525" y="1168400"/>
            <a:ext cx="3279775" cy="3175000"/>
            <a:chOff x="326" y="976"/>
            <a:chExt cx="2066" cy="2000"/>
          </a:xfrm>
        </p:grpSpPr>
        <p:pic>
          <p:nvPicPr>
            <p:cNvPr id="2070" name="Picture 6" descr="ppb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" y="984"/>
              <a:ext cx="2062" cy="1976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071" name="Rectangle 15"/>
            <p:cNvSpPr>
              <a:spLocks noChangeArrowheads="1"/>
            </p:cNvSpPr>
            <p:nvPr/>
          </p:nvSpPr>
          <p:spPr bwMode="auto">
            <a:xfrm>
              <a:off x="328" y="976"/>
              <a:ext cx="2064" cy="200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1292225" y="4341813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E&lt;1905 MeV</a:t>
            </a:r>
            <a:endParaRPr lang="ru-RU"/>
          </a:p>
        </p:txBody>
      </p:sp>
      <p:sp>
        <p:nvSpPr>
          <p:cNvPr id="2061" name="Text Box 18"/>
          <p:cNvSpPr txBox="1">
            <a:spLocks noChangeArrowheads="1"/>
          </p:cNvSpPr>
          <p:nvPr/>
        </p:nvSpPr>
        <p:spPr bwMode="auto">
          <a:xfrm>
            <a:off x="5902325" y="4354513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E&gt;1910 MeV</a:t>
            </a:r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01688" y="3462338"/>
          <a:ext cx="444500" cy="479425"/>
        </p:xfrm>
        <a:graphic>
          <a:graphicData uri="http://schemas.openxmlformats.org/presentationml/2006/ole">
            <p:oleObj spid="_x0000_s168962" name="Формула" r:id="rId5" imgW="152280" imgH="16488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876300" y="1265238"/>
          <a:ext cx="444500" cy="554037"/>
        </p:xfrm>
        <a:graphic>
          <a:graphicData uri="http://schemas.openxmlformats.org/presentationml/2006/ole">
            <p:oleObj spid="_x0000_s168963" name="Формула" r:id="rId6" imgW="152280" imgH="190440" progId="Equation.3">
              <p:embed/>
            </p:oleObj>
          </a:graphicData>
        </a:graphic>
      </p:graphicFrame>
      <p:sp>
        <p:nvSpPr>
          <p:cNvPr id="2063" name="Line 33"/>
          <p:cNvSpPr>
            <a:spLocks noChangeShapeType="1"/>
          </p:cNvSpPr>
          <p:nvPr/>
        </p:nvSpPr>
        <p:spPr bwMode="auto">
          <a:xfrm flipV="1">
            <a:off x="863600" y="2628900"/>
            <a:ext cx="1270000" cy="10287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4" name="Line 34"/>
          <p:cNvSpPr>
            <a:spLocks noChangeShapeType="1"/>
          </p:cNvSpPr>
          <p:nvPr/>
        </p:nvSpPr>
        <p:spPr bwMode="auto">
          <a:xfrm>
            <a:off x="876300" y="1790700"/>
            <a:ext cx="153670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106988" y="3741738"/>
          <a:ext cx="444500" cy="479425"/>
        </p:xfrm>
        <a:graphic>
          <a:graphicData uri="http://schemas.openxmlformats.org/presentationml/2006/ole">
            <p:oleObj spid="_x0000_s168964" name="Формула" r:id="rId7" imgW="152280" imgH="164880" progId="Equation.3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683500" y="3576638"/>
          <a:ext cx="444500" cy="554037"/>
        </p:xfrm>
        <a:graphic>
          <a:graphicData uri="http://schemas.openxmlformats.org/presentationml/2006/ole">
            <p:oleObj spid="_x0000_s168965" name="Equation" r:id="rId8" imgW="152280" imgH="190440" progId="Equation.3">
              <p:embed/>
            </p:oleObj>
          </a:graphicData>
        </a:graphic>
      </p:graphicFrame>
      <p:sp>
        <p:nvSpPr>
          <p:cNvPr id="2065" name="Line 37"/>
          <p:cNvSpPr>
            <a:spLocks noChangeShapeType="1"/>
          </p:cNvSpPr>
          <p:nvPr/>
        </p:nvSpPr>
        <p:spPr bwMode="auto">
          <a:xfrm flipV="1">
            <a:off x="5168900" y="2908300"/>
            <a:ext cx="1270000" cy="10287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6" name="Line 38"/>
          <p:cNvSpPr>
            <a:spLocks noChangeShapeType="1"/>
          </p:cNvSpPr>
          <p:nvPr/>
        </p:nvSpPr>
        <p:spPr bwMode="auto">
          <a:xfrm flipH="1" flipV="1">
            <a:off x="6654800" y="2489200"/>
            <a:ext cx="1104900" cy="1193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7" name="Text Box 39"/>
          <p:cNvSpPr txBox="1">
            <a:spLocks noChangeArrowheads="1"/>
          </p:cNvSpPr>
          <p:nvPr/>
        </p:nvSpPr>
        <p:spPr bwMode="auto">
          <a:xfrm>
            <a:off x="1549400" y="723900"/>
            <a:ext cx="5143500" cy="44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90000"/>
              </a:lnSpc>
              <a:buClr>
                <a:schemeClr val="bg1"/>
              </a:buClr>
            </a:pPr>
            <a:r>
              <a:rPr lang="en-US" sz="2400" dirty="0" smtClean="0"/>
              <a:t>Event topology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068" name="Rectangle 40" descr="Large confetti"/>
          <p:cNvSpPr>
            <a:spLocks noChangeArrowheads="1"/>
          </p:cNvSpPr>
          <p:nvPr/>
        </p:nvSpPr>
        <p:spPr bwMode="auto">
          <a:xfrm>
            <a:off x="1816100" y="92075"/>
            <a:ext cx="551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solidFill>
                  <a:srgbClr val="000099"/>
                </a:solidFill>
              </a:rPr>
              <a:t>e</a:t>
            </a:r>
            <a:r>
              <a:rPr lang="en-US" sz="3200" i="1" baseline="30000">
                <a:solidFill>
                  <a:srgbClr val="000099"/>
                </a:solidFill>
              </a:rPr>
              <a:t>+</a:t>
            </a:r>
            <a:r>
              <a:rPr lang="en-US" sz="3200" i="1">
                <a:solidFill>
                  <a:srgbClr val="000099"/>
                </a:solidFill>
              </a:rPr>
              <a:t>e</a:t>
            </a:r>
            <a:r>
              <a:rPr lang="en-US" sz="3200" i="1" baseline="30000">
                <a:solidFill>
                  <a:srgbClr val="000099"/>
                </a:solidFill>
                <a:latin typeface="Tahoma" pitchFamily="-84" charset="0"/>
                <a:ea typeface="Tahoma" pitchFamily="-84" charset="0"/>
                <a:cs typeface="Tahoma" pitchFamily="-84" charset="0"/>
              </a:rPr>
              <a:t>−</a:t>
            </a:r>
            <a:r>
              <a:rPr lang="en-US" sz="3200" i="1">
                <a:solidFill>
                  <a:srgbClr val="000099"/>
                </a:solidFill>
                <a:ea typeface="Tahoma" pitchFamily="-84" charset="0"/>
                <a:cs typeface="Tahoma" pitchFamily="-84" charset="0"/>
              </a:rPr>
              <a:t>→pp</a:t>
            </a:r>
            <a:endParaRPr lang="en-US" sz="3200" i="1">
              <a:solidFill>
                <a:schemeClr val="bg1"/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2069" name="Line 41"/>
          <p:cNvSpPr>
            <a:spLocks noChangeShapeType="1"/>
          </p:cNvSpPr>
          <p:nvPr/>
        </p:nvSpPr>
        <p:spPr bwMode="auto">
          <a:xfrm>
            <a:off x="5168900" y="254000"/>
            <a:ext cx="2667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76300" y="5181600"/>
            <a:ext cx="326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 stop in vacuum chamber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27005" y="5181600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 hit DC </a:t>
            </a:r>
            <a:endParaRPr lang="en-US" dirty="0"/>
          </a:p>
        </p:txBody>
      </p:sp>
      <p:pic>
        <p:nvPicPr>
          <p:cNvPr id="28" name="Picture 27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barp_wall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48225" y="1295400"/>
            <a:ext cx="4127500" cy="4013200"/>
          </a:xfrm>
          <a:prstGeom prst="rect">
            <a:avLst/>
          </a:prstGeom>
        </p:spPr>
      </p:pic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333375" y="1295400"/>
            <a:ext cx="4514850" cy="707886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&gt;3 tracks from vacuum chamber wall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-84" charset="0"/>
              </a:rPr>
              <a:t>&gt;650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-84" charset="0"/>
              </a:rPr>
              <a:t>MeV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-84" charset="0"/>
              </a:rPr>
              <a:t> in calorimeter</a:t>
            </a:r>
            <a:endParaRPr lang="ru-RU" sz="2000" dirty="0">
              <a:latin typeface="Times New Roman" pitchFamily="-84" charset="0"/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6791800" y="1206128"/>
            <a:ext cx="2158444" cy="338554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Candidate event</a:t>
            </a:r>
            <a:endParaRPr lang="ru-RU" sz="1600" b="1" dirty="0" smtClean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63713" y="188913"/>
            <a:ext cx="5511800" cy="579437"/>
            <a:chOff x="1816100" y="92075"/>
            <a:chExt cx="5511800" cy="579438"/>
          </a:xfrm>
        </p:grpSpPr>
        <p:sp>
          <p:nvSpPr>
            <p:cNvPr id="3089" name="Rectangle 22" descr="Large confetti"/>
            <p:cNvSpPr>
              <a:spLocks noChangeArrowheads="1"/>
            </p:cNvSpPr>
            <p:nvPr/>
          </p:nvSpPr>
          <p:spPr bwMode="auto">
            <a:xfrm>
              <a:off x="1816100" y="92075"/>
              <a:ext cx="551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</a:rPr>
                <a:t>+</a:t>
              </a:r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  <a:latin typeface="Tahoma" pitchFamily="-84" charset="0"/>
                  <a:ea typeface="Tahoma" pitchFamily="-84" charset="0"/>
                  <a:cs typeface="Tahoma" pitchFamily="-84" charset="0"/>
                </a:rPr>
                <a:t>−</a:t>
              </a:r>
              <a:r>
                <a:rPr lang="en-US" sz="3200" i="1">
                  <a:solidFill>
                    <a:srgbClr val="000099"/>
                  </a:solidFill>
                  <a:ea typeface="Tahoma" pitchFamily="-84" charset="0"/>
                  <a:cs typeface="Tahoma" pitchFamily="-84" charset="0"/>
                </a:rPr>
                <a:t>→pp</a:t>
              </a:r>
              <a:endParaRPr lang="en-US" sz="3200" i="1">
                <a:solidFill>
                  <a:schemeClr val="bg1"/>
                </a:solidFill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3090" name="Line 23"/>
            <p:cNvSpPr>
              <a:spLocks noChangeShapeType="1"/>
            </p:cNvSpPr>
            <p:nvPr/>
          </p:nvSpPr>
          <p:spPr bwMode="auto">
            <a:xfrm>
              <a:off x="5168900" y="254000"/>
              <a:ext cx="266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95288" y="2636838"/>
            <a:ext cx="4197350" cy="3360673"/>
            <a:chOff x="395536" y="2492896"/>
            <a:chExt cx="4196508" cy="3359991"/>
          </a:xfrm>
        </p:grpSpPr>
        <p:grpSp>
          <p:nvGrpSpPr>
            <p:cNvPr id="4" name="Group 11"/>
            <p:cNvGrpSpPr>
              <a:grpSpLocks noChangeAspect="1"/>
            </p:cNvGrpSpPr>
            <p:nvPr/>
          </p:nvGrpSpPr>
          <p:grpSpPr bwMode="auto">
            <a:xfrm>
              <a:off x="395536" y="2492896"/>
              <a:ext cx="4196508" cy="3359991"/>
              <a:chOff x="1282700" y="2489200"/>
              <a:chExt cx="4430713" cy="3547512"/>
            </a:xfrm>
          </p:grpSpPr>
          <p:pic>
            <p:nvPicPr>
              <p:cNvPr id="3084" name="Picture 24" descr="ppbar_vertex_visible_crs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82700" y="2489200"/>
                <a:ext cx="4430713" cy="3005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2247900" y="2782888"/>
                <a:ext cx="1352378" cy="3253824"/>
                <a:chOff x="2247900" y="2782888"/>
                <a:chExt cx="1352378" cy="3253824"/>
              </a:xfrm>
            </p:grpSpPr>
            <p:sp>
              <p:nvSpPr>
                <p:cNvPr id="3086" name="Line 16"/>
                <p:cNvSpPr>
                  <a:spLocks noChangeShapeType="1"/>
                </p:cNvSpPr>
                <p:nvPr/>
              </p:nvSpPr>
              <p:spPr bwMode="auto">
                <a:xfrm>
                  <a:off x="3357563" y="2782888"/>
                  <a:ext cx="0" cy="2392362"/>
                </a:xfrm>
                <a:prstGeom prst="line">
                  <a:avLst/>
                </a:prstGeom>
                <a:noFill/>
                <a:ln w="12700">
                  <a:solidFill>
                    <a:srgbClr val="339966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247900" y="5711824"/>
                  <a:ext cx="1352378" cy="324888"/>
                </a:xfrm>
                <a:prstGeom prst="rect">
                  <a:avLst/>
                </a:prstGeom>
                <a:solidFill>
                  <a:srgbClr val="FFFFE5"/>
                </a:solidFill>
                <a:ln w="9525">
                  <a:solidFill>
                    <a:srgbClr val="339966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b="1" dirty="0" smtClean="0"/>
                    <a:t>threshold</a:t>
                  </a:r>
                  <a:endParaRPr lang="ru-RU" sz="1400" b="1" dirty="0"/>
                </a:p>
              </p:txBody>
            </p:sp>
            <p:sp>
              <p:nvSpPr>
                <p:cNvPr id="3088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794000" y="4713288"/>
                  <a:ext cx="558800" cy="989012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round/>
                  <a:headEnd/>
                  <a:tailEnd type="triangle" w="med" len="lg"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1115616" y="2492896"/>
            <a:ext cx="1120906" cy="720080"/>
          </p:xfrm>
          <a:graphic>
            <a:graphicData uri="http://schemas.openxmlformats.org/presentationml/2006/ole">
              <p:oleObj spid="_x0000_s169986" name="Equation" r:id="rId6" imgW="596880" imgH="393480" progId="Equation.3">
                <p:embed/>
              </p:oleObj>
            </a:graphicData>
          </a:graphic>
        </p:graphicFrame>
      </p:grpSp>
      <p:pic>
        <p:nvPicPr>
          <p:cNvPr id="20" name="Picture 19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/>
              <a:t>27.01.2012</a:t>
            </a:r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СНД - 2012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857C-54AE-1C45-9AB1-9D304645489C}" type="slidenum">
              <a:rPr lang="ru-RU"/>
              <a:pPr/>
              <a:t>36</a:t>
            </a:fld>
            <a:endParaRPr lang="ru-RU"/>
          </a:p>
        </p:txBody>
      </p:sp>
      <p:pic>
        <p:nvPicPr>
          <p:cNvPr id="4102" name="Picture 2" descr="975_run_9827_evt_2439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911225"/>
            <a:ext cx="44751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3"/>
          <p:cNvSpPr txBox="1">
            <a:spLocks noChangeArrowheads="1"/>
          </p:cNvSpPr>
          <p:nvPr/>
        </p:nvSpPr>
        <p:spPr bwMode="auto">
          <a:xfrm>
            <a:off x="457200" y="981075"/>
            <a:ext cx="3671888" cy="1200329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Selection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  <a:p>
            <a:pPr>
              <a:buFont typeface="Wingdings" pitchFamily="-84" charset="2"/>
              <a:buChar char="ü"/>
            </a:pPr>
            <a:r>
              <a:rPr lang="ru-RU" dirty="0"/>
              <a:t> </a:t>
            </a:r>
            <a:r>
              <a:rPr lang="en-US" dirty="0"/>
              <a:t>2</a:t>
            </a:r>
            <a:r>
              <a:rPr lang="en-US" dirty="0" smtClean="0"/>
              <a:t> collinear tracks with large</a:t>
            </a:r>
            <a:r>
              <a:rPr lang="ru-RU" dirty="0" smtClean="0"/>
              <a:t> </a:t>
            </a:r>
            <a:r>
              <a:rPr lang="en-US" dirty="0" err="1" smtClean="0"/>
              <a:t>dE</a:t>
            </a:r>
            <a:r>
              <a:rPr lang="en-US" dirty="0" err="1"/>
              <a:t>/dx</a:t>
            </a:r>
            <a:r>
              <a:rPr lang="en-US" dirty="0"/>
              <a:t>,  </a:t>
            </a:r>
          </a:p>
          <a:p>
            <a:pPr>
              <a:buFont typeface="Wingdings" pitchFamily="-84" charset="2"/>
              <a:buChar char="ü"/>
            </a:pPr>
            <a:r>
              <a:rPr lang="ru-RU" dirty="0" smtClean="0"/>
              <a:t> </a:t>
            </a:r>
            <a:r>
              <a:rPr lang="en-US" dirty="0" smtClean="0"/>
              <a:t>energy deposition &gt;650</a:t>
            </a:r>
            <a:r>
              <a:rPr lang="ru-RU" dirty="0" smtClean="0"/>
              <a:t> </a:t>
            </a:r>
            <a:r>
              <a:rPr lang="ru-RU" dirty="0"/>
              <a:t>МэВ</a:t>
            </a:r>
          </a:p>
          <a:p>
            <a:pPr>
              <a:buFont typeface="Wingdings" pitchFamily="-84" charset="2"/>
              <a:buChar char="ü"/>
            </a:pPr>
            <a:r>
              <a:rPr lang="ru-RU" dirty="0" smtClean="0"/>
              <a:t> </a:t>
            </a:r>
            <a:r>
              <a:rPr lang="en-US" dirty="0" smtClean="0"/>
              <a:t>no clusters on one of the track</a:t>
            </a:r>
            <a:endParaRPr lang="en-US" dirty="0"/>
          </a:p>
        </p:txBody>
      </p:sp>
      <p:sp>
        <p:nvSpPr>
          <p:cNvPr id="4104" name="Text Box 4"/>
          <p:cNvSpPr txBox="1">
            <a:spLocks noChangeArrowheads="1"/>
          </p:cNvSpPr>
          <p:nvPr/>
        </p:nvSpPr>
        <p:spPr bwMode="auto">
          <a:xfrm>
            <a:off x="5724525" y="692150"/>
            <a:ext cx="1573067" cy="338554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Candidate event</a:t>
            </a:r>
            <a:endParaRPr lang="ru-RU" sz="1600" b="1" dirty="0" smtClean="0"/>
          </a:p>
        </p:txBody>
      </p:sp>
      <p:sp>
        <p:nvSpPr>
          <p:cNvPr id="4105" name="Text Box 5"/>
          <p:cNvSpPr txBox="1">
            <a:spLocks noChangeArrowheads="1"/>
          </p:cNvSpPr>
          <p:nvPr/>
        </p:nvSpPr>
        <p:spPr bwMode="auto">
          <a:xfrm>
            <a:off x="1784350" y="115888"/>
            <a:ext cx="4208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000099"/>
                </a:solidFill>
              </a:rPr>
              <a:t>e</a:t>
            </a:r>
            <a:r>
              <a:rPr lang="en-US" sz="2800" baseline="30000">
                <a:solidFill>
                  <a:srgbClr val="000099"/>
                </a:solidFill>
              </a:rPr>
              <a:t>+</a:t>
            </a:r>
            <a:r>
              <a:rPr lang="en-US" sz="2800">
                <a:solidFill>
                  <a:srgbClr val="000099"/>
                </a:solidFill>
              </a:rPr>
              <a:t>e</a:t>
            </a:r>
            <a:r>
              <a:rPr lang="en-US" sz="2800" baseline="30000">
                <a:solidFill>
                  <a:srgbClr val="000099"/>
                </a:solidFill>
              </a:rPr>
              <a:t>-</a:t>
            </a:r>
            <a:r>
              <a:rPr lang="en-US" sz="2800">
                <a:solidFill>
                  <a:srgbClr val="000099"/>
                </a:solidFill>
              </a:rPr>
              <a:t>→ p pbar, 2011 scan </a:t>
            </a:r>
            <a:endParaRPr lang="ru-RU" sz="2800" b="1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25160" y="3203575"/>
            <a:ext cx="3624262" cy="3152881"/>
            <a:chOff x="539552" y="2924944"/>
            <a:chExt cx="3624262" cy="315386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539552" y="2996952"/>
              <a:ext cx="3624262" cy="3081860"/>
              <a:chOff x="481013" y="1558925"/>
              <a:chExt cx="3624262" cy="3081860"/>
            </a:xfrm>
          </p:grpSpPr>
          <p:pic>
            <p:nvPicPr>
              <p:cNvPr id="4108" name="Picture 18" descr="ppbar_collinear_visible_cr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1013" y="1558925"/>
                <a:ext cx="3624262" cy="245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9" name="Text Box 8"/>
              <p:cNvSpPr txBox="1">
                <a:spLocks noChangeArrowheads="1"/>
              </p:cNvSpPr>
              <p:nvPr/>
            </p:nvSpPr>
            <p:spPr bwMode="auto">
              <a:xfrm>
                <a:off x="1981200" y="4302125"/>
                <a:ext cx="1198853" cy="338660"/>
              </a:xfrm>
              <a:prstGeom prst="rect">
                <a:avLst/>
              </a:prstGeom>
              <a:solidFill>
                <a:srgbClr val="FFFFE5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dirty="0" smtClean="0"/>
                  <a:t>threshold</a:t>
                </a:r>
                <a:endParaRPr lang="ru-RU" sz="1600" b="1" dirty="0"/>
              </a:p>
            </p:txBody>
          </p:sp>
          <p:sp>
            <p:nvSpPr>
              <p:cNvPr id="4110" name="Line 10"/>
              <p:cNvSpPr>
                <a:spLocks noChangeShapeType="1"/>
              </p:cNvSpPr>
              <p:nvPr/>
            </p:nvSpPr>
            <p:spPr bwMode="auto">
              <a:xfrm>
                <a:off x="1536700" y="1803400"/>
                <a:ext cx="0" cy="195580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1" name="Line 11"/>
              <p:cNvSpPr>
                <a:spLocks noChangeShapeType="1"/>
              </p:cNvSpPr>
              <p:nvPr/>
            </p:nvSpPr>
            <p:spPr bwMode="auto">
              <a:xfrm flipH="1" flipV="1">
                <a:off x="1536700" y="3278188"/>
                <a:ext cx="863600" cy="1027112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/>
                <a:tailEnd type="triangle" w="med" len="lg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1187624" y="2924944"/>
            <a:ext cx="1120906" cy="720080"/>
          </p:xfrm>
          <a:graphic>
            <a:graphicData uri="http://schemas.openxmlformats.org/presentationml/2006/ole">
              <p:oleObj spid="_x0000_s171010" name="Equation" r:id="rId5" imgW="596880" imgH="393480" progId="Equation.3">
                <p:embed/>
              </p:oleObj>
            </a:graphicData>
          </a:graphic>
        </p:graphicFrame>
      </p:grpSp>
      <p:pic>
        <p:nvPicPr>
          <p:cNvPr id="16" name="Picture 15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/>
              <a:t>27.01.2012</a:t>
            </a:r>
            <a:endParaRPr lang="ru-RU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СНД - 2012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7744-A4C4-5B42-8A5C-48E809A72E5E}" type="slidenum">
              <a:rPr lang="ru-RU"/>
              <a:pPr/>
              <a:t>37</a:t>
            </a:fld>
            <a:endParaRPr lang="ru-RU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79388" y="1412875"/>
            <a:ext cx="5995987" cy="4378325"/>
            <a:chOff x="574675" y="1619250"/>
            <a:chExt cx="5995988" cy="4378325"/>
          </a:xfrm>
        </p:grpSpPr>
        <p:pic>
          <p:nvPicPr>
            <p:cNvPr id="5132" name="Picture 25" descr="ppbar_Cross_sec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4675" y="1619250"/>
              <a:ext cx="5995988" cy="406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254125" y="2027238"/>
              <a:ext cx="4752975" cy="3970337"/>
              <a:chOff x="1254125" y="2027238"/>
              <a:chExt cx="4752975" cy="3970337"/>
            </a:xfrm>
          </p:grpSpPr>
          <p:sp>
            <p:nvSpPr>
              <p:cNvPr id="5134" name="Rectangle 11"/>
              <p:cNvSpPr>
                <a:spLocks noChangeArrowheads="1"/>
              </p:cNvSpPr>
              <p:nvPr/>
            </p:nvSpPr>
            <p:spPr bwMode="auto">
              <a:xfrm>
                <a:off x="4546600" y="2032000"/>
                <a:ext cx="1397000" cy="69850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22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5" name="Text Box 9"/>
              <p:cNvSpPr txBox="1">
                <a:spLocks noChangeArrowheads="1"/>
              </p:cNvSpPr>
              <p:nvPr/>
            </p:nvSpPr>
            <p:spPr bwMode="auto">
              <a:xfrm>
                <a:off x="4873625" y="2027238"/>
                <a:ext cx="896938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Tahoma" pitchFamily="-84" charset="0"/>
                    <a:ea typeface="Tahoma" pitchFamily="-84" charset="0"/>
                    <a:cs typeface="Tahoma" pitchFamily="-84" charset="0"/>
                  </a:rPr>
                  <a:t>−</a:t>
                </a:r>
                <a:r>
                  <a:rPr lang="en-US"/>
                  <a:t> SND</a:t>
                </a:r>
                <a:endParaRPr lang="ru-RU"/>
              </a:p>
            </p:txBody>
          </p:sp>
          <p:sp>
            <p:nvSpPr>
              <p:cNvPr id="5136" name="Text Box 10"/>
              <p:cNvSpPr txBox="1">
                <a:spLocks noChangeArrowheads="1"/>
              </p:cNvSpPr>
              <p:nvPr/>
            </p:nvSpPr>
            <p:spPr bwMode="auto">
              <a:xfrm>
                <a:off x="4873625" y="2344738"/>
                <a:ext cx="1133475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Tahoma" pitchFamily="-84" charset="0"/>
                    <a:ea typeface="Tahoma" pitchFamily="-84" charset="0"/>
                    <a:cs typeface="Tahoma" pitchFamily="-84" charset="0"/>
                  </a:rPr>
                  <a:t>−</a:t>
                </a:r>
                <a:r>
                  <a:rPr lang="en-US"/>
                  <a:t> BaBar</a:t>
                </a:r>
                <a:r>
                  <a:rPr lang="en-US" baseline="30000"/>
                  <a:t>1</a:t>
                </a:r>
                <a:endParaRPr lang="ru-RU" baseline="30000"/>
              </a:p>
            </p:txBody>
          </p:sp>
          <p:sp>
            <p:nvSpPr>
              <p:cNvPr id="513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84688"/>
                <a:ext cx="1947863" cy="40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Times New Roman" pitchFamily="-84" charset="0"/>
                  </a:rPr>
                  <a:t>SND preliminary</a:t>
                </a:r>
                <a:endParaRPr lang="ru-RU" sz="2000">
                  <a:latin typeface="Times New Roman" pitchFamily="-84" charset="0"/>
                </a:endParaRPr>
              </a:p>
            </p:txBody>
          </p:sp>
          <p:sp>
            <p:nvSpPr>
              <p:cNvPr id="5138" name="Text Box 15"/>
              <p:cNvSpPr txBox="1">
                <a:spLocks noChangeArrowheads="1"/>
              </p:cNvSpPr>
              <p:nvPr/>
            </p:nvSpPr>
            <p:spPr bwMode="auto">
              <a:xfrm>
                <a:off x="1254125" y="5722938"/>
                <a:ext cx="344805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[1] B.Aubert </a:t>
                </a:r>
                <a:r>
                  <a:rPr lang="en-US" sz="1200" i="1"/>
                  <a:t>et al</a:t>
                </a:r>
                <a:r>
                  <a:rPr lang="en-US" sz="1200"/>
                  <a:t>., Phys.Rev.D73 (2006) 012005</a:t>
                </a:r>
                <a:endParaRPr lang="ru-RU" sz="1200"/>
              </a:p>
            </p:txBody>
          </p:sp>
        </p:grpSp>
      </p:grpSp>
      <p:sp>
        <p:nvSpPr>
          <p:cNvPr id="5127" name="Text Box 17"/>
          <p:cNvSpPr txBox="1">
            <a:spLocks noChangeArrowheads="1"/>
          </p:cNvSpPr>
          <p:nvPr/>
        </p:nvSpPr>
        <p:spPr bwMode="auto">
          <a:xfrm>
            <a:off x="2411413" y="908050"/>
            <a:ext cx="1165929" cy="369332"/>
          </a:xfrm>
          <a:prstGeom prst="rect">
            <a:avLst/>
          </a:prstGeom>
          <a:solidFill>
            <a:srgbClr val="F8F7CB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-84" charset="0"/>
              </a:rPr>
              <a:t>Scan 2011</a:t>
            </a:r>
            <a:endParaRPr lang="ru-RU" b="1" dirty="0">
              <a:latin typeface="Times New Roman" pitchFamily="-8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795963" y="1844675"/>
          <a:ext cx="2044700" cy="915988"/>
        </p:xfrm>
        <a:graphic>
          <a:graphicData uri="http://schemas.openxmlformats.org/presentationml/2006/ole">
            <p:oleObj spid="_x0000_s172034" name="Equation" r:id="rId4" imgW="990360" imgH="444240" progId="Equation.3">
              <p:embed/>
            </p:oleObj>
          </a:graphicData>
        </a:graphic>
      </p:graphicFrame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816100" y="269875"/>
            <a:ext cx="5511800" cy="579438"/>
            <a:chOff x="1816100" y="269875"/>
            <a:chExt cx="5511800" cy="579438"/>
          </a:xfrm>
        </p:grpSpPr>
        <p:sp>
          <p:nvSpPr>
            <p:cNvPr id="5130" name="Rectangle 23" descr="Large confetti"/>
            <p:cNvSpPr>
              <a:spLocks noChangeArrowheads="1"/>
            </p:cNvSpPr>
            <p:nvPr/>
          </p:nvSpPr>
          <p:spPr bwMode="auto">
            <a:xfrm>
              <a:off x="1816100" y="269875"/>
              <a:ext cx="551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</a:rPr>
                <a:t>+</a:t>
              </a:r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  <a:latin typeface="Tahoma" pitchFamily="-84" charset="0"/>
                  <a:ea typeface="Tahoma" pitchFamily="-84" charset="0"/>
                  <a:cs typeface="Tahoma" pitchFamily="-84" charset="0"/>
                </a:rPr>
                <a:t>−</a:t>
              </a:r>
              <a:r>
                <a:rPr lang="en-US" sz="3200" i="1">
                  <a:solidFill>
                    <a:srgbClr val="000099"/>
                  </a:solidFill>
                  <a:ea typeface="Tahoma" pitchFamily="-84" charset="0"/>
                  <a:cs typeface="Tahoma" pitchFamily="-84" charset="0"/>
                </a:rPr>
                <a:t>→pp</a:t>
              </a:r>
              <a:endParaRPr lang="en-US" sz="3200" i="1">
                <a:solidFill>
                  <a:schemeClr val="bg1"/>
                </a:solidFill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5131" name="Line 24"/>
            <p:cNvSpPr>
              <a:spLocks noChangeShapeType="1"/>
            </p:cNvSpPr>
            <p:nvPr/>
          </p:nvSpPr>
          <p:spPr bwMode="auto">
            <a:xfrm>
              <a:off x="5168900" y="431800"/>
              <a:ext cx="266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29" name="TextBox 16"/>
          <p:cNvSpPr txBox="1">
            <a:spLocks noChangeArrowheads="1"/>
          </p:cNvSpPr>
          <p:nvPr/>
        </p:nvSpPr>
        <p:spPr bwMode="auto">
          <a:xfrm>
            <a:off x="5651500" y="2997200"/>
            <a:ext cx="331311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Plans</a:t>
            </a:r>
            <a:r>
              <a:rPr lang="ru-RU" sz="2400" dirty="0" smtClean="0"/>
              <a:t>:</a:t>
            </a:r>
            <a:endParaRPr lang="ru-RU" sz="2400" dirty="0"/>
          </a:p>
          <a:p>
            <a:pPr>
              <a:buFont typeface="Arial" pitchFamily="-84" charset="0"/>
              <a:buChar char="•"/>
            </a:pPr>
            <a:r>
              <a:rPr lang="en-US" sz="2400" dirty="0" smtClean="0"/>
              <a:t> Angular distributions</a:t>
            </a:r>
            <a:endParaRPr lang="ru-RU" sz="2400" dirty="0" smtClean="0"/>
          </a:p>
          <a:p>
            <a:pPr>
              <a:buFont typeface="Arial" pitchFamily="-8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err="1" smtClean="0"/>
              <a:t>Systematics</a:t>
            </a:r>
            <a:endParaRPr lang="en-US" sz="2400" dirty="0"/>
          </a:p>
        </p:txBody>
      </p:sp>
      <p:pic>
        <p:nvPicPr>
          <p:cNvPr id="19" name="Picture 18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660DF6-24CD-FA45-8683-C57B1EA22FBB}" type="slidenum">
              <a:rPr lang="ru-RU"/>
              <a:pPr/>
              <a:t>38</a:t>
            </a:fld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66126"/>
            <a:ext cx="4679950" cy="4251325"/>
            <a:chOff x="700" y="877"/>
            <a:chExt cx="2728" cy="2462"/>
          </a:xfrm>
        </p:grpSpPr>
        <p:sp>
          <p:nvSpPr>
            <p:cNvPr id="6156" name="Text Box 3"/>
            <p:cNvSpPr txBox="1">
              <a:spLocks noChangeArrowheads="1"/>
            </p:cNvSpPr>
            <p:nvPr/>
          </p:nvSpPr>
          <p:spPr bwMode="auto">
            <a:xfrm>
              <a:off x="700" y="877"/>
              <a:ext cx="272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bg1"/>
                </a:buClr>
              </a:pPr>
              <a:r>
                <a:rPr lang="en-US" sz="2400" dirty="0" smtClean="0"/>
                <a:t>Event topology</a:t>
              </a:r>
              <a:endParaRPr lang="ru-RU" sz="2400" dirty="0"/>
            </a:p>
          </p:txBody>
        </p:sp>
        <p:pic>
          <p:nvPicPr>
            <p:cNvPr id="6157" name="Picture 4" descr="nnb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" y="1162"/>
              <a:ext cx="2363" cy="21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6158" name="Line 5"/>
            <p:cNvSpPr>
              <a:spLocks noChangeShapeType="1"/>
            </p:cNvSpPr>
            <p:nvPr/>
          </p:nvSpPr>
          <p:spPr bwMode="auto">
            <a:xfrm flipH="1" flipV="1">
              <a:off x="2253" y="2337"/>
              <a:ext cx="872" cy="9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stealth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9" name="Line 6"/>
            <p:cNvSpPr>
              <a:spLocks noChangeShapeType="1"/>
            </p:cNvSpPr>
            <p:nvPr/>
          </p:nvSpPr>
          <p:spPr bwMode="auto">
            <a:xfrm flipH="1">
              <a:off x="1875" y="1753"/>
              <a:ext cx="1216" cy="21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stealth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146" name="Object 7"/>
            <p:cNvGraphicFramePr>
              <a:graphicFrameLocks noChangeAspect="1"/>
            </p:cNvGraphicFramePr>
            <p:nvPr/>
          </p:nvGraphicFramePr>
          <p:xfrm>
            <a:off x="3009" y="2295"/>
            <a:ext cx="233" cy="255"/>
          </p:xfrm>
          <a:graphic>
            <a:graphicData uri="http://schemas.openxmlformats.org/presentationml/2006/ole">
              <p:oleObj spid="_x0000_s173058" name="Формула" r:id="rId5" imgW="126720" imgH="139680" progId="Equation.3">
                <p:embed/>
              </p:oleObj>
            </a:graphicData>
          </a:graphic>
        </p:graphicFrame>
        <p:graphicFrame>
          <p:nvGraphicFramePr>
            <p:cNvPr id="6147" name="Object 8"/>
            <p:cNvGraphicFramePr>
              <a:graphicFrameLocks noChangeAspect="1"/>
            </p:cNvGraphicFramePr>
            <p:nvPr/>
          </p:nvGraphicFramePr>
          <p:xfrm>
            <a:off x="3009" y="1586"/>
            <a:ext cx="256" cy="303"/>
          </p:xfrm>
          <a:graphic>
            <a:graphicData uri="http://schemas.openxmlformats.org/presentationml/2006/ole">
              <p:oleObj spid="_x0000_s173059" name="Equation" r:id="rId6" imgW="139680" imgH="164880" progId="Equation.3">
                <p:embed/>
              </p:oleObj>
            </a:graphicData>
          </a:graphic>
        </p:graphicFrame>
      </p:grpSp>
      <p:sp>
        <p:nvSpPr>
          <p:cNvPr id="6152" name="Text Box 17"/>
          <p:cNvSpPr txBox="1">
            <a:spLocks noChangeArrowheads="1"/>
          </p:cNvSpPr>
          <p:nvPr/>
        </p:nvSpPr>
        <p:spPr bwMode="auto">
          <a:xfrm>
            <a:off x="228600" y="5257800"/>
            <a:ext cx="2698175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Even signature</a:t>
            </a:r>
            <a:r>
              <a:rPr lang="ru-RU" dirty="0" smtClean="0"/>
              <a:t>:</a:t>
            </a:r>
            <a:endParaRPr lang="ru-RU" dirty="0"/>
          </a:p>
          <a:p>
            <a:pPr>
              <a:buFont typeface="Wingdings" pitchFamily="-84" charset="2"/>
              <a:buChar char="Ø"/>
            </a:pPr>
            <a:r>
              <a:rPr lang="ru-RU" dirty="0" smtClean="0"/>
              <a:t> </a:t>
            </a:r>
            <a:r>
              <a:rPr lang="en-US" dirty="0" smtClean="0"/>
              <a:t>no signal from neutron</a:t>
            </a:r>
            <a:endParaRPr lang="ru-RU" dirty="0" smtClean="0"/>
          </a:p>
          <a:p>
            <a:pPr>
              <a:buFont typeface="Wingdings" pitchFamily="-84" charset="2"/>
              <a:buChar char="Ø"/>
            </a:pPr>
            <a:r>
              <a:rPr lang="ru-RU" dirty="0" smtClean="0"/>
              <a:t> </a:t>
            </a:r>
            <a:r>
              <a:rPr lang="en-US" dirty="0" smtClean="0"/>
              <a:t>“star” from anti-neutron </a:t>
            </a:r>
            <a:endParaRPr lang="ru-RU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104794" y="35869"/>
            <a:ext cx="2295525" cy="830257"/>
            <a:chOff x="2104755" y="34914"/>
            <a:chExt cx="2295820" cy="1323439"/>
          </a:xfrm>
        </p:grpSpPr>
        <p:sp>
          <p:nvSpPr>
            <p:cNvPr id="6154" name="Text Box 15"/>
            <p:cNvSpPr txBox="1">
              <a:spLocks noChangeArrowheads="1"/>
            </p:cNvSpPr>
            <p:nvPr/>
          </p:nvSpPr>
          <p:spPr bwMode="auto">
            <a:xfrm>
              <a:off x="2104755" y="34914"/>
              <a:ext cx="229582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0099"/>
                  </a:solidFill>
                </a:rPr>
                <a:t>e</a:t>
              </a:r>
              <a:r>
                <a:rPr lang="en-US" sz="4000" baseline="30000" dirty="0" err="1">
                  <a:solidFill>
                    <a:srgbClr val="000099"/>
                  </a:solidFill>
                </a:rPr>
                <a:t>+</a:t>
              </a:r>
              <a:r>
                <a:rPr lang="en-US" sz="4000" dirty="0" err="1">
                  <a:solidFill>
                    <a:srgbClr val="000099"/>
                  </a:solidFill>
                </a:rPr>
                <a:t>e</a:t>
              </a:r>
              <a:r>
                <a:rPr lang="en-US" sz="4000" baseline="30000" dirty="0">
                  <a:solidFill>
                    <a:srgbClr val="000099"/>
                  </a:solidFill>
                </a:rPr>
                <a:t>-</a:t>
              </a:r>
              <a:r>
                <a:rPr lang="en-US" sz="4000" dirty="0">
                  <a:solidFill>
                    <a:srgbClr val="000099"/>
                  </a:solidFill>
                </a:rPr>
                <a:t>→ </a:t>
              </a:r>
              <a:r>
                <a:rPr lang="en-US" sz="4000" dirty="0" err="1">
                  <a:solidFill>
                    <a:srgbClr val="000099"/>
                  </a:solidFill>
                </a:rPr>
                <a:t>nn</a:t>
              </a:r>
              <a:endParaRPr lang="ru-RU" sz="4000" dirty="0">
                <a:solidFill>
                  <a:srgbClr val="000099"/>
                </a:solidFill>
              </a:endParaRPr>
            </a:p>
            <a:p>
              <a:pPr algn="ctr"/>
              <a:r>
                <a:rPr lang="en-US" sz="4000" dirty="0">
                  <a:solidFill>
                    <a:srgbClr val="000099"/>
                  </a:solidFill>
                </a:rPr>
                <a:t> </a:t>
              </a:r>
              <a:endParaRPr lang="ru-RU" sz="2800" dirty="0">
                <a:solidFill>
                  <a:srgbClr val="000099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940305" y="289268"/>
              <a:ext cx="21592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pic_nn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9950" y="606425"/>
            <a:ext cx="4422775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051050" y="188913"/>
            <a:ext cx="399732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99"/>
                </a:solidFill>
              </a:rPr>
              <a:t>e</a:t>
            </a:r>
            <a:r>
              <a:rPr lang="en-US" sz="2400" baseline="30000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e</a:t>
            </a:r>
            <a:r>
              <a:rPr lang="en-US" sz="2400" baseline="30000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→ n nbar, 2011 scan</a:t>
            </a:r>
          </a:p>
          <a:p>
            <a:pPr algn="ctr"/>
            <a:r>
              <a:rPr lang="en-US" sz="2400">
                <a:solidFill>
                  <a:srgbClr val="000099"/>
                </a:solidFill>
              </a:rPr>
              <a:t>Suppression of background</a:t>
            </a:r>
            <a:r>
              <a:rPr lang="en-US" sz="2800">
                <a:solidFill>
                  <a:srgbClr val="000099"/>
                </a:solidFill>
              </a:rPr>
              <a:t> </a:t>
            </a:r>
            <a:endParaRPr lang="ru-RU" sz="2800">
              <a:solidFill>
                <a:srgbClr val="000099"/>
              </a:solidFill>
            </a:endParaRPr>
          </a:p>
        </p:txBody>
      </p:sp>
      <p:graphicFrame>
        <p:nvGraphicFramePr>
          <p:cNvPr id="74844" name="Group 92"/>
          <p:cNvGraphicFramePr>
            <a:graphicFrameLocks noGrp="1"/>
          </p:cNvGraphicFramePr>
          <p:nvPr>
            <p:ph/>
          </p:nvPr>
        </p:nvGraphicFramePr>
        <p:xfrm>
          <a:off x="1116013" y="1773238"/>
          <a:ext cx="7272337" cy="3905949"/>
        </p:xfrm>
        <a:graphic>
          <a:graphicData uri="http://schemas.openxmlformats.org/drawingml/2006/table">
            <a:tbl>
              <a:tblPr/>
              <a:tblGrid>
                <a:gridCol w="2146300"/>
                <a:gridCol w="2376487"/>
                <a:gridCol w="2749550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Cosmic bkgd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Muon tracks in EMC, showers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In EMC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Muon system veto, r.f. time,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Signature in EMC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84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Beam bkgd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Beam scattering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on residial gas, Toushek effect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High EMC threshold,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Signature in EMC,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E=1000-1800 MeV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5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Physical bkgd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2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sym typeface="Wingdings" pitchFamily="-84" charset="2"/>
                        </a:rPr>
                        <a:t>g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, n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sym typeface="Wingdings" pitchFamily="-84" charset="2"/>
                        </a:rPr>
                        <a:t>g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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</a:rPr>
                        <a:t>g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),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sym typeface="Wingdings" pitchFamily="-84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hadrons,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sym typeface="Wingdings" pitchFamily="-84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No tracks in DCH,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No central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</a:rPr>
                        <a:t>g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 in EMC,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No E-P conservation, 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845" name="Text Box 93"/>
          <p:cNvSpPr txBox="1">
            <a:spLocks noChangeArrowheads="1"/>
          </p:cNvSpPr>
          <p:nvPr/>
        </p:nvSpPr>
        <p:spPr bwMode="auto">
          <a:xfrm>
            <a:off x="1331913" y="1341438"/>
            <a:ext cx="1606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</a:rPr>
              <a:t>Type of bkgd</a:t>
            </a:r>
            <a:endParaRPr lang="ru-RU" b="1">
              <a:solidFill>
                <a:srgbClr val="A50021"/>
              </a:solidFill>
            </a:endParaRPr>
          </a:p>
        </p:txBody>
      </p:sp>
      <p:sp>
        <p:nvSpPr>
          <p:cNvPr id="74846" name="Text Box 94"/>
          <p:cNvSpPr txBox="1">
            <a:spLocks noChangeArrowheads="1"/>
          </p:cNvSpPr>
          <p:nvPr/>
        </p:nvSpPr>
        <p:spPr bwMode="auto">
          <a:xfrm>
            <a:off x="3492500" y="1341438"/>
            <a:ext cx="1847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</a:rPr>
              <a:t>Source of bkgd</a:t>
            </a:r>
            <a:endParaRPr lang="ru-RU" b="1">
              <a:solidFill>
                <a:srgbClr val="A50021"/>
              </a:solidFill>
            </a:endParaRPr>
          </a:p>
        </p:txBody>
      </p:sp>
      <p:sp>
        <p:nvSpPr>
          <p:cNvPr id="74848" name="Text Box 96"/>
          <p:cNvSpPr txBox="1">
            <a:spLocks noChangeArrowheads="1"/>
          </p:cNvSpPr>
          <p:nvPr/>
        </p:nvSpPr>
        <p:spPr bwMode="auto">
          <a:xfrm>
            <a:off x="5940425" y="1341438"/>
            <a:ext cx="2101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</a:rPr>
              <a:t>Suppression cuts</a:t>
            </a:r>
            <a:endParaRPr lang="ru-RU" b="1">
              <a:solidFill>
                <a:srgbClr val="A50021"/>
              </a:solidFill>
            </a:endParaRPr>
          </a:p>
        </p:txBody>
      </p:sp>
      <p:sp>
        <p:nvSpPr>
          <p:cNvPr id="74849" name="Text Box 97"/>
          <p:cNvSpPr txBox="1">
            <a:spLocks noChangeArrowheads="1"/>
          </p:cNvSpPr>
          <p:nvPr/>
        </p:nvSpPr>
        <p:spPr bwMode="auto">
          <a:xfrm>
            <a:off x="4859338" y="5805488"/>
            <a:ext cx="3658311" cy="369332"/>
          </a:xfrm>
          <a:prstGeom prst="rect">
            <a:avLst/>
          </a:prstGeom>
          <a:solidFill>
            <a:srgbClr val="F2F8A6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NNbar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detection efficiency ~ 20-30%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8" name="Picture 7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27"/>
            <a:ext cx="9144000" cy="6658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osmic2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594676"/>
            <a:ext cx="3009928" cy="2348924"/>
          </a:xfrm>
          <a:prstGeom prst="rect">
            <a:avLst/>
          </a:prstGeom>
        </p:spPr>
      </p:pic>
      <p:sp>
        <p:nvSpPr>
          <p:cNvPr id="27653" name="Text Box 13"/>
          <p:cNvSpPr txBox="1">
            <a:spLocks noChangeArrowheads="1"/>
          </p:cNvSpPr>
          <p:nvPr/>
        </p:nvSpPr>
        <p:spPr bwMode="auto">
          <a:xfrm>
            <a:off x="2485487" y="4947467"/>
            <a:ext cx="2539999" cy="156966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b="1" baseline="-25000" dirty="0">
                <a:solidFill>
                  <a:schemeClr val="accent2"/>
                </a:solidFill>
              </a:rPr>
              <a:t>e</a:t>
            </a:r>
            <a:r>
              <a:rPr lang="en-US" sz="1600" b="1" dirty="0">
                <a:solidFill>
                  <a:schemeClr val="accent2"/>
                </a:solidFill>
              </a:rPr>
              <a:t>=n</a:t>
            </a:r>
            <a:r>
              <a:rPr lang="en-US" sz="1600" b="1" baseline="-25000" dirty="0">
                <a:solidFill>
                  <a:schemeClr val="accent2"/>
                </a:solidFill>
              </a:rPr>
              <a:t>1/</a:t>
            </a:r>
            <a:r>
              <a:rPr lang="en-US" sz="1600" b="1" dirty="0">
                <a:solidFill>
                  <a:schemeClr val="accent2"/>
                </a:solidFill>
              </a:rPr>
              <a:t>n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</a:p>
          <a:p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=nc</a:t>
            </a:r>
            <a:r>
              <a:rPr lang="en-US" sz="1600" b="1" baseline="-25000" dirty="0">
                <a:solidFill>
                  <a:schemeClr val="accent2"/>
                </a:solidFill>
              </a:rPr>
              <a:t>1</a:t>
            </a:r>
            <a:r>
              <a:rPr lang="en-US" sz="1600" b="1" dirty="0">
                <a:solidFill>
                  <a:schemeClr val="accent2"/>
                </a:solidFill>
              </a:rPr>
              <a:t>/nc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</a:p>
          <a:p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b="1" dirty="0" err="1">
                <a:solidFill>
                  <a:srgbClr val="FF0000"/>
                </a:solidFill>
              </a:rPr>
              <a:t>N</a:t>
            </a:r>
            <a:r>
              <a:rPr lang="en-US" sz="1600" b="1" baseline="-25000" dirty="0" err="1">
                <a:solidFill>
                  <a:srgbClr val="FF0000"/>
                </a:solidFill>
              </a:rPr>
              <a:t>x</a:t>
            </a:r>
            <a:r>
              <a:rPr lang="en-US" sz="1600" b="1" dirty="0">
                <a:solidFill>
                  <a:schemeClr val="accent2"/>
                </a:solidFill>
              </a:rPr>
              <a:t>=(1+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e</a:t>
            </a:r>
            <a:r>
              <a:rPr lang="en-US" sz="1600" b="1" dirty="0">
                <a:solidFill>
                  <a:schemeClr val="accent2"/>
                </a:solidFill>
              </a:rPr>
              <a:t>)(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N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-N</a:t>
            </a:r>
            <a:r>
              <a:rPr lang="en-US" sz="1600" b="1" baseline="-25000" dirty="0">
                <a:solidFill>
                  <a:schemeClr val="accent2"/>
                </a:solidFill>
              </a:rPr>
              <a:t>1</a:t>
            </a:r>
            <a:r>
              <a:rPr lang="en-US" sz="1600" b="1" dirty="0">
                <a:solidFill>
                  <a:schemeClr val="accent2"/>
                </a:solidFill>
              </a:rPr>
              <a:t>)/(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-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e</a:t>
            </a:r>
            <a:r>
              <a:rPr lang="en-US" sz="1600" b="1" dirty="0">
                <a:solidFill>
                  <a:schemeClr val="accent2"/>
                </a:solidFill>
              </a:rPr>
              <a:t>)</a:t>
            </a:r>
          </a:p>
          <a:p>
            <a:endParaRPr lang="ru-RU" sz="1600" b="1" dirty="0">
              <a:solidFill>
                <a:schemeClr val="accent2"/>
              </a:solidFill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-406400" y="0"/>
            <a:ext cx="5511800" cy="579438"/>
            <a:chOff x="1816100" y="269875"/>
            <a:chExt cx="5511800" cy="579438"/>
          </a:xfrm>
        </p:grpSpPr>
        <p:sp>
          <p:nvSpPr>
            <p:cNvPr id="27669" name="Rectangle 10" descr="Large confetti"/>
            <p:cNvSpPr>
              <a:spLocks noChangeArrowheads="1"/>
            </p:cNvSpPr>
            <p:nvPr/>
          </p:nvSpPr>
          <p:spPr bwMode="auto">
            <a:xfrm>
              <a:off x="1816100" y="269875"/>
              <a:ext cx="551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</a:rPr>
                <a:t>+</a:t>
              </a:r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  <a:latin typeface="Tahoma" pitchFamily="-84" charset="0"/>
                  <a:ea typeface="Tahoma" pitchFamily="-84" charset="0"/>
                  <a:cs typeface="Tahoma" pitchFamily="-84" charset="0"/>
                </a:rPr>
                <a:t>−</a:t>
              </a:r>
              <a:r>
                <a:rPr lang="en-US" sz="3200" i="1">
                  <a:solidFill>
                    <a:srgbClr val="000099"/>
                  </a:solidFill>
                  <a:ea typeface="Tahoma" pitchFamily="-84" charset="0"/>
                  <a:cs typeface="Tahoma" pitchFamily="-84" charset="0"/>
                </a:rPr>
                <a:t>→nn</a:t>
              </a:r>
              <a:endParaRPr lang="en-US" sz="3200">
                <a:solidFill>
                  <a:schemeClr val="bg1"/>
                </a:solidFill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27670" name="Line 23"/>
            <p:cNvSpPr>
              <a:spLocks noChangeShapeType="1"/>
            </p:cNvSpPr>
            <p:nvPr/>
          </p:nvSpPr>
          <p:spPr bwMode="auto">
            <a:xfrm>
              <a:off x="5168900" y="431800"/>
              <a:ext cx="266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6" name="TextBox 30"/>
          <p:cNvSpPr txBox="1">
            <a:spLocks noChangeArrowheads="1"/>
          </p:cNvSpPr>
          <p:nvPr/>
        </p:nvSpPr>
        <p:spPr bwMode="auto">
          <a:xfrm>
            <a:off x="1484952" y="654566"/>
            <a:ext cx="34562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Cosmic background subtraction</a:t>
            </a:r>
            <a:endParaRPr lang="en-US" sz="2000" dirty="0"/>
          </a:p>
        </p:txBody>
      </p:sp>
      <p:pic>
        <p:nvPicPr>
          <p:cNvPr id="23" name="Picture 22" descr="cosmic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296552"/>
            <a:ext cx="4711154" cy="2298124"/>
          </a:xfrm>
          <a:prstGeom prst="rect">
            <a:avLst/>
          </a:prstGeom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183063" y="549275"/>
            <a:ext cx="4960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</a:rPr>
              <a:t>Scan 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2011</a:t>
            </a:r>
            <a:r>
              <a:rPr lang="en-US" sz="2800" dirty="0" smtClean="0">
                <a:solidFill>
                  <a:srgbClr val="000099"/>
                </a:solidFill>
              </a:rPr>
              <a:t>  </a:t>
            </a:r>
            <a:endParaRPr lang="ru-RU" sz="2800" b="1" dirty="0"/>
          </a:p>
        </p:txBody>
      </p:sp>
      <p:pic>
        <p:nvPicPr>
          <p:cNvPr id="26" name="Picture 25" descr="nnbar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24400" y="1296552"/>
            <a:ext cx="4419600" cy="3962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4000" y="2699266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0.1+-0.2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89179" y="2699266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0.8+-0.2</a:t>
            </a:r>
            <a:endParaRPr lang="en-US" dirty="0"/>
          </a:p>
        </p:txBody>
      </p:sp>
      <p:pic>
        <p:nvPicPr>
          <p:cNvPr id="29" name="Picture 28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150" y="549275"/>
            <a:ext cx="5091113" cy="868363"/>
          </a:xfrm>
        </p:spPr>
        <p:txBody>
          <a:bodyPr/>
          <a:lstStyle/>
          <a:p>
            <a:r>
              <a:rPr lang="en-US" sz="3200" dirty="0">
                <a:solidFill>
                  <a:srgbClr val="0033CC"/>
                </a:solidFill>
              </a:rPr>
              <a:t>Conclusions</a:t>
            </a:r>
            <a:r>
              <a:rPr lang="en-US" sz="3200" dirty="0">
                <a:solidFill>
                  <a:srgbClr val="000099"/>
                </a:solidFill>
              </a:rPr>
              <a:t> &amp; </a:t>
            </a:r>
            <a:r>
              <a:rPr lang="en-US" sz="3200" dirty="0" smtClean="0">
                <a:solidFill>
                  <a:srgbClr val="008000"/>
                </a:solidFill>
              </a:rPr>
              <a:t>Plans for SND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062038" y="1304925"/>
            <a:ext cx="6865937" cy="2709863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33CC"/>
                </a:solidFill>
              </a:rPr>
              <a:t>First data taking runs have been performed with SND at VEPP-2000 in the range 1.0 − 2.0 GeV with ~ 30 inv. pb</a:t>
            </a: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33CC"/>
                </a:solidFill>
              </a:rPr>
              <a:t>Preliminary results on hadron cross sections have been  obtained ( </a:t>
            </a:r>
            <a:r>
              <a:rPr lang="en-US">
                <a:solidFill>
                  <a:srgbClr val="0033CC"/>
                </a:solidFill>
              </a:rPr>
              <a:t>e</a:t>
            </a:r>
            <a:r>
              <a:rPr lang="en-US" baseline="30000">
                <a:solidFill>
                  <a:srgbClr val="0033CC"/>
                </a:solidFill>
              </a:rPr>
              <a:t>+</a:t>
            </a:r>
            <a:r>
              <a:rPr lang="en-US">
                <a:solidFill>
                  <a:srgbClr val="0033CC"/>
                </a:solidFill>
              </a:rPr>
              <a:t>e</a:t>
            </a:r>
            <a:r>
              <a:rPr lang="en-US" baseline="30000">
                <a:solidFill>
                  <a:srgbClr val="0033CC"/>
                </a:solidFill>
              </a:rPr>
              <a:t>-</a:t>
            </a:r>
            <a:r>
              <a:rPr lang="en-US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→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ωπ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,</a:t>
            </a:r>
            <a:r>
              <a:rPr lang="en-US" sz="4000" baseline="3000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</a:rPr>
              <a:t>-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2000">
                <a:solidFill>
                  <a:srgbClr val="0033CC"/>
                </a:solidFill>
              </a:rPr>
              <a:t>,</a:t>
            </a:r>
            <a:r>
              <a:rPr lang="en-US" sz="2000" baseline="30000">
                <a:solidFill>
                  <a:srgbClr val="0033CC"/>
                </a:solidFill>
              </a:rPr>
              <a:t> 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</a:rPr>
              <a:t>-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2000">
                <a:solidFill>
                  <a:srgbClr val="0033CC"/>
                </a:solidFill>
              </a:rPr>
              <a:t>,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η 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</a:rPr>
              <a:t>-</a:t>
            </a:r>
            <a:r>
              <a:rPr lang="en-US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,</a:t>
            </a:r>
            <a:r>
              <a:rPr lang="en-US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 ppbar, nnbar)</a:t>
            </a:r>
            <a:endParaRPr lang="en-US" b="1">
              <a:solidFill>
                <a:srgbClr val="0033CC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8000"/>
                </a:solidFill>
              </a:rPr>
              <a:t>To analyze the  full  recorded statistics   </a:t>
            </a: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8000"/>
                </a:solidFill>
              </a:rPr>
              <a:t>To upgrade the SND electronics and reconstruction procedure</a:t>
            </a: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8000"/>
                </a:solidFill>
              </a:rPr>
              <a:t>To continue data taking runs</a:t>
            </a:r>
            <a:r>
              <a:rPr lang="en-US" b="1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 </a:t>
            </a:r>
            <a:endParaRPr lang="ru-RU" b="1"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62025" y="5838825"/>
            <a:ext cx="2101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view_run_8217-100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721"/>
            <a:ext cx="6477000" cy="48542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6088" y="871058"/>
            <a:ext cx="3415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CMD-3 data collection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21978" y="2243761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6955" y="2060683"/>
            <a:ext cx="33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39" y="304800"/>
            <a:ext cx="807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Machine is running well, and detectors are taking data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19050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We already have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~40-45 pb-1/detector </a:t>
            </a:r>
          </a:p>
          <a:p>
            <a:r>
              <a:rPr lang="en-US" dirty="0" smtClean="0"/>
              <a:t>~20 times  to previous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experiments, and comparable to ISR data from B-factories.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0"/>
            <a:ext cx="452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CMD-3 on-line monitor</a:t>
            </a:r>
            <a:endParaRPr lang="en-US" sz="3600" dirty="0"/>
          </a:p>
        </p:txBody>
      </p:sp>
      <p:pic>
        <p:nvPicPr>
          <p:cNvPr id="4" name="Picture 3" descr="Run_overview_be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838200"/>
            <a:ext cx="72009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v_collinear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493796"/>
            <a:ext cx="4362450" cy="2954463"/>
          </a:xfrm>
          <a:prstGeom prst="rect">
            <a:avLst/>
          </a:prstGeom>
        </p:spPr>
      </p:pic>
      <p:pic>
        <p:nvPicPr>
          <p:cNvPr id="7" name="Picture 6" descr="Pav_PbarP_Kbar_K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62450" y="3350380"/>
            <a:ext cx="4591050" cy="3109283"/>
          </a:xfrm>
          <a:prstGeom prst="rect">
            <a:avLst/>
          </a:prstGeom>
        </p:spPr>
      </p:pic>
      <p:pic>
        <p:nvPicPr>
          <p:cNvPr id="5" name="Picture 4" descr="dEdX_vs_Pa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3350380"/>
            <a:ext cx="4362450" cy="2954463"/>
          </a:xfrm>
          <a:prstGeom prst="rect">
            <a:avLst/>
          </a:prstGeom>
        </p:spPr>
      </p:pic>
      <p:pic>
        <p:nvPicPr>
          <p:cNvPr id="6" name="Picture 5" descr="Ecal_vs_Pa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264037" y="455091"/>
            <a:ext cx="4419600" cy="2993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0"/>
            <a:ext cx="6720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Collinear events in CMD-3 (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c.m</a:t>
            </a:r>
            <a:r>
              <a:rPr lang="en-US" sz="2800" baseline="-25000" dirty="0" smtClean="0"/>
              <a:t>. </a:t>
            </a:r>
            <a:r>
              <a:rPr lang="en-US" sz="2800" dirty="0" smtClean="0"/>
              <a:t>= 1.95 </a:t>
            </a:r>
            <a:r>
              <a:rPr lang="en-US" sz="2800" dirty="0" err="1" smtClean="0"/>
              <a:t>GeV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270024" y="893802"/>
            <a:ext cx="5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72" y="1078468"/>
            <a:ext cx="1968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srgbClr val="FF0000"/>
                </a:solidFill>
              </a:rPr>
              <a:t>- used for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luminosity</a:t>
            </a:r>
            <a:r>
              <a:rPr lang="en-US" baseline="30000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meas.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Currently ~1% syst.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(goal ~0.1%)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457200" y="3810000"/>
            <a:ext cx="1066800" cy="1524000"/>
          </a:xfrm>
          <a:prstGeom prst="flowChartProcess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ocess 12"/>
          <p:cNvSpPr/>
          <p:nvPr/>
        </p:nvSpPr>
        <p:spPr>
          <a:xfrm>
            <a:off x="6060165" y="2259318"/>
            <a:ext cx="2030055" cy="527816"/>
          </a:xfrm>
          <a:prstGeom prst="flowChartProcess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42679" y="2787134"/>
            <a:ext cx="82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7213756" y="3183170"/>
            <a:ext cx="802280" cy="1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24000" y="4191000"/>
            <a:ext cx="3124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9200" y="4724400"/>
            <a:ext cx="54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5530334"/>
            <a:ext cx="56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0220" y="4343400"/>
            <a:ext cx="5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5173" y="27871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m+m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362" y="6304843"/>
            <a:ext cx="895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plan precision measurements of the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   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-&gt; P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, K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processes in  all energy range 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    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5590"/>
            <a:ext cx="727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</a:rPr>
              <a:t>PbarP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study (1) </a:t>
            </a:r>
            <a:endParaRPr lang="en-US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347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Clear signature of the </a:t>
            </a:r>
            <a:r>
              <a:rPr lang="en-US" dirty="0" err="1" smtClean="0">
                <a:solidFill>
                  <a:srgbClr val="FF0000"/>
                </a:solidFill>
              </a:rPr>
              <a:t>PbarP</a:t>
            </a:r>
            <a:r>
              <a:rPr lang="en-US" dirty="0" smtClean="0">
                <a:solidFill>
                  <a:srgbClr val="008000"/>
                </a:solidFill>
              </a:rPr>
              <a:t> events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152400" y="773668"/>
            <a:ext cx="5562600" cy="4089557"/>
            <a:chOff x="152400" y="773668"/>
            <a:chExt cx="5562600" cy="4089557"/>
          </a:xfrm>
        </p:grpSpPr>
        <p:grpSp>
          <p:nvGrpSpPr>
            <p:cNvPr id="12" name="Group 6"/>
            <p:cNvGrpSpPr/>
            <p:nvPr/>
          </p:nvGrpSpPr>
          <p:grpSpPr>
            <a:xfrm>
              <a:off x="152400" y="773668"/>
              <a:ext cx="5562600" cy="4089557"/>
              <a:chOff x="152400" y="773668"/>
              <a:chExt cx="5562600" cy="4089557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1143000"/>
                <a:ext cx="5562600" cy="372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57200" y="773668"/>
                <a:ext cx="4764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Number of events from momentum distributions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55245" y="205015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.=1.925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81031" y="1460106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327660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.=1.975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0575" y="3288236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.=2.0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</p:grpSp>
      <p:pic>
        <p:nvPicPr>
          <p:cNvPr id="14" name="Picture 13" descr="pbarp_tube_cm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83070" y="774700"/>
            <a:ext cx="4436729" cy="4417184"/>
          </a:xfrm>
          <a:prstGeom prst="rect">
            <a:avLst/>
          </a:prstGeom>
        </p:spPr>
      </p:pic>
      <p:pic>
        <p:nvPicPr>
          <p:cNvPr id="15" name="Picture 14" descr="cros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8" y="1476375"/>
            <a:ext cx="8930986" cy="485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5590"/>
            <a:ext cx="727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</a:rPr>
              <a:t>PbarP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study (2)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849868"/>
            <a:ext cx="59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distributions give information for the |GE/GM| ratio:</a:t>
            </a:r>
            <a:endParaRPr lang="en-US" dirty="0"/>
          </a:p>
        </p:txBody>
      </p:sp>
      <p:pic>
        <p:nvPicPr>
          <p:cNvPr id="4" name="Picture 3" descr="angular_e96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219200"/>
            <a:ext cx="3962400" cy="2844263"/>
          </a:xfrm>
          <a:prstGeom prst="rect">
            <a:avLst/>
          </a:prstGeom>
        </p:spPr>
      </p:pic>
      <p:pic>
        <p:nvPicPr>
          <p:cNvPr id="5" name="Picture 4" descr="angular_e99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3810000"/>
            <a:ext cx="3962400" cy="2844262"/>
          </a:xfrm>
          <a:prstGeom prst="rect">
            <a:avLst/>
          </a:prstGeom>
        </p:spPr>
      </p:pic>
      <p:pic>
        <p:nvPicPr>
          <p:cNvPr id="6" name="Picture 5" descr="geg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982" y="1978036"/>
            <a:ext cx="5410018" cy="3663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5943600"/>
            <a:ext cx="493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hope to have more than factor of 10 in statistic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541" y="1156659"/>
            <a:ext cx="126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E=1.93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298" y="3748408"/>
            <a:ext cx="126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E=1.98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71600" y="10180"/>
            <a:ext cx="676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 of  </a:t>
            </a:r>
            <a:r>
              <a:rPr lang="en-US" sz="2800" dirty="0" err="1" smtClean="0"/>
              <a:t>e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-&gt; </a:t>
            </a:r>
            <a:r>
              <a:rPr lang="en-US" sz="2800" dirty="0" smtClean="0">
                <a:latin typeface="Symbol" charset="2"/>
                <a:cs typeface="Symbol" charset="2"/>
              </a:rPr>
              <a:t>4 </a:t>
            </a:r>
            <a:r>
              <a:rPr lang="en-US" sz="2800" dirty="0" smtClean="0">
                <a:latin typeface="+mj-lt"/>
                <a:cs typeface="Symbol" charset="2"/>
              </a:rPr>
              <a:t>charged tracks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latin typeface="+mj-lt"/>
                <a:cs typeface="Symbol" charset="2"/>
              </a:rPr>
              <a:t>in CMD-3</a:t>
            </a:r>
            <a:endParaRPr lang="en-US" sz="2800" baseline="30000" dirty="0">
              <a:latin typeface="+mj-lt"/>
              <a:cs typeface="Symbol" charset="2"/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-34793" y="914400"/>
            <a:ext cx="5927593" cy="4876800"/>
            <a:chOff x="-34793" y="914400"/>
            <a:chExt cx="5927593" cy="4876800"/>
          </a:xfrm>
        </p:grpSpPr>
        <p:pic>
          <p:nvPicPr>
            <p:cNvPr id="7" name="Picture 6" descr="dEtot_vs_Pto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04800" y="914400"/>
              <a:ext cx="5588000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012128"/>
              <a:ext cx="1152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4793" y="3720271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0800000" flipV="1">
              <a:off x="1710047" y="2330168"/>
              <a:ext cx="380012" cy="6000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2196322" y="2653522"/>
              <a:ext cx="484156" cy="15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90059" y="914400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Ec.m</a:t>
              </a:r>
              <a:r>
                <a:rPr lang="en-US" sz="2400" dirty="0" smtClean="0"/>
                <a:t>. = 1.8 </a:t>
              </a:r>
              <a:r>
                <a:rPr lang="en-US" sz="2400" dirty="0" err="1" smtClean="0"/>
                <a:t>GeV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0059" y="4267200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)2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3028" y="2840207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9" name="Connector 18"/>
            <p:cNvSpPr/>
            <p:nvPr/>
          </p:nvSpPr>
          <p:spPr>
            <a:xfrm rot="18165131">
              <a:off x="1709196" y="3021153"/>
              <a:ext cx="1602020" cy="2388991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/>
            <p:nvPr/>
          </p:nvSpPr>
          <p:spPr>
            <a:xfrm>
              <a:off x="959483" y="2632254"/>
              <a:ext cx="1143000" cy="635762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xs_4pi_cm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89" y="761667"/>
            <a:ext cx="4844511" cy="3285358"/>
          </a:xfrm>
          <a:prstGeom prst="rect">
            <a:avLst/>
          </a:prstGeom>
        </p:spPr>
      </p:pic>
      <p:pic>
        <p:nvPicPr>
          <p:cNvPr id="21" name="Picture 20" descr="Theta_3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003"/>
            <a:ext cx="4578592" cy="31050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6981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2(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2671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relatively clean selection of 4 and 3 charged </a:t>
            </a:r>
            <a:r>
              <a:rPr lang="en-US" dirty="0" err="1" smtClean="0">
                <a:solidFill>
                  <a:srgbClr val="008000"/>
                </a:solidFill>
              </a:rPr>
              <a:t>pions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1559" y="2824083"/>
            <a:ext cx="1352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PbarP</a:t>
            </a:r>
            <a:r>
              <a:rPr lang="en-US" sz="1400" dirty="0" smtClean="0">
                <a:solidFill>
                  <a:srgbClr val="FF0000"/>
                </a:solidFill>
              </a:rPr>
              <a:t> threshold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5089947" y="1470107"/>
            <a:ext cx="1003419" cy="1189163"/>
            <a:chOff x="812799" y="3580956"/>
            <a:chExt cx="1003419" cy="1189163"/>
          </a:xfrm>
        </p:grpSpPr>
        <p:sp>
          <p:nvSpPr>
            <p:cNvPr id="13" name="TextBox 12"/>
            <p:cNvSpPr txBox="1"/>
            <p:nvPr/>
          </p:nvSpPr>
          <p:spPr>
            <a:xfrm>
              <a:off x="992414" y="3620263"/>
              <a:ext cx="73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BaBar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99" y="4227361"/>
              <a:ext cx="177227" cy="5427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81434" y="4290313"/>
              <a:ext cx="83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CMD-3</a:t>
              </a:r>
              <a:endParaRPr lang="en-US" dirty="0"/>
            </a:p>
          </p:txBody>
        </p:sp>
        <p:pic>
          <p:nvPicPr>
            <p:cNvPr id="20" name="Picture 19" descr="greendo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022" y="3580956"/>
              <a:ext cx="165100" cy="5588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5760" y="5416450"/>
            <a:ext cx="488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errors are at the level of 1-2% per point.</a:t>
            </a:r>
          </a:p>
          <a:p>
            <a:r>
              <a:rPr lang="en-US" dirty="0" smtClean="0"/>
              <a:t>Systematical errors are under investigation.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37687" y="2670195"/>
            <a:ext cx="75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Detected </a:t>
            </a:r>
          </a:p>
          <a:p>
            <a:r>
              <a:rPr lang="en-US" sz="1200" dirty="0" smtClean="0"/>
              <a:t>tracks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446035" y="4139756"/>
            <a:ext cx="1211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Missing tracks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2584938" y="3911752"/>
            <a:ext cx="582977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outerShdw blurRad="40000" dist="20000" dir="5400000" rotWithShape="0">
              <a:srgbClr val="0000FF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xs4pi_isr_2.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89948" y="3844940"/>
            <a:ext cx="3440285" cy="3013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2pi_vs_m2pi-700-1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476"/>
            <a:ext cx="4735342" cy="3211324"/>
          </a:xfrm>
          <a:prstGeom prst="rect">
            <a:avLst/>
          </a:prstGeom>
        </p:spPr>
      </p:pic>
      <p:pic>
        <p:nvPicPr>
          <p:cNvPr id="38" name="Picture 37" descr="m2pi_vs_m3pi-700-10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286" y="3344463"/>
            <a:ext cx="4649492" cy="3513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724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study of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process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4144"/>
            <a:ext cx="36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Preliminary mass distributions study:  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50745" y="5835452"/>
            <a:ext cx="8540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01634" y="5345668"/>
            <a:ext cx="20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(1260), a</a:t>
            </a:r>
            <a:r>
              <a:rPr lang="en-US" baseline="-25000" dirty="0" smtClean="0"/>
              <a:t>2</a:t>
            </a:r>
            <a:r>
              <a:rPr lang="en-US" dirty="0" smtClean="0"/>
              <a:t>(1320) ?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5388614" y="6348406"/>
            <a:ext cx="286272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62600" y="6082262"/>
            <a:ext cx="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494508" y="1600200"/>
            <a:ext cx="4585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confirm a</a:t>
            </a:r>
            <a:r>
              <a:rPr lang="en-US" baseline="-25000" dirty="0" smtClean="0"/>
              <a:t>1</a:t>
            </a:r>
            <a:r>
              <a:rPr lang="en-US" dirty="0" smtClean="0"/>
              <a:t>(1260)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dominance. Some other</a:t>
            </a:r>
          </a:p>
          <a:p>
            <a:r>
              <a:rPr lang="en-US" dirty="0" smtClean="0"/>
              <a:t>states (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(600),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(980)) are seen, </a:t>
            </a:r>
          </a:p>
          <a:p>
            <a:r>
              <a:rPr lang="en-US" dirty="0" smtClean="0"/>
              <a:t>but small.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81000" y="1066800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1400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793718" y="1066800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1600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91242" y="2656758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1800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800940" y="2626034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2000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40"/>
            <a:ext cx="9144000" cy="666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megapi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223" y="1394988"/>
            <a:ext cx="2878786" cy="2208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7338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study of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process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8810"/>
            <a:ext cx="8782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Looking for two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in addition to two charged tracks. The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0 </a:t>
            </a:r>
            <a:r>
              <a:rPr lang="en-US" dirty="0" smtClean="0">
                <a:solidFill>
                  <a:srgbClr val="008000"/>
                </a:solidFill>
              </a:rPr>
              <a:t>efficiency is under investigation.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Preliminary mass distributions study: 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6096000"/>
            <a:ext cx="547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statistical errors at the level of 1-2% per point.</a:t>
            </a:r>
          </a:p>
          <a:p>
            <a:r>
              <a:rPr lang="en-US" dirty="0" smtClean="0"/>
              <a:t>Systematical errors are under investigation. </a:t>
            </a:r>
            <a:endParaRPr lang="en-US" dirty="0"/>
          </a:p>
        </p:txBody>
      </p:sp>
      <p:pic>
        <p:nvPicPr>
          <p:cNvPr id="16" name="Picture 15" descr="babar_isr_2pi2pi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875579" y="4495800"/>
            <a:ext cx="3038878" cy="2362200"/>
          </a:xfrm>
          <a:prstGeom prst="rect">
            <a:avLst/>
          </a:prstGeom>
        </p:spPr>
      </p:pic>
      <p:pic>
        <p:nvPicPr>
          <p:cNvPr id="6" name="Picture 5" descr="a1pi_2pi2pi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5141"/>
            <a:ext cx="2590800" cy="2238185"/>
          </a:xfrm>
          <a:prstGeom prst="rect">
            <a:avLst/>
          </a:prstGeom>
        </p:spPr>
      </p:pic>
      <p:pic>
        <p:nvPicPr>
          <p:cNvPr id="7" name="Picture 6" descr="rho+rho-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33172"/>
            <a:ext cx="2590800" cy="2226452"/>
          </a:xfrm>
          <a:prstGeom prst="rect">
            <a:avLst/>
          </a:prstGeom>
        </p:spPr>
      </p:pic>
      <p:pic>
        <p:nvPicPr>
          <p:cNvPr id="8" name="Picture 7" descr="rhof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1" y="1394987"/>
            <a:ext cx="2895600" cy="22381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3902333"/>
            <a:ext cx="3591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addition to dominant </a:t>
            </a:r>
            <a:r>
              <a:rPr lang="en-US" dirty="0" smtClean="0">
                <a:latin typeface="Symbol" charset="2"/>
                <a:cs typeface="Symbol" charset="2"/>
              </a:rPr>
              <a:t>wp</a:t>
            </a:r>
            <a:r>
              <a:rPr lang="en-US" baseline="30000" dirty="0" smtClean="0"/>
              <a:t>0</a:t>
            </a:r>
            <a:r>
              <a:rPr lang="en-US" dirty="0" smtClean="0"/>
              <a:t> and a</a:t>
            </a:r>
            <a:r>
              <a:rPr lang="en-US" baseline="-25000" dirty="0" smtClean="0"/>
              <a:t>1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</a:t>
            </a:r>
          </a:p>
          <a:p>
            <a:r>
              <a:rPr lang="en-US" dirty="0" smtClean="0"/>
              <a:t>we see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(600)?,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590043" y="2287589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1590042" y="4875212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819845" y="4256159"/>
            <a:ext cx="49234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00192" y="401078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03831" y="4456331"/>
            <a:ext cx="3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65805" y="2287589"/>
            <a:ext cx="10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(1260)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4474099" y="2241312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19600" y="1829240"/>
            <a:ext cx="82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3778821" y="3632378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03267" y="3454340"/>
            <a:ext cx="80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895306" y="3632378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86600" y="3454340"/>
            <a:ext cx="84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(782)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omega_pipi_mass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87" y="1186036"/>
            <a:ext cx="5410200" cy="3891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610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First look to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2(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process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8810"/>
            <a:ext cx="9074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look for the </a:t>
            </a:r>
            <a:r>
              <a:rPr lang="en-US" sz="2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in addition to four “good” tracks satisfying energy-momentum conservation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6172200"/>
            <a:ext cx="291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Detailed analysis is coming…. </a:t>
            </a:r>
            <a:endParaRPr lang="en-US" dirty="0"/>
          </a:p>
        </p:txBody>
      </p:sp>
      <p:pic>
        <p:nvPicPr>
          <p:cNvPr id="16" name="Picture 15" descr="mgammagamma_5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3851850" cy="2286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2391" y="5387186"/>
            <a:ext cx="84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(782)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1047239" y="5182034"/>
            <a:ext cx="408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699625" y="5184423"/>
            <a:ext cx="408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2587" y="5387186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(545)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1782601" y="1958912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1700" y="1600117"/>
            <a:ext cx="82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43600" y="1600117"/>
            <a:ext cx="2660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(980) signal</a:t>
            </a:r>
          </a:p>
          <a:p>
            <a:r>
              <a:rPr lang="en-US" dirty="0" smtClean="0"/>
              <a:t>In </a:t>
            </a:r>
            <a:r>
              <a:rPr lang="en-US" dirty="0" err="1" smtClean="0">
                <a:latin typeface="Symbol" charset="2"/>
                <a:cs typeface="Symbol" charset="2"/>
              </a:rPr>
              <a:t>wp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final state. 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5636596" y="5797675"/>
            <a:ext cx="408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72785" y="59421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2k2pi_ded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05" y="838200"/>
            <a:ext cx="4042895" cy="2950993"/>
          </a:xfrm>
          <a:prstGeom prst="rect">
            <a:avLst/>
          </a:prstGeom>
        </p:spPr>
      </p:pic>
      <p:pic>
        <p:nvPicPr>
          <p:cNvPr id="37" name="Picture 36" descr="xs_2k2pi_cmd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401" y="3789193"/>
            <a:ext cx="4387599" cy="2975498"/>
          </a:xfrm>
          <a:prstGeom prst="rect">
            <a:avLst/>
          </a:prstGeom>
        </p:spPr>
      </p:pic>
      <p:grpSp>
        <p:nvGrpSpPr>
          <p:cNvPr id="3" name="Group 35"/>
          <p:cNvGrpSpPr/>
          <p:nvPr/>
        </p:nvGrpSpPr>
        <p:grpSpPr>
          <a:xfrm>
            <a:off x="601471" y="838200"/>
            <a:ext cx="4271034" cy="2950993"/>
            <a:chOff x="609600" y="1276368"/>
            <a:chExt cx="4271034" cy="2950993"/>
          </a:xfrm>
        </p:grpSpPr>
        <p:pic>
          <p:nvPicPr>
            <p:cNvPr id="19" name="Picture 18" descr="dEtot_vs_Pto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09600" y="1276368"/>
              <a:ext cx="4271034" cy="295099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48907" y="2957590"/>
              <a:ext cx="1120590" cy="40011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DA1F28"/>
                  </a:solidFill>
                </a:rPr>
                <a:t>K</a:t>
              </a:r>
              <a:r>
                <a:rPr lang="en-US" baseline="30000" dirty="0" smtClean="0">
                  <a:solidFill>
                    <a:srgbClr val="DA1F28"/>
                  </a:solidFill>
                </a:rPr>
                <a:t>+</a:t>
              </a:r>
              <a:r>
                <a:rPr lang="en-US" dirty="0" smtClean="0">
                  <a:solidFill>
                    <a:srgbClr val="DA1F28"/>
                  </a:solidFill>
                </a:rPr>
                <a:t>K</a:t>
              </a:r>
              <a:r>
                <a:rPr lang="en-US" sz="2000" baseline="30000" dirty="0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 err="1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err="1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dirty="0" err="1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solidFill>
                  <a:srgbClr val="DA1F28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1748520"/>
              <a:ext cx="2185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Ec.m</a:t>
              </a:r>
              <a:r>
                <a:rPr lang="en-US" sz="2000" dirty="0" smtClean="0"/>
                <a:t>. = 1.8 </a:t>
              </a:r>
              <a:r>
                <a:rPr lang="en-US" sz="2000" dirty="0" err="1" smtClean="0"/>
                <a:t>GeV</a:t>
              </a:r>
              <a:endParaRPr lang="en-US" sz="2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43000" y="2815434"/>
              <a:ext cx="381000" cy="61356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92414" y="0"/>
            <a:ext cx="73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K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r>
              <a:rPr lang="en-US" sz="2800" dirty="0" smtClean="0">
                <a:solidFill>
                  <a:srgbClr val="FF0000"/>
                </a:solidFill>
              </a:rPr>
              <a:t>K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8810"/>
            <a:ext cx="547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very clean selection of the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 channel.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3399" y="4290313"/>
            <a:ext cx="73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BaBar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763" y="4873692"/>
            <a:ext cx="177227" cy="5427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86723" y="4950361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CMD-3</a:t>
            </a:r>
            <a:endParaRPr lang="en-US" dirty="0"/>
          </a:p>
        </p:txBody>
      </p:sp>
      <p:pic>
        <p:nvPicPr>
          <p:cNvPr id="20" name="Picture 19" descr="greendo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890" y="4211319"/>
            <a:ext cx="165100" cy="55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7200" y="6248400"/>
            <a:ext cx="423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Systematical errors are under investigation. </a:t>
            </a:r>
            <a:endParaRPr lang="en-US" dirty="0"/>
          </a:p>
        </p:txBody>
      </p:sp>
      <p:pic>
        <p:nvPicPr>
          <p:cNvPr id="39" name="Picture 38" descr="mkpi_mpipi_2k2pi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414" y="3710140"/>
            <a:ext cx="3657600" cy="248044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475890" y="131035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err="1" smtClean="0"/>
              <a:t>K</a:t>
            </a:r>
            <a:r>
              <a:rPr lang="en-US" dirty="0" smtClean="0"/>
              <a:t> separation by </a:t>
            </a:r>
            <a:r>
              <a:rPr lang="en-US" dirty="0" err="1" smtClean="0"/>
              <a:t>dEdX</a:t>
            </a:r>
            <a:r>
              <a:rPr lang="en-US" dirty="0" smtClean="0"/>
              <a:t> in DC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905000" y="4211319"/>
            <a:ext cx="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29473" y="4211319"/>
            <a:ext cx="91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K*(892)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71600" y="10180"/>
            <a:ext cx="699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 of  </a:t>
            </a:r>
            <a:r>
              <a:rPr lang="en-US" sz="2800" dirty="0" err="1" smtClean="0"/>
              <a:t>e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-&gt; 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2800" dirty="0" smtClean="0">
                <a:latin typeface="+mj-lt"/>
                <a:cs typeface="Symbol" charset="2"/>
              </a:rPr>
              <a:t>from CMD-3</a:t>
            </a:r>
            <a:endParaRPr lang="en-US" sz="2800" baseline="30000" dirty="0">
              <a:latin typeface="+mj-lt"/>
              <a:cs typeface="Symbol" charset="2"/>
            </a:endParaRPr>
          </a:p>
        </p:txBody>
      </p:sp>
      <p:pic>
        <p:nvPicPr>
          <p:cNvPr id="4" name="Picture 3" descr="6pi_0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237500"/>
            <a:ext cx="9144000" cy="4383000"/>
          </a:xfrm>
          <a:prstGeom prst="rect">
            <a:avLst/>
          </a:prstGeom>
        </p:spPr>
      </p:pic>
      <p:pic>
        <p:nvPicPr>
          <p:cNvPr id="5" name="Picture 4" descr="6pi_0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1289106"/>
            <a:ext cx="9144000" cy="427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414" y="0"/>
            <a:ext cx="710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3(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4144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very clean selection of 6 and 5 </a:t>
            </a:r>
            <a:r>
              <a:rPr lang="en-US" dirty="0" err="1" smtClean="0">
                <a:solidFill>
                  <a:srgbClr val="008000"/>
                </a:solidFill>
              </a:rPr>
              <a:t>pions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1" name="Picture 20" descr="56-energy-moment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903475"/>
            <a:ext cx="4724400" cy="4266125"/>
          </a:xfrm>
          <a:prstGeom prst="rect">
            <a:avLst/>
          </a:prstGeom>
        </p:spPr>
      </p:pic>
      <p:pic>
        <p:nvPicPr>
          <p:cNvPr id="22" name="Picture 21" descr="56-polar-ang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53000" y="2937356"/>
            <a:ext cx="4191000" cy="223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414" y="0"/>
            <a:ext cx="710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3(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3221"/>
            <a:ext cx="8610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 dynamics study:</a:t>
            </a:r>
            <a:r>
              <a:rPr lang="en-US" dirty="0" smtClean="0">
                <a:solidFill>
                  <a:srgbClr val="008000"/>
                </a:solidFill>
              </a:rPr>
              <a:t> Our acceptance is not 100% and detection efficiency from MC  depends on angular distributions of </a:t>
            </a:r>
            <a:r>
              <a:rPr lang="en-US" dirty="0" err="1" smtClean="0">
                <a:solidFill>
                  <a:srgbClr val="008000"/>
                </a:solidFill>
              </a:rPr>
              <a:t>pions</a:t>
            </a:r>
            <a:r>
              <a:rPr lang="en-US" dirty="0" smtClean="0">
                <a:solidFill>
                  <a:srgbClr val="008000"/>
                </a:solidFill>
              </a:rPr>
              <a:t>. We developed primary generators for few models (</a:t>
            </a:r>
            <a:r>
              <a:rPr lang="en-US" dirty="0" smtClean="0">
                <a:solidFill>
                  <a:srgbClr val="FF0000"/>
                </a:solidFill>
              </a:rPr>
              <a:t>talk by P. </a:t>
            </a:r>
            <a:r>
              <a:rPr lang="en-US" dirty="0" err="1" smtClean="0">
                <a:solidFill>
                  <a:srgbClr val="FF0000"/>
                </a:solidFill>
              </a:rPr>
              <a:t>Lukin</a:t>
            </a:r>
            <a:r>
              <a:rPr lang="en-US" dirty="0" smtClean="0">
                <a:solidFill>
                  <a:srgbClr val="008000"/>
                </a:solidFill>
              </a:rPr>
              <a:t>) and passed them via CMD-3 simulation and reconstruction procedure.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 The have tested: </a:t>
            </a:r>
            <a:r>
              <a:rPr lang="en-US" dirty="0" err="1" smtClean="0">
                <a:solidFill>
                  <a:srgbClr val="008000"/>
                </a:solidFill>
              </a:rPr>
              <a:t>e+e</a:t>
            </a:r>
            <a:r>
              <a:rPr lang="en-US" dirty="0" smtClean="0">
                <a:solidFill>
                  <a:srgbClr val="008000"/>
                </a:solidFill>
              </a:rPr>
              <a:t>- -&gt; Phase Space,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                                            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r(1420,1700)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(600),  (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r(1240,1700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)-&gt; a1(1260)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-&gt;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r(770)2p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)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                                            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r(770)2(p+p-), </a:t>
            </a:r>
          </a:p>
          <a:p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                               r(770)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(1370,1500),  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-&gt;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2(p+p-), </a:t>
            </a:r>
            <a:endParaRPr lang="en-US" dirty="0" smtClean="0">
              <a:solidFill>
                <a:srgbClr val="008000"/>
              </a:solidFill>
              <a:cs typeface="Symbol" charset="2"/>
            </a:endParaRPr>
          </a:p>
          <a:p>
            <a:pPr>
              <a:buFont typeface="Symbol" pitchFamily="-112" charset="2"/>
              <a:buChar char=" "/>
            </a:pP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                              r(770)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(1270) ,   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-&gt;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2(p+p-),</a:t>
            </a:r>
          </a:p>
          <a:p>
            <a:pPr>
              <a:buFont typeface="Symbol" pitchFamily="-112" charset="2"/>
              <a:buChar char=" "/>
            </a:pP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                                           …..</a:t>
            </a:r>
          </a:p>
        </p:txBody>
      </p:sp>
      <p:pic>
        <p:nvPicPr>
          <p:cNvPr id="6" name="Picture 5" descr="56-cosin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276600"/>
            <a:ext cx="6496309" cy="3368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6309" y="3657600"/>
            <a:ext cx="2647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r(1420,1700)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(600)</a:t>
            </a:r>
            <a:endParaRPr lang="en-US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r(770)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(1370,1500) </a:t>
            </a:r>
          </a:p>
          <a:p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r(770)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(1270) 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29400" y="4191000"/>
            <a:ext cx="38100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9400" y="4419600"/>
            <a:ext cx="3810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29400" y="4724400"/>
            <a:ext cx="381000" cy="1588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414" y="0"/>
            <a:ext cx="710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3(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7245" y="762000"/>
            <a:ext cx="2743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 dynamics study:</a:t>
            </a:r>
            <a:endParaRPr lang="en-US" dirty="0" smtClean="0">
              <a:solidFill>
                <a:srgbClr val="008000"/>
              </a:solidFill>
            </a:endParaRPr>
          </a:p>
          <a:p>
            <a:pPr algn="just"/>
            <a:r>
              <a:rPr lang="en-US" dirty="0" smtClean="0">
                <a:solidFill>
                  <a:srgbClr val="008000"/>
                </a:solidFill>
              </a:rPr>
              <a:t>We found that “simple”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r(770)2(p+p-)  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or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r(770)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f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(1370,1500)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models well describe observed angular distributions and give correct acceptance. But first describes well mass distributions for 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Ec.m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.=1.6 and 2.0 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GeV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, but at 1.8 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GeV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a resonance in  4 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pions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is needed. (!?)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                               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 </a:t>
            </a:r>
          </a:p>
        </p:txBody>
      </p:sp>
      <p:pic>
        <p:nvPicPr>
          <p:cNvPr id="7" name="Picture 6" descr="56-mass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00445" y="762000"/>
            <a:ext cx="6243555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17" y="510165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Production dynamic changes</a:t>
            </a:r>
          </a:p>
          <a:p>
            <a:r>
              <a:rPr lang="en-US" dirty="0" smtClean="0"/>
              <a:t>in 1700-1900 </a:t>
            </a:r>
            <a:r>
              <a:rPr lang="en-US" dirty="0" err="1" smtClean="0"/>
              <a:t>MeV</a:t>
            </a:r>
            <a:r>
              <a:rPr lang="en-US" dirty="0" smtClean="0"/>
              <a:t> range!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21373"/>
            <a:ext cx="6191250" cy="4193016"/>
            <a:chOff x="-152400" y="2563137"/>
            <a:chExt cx="6191250" cy="4193016"/>
          </a:xfrm>
        </p:grpSpPr>
        <p:pic>
          <p:nvPicPr>
            <p:cNvPr id="21" name="Picture 20" descr="xs_cmd3_6pi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-152400" y="2563137"/>
              <a:ext cx="6191250" cy="4193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2414" y="3620263"/>
              <a:ext cx="73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BaBar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99" y="4227361"/>
              <a:ext cx="177227" cy="5427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81434" y="4290313"/>
              <a:ext cx="83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CMD-3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92055" y="5638800"/>
              <a:ext cx="1519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</a:rPr>
                <a:t>PbarP</a:t>
              </a:r>
              <a:r>
                <a:rPr lang="en-US" sz="1600" dirty="0" smtClean="0">
                  <a:solidFill>
                    <a:srgbClr val="FF0000"/>
                  </a:solidFill>
                </a:rPr>
                <a:t> threshold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 descr="greendo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022" y="3580956"/>
              <a:ext cx="165100" cy="5588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92414" y="0"/>
            <a:ext cx="710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3(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pic>
        <p:nvPicPr>
          <p:cNvPr id="16" name="Picture 15" descr="xs_6pi_bab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721" y="3413208"/>
            <a:ext cx="3580279" cy="3580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72200" y="2941479"/>
            <a:ext cx="288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data for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-&gt; 3(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9600" y="49530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 error is 10%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414" y="0"/>
            <a:ext cx="723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2(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9550" y="523220"/>
            <a:ext cx="781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relatively clean selection of 2 and 1 </a:t>
            </a:r>
            <a:r>
              <a:rPr lang="en-US" sz="2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in addition to four charged tracks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5955268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DA1F28"/>
                </a:solidFill>
                <a:latin typeface="Symbol" charset="2"/>
                <a:cs typeface="Symbol" charset="2"/>
              </a:rPr>
              <a:t>wh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DA1F28"/>
                </a:solidFill>
                <a:latin typeface="Symbol" charset="2"/>
                <a:cs typeface="Symbol" charset="2"/>
              </a:rPr>
              <a:t>fh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r4p</a:t>
            </a:r>
            <a:r>
              <a:rPr lang="en-US" dirty="0" smtClean="0"/>
              <a:t> intermediate states are seen, systematic errors are under study.</a:t>
            </a:r>
            <a:endParaRPr lang="en-US" dirty="0"/>
          </a:p>
        </p:txBody>
      </p:sp>
      <p:pic>
        <p:nvPicPr>
          <p:cNvPr id="14" name="Picture 13" descr="cs_4pi2pi0_cmd3_2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65" y="1044529"/>
            <a:ext cx="5692935" cy="3860726"/>
          </a:xfrm>
          <a:prstGeom prst="rect">
            <a:avLst/>
          </a:prstGeom>
        </p:spPr>
      </p:pic>
      <p:pic>
        <p:nvPicPr>
          <p:cNvPr id="16" name="Picture 15" descr="Pi0s_4pi2pi0_2012.png"/>
          <p:cNvPicPr>
            <a:picLocks noChangeAspect="1"/>
          </p:cNvPicPr>
          <p:nvPr/>
        </p:nvPicPr>
        <p:blipFill>
          <a:blip r:embed="rId3"/>
          <a:srcRect r="52946"/>
          <a:stretch>
            <a:fillRect/>
          </a:stretch>
        </p:blipFill>
        <p:spPr>
          <a:xfrm>
            <a:off x="381000" y="1184593"/>
            <a:ext cx="2581590" cy="37206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92414" y="17526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92414" y="35814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81200" y="4844534"/>
            <a:ext cx="104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,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132138" y="1497013"/>
            <a:ext cx="2887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</a:rPr>
              <a:t>Summary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88913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333375"/>
            <a:ext cx="14620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3375"/>
            <a:ext cx="165576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79388" y="2138363"/>
            <a:ext cx="8734425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VEPP-4M and KEDR detector continue deliver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precision measurements. </a:t>
            </a:r>
          </a:p>
          <a:p>
            <a:pPr>
              <a:buFontTx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New </a:t>
            </a:r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generation of detectors perfectly matches </a:t>
            </a:r>
          </a:p>
          <a:p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    the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rich </a:t>
            </a:r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physics potential of VEPP-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2000.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L~2x10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31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cm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-1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sec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-2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has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been reached so far – positrons limited. “Unlimited” positron source is in preparation. Hope for X10 in luminosity and statistic.</a:t>
            </a:r>
          </a:p>
          <a:p>
            <a:pPr>
              <a:buFontTx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Both </a:t>
            </a:r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detectors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are on the beams and are taking 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data: first scan from 1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GeV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to 2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GeV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with 25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MeV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step with ~0.5 pb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-1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/point was completed in 2011. We scan this region again with smaller step and 1 pb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-1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/point in 2012. The </a:t>
            </a:r>
            <a:r>
              <a:rPr lang="en-US" sz="2400" b="1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r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region scan with precision energy measurement is planned later this year.. 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First preliminary results are demonstrated. 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More results should come soon. </a:t>
            </a:r>
            <a:endParaRPr lang="en-US" sz="2400" b="1" dirty="0" smtClean="0">
              <a:solidFill>
                <a:srgbClr val="FF0000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56"/>
            <a:ext cx="9144000" cy="6612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31"/>
            <a:ext cx="9144000" cy="6598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44"/>
            <a:ext cx="9144000" cy="663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98" name="Rectangle 678"/>
          <p:cNvSpPr>
            <a:spLocks noChangeArrowheads="1"/>
          </p:cNvSpPr>
          <p:nvPr/>
        </p:nvSpPr>
        <p:spPr bwMode="auto">
          <a:xfrm>
            <a:off x="914400" y="47625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003399"/>
                </a:solidFill>
                <a:latin typeface="Arial Narrow" charset="0"/>
              </a:rPr>
              <a:t/>
            </a:r>
            <a:br>
              <a:rPr lang="en-US" sz="2400" b="1">
                <a:solidFill>
                  <a:srgbClr val="003399"/>
                </a:solidFill>
                <a:latin typeface="Arial Narrow" charset="0"/>
              </a:rPr>
            </a:br>
            <a:r>
              <a:rPr lang="en-US" sz="2400" b="1">
                <a:solidFill>
                  <a:srgbClr val="003399"/>
                </a:solidFill>
                <a:latin typeface="Arial Narrow" charset="0"/>
              </a:rPr>
              <a:t> </a:t>
            </a:r>
            <a:r>
              <a:rPr lang="en-US" sz="3200" b="1">
                <a:solidFill>
                  <a:srgbClr val="003399"/>
                </a:solidFill>
                <a:latin typeface="Arial Narrow" charset="0"/>
              </a:rPr>
              <a:t>VEPP-2M collider complex</a:t>
            </a:r>
            <a:br>
              <a:rPr lang="en-US" sz="3200" b="1">
                <a:solidFill>
                  <a:srgbClr val="003399"/>
                </a:solidFill>
                <a:latin typeface="Arial Narrow" charset="0"/>
              </a:rPr>
            </a:br>
            <a:r>
              <a:rPr lang="en-US" sz="2000" b="1">
                <a:solidFill>
                  <a:srgbClr val="003399"/>
                </a:solidFill>
                <a:latin typeface="Arial Narrow" charset="0"/>
              </a:rPr>
              <a:t>(1974-2000)</a:t>
            </a:r>
            <a:endParaRPr lang="ru-RU" sz="2000">
              <a:solidFill>
                <a:srgbClr val="003399"/>
              </a:solidFill>
              <a:latin typeface="Arial Narrow" charset="0"/>
            </a:endParaRPr>
          </a:p>
        </p:txBody>
      </p:sp>
      <p:sp>
        <p:nvSpPr>
          <p:cNvPr id="82599" name="Rectangle 679"/>
          <p:cNvSpPr>
            <a:spLocks noChangeArrowheads="1"/>
          </p:cNvSpPr>
          <p:nvPr/>
        </p:nvSpPr>
        <p:spPr bwMode="auto">
          <a:xfrm>
            <a:off x="925513" y="5332413"/>
            <a:ext cx="8128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0" name="Rectangle 680"/>
          <p:cNvSpPr>
            <a:spLocks noChangeArrowheads="1"/>
          </p:cNvSpPr>
          <p:nvPr/>
        </p:nvSpPr>
        <p:spPr bwMode="auto">
          <a:xfrm>
            <a:off x="823913" y="5694363"/>
            <a:ext cx="798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3" name="Rectangle 683"/>
          <p:cNvSpPr>
            <a:spLocks noChangeArrowheads="1"/>
          </p:cNvSpPr>
          <p:nvPr/>
        </p:nvSpPr>
        <p:spPr bwMode="auto">
          <a:xfrm>
            <a:off x="5918200" y="1903413"/>
            <a:ext cx="26860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4" name="Rectangle 684"/>
          <p:cNvSpPr>
            <a:spLocks noChangeArrowheads="1"/>
          </p:cNvSpPr>
          <p:nvPr/>
        </p:nvSpPr>
        <p:spPr bwMode="auto">
          <a:xfrm>
            <a:off x="7194550" y="2360613"/>
            <a:ext cx="889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5" name="Rectangle 685"/>
          <p:cNvSpPr>
            <a:spLocks noChangeArrowheads="1"/>
          </p:cNvSpPr>
          <p:nvPr/>
        </p:nvSpPr>
        <p:spPr bwMode="auto">
          <a:xfrm>
            <a:off x="5937250" y="2208213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2607" name="Picture 6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1614488"/>
            <a:ext cx="8558213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608" name="Rectangle 688"/>
          <p:cNvSpPr>
            <a:spLocks noChangeArrowheads="1"/>
          </p:cNvSpPr>
          <p:nvPr/>
        </p:nvSpPr>
        <p:spPr bwMode="auto">
          <a:xfrm>
            <a:off x="3348038" y="1614488"/>
            <a:ext cx="230346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96"/>
          <p:cNvGrpSpPr>
            <a:grpSpLocks/>
          </p:cNvGrpSpPr>
          <p:nvPr/>
        </p:nvGrpSpPr>
        <p:grpSpPr bwMode="auto">
          <a:xfrm>
            <a:off x="1903413" y="5005388"/>
            <a:ext cx="6480175" cy="2073275"/>
            <a:chOff x="1199" y="3153"/>
            <a:chExt cx="4082" cy="1306"/>
          </a:xfrm>
        </p:grpSpPr>
        <p:sp>
          <p:nvSpPr>
            <p:cNvPr id="82611" name="Text Box 691"/>
            <p:cNvSpPr txBox="1">
              <a:spLocks noChangeArrowheads="1"/>
            </p:cNvSpPr>
            <p:nvPr/>
          </p:nvSpPr>
          <p:spPr bwMode="auto">
            <a:xfrm>
              <a:off x="1199" y="3153"/>
              <a:ext cx="4082" cy="1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High luminosity:  L=5×10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30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cm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-2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s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-1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:  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Radiative polarization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Spin precession frequency measurements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                            mass measurements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e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+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e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anomalous magnetic moment comparison (10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-11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)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endParaRPr lang="ru-RU" sz="1800">
                <a:solidFill>
                  <a:srgbClr val="CC3300"/>
                </a:solidFill>
                <a:latin typeface="Comic Sans MS" charset="0"/>
              </a:endParaRPr>
            </a:p>
          </p:txBody>
        </p:sp>
        <p:graphicFrame>
          <p:nvGraphicFramePr>
            <p:cNvPr id="82612" name="Object 692"/>
            <p:cNvGraphicFramePr>
              <a:graphicFrameLocks noChangeAspect="1"/>
            </p:cNvGraphicFramePr>
            <p:nvPr/>
          </p:nvGraphicFramePr>
          <p:xfrm>
            <a:off x="1426" y="3838"/>
            <a:ext cx="1000" cy="175"/>
          </p:xfrm>
          <a:graphic>
            <a:graphicData uri="http://schemas.openxmlformats.org/presentationml/2006/ole">
              <p:oleObj spid="_x0000_s58370" name="Equation" r:id="rId4" imgW="927000" imgH="228600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textcolor{black}{&#10;$$&#10; \left( &#10;{ &#10;  {\sigma (e^+ e^- \rightarrow {\rm hadrons}) }&#10;    \over  &#10;  {\sigma (e^+ e^- \rightarrow \mu^+ \mu^-)}&#10;} &#10;\right)&#10;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216"/>
  <p:tag name="PICTUREFILESIZE" val="29178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textcolor{red}{&#10;$$&#10;a_{\mu}({\rm had})=\left({\alpha m_{\mu}\over 3\pi}\right)^2&#10;\int^{\infty} _{4m_{\pi}^2} {ds \over s^2}K(s)&#10;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12"/>
  <p:tag name="PICTUREFILESIZE" val="40585"/>
</p:tagLst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24723</TotalTime>
  <Words>3055</Words>
  <Application>Microsoft Macintosh PowerPoint</Application>
  <PresentationFormat>On-screen Show (4:3)</PresentationFormat>
  <Paragraphs>499</Paragraphs>
  <Slides>59</Slides>
  <Notes>15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Office Theme</vt:lpstr>
      <vt:lpstr>Equation</vt:lpstr>
      <vt:lpstr>Mathcad</vt:lpstr>
      <vt:lpstr>Формула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More BaBar data are available</vt:lpstr>
      <vt:lpstr>Slide 12</vt:lpstr>
      <vt:lpstr>Slide 13</vt:lpstr>
      <vt:lpstr>Increasing of Luminosity</vt:lpstr>
      <vt:lpstr>Slide 15</vt:lpstr>
      <vt:lpstr>Slide 16</vt:lpstr>
      <vt:lpstr>Solenoid 13.0 T  at VEPP-2000</vt:lpstr>
      <vt:lpstr>Round beams  </vt:lpstr>
      <vt:lpstr>Beam energy measurement for VEPP-2000</vt:lpstr>
      <vt:lpstr>Physics program at VEPP-2000</vt:lpstr>
      <vt:lpstr>Slide 21</vt:lpstr>
      <vt:lpstr>Slide 22</vt:lpstr>
      <vt:lpstr>Slide 23</vt:lpstr>
      <vt:lpstr>Slide 24</vt:lpstr>
      <vt:lpstr>Slide 25</vt:lpstr>
      <vt:lpstr>Experiments  at VEPP2000, 2010, 2011, 20012  </vt:lpstr>
      <vt:lpstr>Slide 27</vt:lpstr>
      <vt:lpstr>Slide 28</vt:lpstr>
      <vt:lpstr>Slide 29</vt:lpstr>
      <vt:lpstr>Slide 30</vt:lpstr>
      <vt:lpstr> e+e-→ ωπ0 → π0π0γ, 2010+2011 scan</vt:lpstr>
      <vt:lpstr>e+e- +-0000  +- 8 scan 2011  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Conclusions &amp; Plans for SND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>-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 Sol</dc:creator>
  <cp:lastModifiedBy>E Sol</cp:lastModifiedBy>
  <cp:revision>66</cp:revision>
  <dcterms:created xsi:type="dcterms:W3CDTF">2012-09-27T06:33:09Z</dcterms:created>
  <dcterms:modified xsi:type="dcterms:W3CDTF">2012-09-27T06:41:27Z</dcterms:modified>
</cp:coreProperties>
</file>