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4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59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5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9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9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3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4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23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5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6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9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CD39A-15AD-409A-9365-4795334C8DF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6642F-3177-4C74-BBC7-111EAA21A0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7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081004"/>
              </p:ext>
            </p:extLst>
          </p:nvPr>
        </p:nvGraphicFramePr>
        <p:xfrm>
          <a:off x="395536" y="1700808"/>
          <a:ext cx="8640959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  <a:gridCol w="1296144"/>
                <a:gridCol w="2160239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Componente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US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Quantità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Costo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totale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stimato</a:t>
                      </a:r>
                      <a:endParaRPr lang="en-US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Alimentatori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ioniche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(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Minivac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)+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cavi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degassabili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20+10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25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kEuro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Alimentatori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sublimatori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2-3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10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kEuro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Vacuometri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2-3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10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kEuro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Valvole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metalliche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ad </a:t>
                      </a:r>
                      <a:r>
                        <a:rPr lang="en-US" baseline="0" dirty="0" err="1" smtClean="0">
                          <a:solidFill>
                            <a:sysClr val="windowText" lastClr="000000"/>
                          </a:solidFill>
                        </a:rPr>
                        <a:t>angolo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per LINAC DN40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4-5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8-10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kEuro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Controllori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valvole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vat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10-12 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kEuro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PLC-</a:t>
                      </a:r>
                      <a:r>
                        <a:rPr lang="en-US" dirty="0" err="1" smtClean="0">
                          <a:solidFill>
                            <a:sysClr val="windowText" lastClr="000000"/>
                          </a:solidFill>
                        </a:rPr>
                        <a:t>morsettiere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--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--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err="1" smtClean="0">
                          <a:solidFill>
                            <a:sysClr val="windowText" lastClr="000000"/>
                          </a:solidFill>
                        </a:rPr>
                        <a:t>Controllo</a:t>
                      </a:r>
                      <a:r>
                        <a:rPr lang="en-US" i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i="1" dirty="0" err="1" smtClean="0">
                          <a:solidFill>
                            <a:sysClr val="windowText" lastClr="000000"/>
                          </a:solidFill>
                        </a:rPr>
                        <a:t>alimentatori</a:t>
                      </a:r>
                      <a:r>
                        <a:rPr lang="en-US" i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i="1" dirty="0" err="1" smtClean="0">
                          <a:solidFill>
                            <a:sysClr val="windowText" lastClr="000000"/>
                          </a:solidFill>
                        </a:rPr>
                        <a:t>ioniche</a:t>
                      </a:r>
                      <a:r>
                        <a:rPr lang="en-US" i="1" dirty="0" smtClean="0">
                          <a:solidFill>
                            <a:sysClr val="windowText" lastClr="000000"/>
                          </a:solidFill>
                        </a:rPr>
                        <a:t> DAFNE</a:t>
                      </a:r>
                      <a:endParaRPr lang="en-US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ysClr val="windowText" lastClr="000000"/>
                          </a:solidFill>
                        </a:rPr>
                        <a:t>25 </a:t>
                      </a:r>
                      <a:r>
                        <a:rPr lang="en-US" i="1" dirty="0" err="1" smtClean="0">
                          <a:solidFill>
                            <a:sysClr val="windowText" lastClr="000000"/>
                          </a:solidFill>
                        </a:rPr>
                        <a:t>kEuro</a:t>
                      </a:r>
                      <a:endParaRPr lang="en-US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1835696" y="182960"/>
            <a:ext cx="547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Preventivo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da </a:t>
            </a:r>
            <a:r>
              <a:rPr lang="en-US" dirty="0" err="1" smtClean="0"/>
              <a:t>Vuoto</a:t>
            </a:r>
            <a:r>
              <a:rPr lang="en-US" dirty="0" smtClean="0"/>
              <a:t> per </a:t>
            </a:r>
            <a:r>
              <a:rPr lang="en-US" dirty="0" err="1" smtClean="0"/>
              <a:t>consolidamento</a:t>
            </a:r>
            <a:r>
              <a:rPr lang="en-US" dirty="0" smtClean="0"/>
              <a:t> DAFNE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1963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56</Words>
  <Application>Microsoft Office PowerPoint</Application>
  <PresentationFormat>Presentazione su schermo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David</dc:creator>
  <cp:lastModifiedBy>David</cp:lastModifiedBy>
  <cp:revision>6</cp:revision>
  <dcterms:created xsi:type="dcterms:W3CDTF">2012-07-02T09:37:35Z</dcterms:created>
  <dcterms:modified xsi:type="dcterms:W3CDTF">2012-07-02T11:54:50Z</dcterms:modified>
</cp:coreProperties>
</file>