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08" autoAdjust="0"/>
  </p:normalViewPr>
  <p:slideViewPr>
    <p:cSldViewPr>
      <p:cViewPr varScale="1">
        <p:scale>
          <a:sx n="74" d="100"/>
          <a:sy n="74" d="100"/>
        </p:scale>
        <p:origin x="-6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56044-0DFA-403B-B3B3-347AA3FA4627}" type="datetimeFigureOut">
              <a:rPr lang="it-IT" smtClean="0"/>
              <a:t>02/07/2012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700F3-9350-48A3-904D-33F817F4C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48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Ssss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00F3-9350-48A3-904D-33F817F4CA6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76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7C01-B6AA-435E-B43E-608F5F1FD398}" type="datetimeFigureOut">
              <a:rPr lang="it-IT" smtClean="0"/>
              <a:t>02/07/2012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ED4D-49CB-4C87-8E4C-5E4B697F3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48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7C01-B6AA-435E-B43E-608F5F1FD398}" type="datetimeFigureOut">
              <a:rPr lang="it-IT" smtClean="0"/>
              <a:t>02/07/2012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ED4D-49CB-4C87-8E4C-5E4B697F3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98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7C01-B6AA-435E-B43E-608F5F1FD398}" type="datetimeFigureOut">
              <a:rPr lang="it-IT" smtClean="0"/>
              <a:t>02/07/2012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ED4D-49CB-4C87-8E4C-5E4B697F3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15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7C01-B6AA-435E-B43E-608F5F1FD398}" type="datetimeFigureOut">
              <a:rPr lang="it-IT" smtClean="0"/>
              <a:t>02/07/2012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ED4D-49CB-4C87-8E4C-5E4B697F3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28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7C01-B6AA-435E-B43E-608F5F1FD398}" type="datetimeFigureOut">
              <a:rPr lang="it-IT" smtClean="0"/>
              <a:t>02/07/2012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ED4D-49CB-4C87-8E4C-5E4B697F3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30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7C01-B6AA-435E-B43E-608F5F1FD398}" type="datetimeFigureOut">
              <a:rPr lang="it-IT" smtClean="0"/>
              <a:t>02/07/2012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ED4D-49CB-4C87-8E4C-5E4B697F3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80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7C01-B6AA-435E-B43E-608F5F1FD398}" type="datetimeFigureOut">
              <a:rPr lang="it-IT" smtClean="0"/>
              <a:t>02/07/2012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ED4D-49CB-4C87-8E4C-5E4B697F3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10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7C01-B6AA-435E-B43E-608F5F1FD398}" type="datetimeFigureOut">
              <a:rPr lang="it-IT" smtClean="0"/>
              <a:t>02/07/2012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ED4D-49CB-4C87-8E4C-5E4B697F3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47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7C01-B6AA-435E-B43E-608F5F1FD398}" type="datetimeFigureOut">
              <a:rPr lang="it-IT" smtClean="0"/>
              <a:t>02/07/2012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ED4D-49CB-4C87-8E4C-5E4B697F3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39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7C01-B6AA-435E-B43E-608F5F1FD398}" type="datetimeFigureOut">
              <a:rPr lang="it-IT" smtClean="0"/>
              <a:t>02/07/2012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ED4D-49CB-4C87-8E4C-5E4B697F3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51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7C01-B6AA-435E-B43E-608F5F1FD398}" type="datetimeFigureOut">
              <a:rPr lang="it-IT" smtClean="0"/>
              <a:t>02/07/2012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ED4D-49CB-4C87-8E4C-5E4B697F3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27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7C01-B6AA-435E-B43E-608F5F1FD398}" type="datetimeFigureOut">
              <a:rPr lang="it-IT" smtClean="0"/>
              <a:t>02/07/2012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AED4D-49CB-4C87-8E4C-5E4B697F3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41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1078" y="260648"/>
            <a:ext cx="7772400" cy="648073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</a:rPr>
              <a:t>Dafne-IR Upgrade 2013.....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2773" y="1198493"/>
            <a:ext cx="22589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dirty="0" smtClean="0">
                <a:solidFill>
                  <a:srgbClr val="FF0000"/>
                </a:solidFill>
              </a:rPr>
              <a:t>Vibrazioni  Zona IR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60837" y="2276420"/>
            <a:ext cx="302044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dirty="0" smtClean="0">
                <a:solidFill>
                  <a:srgbClr val="00B050"/>
                </a:solidFill>
              </a:rPr>
              <a:t>Modifiche sulla Camera IR  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2915816" y="1245071"/>
            <a:ext cx="668708" cy="329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970278" y="948235"/>
            <a:ext cx="393370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Studio…..</a:t>
            </a:r>
          </a:p>
          <a:p>
            <a:r>
              <a:rPr lang="it-IT" dirty="0" smtClean="0"/>
              <a:t>Modifica sostegno </a:t>
            </a:r>
            <a:r>
              <a:rPr lang="it-IT" dirty="0" err="1" smtClean="0"/>
              <a:t>Kloe</a:t>
            </a:r>
            <a:r>
              <a:rPr lang="it-IT" dirty="0" smtClean="0"/>
              <a:t>  in carbonio</a:t>
            </a:r>
          </a:p>
          <a:p>
            <a:r>
              <a:rPr lang="it-IT" dirty="0" smtClean="0"/>
              <a:t>Modifica  supporto Camere –Magneti IR</a:t>
            </a:r>
            <a:endParaRPr lang="it-IT" dirty="0"/>
          </a:p>
        </p:txBody>
      </p:sp>
      <p:sp>
        <p:nvSpPr>
          <p:cNvPr id="12" name="Freccia a destra 11"/>
          <p:cNvSpPr/>
          <p:nvPr/>
        </p:nvSpPr>
        <p:spPr>
          <a:xfrm>
            <a:off x="3374613" y="2339928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933378" y="2076142"/>
            <a:ext cx="459055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Sostituzione n. 2 </a:t>
            </a:r>
            <a:r>
              <a:rPr lang="it-IT" dirty="0" err="1" smtClean="0"/>
              <a:t>Bellows</a:t>
            </a:r>
            <a:r>
              <a:rPr lang="it-IT" dirty="0" smtClean="0"/>
              <a:t> interni alla camera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Aggiungere sistema di raffreddamento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701811" y="2788650"/>
            <a:ext cx="10536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Oppure…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624408" y="3322100"/>
            <a:ext cx="304737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Modifica Camera IR </a:t>
            </a: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Spare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84228" y="4050764"/>
            <a:ext cx="25531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Rotazione Magneti QF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3099368" y="4114272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3863817" y="3912264"/>
            <a:ext cx="477034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Modifica della meccanica di azionamento per </a:t>
            </a:r>
            <a:br>
              <a:rPr lang="it-IT" dirty="0" smtClean="0"/>
            </a:br>
            <a:r>
              <a:rPr lang="it-IT" dirty="0" smtClean="0"/>
              <a:t>il controllo da remoto della rotazione dei  QF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82773" y="4869160"/>
            <a:ext cx="167834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dirty="0">
                <a:solidFill>
                  <a:srgbClr val="00B0F0"/>
                </a:solidFill>
              </a:rPr>
              <a:t>S</a:t>
            </a:r>
            <a:r>
              <a:rPr lang="it-IT" dirty="0" smtClean="0">
                <a:solidFill>
                  <a:srgbClr val="00B0F0"/>
                </a:solidFill>
              </a:rPr>
              <a:t>chermature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426612" y="4932668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261333" y="4898479"/>
            <a:ext cx="423902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Bohhh</a:t>
            </a:r>
            <a:r>
              <a:rPr lang="it-IT" dirty="0" smtClean="0"/>
              <a:t>…………………………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82773" y="5661248"/>
            <a:ext cx="837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seguire le solite operazioni fatte nelle ultime fermate: ricondizionamento attrezzatura</a:t>
            </a:r>
          </a:p>
          <a:p>
            <a:r>
              <a:rPr lang="it-IT" dirty="0" smtClean="0"/>
              <a:t>inserimento, estrazione della IR attuale…reinserimento…allineamento  </a:t>
            </a:r>
            <a:r>
              <a:rPr lang="it-IT" dirty="0" err="1" smtClean="0"/>
              <a:t>etc</a:t>
            </a:r>
            <a:r>
              <a:rPr lang="it-IT" dirty="0" smtClean="0"/>
              <a:t>………..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129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741078" y="260648"/>
            <a:ext cx="7772400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smtClean="0">
                <a:solidFill>
                  <a:schemeClr val="tx2"/>
                </a:solidFill>
              </a:rPr>
              <a:t>Dafne-IR Upgrade 2013.....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31840" y="829161"/>
            <a:ext cx="197041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Vibrazioni  Zona IR </a:t>
            </a:r>
          </a:p>
        </p:txBody>
      </p:sp>
      <p:sp>
        <p:nvSpPr>
          <p:cNvPr id="6" name="CasellaDiTesto 5"/>
          <p:cNvSpPr txBox="1">
            <a:spLocks/>
          </p:cNvSpPr>
          <p:nvPr/>
        </p:nvSpPr>
        <p:spPr>
          <a:xfrm>
            <a:off x="291492" y="1268760"/>
            <a:ext cx="86009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Stabilizzare il sostegno di </a:t>
            </a:r>
            <a:r>
              <a:rPr lang="it-IT" sz="1600" dirty="0" err="1" smtClean="0"/>
              <a:t>Kloe</a:t>
            </a:r>
            <a:r>
              <a:rPr lang="it-IT" sz="1600" dirty="0" smtClean="0"/>
              <a:t> dove poggia la zona IR per evitare spostamenti </a:t>
            </a:r>
            <a:br>
              <a:rPr lang="it-IT" sz="1600" dirty="0" smtClean="0"/>
            </a:br>
            <a:r>
              <a:rPr lang="it-IT" sz="1600" dirty="0" smtClean="0"/>
              <a:t>non controllati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Se necessario modificare o realizzare un nuovo sostegno…. anche per migliorare il </a:t>
            </a:r>
            <a:br>
              <a:rPr lang="it-IT" sz="1600" dirty="0" smtClean="0"/>
            </a:br>
            <a:r>
              <a:rPr lang="it-IT" sz="1600" dirty="0" smtClean="0"/>
              <a:t>passaggio cavi del rivelatore di </a:t>
            </a:r>
            <a:r>
              <a:rPr lang="it-IT" sz="1600" dirty="0" err="1" smtClean="0"/>
              <a:t>Kloe</a:t>
            </a:r>
            <a:endParaRPr lang="it-IT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Realizzare nuovo supporto  di collegamento  Zona IR- </a:t>
            </a:r>
            <a:r>
              <a:rPr lang="it-IT" sz="1600" dirty="0" err="1" smtClean="0"/>
              <a:t>Girder</a:t>
            </a:r>
            <a:r>
              <a:rPr lang="it-IT" sz="1600" dirty="0" smtClean="0"/>
              <a:t> di Dafne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69198"/>
            <a:ext cx="4500000" cy="360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67963"/>
            <a:ext cx="453176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741078" y="260648"/>
            <a:ext cx="7772400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smtClean="0">
                <a:solidFill>
                  <a:schemeClr val="tx2"/>
                </a:solidFill>
              </a:rPr>
              <a:t>Dafne-IR Upgrade 2013.....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71800" y="922314"/>
            <a:ext cx="302044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dirty="0" smtClean="0">
                <a:solidFill>
                  <a:srgbClr val="00B050"/>
                </a:solidFill>
              </a:rPr>
              <a:t>Modifiche sulla Camera IR  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4" y="3789040"/>
            <a:ext cx="360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78" y="1412776"/>
            <a:ext cx="4248550" cy="2880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81999" y="1870665"/>
            <a:ext cx="4079643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Rimozione e sostituzione </a:t>
            </a:r>
            <a:r>
              <a:rPr lang="it-IT" dirty="0" err="1" smtClean="0">
                <a:solidFill>
                  <a:srgbClr val="FF0000"/>
                </a:solidFill>
              </a:rPr>
              <a:t>Bellows</a:t>
            </a:r>
            <a:r>
              <a:rPr lang="it-IT" dirty="0" smtClean="0">
                <a:solidFill>
                  <a:srgbClr val="FF0000"/>
                </a:solidFill>
              </a:rPr>
              <a:t> interni;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Operazione rischiosa……………………….</a:t>
            </a:r>
          </a:p>
          <a:p>
            <a:r>
              <a:rPr lang="it-IT" dirty="0" smtClean="0"/>
              <a:t>Sistema di raffreddamento  </a:t>
            </a:r>
            <a:endParaRPr lang="it-IT" dirty="0"/>
          </a:p>
        </p:txBody>
      </p:sp>
      <p:cxnSp>
        <p:nvCxnSpPr>
          <p:cNvPr id="12" name="Connettore 4 11"/>
          <p:cNvCxnSpPr>
            <a:stCxn id="10" idx="3"/>
          </p:cNvCxnSpPr>
          <p:nvPr/>
        </p:nvCxnSpPr>
        <p:spPr>
          <a:xfrm>
            <a:off x="4761642" y="2332330"/>
            <a:ext cx="314414" cy="6646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4 13"/>
          <p:cNvCxnSpPr/>
          <p:nvPr/>
        </p:nvCxnSpPr>
        <p:spPr>
          <a:xfrm>
            <a:off x="4427984" y="1870665"/>
            <a:ext cx="3960440" cy="1181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208697" y="5661248"/>
            <a:ext cx="4569905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Modifica della Camera  </a:t>
            </a:r>
            <a:r>
              <a:rPr lang="it-IT" dirty="0" err="1" smtClean="0"/>
              <a:t>Spare</a:t>
            </a:r>
            <a:r>
              <a:rPr lang="it-IT" dirty="0" smtClean="0"/>
              <a:t> con </a:t>
            </a:r>
            <a:r>
              <a:rPr lang="it-IT" dirty="0" err="1" smtClean="0"/>
              <a:t>taper</a:t>
            </a:r>
            <a:r>
              <a:rPr lang="it-IT" dirty="0" smtClean="0"/>
              <a:t> a vista </a:t>
            </a:r>
          </a:p>
          <a:p>
            <a:r>
              <a:rPr lang="it-IT" dirty="0" err="1" smtClean="0"/>
              <a:t>Bellows</a:t>
            </a:r>
            <a:r>
              <a:rPr lang="it-IT" dirty="0" smtClean="0"/>
              <a:t> esterni  e più spazio per collocare le </a:t>
            </a:r>
          </a:p>
          <a:p>
            <a:r>
              <a:rPr lang="it-IT" dirty="0" smtClean="0"/>
              <a:t>Spire dei tubi di raffreddamento</a:t>
            </a:r>
            <a:endParaRPr lang="it-IT" dirty="0"/>
          </a:p>
        </p:txBody>
      </p:sp>
      <p:cxnSp>
        <p:nvCxnSpPr>
          <p:cNvPr id="27" name="Connettore 4 26"/>
          <p:cNvCxnSpPr/>
          <p:nvPr/>
        </p:nvCxnSpPr>
        <p:spPr>
          <a:xfrm rot="10800000">
            <a:off x="3203849" y="4725144"/>
            <a:ext cx="1715001" cy="93610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4 28"/>
          <p:cNvCxnSpPr/>
          <p:nvPr/>
        </p:nvCxnSpPr>
        <p:spPr>
          <a:xfrm rot="10800000">
            <a:off x="3203849" y="5877272"/>
            <a:ext cx="1004849" cy="43204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5000081" y="4354221"/>
            <a:ext cx="2812279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Acquisto Schermi di Berillio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32" name="Connettore 4 31"/>
          <p:cNvCxnSpPr/>
          <p:nvPr/>
        </p:nvCxnSpPr>
        <p:spPr>
          <a:xfrm rot="5400000" flipH="1" flipV="1">
            <a:off x="6125614" y="3459563"/>
            <a:ext cx="1357269" cy="43204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4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741078" y="260648"/>
            <a:ext cx="7772400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smtClean="0">
                <a:solidFill>
                  <a:schemeClr val="tx2"/>
                </a:solidFill>
              </a:rPr>
              <a:t>Dafne-IR Upgrade 2013.....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03848" y="918438"/>
            <a:ext cx="226459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Rotazione Magneti QF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1484784"/>
            <a:ext cx="448180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Modifica della meccanica di azionamento per </a:t>
            </a:r>
            <a:br>
              <a:rPr lang="it-IT" dirty="0" smtClean="0"/>
            </a:br>
            <a:r>
              <a:rPr lang="it-IT" dirty="0" smtClean="0"/>
              <a:t>il controllo da remoto della rotazione dei  QF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2" y="2315578"/>
            <a:ext cx="5760000" cy="43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585866" y="2850277"/>
            <a:ext cx="4459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QF</a:t>
            </a:r>
            <a:endParaRPr lang="it-IT" dirty="0"/>
          </a:p>
        </p:txBody>
      </p:sp>
      <p:cxnSp>
        <p:nvCxnSpPr>
          <p:cNvPr id="10" name="Connettore 4 9"/>
          <p:cNvCxnSpPr/>
          <p:nvPr/>
        </p:nvCxnSpPr>
        <p:spPr>
          <a:xfrm rot="16200000" flipH="1">
            <a:off x="1732330" y="3437942"/>
            <a:ext cx="782796" cy="34613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609614" y="6093296"/>
            <a:ext cx="30154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Azionamento manuale attuale</a:t>
            </a:r>
            <a:endParaRPr lang="it-IT" dirty="0"/>
          </a:p>
        </p:txBody>
      </p:sp>
      <p:cxnSp>
        <p:nvCxnSpPr>
          <p:cNvPr id="13" name="Connettore 4 12"/>
          <p:cNvCxnSpPr/>
          <p:nvPr/>
        </p:nvCxnSpPr>
        <p:spPr>
          <a:xfrm rot="5400000" flipH="1" flipV="1">
            <a:off x="4134723" y="5184831"/>
            <a:ext cx="1368152" cy="44877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4 14"/>
          <p:cNvCxnSpPr/>
          <p:nvPr/>
        </p:nvCxnSpPr>
        <p:spPr>
          <a:xfrm rot="5400000" flipH="1" flipV="1">
            <a:off x="2748603" y="5212429"/>
            <a:ext cx="1545710" cy="216024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15578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741078" y="260648"/>
            <a:ext cx="7772400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smtClean="0">
                <a:solidFill>
                  <a:schemeClr val="tx2"/>
                </a:solidFill>
              </a:rPr>
              <a:t>Dafne-IR Upgrade 2013.....</a:t>
            </a:r>
            <a:endParaRPr lang="it-IT" sz="3200" b="1" dirty="0">
              <a:solidFill>
                <a:schemeClr val="tx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1"/>
            <a:ext cx="384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12782"/>
            <a:ext cx="3840000" cy="288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78" y="3861048"/>
            <a:ext cx="3840000" cy="288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9" y="3865375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163</Words>
  <Application>Microsoft Office PowerPoint</Application>
  <PresentationFormat>Presentazione su schermo 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Dafne-IR Upgrade 2013.....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Dafne IR Upgrade</dc:title>
  <dc:creator>SENSOLINI-2</dc:creator>
  <cp:lastModifiedBy>SENSOLINI-2</cp:lastModifiedBy>
  <cp:revision>22</cp:revision>
  <dcterms:created xsi:type="dcterms:W3CDTF">2012-07-02T08:00:34Z</dcterms:created>
  <dcterms:modified xsi:type="dcterms:W3CDTF">2012-07-02T12:28:14Z</dcterms:modified>
</cp:coreProperties>
</file>