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877beed337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877beed33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9fa99bc1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9fa99bc1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49fa99bc1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49fa99bc1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2897d3a831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2897d3a831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49fa99bc1b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49fa99bc1b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49fa99bc1b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49fa99bc1b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4a26f7ae3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4a26f7ae3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49fa99bc1b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49fa99bc1b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4a092c5ce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4a092c5ce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7.png"/><Relationship Id="rId7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10.png"/><Relationship Id="rId6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14.png"/><Relationship Id="rId6" Type="http://schemas.openxmlformats.org/officeDocument/2006/relationships/image" Target="../media/image9.png"/><Relationship Id="rId7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17.png"/><Relationship Id="rId7" Type="http://schemas.openxmlformats.org/officeDocument/2006/relationships/image" Target="../media/image16.png"/><Relationship Id="rId8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356850" y="0"/>
            <a:ext cx="6787200" cy="679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0" y="4820100"/>
            <a:ext cx="9144000" cy="3234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400"/>
            <a:ext cx="783758" cy="4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275" y="110400"/>
            <a:ext cx="1364038" cy="4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356850" y="47100"/>
            <a:ext cx="6787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lt1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0" y="4797150"/>
            <a:ext cx="277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lt1"/>
                </a:solidFill>
              </a:rPr>
              <a:t>CMOS Meeting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5991650" y="4781700"/>
            <a:ext cx="315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R.Zanzottera-Testbeam updates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906475" y="1293525"/>
            <a:ext cx="699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859500" y="1709850"/>
            <a:ext cx="7425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5000">
                <a:solidFill>
                  <a:srgbClr val="FF0000"/>
                </a:solidFill>
              </a:rPr>
              <a:t>Testbeam</a:t>
            </a:r>
            <a:r>
              <a:rPr b="1" lang="it" sz="5000">
                <a:solidFill>
                  <a:srgbClr val="FF0000"/>
                </a:solidFill>
              </a:rPr>
              <a:t> updates</a:t>
            </a:r>
            <a:endParaRPr b="1" sz="5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2356850" y="0"/>
            <a:ext cx="6787200" cy="679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0" y="4820100"/>
            <a:ext cx="9144000" cy="3234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400"/>
            <a:ext cx="783758" cy="4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275" y="110400"/>
            <a:ext cx="1364038" cy="4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2356850" y="47100"/>
            <a:ext cx="6787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600">
                <a:solidFill>
                  <a:schemeClr val="lt1"/>
                </a:solidFill>
              </a:rPr>
              <a:t>Telescopes synchronization</a:t>
            </a:r>
            <a:endParaRPr b="1" sz="2600">
              <a:solidFill>
                <a:schemeClr val="lt1"/>
              </a:solidFill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0" y="4797150"/>
            <a:ext cx="277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lt1"/>
                </a:solidFill>
              </a:rPr>
              <a:t>CMOS Meeting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6142850" y="4781700"/>
            <a:ext cx="300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R.Zanzottera-Testbeam updates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723325"/>
            <a:ext cx="8839204" cy="251623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/>
          <p:nvPr/>
        </p:nvSpPr>
        <p:spPr>
          <a:xfrm>
            <a:off x="5046050" y="1407700"/>
            <a:ext cx="693000" cy="205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8003025" y="2989450"/>
            <a:ext cx="843900" cy="205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4"/>
          <p:cNvSpPr txBox="1"/>
          <p:nvPr/>
        </p:nvSpPr>
        <p:spPr>
          <a:xfrm>
            <a:off x="152400" y="3394100"/>
            <a:ext cx="8839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Timestamp skew calculated from injections using TrigID (see TB manual)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from double check the skew change is calculated (skew change in seconds for each second passed)</a:t>
            </a:r>
            <a:endParaRPr/>
          </a:p>
        </p:txBody>
      </p:sp>
      <p:cxnSp>
        <p:nvCxnSpPr>
          <p:cNvPr id="78" name="Google Shape;78;p14"/>
          <p:cNvCxnSpPr/>
          <p:nvPr/>
        </p:nvCxnSpPr>
        <p:spPr>
          <a:xfrm flipH="1">
            <a:off x="5403350" y="1618950"/>
            <a:ext cx="5400" cy="1922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9" name="Google Shape;79;p14"/>
          <p:cNvCxnSpPr/>
          <p:nvPr/>
        </p:nvCxnSpPr>
        <p:spPr>
          <a:xfrm flipH="1">
            <a:off x="6919275" y="3195250"/>
            <a:ext cx="1508400" cy="529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>
            <a:off x="2356850" y="0"/>
            <a:ext cx="6787200" cy="679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5"/>
          <p:cNvSpPr/>
          <p:nvPr/>
        </p:nvSpPr>
        <p:spPr>
          <a:xfrm>
            <a:off x="0" y="4820100"/>
            <a:ext cx="9144000" cy="3234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400"/>
            <a:ext cx="783758" cy="4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275" y="110400"/>
            <a:ext cx="1364038" cy="4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2356850" y="47100"/>
            <a:ext cx="6787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600">
                <a:solidFill>
                  <a:schemeClr val="lt1"/>
                </a:solidFill>
              </a:rPr>
              <a:t>Script for synchronization</a:t>
            </a:r>
            <a:endParaRPr b="1" sz="2600">
              <a:solidFill>
                <a:schemeClr val="lt1"/>
              </a:solidFill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0" y="4797150"/>
            <a:ext cx="277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lt1"/>
                </a:solidFill>
              </a:rPr>
              <a:t>CMOS Meeting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6142850" y="4781700"/>
            <a:ext cx="300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R.Zanzottera-Testbeam updates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831600"/>
            <a:ext cx="8839202" cy="191756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 txBox="1"/>
          <p:nvPr/>
        </p:nvSpPr>
        <p:spPr>
          <a:xfrm>
            <a:off x="55150" y="2901575"/>
            <a:ext cx="88392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script for the synchronization takes in input a </a:t>
            </a:r>
            <a:r>
              <a:rPr b="1" lang="it"/>
              <a:t>configuration file</a:t>
            </a:r>
            <a:r>
              <a:rPr lang="it"/>
              <a:t> with: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it"/>
              <a:t>the files of KIT and Lancs telescopes and merges them in the output file (order of input is not important)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it"/>
              <a:t>parameters for the synchronization: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it"/>
              <a:t>skew from the injection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it"/>
              <a:t>time of the injection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it"/>
              <a:t>skew change in seconds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/>
          <p:nvPr/>
        </p:nvSpPr>
        <p:spPr>
          <a:xfrm>
            <a:off x="2356850" y="0"/>
            <a:ext cx="6787200" cy="679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0" y="4820100"/>
            <a:ext cx="9144000" cy="3234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400"/>
            <a:ext cx="783758" cy="4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275" y="110400"/>
            <a:ext cx="1364038" cy="4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/>
        </p:nvSpPr>
        <p:spPr>
          <a:xfrm>
            <a:off x="2356850" y="47100"/>
            <a:ext cx="6787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2600">
                <a:solidFill>
                  <a:schemeClr val="lt1"/>
                </a:solidFill>
              </a:rPr>
              <a:t>Script for synchronization</a:t>
            </a:r>
            <a:endParaRPr b="1" sz="2600">
              <a:solidFill>
                <a:schemeClr val="lt1"/>
              </a:solidFill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0" y="4797150"/>
            <a:ext cx="277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lt1"/>
                </a:solidFill>
              </a:rPr>
              <a:t>CMOS Meeting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6142850" y="4781700"/>
            <a:ext cx="300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R.Zanzottera-Testbeam updates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04" name="Google Shape;10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" y="775050"/>
            <a:ext cx="5425750" cy="392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 txBox="1"/>
          <p:nvPr/>
        </p:nvSpPr>
        <p:spPr>
          <a:xfrm>
            <a:off x="4981250" y="660475"/>
            <a:ext cx="41628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since Lancs telescope has many more hits (possible explanation later) the files cannot be merged simply by alternating the hits (see code)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formula for the synchronization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the formula should be correct anyway it doesn’t work (</a:t>
            </a:r>
            <a:r>
              <a:rPr b="1" lang="it"/>
              <a:t>no correlation</a:t>
            </a:r>
            <a:r>
              <a:rPr lang="it"/>
              <a:t> between hits)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anyway it is not completely wrong (steps more or less at same time, probably many ms </a:t>
            </a:r>
            <a:r>
              <a:rPr lang="it"/>
              <a:t>difference</a:t>
            </a:r>
            <a:r>
              <a:rPr lang="it"/>
              <a:t>)</a:t>
            </a:r>
            <a:endParaRPr/>
          </a:p>
        </p:txBody>
      </p:sp>
      <p:cxnSp>
        <p:nvCxnSpPr>
          <p:cNvPr id="106" name="Google Shape;106;p16"/>
          <p:cNvCxnSpPr/>
          <p:nvPr/>
        </p:nvCxnSpPr>
        <p:spPr>
          <a:xfrm flipH="1" rot="10800000">
            <a:off x="3898225" y="1732550"/>
            <a:ext cx="1624200" cy="573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07" name="Google Shape;10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48000" y="3038575"/>
            <a:ext cx="2896050" cy="1743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51950" y="3038575"/>
            <a:ext cx="2896050" cy="1743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/>
          <p:nvPr/>
        </p:nvSpPr>
        <p:spPr>
          <a:xfrm>
            <a:off x="2356850" y="0"/>
            <a:ext cx="6787200" cy="679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7"/>
          <p:cNvSpPr/>
          <p:nvPr/>
        </p:nvSpPr>
        <p:spPr>
          <a:xfrm>
            <a:off x="0" y="4820100"/>
            <a:ext cx="9144000" cy="3234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400"/>
            <a:ext cx="783758" cy="4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275" y="110400"/>
            <a:ext cx="1364038" cy="4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/>
        </p:nvSpPr>
        <p:spPr>
          <a:xfrm>
            <a:off x="2356850" y="47100"/>
            <a:ext cx="6787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600">
                <a:solidFill>
                  <a:schemeClr val="lt1"/>
                </a:solidFill>
              </a:rPr>
              <a:t>Inefficiency</a:t>
            </a:r>
            <a:endParaRPr b="1" sz="2600">
              <a:solidFill>
                <a:schemeClr val="lt1"/>
              </a:solidFill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0" y="4797150"/>
            <a:ext cx="277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lt1"/>
                </a:solidFill>
              </a:rPr>
              <a:t>CMOS Meeting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6142850" y="4781700"/>
            <a:ext cx="300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R.Zanzottera-Testbeam updates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775" y="733100"/>
            <a:ext cx="3886601" cy="26129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/>
          <p:nvPr/>
        </p:nvSpPr>
        <p:spPr>
          <a:xfrm>
            <a:off x="310592" y="3035521"/>
            <a:ext cx="1254600" cy="2217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7"/>
          <p:cNvSpPr txBox="1"/>
          <p:nvPr/>
        </p:nvSpPr>
        <p:spPr>
          <a:xfrm>
            <a:off x="305225" y="3399900"/>
            <a:ext cx="37221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last time I showed that first plane of KIT looks inefficient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from a better investigation I noticed that there are a lot of events for which there are no clusters on first plane </a:t>
            </a:r>
            <a:endParaRPr/>
          </a:p>
        </p:txBody>
      </p:sp>
      <p:pic>
        <p:nvPicPr>
          <p:cNvPr id="123" name="Google Shape;12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733100"/>
            <a:ext cx="4295042" cy="261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/>
          <p:cNvSpPr txBox="1"/>
          <p:nvPr/>
        </p:nvSpPr>
        <p:spPr>
          <a:xfrm>
            <a:off x="4572000" y="3346000"/>
            <a:ext cx="3886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tracks reconstructed on the other three planes in these events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1 track or in many events also 2 tracks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/>
          <p:nvPr/>
        </p:nvSpPr>
        <p:spPr>
          <a:xfrm>
            <a:off x="2356850" y="0"/>
            <a:ext cx="6787200" cy="679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8"/>
          <p:cNvSpPr/>
          <p:nvPr/>
        </p:nvSpPr>
        <p:spPr>
          <a:xfrm>
            <a:off x="0" y="4820100"/>
            <a:ext cx="9144000" cy="3234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400"/>
            <a:ext cx="783758" cy="4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275" y="110400"/>
            <a:ext cx="1364038" cy="4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/>
          <p:nvPr/>
        </p:nvSpPr>
        <p:spPr>
          <a:xfrm>
            <a:off x="2356850" y="47100"/>
            <a:ext cx="6787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2600">
                <a:solidFill>
                  <a:schemeClr val="lt1"/>
                </a:solidFill>
              </a:rPr>
              <a:t>Inefficiency</a:t>
            </a:r>
            <a:endParaRPr b="1" sz="2600">
              <a:solidFill>
                <a:schemeClr val="lt1"/>
              </a:solidFill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0" y="4797150"/>
            <a:ext cx="277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lt1"/>
                </a:solidFill>
              </a:rPr>
              <a:t>CMOS Meeting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6142850" y="4781700"/>
            <a:ext cx="300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R.Zanzottera-Testbeam updates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36" name="Google Shape;13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722525"/>
            <a:ext cx="5554975" cy="334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84225" y="2755327"/>
            <a:ext cx="3359825" cy="200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84220" y="765300"/>
            <a:ext cx="3359829" cy="202231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 txBox="1"/>
          <p:nvPr/>
        </p:nvSpPr>
        <p:spPr>
          <a:xfrm>
            <a:off x="3" y="3988800"/>
            <a:ext cx="6105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extrapolations of these tracks on the first plane (concentrated on two sides)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they don’t come from the beam spot and are from MIP </a:t>
            </a:r>
            <a:endParaRPr/>
          </a:p>
        </p:txBody>
      </p:sp>
      <p:cxnSp>
        <p:nvCxnSpPr>
          <p:cNvPr id="140" name="Google Shape;140;p18"/>
          <p:cNvCxnSpPr>
            <a:endCxn id="138" idx="1"/>
          </p:cNvCxnSpPr>
          <p:nvPr/>
        </p:nvCxnSpPr>
        <p:spPr>
          <a:xfrm flipH="1" rot="10800000">
            <a:off x="4937620" y="1776457"/>
            <a:ext cx="846600" cy="2847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1" name="Google Shape;141;p18"/>
          <p:cNvCxnSpPr>
            <a:endCxn id="139" idx="3"/>
          </p:cNvCxnSpPr>
          <p:nvPr/>
        </p:nvCxnSpPr>
        <p:spPr>
          <a:xfrm flipH="1" rot="10800000">
            <a:off x="4926903" y="4404450"/>
            <a:ext cx="1178100" cy="219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/>
          <p:nvPr/>
        </p:nvSpPr>
        <p:spPr>
          <a:xfrm>
            <a:off x="2356850" y="0"/>
            <a:ext cx="6787200" cy="679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9"/>
          <p:cNvSpPr/>
          <p:nvPr/>
        </p:nvSpPr>
        <p:spPr>
          <a:xfrm>
            <a:off x="0" y="4820100"/>
            <a:ext cx="9144000" cy="3234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400"/>
            <a:ext cx="783758" cy="4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275" y="110400"/>
            <a:ext cx="1364038" cy="4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/>
          <p:cNvSpPr txBox="1"/>
          <p:nvPr/>
        </p:nvSpPr>
        <p:spPr>
          <a:xfrm>
            <a:off x="2356850" y="47100"/>
            <a:ext cx="6787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2600">
                <a:solidFill>
                  <a:schemeClr val="lt1"/>
                </a:solidFill>
              </a:rPr>
              <a:t>Inefficiency</a:t>
            </a:r>
            <a:endParaRPr b="1" sz="2600">
              <a:solidFill>
                <a:schemeClr val="lt1"/>
              </a:solidFill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0" y="4797150"/>
            <a:ext cx="277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lt1"/>
                </a:solidFill>
              </a:rPr>
              <a:t>CMOS Meeting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6142850" y="4781700"/>
            <a:ext cx="300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R.Zanzottera-Testbeam updates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53" name="Google Shape;15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31600"/>
            <a:ext cx="5022924" cy="302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9"/>
          <p:cNvSpPr txBox="1"/>
          <p:nvPr/>
        </p:nvSpPr>
        <p:spPr>
          <a:xfrm>
            <a:off x="5111025" y="831600"/>
            <a:ext cx="4032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considering only events with two tracks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distance between the extrapolated points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they ends up very close to each other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/>
          <p:nvPr/>
        </p:nvSpPr>
        <p:spPr>
          <a:xfrm>
            <a:off x="2356850" y="0"/>
            <a:ext cx="6787200" cy="679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0"/>
          <p:cNvSpPr/>
          <p:nvPr/>
        </p:nvSpPr>
        <p:spPr>
          <a:xfrm>
            <a:off x="0" y="4820100"/>
            <a:ext cx="9144000" cy="3234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400"/>
            <a:ext cx="783758" cy="4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275" y="110400"/>
            <a:ext cx="1364038" cy="4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0"/>
          <p:cNvSpPr txBox="1"/>
          <p:nvPr/>
        </p:nvSpPr>
        <p:spPr>
          <a:xfrm>
            <a:off x="2356850" y="47100"/>
            <a:ext cx="6787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2600">
                <a:solidFill>
                  <a:schemeClr val="lt1"/>
                </a:solidFill>
              </a:rPr>
              <a:t>Inefficiency</a:t>
            </a:r>
            <a:endParaRPr b="1" sz="2600">
              <a:solidFill>
                <a:schemeClr val="lt1"/>
              </a:solidFill>
            </a:endParaRPr>
          </a:p>
        </p:txBody>
      </p:sp>
      <p:sp>
        <p:nvSpPr>
          <p:cNvPr id="164" name="Google Shape;164;p20"/>
          <p:cNvSpPr txBox="1"/>
          <p:nvPr/>
        </p:nvSpPr>
        <p:spPr>
          <a:xfrm>
            <a:off x="0" y="4797150"/>
            <a:ext cx="277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lt1"/>
                </a:solidFill>
              </a:rPr>
              <a:t>CMOS Meeting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165" name="Google Shape;165;p20"/>
          <p:cNvSpPr txBox="1"/>
          <p:nvPr/>
        </p:nvSpPr>
        <p:spPr>
          <a:xfrm>
            <a:off x="6142850" y="4781700"/>
            <a:ext cx="300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R.Zanzottera-Testbeam updates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66" name="Google Shape;16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723300"/>
            <a:ext cx="3225390" cy="194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99475" y="723300"/>
            <a:ext cx="3225401" cy="1941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2664675"/>
            <a:ext cx="3225401" cy="1941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11949" y="2664675"/>
            <a:ext cx="3112924" cy="187367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0"/>
          <p:cNvSpPr txBox="1"/>
          <p:nvPr/>
        </p:nvSpPr>
        <p:spPr>
          <a:xfrm>
            <a:off x="6424875" y="723300"/>
            <a:ext cx="27192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the </a:t>
            </a:r>
            <a:r>
              <a:rPr lang="it"/>
              <a:t>extrapolation</a:t>
            </a:r>
            <a:r>
              <a:rPr lang="it"/>
              <a:t> map is compatible with the hitmaps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the beam spot is not visible but there are a lots of hits in the same regions seen in the map of extrapolated hits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number of hits increments with the plane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/>
          <p:nvPr/>
        </p:nvSpPr>
        <p:spPr>
          <a:xfrm>
            <a:off x="2356850" y="0"/>
            <a:ext cx="6787200" cy="679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1"/>
          <p:cNvSpPr/>
          <p:nvPr/>
        </p:nvSpPr>
        <p:spPr>
          <a:xfrm>
            <a:off x="0" y="4820100"/>
            <a:ext cx="9144000" cy="3234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400"/>
            <a:ext cx="783758" cy="4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275" y="110400"/>
            <a:ext cx="1364038" cy="4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1"/>
          <p:cNvSpPr txBox="1"/>
          <p:nvPr/>
        </p:nvSpPr>
        <p:spPr>
          <a:xfrm>
            <a:off x="2356850" y="47100"/>
            <a:ext cx="6787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600">
                <a:solidFill>
                  <a:schemeClr val="lt1"/>
                </a:solidFill>
              </a:rPr>
              <a:t>Possible explanation</a:t>
            </a:r>
            <a:endParaRPr b="1" sz="2600">
              <a:solidFill>
                <a:schemeClr val="lt1"/>
              </a:solidFill>
            </a:endParaRPr>
          </a:p>
        </p:txBody>
      </p:sp>
      <p:sp>
        <p:nvSpPr>
          <p:cNvPr id="180" name="Google Shape;180;p21"/>
          <p:cNvSpPr txBox="1"/>
          <p:nvPr/>
        </p:nvSpPr>
        <p:spPr>
          <a:xfrm>
            <a:off x="0" y="4797150"/>
            <a:ext cx="277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lt1"/>
                </a:solidFill>
              </a:rPr>
              <a:t>CMOS Meeting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181" name="Google Shape;181;p21"/>
          <p:cNvSpPr txBox="1"/>
          <p:nvPr/>
        </p:nvSpPr>
        <p:spPr>
          <a:xfrm>
            <a:off x="6142850" y="4781700"/>
            <a:ext cx="300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R.Zanzottera-Testbeam updates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82" name="Google Shape;182;p21"/>
          <p:cNvSpPr txBox="1"/>
          <p:nvPr/>
        </p:nvSpPr>
        <p:spPr>
          <a:xfrm>
            <a:off x="0" y="844625"/>
            <a:ext cx="9144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possible background of synchrotron photons?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these </a:t>
            </a:r>
            <a:r>
              <a:rPr lang="it"/>
              <a:t>photons can interact after the depletion region and produce a pair (giving 2 tracks) or via compton scattering (giving 1 track) so they are not detected in the plane with which they interact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if this happen in the first plane it can cause apparent inefficiency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maybe we can see these photon background because the beam is not well centered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