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ef8232b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cef8232b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cef8232b2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cef8232b2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2124c702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2124c702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2124c6c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2124c6c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2124c6c9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82124c6c9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2124c6c9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82124c6c9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906475" y="1293525"/>
            <a:ext cx="699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859500" y="1709850"/>
            <a:ext cx="74250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5000">
                <a:solidFill>
                  <a:srgbClr val="FF0000"/>
                </a:solidFill>
              </a:rPr>
              <a:t>Testbeam analysis updates</a:t>
            </a:r>
            <a:endParaRPr b="1" sz="5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Corrupted column clusters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" y="1272416"/>
            <a:ext cx="4582325" cy="2598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14" y="1272413"/>
            <a:ext cx="4582325" cy="25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164363" y="916125"/>
            <a:ext cx="22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KIT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5736363" y="916125"/>
            <a:ext cx="22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Lancs</a:t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25" y="397895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distance track-hit in column and rows instead of mm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Corrupted column clusters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1164363" y="916125"/>
            <a:ext cx="22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KIT</a:t>
            </a:r>
            <a:endParaRPr/>
          </a:p>
        </p:txBody>
      </p:sp>
      <p:sp>
        <p:nvSpPr>
          <p:cNvPr id="91" name="Google Shape;91;p15"/>
          <p:cNvSpPr txBox="1"/>
          <p:nvPr/>
        </p:nvSpPr>
        <p:spPr>
          <a:xfrm>
            <a:off x="5736363" y="916125"/>
            <a:ext cx="22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Lancs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25" y="397895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distance track-hit in X in mm</a:t>
            </a:r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08075"/>
            <a:ext cx="4572001" cy="26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50" y="1208075"/>
            <a:ext cx="4572001" cy="261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Corrupted column clusters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260450"/>
            <a:ext cx="4572050" cy="262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1260450"/>
            <a:ext cx="4572050" cy="262259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 txBox="1"/>
          <p:nvPr/>
        </p:nvSpPr>
        <p:spPr>
          <a:xfrm>
            <a:off x="1159213" y="981275"/>
            <a:ext cx="22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KIT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5731213" y="981275"/>
            <a:ext cx="22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Lancs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0" y="3969325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track column and column difference correlation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column(cluster) - column(track) vs column(track)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Corrupted column clusters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287775"/>
            <a:ext cx="4572050" cy="260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87775"/>
            <a:ext cx="4572050" cy="2605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1159213" y="992050"/>
            <a:ext cx="22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KIT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5731213" y="992050"/>
            <a:ext cx="225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Lancs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0" y="3892850"/>
            <a:ext cx="9144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track column and cluster column correlation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column(cluster) vs column(track)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from past presentation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2356850" y="0"/>
            <a:ext cx="6787200" cy="6792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0" y="4820100"/>
            <a:ext cx="9144000" cy="3234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400"/>
            <a:ext cx="783758" cy="4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275" y="110400"/>
            <a:ext cx="1364038" cy="4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/>
        </p:nvSpPr>
        <p:spPr>
          <a:xfrm>
            <a:off x="2356850" y="47100"/>
            <a:ext cx="6787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600">
                <a:solidFill>
                  <a:schemeClr val="lt1"/>
                </a:solidFill>
              </a:rPr>
              <a:t>Runs</a:t>
            </a:r>
            <a:endParaRPr b="1" sz="2600">
              <a:solidFill>
                <a:schemeClr val="lt1"/>
              </a:solidFill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0" y="4797150"/>
            <a:ext cx="277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chemeClr val="lt1"/>
                </a:solidFill>
              </a:rPr>
              <a:t>CMOS Meeting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6211025" y="4781700"/>
            <a:ext cx="328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lt1"/>
                </a:solidFill>
              </a:rPr>
              <a:t>R.Zanzottera-Testbeam analysis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0" y="1083325"/>
            <a:ext cx="91440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/>
              <a:t>data file from the same run for the two telescopes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it">
                <a:solidFill>
                  <a:schemeClr val="dk1"/>
                </a:solidFill>
              </a:rPr>
              <a:t>202204082012_udp_beamonallquad_Vminus90_6Gev_kit_0_decode_cut.dat</a:t>
            </a:r>
            <a:endParaRPr b="1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it">
                <a:solidFill>
                  <a:schemeClr val="dk1"/>
                </a:solidFill>
              </a:rPr>
              <a:t>202204082012_udp_beamonallquad_vminus90_6GeV_lancs_0_decode_cut.dat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