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77beed33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77beed33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9fa99bc1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9fa99bc1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897d3a83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897d3a83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9fa99bc1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9fa99bc1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hyperlink" Target="https://indico.ihep.ac.cn/event/19081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991650" y="4781700"/>
            <a:ext cx="315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906475" y="1293525"/>
            <a:ext cx="69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859500" y="1709850"/>
            <a:ext cx="7425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000">
                <a:solidFill>
                  <a:srgbClr val="FF0000"/>
                </a:solidFill>
              </a:rPr>
              <a:t>Testbeam</a:t>
            </a:r>
            <a:r>
              <a:rPr b="1" lang="it" sz="5000">
                <a:solidFill>
                  <a:srgbClr val="FF0000"/>
                </a:solidFill>
              </a:rPr>
              <a:t> updates</a:t>
            </a:r>
            <a:endParaRPr b="1" sz="5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Another UDP bug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38263"/>
            <a:ext cx="4411975" cy="2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1920" y="743500"/>
            <a:ext cx="4571029" cy="27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0" y="3673200"/>
            <a:ext cx="914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still noticed a bug in the UDP readout for 3 GeV runs (despite the correction of the UDP bug I made some month ago </a:t>
            </a:r>
            <a:r>
              <a:rPr lang="it" u="sng">
                <a:solidFill>
                  <a:schemeClr val="hlink"/>
                </a:solidFill>
                <a:hlinkClick r:id="rId7"/>
              </a:rPr>
              <a:t>https://indico.ihep.ac.cn/event/19081/</a:t>
            </a:r>
            <a:r>
              <a:rPr lang="it"/>
              <a:t>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still corrupted ToT and cluster position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lower efficiency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600">
                <a:solidFill>
                  <a:schemeClr val="lt1"/>
                </a:solidFill>
              </a:rPr>
              <a:t>Another UDP bug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5">
            <a:alphaModFix/>
          </a:blip>
          <a:srcRect b="31991" l="3765" r="31321" t="8535"/>
          <a:stretch/>
        </p:blipFill>
        <p:spPr>
          <a:xfrm>
            <a:off x="116825" y="770975"/>
            <a:ext cx="6025913" cy="29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1112746" y="1909311"/>
            <a:ext cx="2409600" cy="242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3733120" y="2120183"/>
            <a:ext cx="2409600" cy="242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6200850" y="770975"/>
            <a:ext cx="2943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bug in the UDP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hitword #2 is missing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decoder fails and also the following hits are corrupted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only solution is to remove these hits since they can’t be recovered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this bug becomes more important with increasing rate, for 6 GeV runs it couldn’t be noticed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modified decoding software (should have updated in git)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Another UDP  bug - solution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750" y="743497"/>
            <a:ext cx="3304174" cy="19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625" y="2731400"/>
            <a:ext cx="3473309" cy="20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2100" y="743500"/>
            <a:ext cx="3304174" cy="19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2101" y="2731412"/>
            <a:ext cx="3473299" cy="2069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6"/>
          <p:cNvCxnSpPr>
            <a:stCxn id="103" idx="3"/>
            <a:endCxn id="105" idx="1"/>
          </p:cNvCxnSpPr>
          <p:nvPr/>
        </p:nvCxnSpPr>
        <p:spPr>
          <a:xfrm>
            <a:off x="4087924" y="1727847"/>
            <a:ext cx="1324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6"/>
          <p:cNvCxnSpPr>
            <a:stCxn id="104" idx="3"/>
            <a:endCxn id="106" idx="1"/>
          </p:cNvCxnSpPr>
          <p:nvPr/>
        </p:nvCxnSpPr>
        <p:spPr>
          <a:xfrm>
            <a:off x="4087934" y="3766150"/>
            <a:ext cx="1324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6"/>
          <p:cNvSpPr txBox="1"/>
          <p:nvPr/>
        </p:nvSpPr>
        <p:spPr>
          <a:xfrm>
            <a:off x="4244488" y="1674100"/>
            <a:ext cx="116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correction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4244500" y="3654175"/>
            <a:ext cx="116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correction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