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ef8232b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cef8232b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b6258333b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b6258333b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b6258333b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b6258333b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b6258333b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b6258333b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b6258333b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b6258333b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b6258333b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b6258333b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b6258333bf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b6258333bf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b6258333bf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b6258333bf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b6258333bf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b6258333bf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b6258333bf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b6258333bf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b6258333bf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b6258333bf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cef8232b2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cef8232b2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b6258333bf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b6258333bf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82124c702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82124c702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2124c6c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82124c6c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2124c6c9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82124c6c9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2124c6c9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82124c6c9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6258333b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b6258333b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b6258333b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b6258333b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b6258333b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b6258333b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9.png"/><Relationship Id="rId7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906475" y="1293525"/>
            <a:ext cx="69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859500" y="1709850"/>
            <a:ext cx="7425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5000">
                <a:solidFill>
                  <a:srgbClr val="FF0000"/>
                </a:solidFill>
              </a:rPr>
              <a:t>Testbeam analysis updates</a:t>
            </a:r>
            <a:endParaRPr b="1" sz="5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USB and UDP data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312700" y="3450575"/>
            <a:ext cx="769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same beam spot region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way more associated clusters for USB data</a:t>
            </a:r>
            <a:endParaRPr/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2417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509250" y="733325"/>
            <a:ext cx="94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UDP</a:t>
            </a:r>
            <a:endParaRPr/>
          </a:p>
        </p:txBody>
      </p:sp>
      <p:sp>
        <p:nvSpPr>
          <p:cNvPr id="205" name="Google Shape;205;p22"/>
          <p:cNvSpPr txBox="1"/>
          <p:nvPr/>
        </p:nvSpPr>
        <p:spPr>
          <a:xfrm>
            <a:off x="4888875" y="733325"/>
            <a:ext cx="6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USB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USB and UDP data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312700" y="3450575"/>
            <a:ext cx="769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similar ToT distribution for associated clusters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better for USB, no discontinuity or small uniform basis</a:t>
            </a:r>
            <a:endParaRPr/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2417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 txBox="1"/>
          <p:nvPr/>
        </p:nvSpPr>
        <p:spPr>
          <a:xfrm>
            <a:off x="1965725" y="1690725"/>
            <a:ext cx="7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UDP</a:t>
            </a:r>
            <a:endParaRPr/>
          </a:p>
        </p:txBody>
      </p:sp>
      <p:sp>
        <p:nvSpPr>
          <p:cNvPr id="221" name="Google Shape;221;p23"/>
          <p:cNvSpPr txBox="1"/>
          <p:nvPr/>
        </p:nvSpPr>
        <p:spPr>
          <a:xfrm>
            <a:off x="6365725" y="1751850"/>
            <a:ext cx="102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USB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USB and UDP data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312700" y="3450575"/>
            <a:ext cx="7699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unassociated clusters close in row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from UDP have a uniform ToT distribution as for others run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from USB have a Landau distribution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for UDP are due to corruption while for USB are due to some physical effect (see also distance track-hit plot)</a:t>
            </a:r>
            <a:endParaRPr/>
          </a:p>
        </p:txBody>
      </p:sp>
      <p:pic>
        <p:nvPicPr>
          <p:cNvPr id="234" name="Google Shape;2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2417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587" y="831600"/>
            <a:ext cx="4053838" cy="24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/>
          <p:nvPr/>
        </p:nvSpPr>
        <p:spPr>
          <a:xfrm>
            <a:off x="2709250" y="1670375"/>
            <a:ext cx="106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UDP</a:t>
            </a: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6508300" y="1650000"/>
            <a:ext cx="93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USB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5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USB and UDP data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312700" y="3450575"/>
            <a:ext cx="769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very different total efficiency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99.6% for USB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61.1% for UDP</a:t>
            </a:r>
            <a:endParaRPr/>
          </a:p>
        </p:txBody>
      </p:sp>
      <p:pic>
        <p:nvPicPr>
          <p:cNvPr id="250" name="Google Shape;25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2417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6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6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USB and UDP data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312700" y="3450575"/>
            <a:ext cx="76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very </a:t>
            </a:r>
            <a:r>
              <a:rPr lang="it"/>
              <a:t>different</a:t>
            </a:r>
            <a:r>
              <a:rPr lang="it"/>
              <a:t> pixel efficiency</a:t>
            </a:r>
            <a:endParaRPr/>
          </a:p>
        </p:txBody>
      </p:sp>
      <p:pic>
        <p:nvPicPr>
          <p:cNvPr id="264" name="Google Shape;26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2417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831600"/>
            <a:ext cx="4053898" cy="24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 txBox="1"/>
          <p:nvPr/>
        </p:nvSpPr>
        <p:spPr>
          <a:xfrm>
            <a:off x="488900" y="740325"/>
            <a:ext cx="6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UDP</a:t>
            </a:r>
            <a:endParaRPr/>
          </a:p>
        </p:txBody>
      </p:sp>
      <p:sp>
        <p:nvSpPr>
          <p:cNvPr id="267" name="Google Shape;267;p26"/>
          <p:cNvSpPr txBox="1"/>
          <p:nvPr/>
        </p:nvSpPr>
        <p:spPr>
          <a:xfrm>
            <a:off x="4868500" y="740325"/>
            <a:ext cx="68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USB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7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USB and UDP data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312700" y="3450575"/>
            <a:ext cx="76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very different chip matrix efficiency</a:t>
            </a:r>
            <a:endParaRPr/>
          </a:p>
        </p:txBody>
      </p:sp>
      <p:pic>
        <p:nvPicPr>
          <p:cNvPr id="280" name="Google Shape;2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2417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7"/>
          <p:cNvSpPr txBox="1"/>
          <p:nvPr/>
        </p:nvSpPr>
        <p:spPr>
          <a:xfrm>
            <a:off x="499050" y="743500"/>
            <a:ext cx="67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UDP</a:t>
            </a:r>
            <a:endParaRPr/>
          </a:p>
        </p:txBody>
      </p:sp>
      <p:sp>
        <p:nvSpPr>
          <p:cNvPr id="283" name="Google Shape;283;p27"/>
          <p:cNvSpPr txBox="1"/>
          <p:nvPr/>
        </p:nvSpPr>
        <p:spPr>
          <a:xfrm>
            <a:off x="4807400" y="743500"/>
            <a:ext cx="67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USB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8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8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Possible </a:t>
            </a:r>
            <a:r>
              <a:rPr b="1" lang="it" sz="2600">
                <a:solidFill>
                  <a:schemeClr val="lt1"/>
                </a:solidFill>
              </a:rPr>
              <a:t>UDP data problems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293" name="Google Shape;293;p28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94" name="Google Shape;294;p28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0" y="751200"/>
            <a:ext cx="69336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comparison between UDP and USB shows the possibility of problems on the UDP readout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an </a:t>
            </a:r>
            <a:r>
              <a:rPr lang="it"/>
              <a:t>hypothesis</a:t>
            </a:r>
            <a:r>
              <a:rPr lang="it"/>
              <a:t> could be a wrong phase when UDP reads data out of the FPGA considering the data </a:t>
            </a:r>
            <a:r>
              <a:rPr lang="it"/>
              <a:t>format (see before)</a:t>
            </a:r>
            <a:r>
              <a:rPr lang="it"/>
              <a:t> a small phase shift could change the column in HitWord2 and the ext.TS in HitWord3 causing a wrong </a:t>
            </a:r>
            <a:r>
              <a:rPr lang="it"/>
              <a:t>column</a:t>
            </a:r>
            <a:r>
              <a:rPr lang="it"/>
              <a:t> and a wrong ToT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occasional bigger phase shift could also cause the ext.TS2 jumps or the ext.TS jumps for which the UDP data have been cutted for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in order to start to verify this hypothesis I made a simple simulation which takes associated clusters with their tracks, reconstruct the bit stream of the different HitWords and simulate the bit stream signal and its sampling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in the </a:t>
            </a:r>
            <a:r>
              <a:rPr lang="it"/>
              <a:t>following</a:t>
            </a:r>
            <a:r>
              <a:rPr lang="it"/>
              <a:t> slides some very quick results and consideration when adding always the same small phase shift causing the change of the </a:t>
            </a:r>
            <a:r>
              <a:rPr lang="it"/>
              <a:t>column</a:t>
            </a:r>
            <a:r>
              <a:rPr lang="it"/>
              <a:t> and ext.TS are showed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more complex situations will be investigated in the future </a:t>
            </a:r>
            <a:r>
              <a:rPr lang="it"/>
              <a:t>together</a:t>
            </a:r>
            <a:r>
              <a:rPr lang="it"/>
              <a:t> with other possible hypothesis (suggestions are well appreciated)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9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Possible UDP data problems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305" name="Google Shape;305;p29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07" name="Google Shape;30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75" y="745350"/>
            <a:ext cx="4227887" cy="281654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9"/>
          <p:cNvSpPr txBox="1"/>
          <p:nvPr/>
        </p:nvSpPr>
        <p:spPr>
          <a:xfrm>
            <a:off x="-125" y="37743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distance between track and hits in 2D and 1D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its shape resembles the results from UDP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distribution is not really triangular (probably </a:t>
            </a:r>
            <a:r>
              <a:rPr lang="it"/>
              <a:t>because</a:t>
            </a:r>
            <a:r>
              <a:rPr lang="it"/>
              <a:t> I have used a single phase shift for all data)</a:t>
            </a:r>
            <a:endParaRPr/>
          </a:p>
        </p:txBody>
      </p:sp>
      <p:pic>
        <p:nvPicPr>
          <p:cNvPr id="309" name="Google Shape;30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7650" y="745350"/>
            <a:ext cx="4227876" cy="2816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0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0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Possible UDP data problems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5855225" y="961000"/>
            <a:ext cx="3288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ToT distribution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uniform distribution as observed in UDP data</a:t>
            </a:r>
            <a:endParaRPr/>
          </a:p>
        </p:txBody>
      </p:sp>
      <p:pic>
        <p:nvPicPr>
          <p:cNvPr id="322" name="Google Shape;32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31600"/>
            <a:ext cx="5723843" cy="38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1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Possible UDP data problems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332" name="Google Shape;332;p31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34" name="Google Shape;334;p31"/>
          <p:cNvSpPr txBox="1"/>
          <p:nvPr/>
        </p:nvSpPr>
        <p:spPr>
          <a:xfrm>
            <a:off x="5702825" y="961000"/>
            <a:ext cx="3441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a small changing of the hits main TS does not influence tracks reconstruction but only the ToT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probably because the rate is so low that between a hit and the following one the TS changes a lot and a small TS corruption does not make a visible effect</a:t>
            </a:r>
            <a:endParaRPr/>
          </a:p>
        </p:txBody>
      </p:sp>
      <p:pic>
        <p:nvPicPr>
          <p:cNvPr id="335" name="Google Shape;33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31600"/>
            <a:ext cx="5550423" cy="369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Corrupted column clusters ToT 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87800"/>
            <a:ext cx="3944475" cy="240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4"/>
          <p:cNvCxnSpPr/>
          <p:nvPr/>
        </p:nvCxnSpPr>
        <p:spPr>
          <a:xfrm rot="10800000">
            <a:off x="794650" y="1024275"/>
            <a:ext cx="3300" cy="1962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6" name="Google Shape;76;p14"/>
          <p:cNvCxnSpPr/>
          <p:nvPr/>
        </p:nvCxnSpPr>
        <p:spPr>
          <a:xfrm rot="10800000">
            <a:off x="1432300" y="1024275"/>
            <a:ext cx="3300" cy="1962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1175" y="743113"/>
            <a:ext cx="3288901" cy="200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1175" y="2762413"/>
            <a:ext cx="3288901" cy="200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4"/>
          <p:cNvCxnSpPr/>
          <p:nvPr/>
        </p:nvCxnSpPr>
        <p:spPr>
          <a:xfrm flipH="1" rot="10800000">
            <a:off x="1089075" y="1466450"/>
            <a:ext cx="5348400" cy="593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" name="Google Shape;80;p14"/>
          <p:cNvCxnSpPr/>
          <p:nvPr/>
        </p:nvCxnSpPr>
        <p:spPr>
          <a:xfrm>
            <a:off x="1683575" y="2416825"/>
            <a:ext cx="4775400" cy="100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14"/>
          <p:cNvCxnSpPr/>
          <p:nvPr/>
        </p:nvCxnSpPr>
        <p:spPr>
          <a:xfrm rot="10800000">
            <a:off x="571350" y="2571700"/>
            <a:ext cx="1995000" cy="27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4"/>
          <p:cNvSpPr txBox="1"/>
          <p:nvPr/>
        </p:nvSpPr>
        <p:spPr>
          <a:xfrm>
            <a:off x="0" y="3266850"/>
            <a:ext cx="5671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col-col distance in Landau region and outside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check if the Landau is due to clusters that are distant due to some physical effect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in case of corruption a triangular distribution is expected, for the other case a peaked distribution close to 0 is expected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this can be observed from a first look at the two graphs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2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2" name="Google Shape;3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2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Runs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345" name="Google Shape;345;p32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346" name="Google Shape;346;p32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194100" y="884200"/>
            <a:ext cx="886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first part usual KIT run: </a:t>
            </a:r>
            <a:r>
              <a:rPr b="1" lang="it">
                <a:solidFill>
                  <a:schemeClr val="dk1"/>
                </a:solidFill>
              </a:rPr>
              <a:t>202204082012_udp_beamonallquad_Vminus90_6Gev_kit_0.dat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second part:</a:t>
            </a:r>
            <a:r>
              <a:rPr b="1" lang="it">
                <a:solidFill>
                  <a:schemeClr val="dk1"/>
                </a:solidFill>
              </a:rPr>
              <a:t> 202204061920_udp_beamonall_5p6Gev_kit_0</a:t>
            </a:r>
            <a:r>
              <a:rPr lang="it">
                <a:solidFill>
                  <a:schemeClr val="dk1"/>
                </a:solidFill>
              </a:rPr>
              <a:t> and </a:t>
            </a:r>
            <a:r>
              <a:rPr b="1" lang="it">
                <a:solidFill>
                  <a:schemeClr val="dk1"/>
                </a:solidFill>
              </a:rPr>
              <a:t>202204061920_usb_beamonall_5p6Gev_kit_0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Corrupted column clusters ToT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5607025" y="917225"/>
            <a:ext cx="3537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scaled the two histograms to the same integral and subtracted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if the clusters </a:t>
            </a:r>
            <a:r>
              <a:rPr lang="it"/>
              <a:t>outside</a:t>
            </a:r>
            <a:r>
              <a:rPr lang="it"/>
              <a:t> the Landau region are almost all corrupted it is </a:t>
            </a:r>
            <a:r>
              <a:rPr lang="it"/>
              <a:t>equivalent</a:t>
            </a:r>
            <a:r>
              <a:rPr lang="it"/>
              <a:t> to subtract the “background” of corrupted clusters from the clusters in the Landau region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obtained distribution suggests that the Landau seen in the ToT distribution is due to non-corrupted hits which sums to the uniform ToT distribution of corrupted hits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corrupted clusters have a completely uniform ToT distribution</a:t>
            </a:r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17225"/>
            <a:ext cx="5607025" cy="341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Possible correlations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68998"/>
            <a:ext cx="5589349" cy="34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5742600" y="869000"/>
            <a:ext cx="3401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ToT to col distance correlation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concentration of clusters in Landau peak region at small distances are due to the clusters studied before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no evident correlation between the two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Corrupted column clusters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7208" y="747375"/>
            <a:ext cx="4259454" cy="25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0" y="3342600"/>
            <a:ext cx="9144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other possible correlation is with the ext. TS2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software modified to store the ext. TS2 information in the pixels (from which initially short TS2 is calculated as ext.TS2%128)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spotted jumps in the ext.TS2 for which it has values outside its usual range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possible correlation with corrupted columns? For column with a negative address (whose meaning is explained later) the ext.TS2 is always out of range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338" y="747375"/>
            <a:ext cx="4135903" cy="25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UDP data format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300" y="771242"/>
            <a:ext cx="8691125" cy="121659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/>
          <p:nvPr/>
        </p:nvSpPr>
        <p:spPr>
          <a:xfrm>
            <a:off x="1624565" y="757950"/>
            <a:ext cx="2608200" cy="3363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4293329" y="757969"/>
            <a:ext cx="861900" cy="3363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1624565" y="1211342"/>
            <a:ext cx="3530400" cy="336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5277267" y="1211342"/>
            <a:ext cx="3530400" cy="3363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1624565" y="1589323"/>
            <a:ext cx="3530400" cy="336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0" y="1925625"/>
            <a:ext cx="9144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I have studied the data format sent off the FPGA and ready for the UDP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reconstructed from the decoding code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in white the number of bytes in the line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●"/>
            </a:pPr>
            <a:r>
              <a:rPr lang="it">
                <a:solidFill>
                  <a:srgbClr val="0000FF"/>
                </a:solidFill>
              </a:rPr>
              <a:t>header of the UDP package (always the same)</a:t>
            </a:r>
            <a:endParaRPr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Char char="●"/>
            </a:pPr>
            <a:r>
              <a:rPr lang="it">
                <a:solidFill>
                  <a:srgbClr val="FF00FF"/>
                </a:solidFill>
              </a:rPr>
              <a:t>PackageID (4 bytes)</a:t>
            </a:r>
            <a:endParaRPr>
              <a:solidFill>
                <a:srgbClr val="FF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it">
                <a:solidFill>
                  <a:srgbClr val="FF0000"/>
                </a:solidFill>
              </a:rPr>
              <a:t>HitWord1 = {Layer[4], HitWordID[4], TriggerTS[40], TriggerIndex[16]}</a:t>
            </a:r>
            <a:endParaRPr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400"/>
              <a:buChar char="●"/>
            </a:pPr>
            <a:r>
              <a:rPr lang="it">
                <a:solidFill>
                  <a:srgbClr val="6AA84F"/>
                </a:solidFill>
              </a:rPr>
              <a:t>HitWord2 = {Layer[4], HitWordID[4], ext.TS2[40], (131-Column)[8], TriggerIndex[8]}</a:t>
            </a:r>
            <a:r>
              <a:rPr lang="it">
                <a:solidFill>
                  <a:srgbClr val="00FF00"/>
                </a:solidFill>
              </a:rPr>
              <a:t> </a:t>
            </a:r>
            <a:r>
              <a:rPr lang="it">
                <a:solidFill>
                  <a:schemeClr val="dk1"/>
                </a:solidFill>
              </a:rPr>
              <a:t>(short TS2 calculated as ext.TS2%128 and negative column because 131-Column is positive but too big)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it">
                <a:solidFill>
                  <a:srgbClr val="FF9900"/>
                </a:solidFill>
              </a:rPr>
              <a:t>HitWord3 = {Layer[4], HitWordID[4], Row/FIFOFull[16], ext.TS[40]} </a:t>
            </a:r>
            <a:r>
              <a:rPr lang="it">
                <a:solidFill>
                  <a:schemeClr val="dk1"/>
                </a:solidFill>
              </a:rPr>
              <a:t>(short TS calculated as ext.TS2%1024)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possible correlation between wrong ext.TS2 and wrong column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misreading of the TS or TS2 can cause wrong ToT without affecting the row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possible wrong phase when reading data out of the FPGA by the UDP?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237635" y="817358"/>
            <a:ext cx="1232700" cy="1108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USB and UDP data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0" y="73325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based on previous observations I have studied a run taken with </a:t>
            </a:r>
            <a:r>
              <a:rPr lang="it"/>
              <a:t>both</a:t>
            </a:r>
            <a:r>
              <a:rPr lang="it"/>
              <a:t> UDP and USB and compared results</a:t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33450"/>
            <a:ext cx="8839199" cy="55568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0" y="3988800"/>
            <a:ext cx="901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basically same number of hits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many crosstalk for both, probably because this run was taken before changing telescope settings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for USB no ext.TS or ext.TS2 jumps (remember that all UDP have been cut for timestamp jumps)</a:t>
            </a:r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1399" y="1841531"/>
            <a:ext cx="3717809" cy="221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841531"/>
            <a:ext cx="3717809" cy="2210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USB and UDP data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45350"/>
            <a:ext cx="4311775" cy="256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575" y="726538"/>
            <a:ext cx="4375026" cy="260181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312700" y="3450575"/>
            <a:ext cx="769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similar ToT distribution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better for USB, no uniform basis and no discontinuity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much crosstalk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2037025" y="1405550"/>
            <a:ext cx="93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UDP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6630150" y="1405550"/>
            <a:ext cx="93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USB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USB and UDP data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312700" y="3450575"/>
            <a:ext cx="7699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distance between tracks and hits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no corrupted columns for USB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usual pattern for UDP data observed also in other KIT and Lancs runs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wrong row due to crosstalk as already observed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big effect on efficiency (next slides)</a:t>
            </a:r>
            <a:endParaRPr/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2417" y="831600"/>
            <a:ext cx="4147617" cy="24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621300" y="1130550"/>
            <a:ext cx="71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UDP</a:t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4919425" y="1069450"/>
            <a:ext cx="70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USB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