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9" r:id="rId6"/>
    <p:sldId id="257" r:id="rId7"/>
    <p:sldId id="258" r:id="rId8"/>
    <p:sldId id="260" r:id="rId9"/>
    <p:sldId id="261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378" autoAdjust="0"/>
  </p:normalViewPr>
  <p:slideViewPr>
    <p:cSldViewPr>
      <p:cViewPr varScale="1">
        <p:scale>
          <a:sx n="84" d="100"/>
          <a:sy n="84" d="100"/>
        </p:scale>
        <p:origin x="-124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E1CD-4CEE-4CA0-9D2B-D6AD5F3C31ED}" type="datetimeFigureOut">
              <a:rPr lang="it-IT" smtClean="0"/>
              <a:pPr/>
              <a:t>25/06/2012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3291-FFD7-4587-8861-04D880F5199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Personale afferente al servizio di meccanica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N.2 </a:t>
            </a:r>
            <a:r>
              <a:rPr lang="it-IT" dirty="0" err="1" smtClean="0"/>
              <a:t>C.T.E.R</a:t>
            </a:r>
            <a:r>
              <a:rPr lang="it-IT" dirty="0" smtClean="0"/>
              <a:t>.</a:t>
            </a:r>
          </a:p>
          <a:p>
            <a:r>
              <a:rPr lang="it-IT" dirty="0" smtClean="0"/>
              <a:t>N.1 tecnico a tempo determinato (art.15)</a:t>
            </a:r>
          </a:p>
          <a:p>
            <a:r>
              <a:rPr lang="it-IT" dirty="0" smtClean="0"/>
              <a:t>N.2 borse da tecnologi (scadenza novembre 2012)</a:t>
            </a:r>
          </a:p>
          <a:p>
            <a:r>
              <a:rPr lang="it-IT" dirty="0" smtClean="0"/>
              <a:t>N.1 borsa da tecnico (scadenza Marzo 2013)</a:t>
            </a:r>
          </a:p>
          <a:p>
            <a:r>
              <a:rPr lang="it-IT" dirty="0" smtClean="0"/>
              <a:t>N.1 borsa da tecnico (scadenza Giugno 2014)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Cameretta </a:t>
            </a:r>
            <a:r>
              <a:rPr lang="it-IT" dirty="0" err="1" smtClean="0"/>
              <a:t>Multifilo</a:t>
            </a:r>
            <a:endParaRPr lang="it-IT" dirty="0"/>
          </a:p>
        </p:txBody>
      </p:sp>
      <p:pic>
        <p:nvPicPr>
          <p:cNvPr id="1026" name="Picture 2" descr="C:\Documents and Settings\miccoli\Desktop\CamerettaMultifilo\CamerettaMultifilo_1\DSC01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37388" cy="2803041"/>
          </a:xfrm>
          <a:prstGeom prst="rect">
            <a:avLst/>
          </a:prstGeom>
          <a:noFill/>
        </p:spPr>
      </p:pic>
      <p:pic>
        <p:nvPicPr>
          <p:cNvPr id="1027" name="Picture 3" descr="C:\Documents and Settings\miccoli\Desktop\All_I_HAVE\CamerettaMultifilo\IMG_6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4626173" cy="346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</a:t>
            </a:r>
            <a:r>
              <a:rPr lang="it-IT" dirty="0" err="1" smtClean="0"/>
              <a:t>Multitubo</a:t>
            </a:r>
            <a:endParaRPr lang="it-IT" dirty="0"/>
          </a:p>
        </p:txBody>
      </p:sp>
      <p:pic>
        <p:nvPicPr>
          <p:cNvPr id="2050" name="Picture 2" descr="U:\cadPublic\For_Franco\3Tubi_pics\DSC07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634350" cy="2725763"/>
          </a:xfrm>
          <a:prstGeom prst="rect">
            <a:avLst/>
          </a:prstGeom>
          <a:noFill/>
        </p:spPr>
      </p:pic>
      <p:pic>
        <p:nvPicPr>
          <p:cNvPr id="2051" name="Picture 3" descr="U:\cadPublic\For_Franco\3Tubi_pics\DSC07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851920" cy="2888940"/>
          </a:xfrm>
          <a:prstGeom prst="rect">
            <a:avLst/>
          </a:prstGeom>
          <a:noFill/>
        </p:spPr>
      </p:pic>
      <p:pic>
        <p:nvPicPr>
          <p:cNvPr id="1026" name="Picture 2" descr="C:\Documents and Settings\miccoli\Desktop\All_I_HAVE\Foto filatura\IMG_7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306212"/>
            <a:ext cx="3402037" cy="255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Prototipo Camera Mu2e</a:t>
            </a:r>
            <a:endParaRPr lang="it-IT" dirty="0"/>
          </a:p>
        </p:txBody>
      </p:sp>
      <p:pic>
        <p:nvPicPr>
          <p:cNvPr id="4098" name="Picture 2" descr="C:\Documents and Settings\miccoli\Desktop\All_I_HAVE\Mu2e\forGabriel\box_compl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328658" cy="2854307"/>
          </a:xfrm>
          <a:prstGeom prst="rect">
            <a:avLst/>
          </a:prstGeom>
          <a:noFill/>
        </p:spPr>
      </p:pic>
      <p:pic>
        <p:nvPicPr>
          <p:cNvPr id="4099" name="Picture 3" descr="C:\Documents and Settings\miccoli\Desktop\All_I_HAVE\Mu2e\forGabriel\smallchamber_prot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77072"/>
            <a:ext cx="4968552" cy="2638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meccanica del prototipo</a:t>
            </a:r>
            <a:endParaRPr lang="it-IT" dirty="0"/>
          </a:p>
        </p:txBody>
      </p:sp>
      <p:pic>
        <p:nvPicPr>
          <p:cNvPr id="5126" name="Picture 6" descr="U:\cadPublic\DriftChamber_prototype\driftchambe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940550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Prototipo Camera Mu2e (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074" name="Picture 2" descr="U:\cadPublic\Prototipo_new\DSC0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Prototipo Camera Mu2e (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6146" name="Picture 2" descr="C:\Documents and Settings\miccoli\Desktop\Foto Prototipo Camera\IMG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320480" cy="3240360"/>
          </a:xfrm>
          <a:prstGeom prst="rect">
            <a:avLst/>
          </a:prstGeom>
          <a:noFill/>
        </p:spPr>
      </p:pic>
      <p:pic>
        <p:nvPicPr>
          <p:cNvPr id="6147" name="Picture 3" descr="C:\Documents and Settings\miccoli\Desktop\Foto Prototipo Camera\IMG_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259312" cy="319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Com’e’ fatto il prototipo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7170" name="Picture 2" descr="C:\Documents and Settings\miccoli\Desktop\Foto Prototipo Camera\IMG_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251200" cy="2438400"/>
          </a:xfrm>
          <a:prstGeom prst="rect">
            <a:avLst/>
          </a:prstGeom>
          <a:noFill/>
        </p:spPr>
      </p:pic>
      <p:pic>
        <p:nvPicPr>
          <p:cNvPr id="7171" name="Picture 3" descr="C:\Documents and Settings\miccoli\Desktop\Foto Prototipo Camera\IMG_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251200" cy="2438400"/>
          </a:xfrm>
          <a:prstGeom prst="rect">
            <a:avLst/>
          </a:prstGeom>
          <a:noFill/>
        </p:spPr>
      </p:pic>
      <p:pic>
        <p:nvPicPr>
          <p:cNvPr id="7172" name="Picture 4" descr="C:\Documents and Settings\miccoli\Desktop\Foto Prototipo Camera\IMG_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iccoli\Desktop\All_I_HAVE\For_Franco1\Macchinetta_Filatura\DSC09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02016" cy="435151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971600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Macchina filatura prototipo Mu2e  </a:t>
            </a:r>
            <a:endParaRPr lang="it-IT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camera di Mu2e</a:t>
            </a:r>
            <a:endParaRPr lang="it-IT" dirty="0"/>
          </a:p>
        </p:txBody>
      </p:sp>
      <p:pic>
        <p:nvPicPr>
          <p:cNvPr id="3074" name="Picture 2" descr="C:\Documents and Settings\miccoli\Desktop\For_Franco2\espl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852" y="2132856"/>
            <a:ext cx="7909148" cy="415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it-IT" dirty="0" smtClean="0"/>
              <a:t>FEM 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167782" cy="239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4207222" cy="31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Attrezzature officina meccanica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Fresatrice a </a:t>
            </a:r>
            <a:r>
              <a:rPr lang="it-IT" dirty="0" err="1" smtClean="0"/>
              <a:t>C.N.</a:t>
            </a:r>
            <a:r>
              <a:rPr lang="it-IT" dirty="0" smtClean="0"/>
              <a:t> </a:t>
            </a:r>
            <a:r>
              <a:rPr lang="it-IT" dirty="0" err="1" smtClean="0"/>
              <a:t>c.b.</a:t>
            </a:r>
            <a:r>
              <a:rPr lang="it-IT" dirty="0" smtClean="0"/>
              <a:t> Ferrari a 5 assi</a:t>
            </a:r>
          </a:p>
          <a:p>
            <a:r>
              <a:rPr lang="it-IT" dirty="0" smtClean="0"/>
              <a:t>Tornio a </a:t>
            </a:r>
            <a:r>
              <a:rPr lang="it-IT" dirty="0" err="1" smtClean="0"/>
              <a:t>C.N.</a:t>
            </a:r>
            <a:r>
              <a:rPr lang="it-IT" dirty="0" smtClean="0"/>
              <a:t> Biglia 501 </a:t>
            </a:r>
          </a:p>
          <a:p>
            <a:r>
              <a:rPr lang="it-IT" dirty="0" smtClean="0"/>
              <a:t>Rettificatrice tangenziale Bermi 500</a:t>
            </a:r>
          </a:p>
          <a:p>
            <a:r>
              <a:rPr lang="it-IT" dirty="0" smtClean="0"/>
              <a:t>Fresatrice Zeus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Simulazione FEM Camera Mu2e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56848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325686" cy="259228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969" y="908720"/>
            <a:ext cx="3385543" cy="2232248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73016"/>
            <a:ext cx="4680520" cy="278786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0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</a:rPr>
              <a:t>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</a:rPr>
              <a:t>Fig. 5.13 - Normali relative alla superficie del piatto.	   Fig. 5.14 - Normali relative al cilindro.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93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Simulazione con materiali compositi</a:t>
            </a:r>
            <a:endParaRPr lang="it-I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29257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28273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29257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19246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61310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9638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545623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68" y="3429000"/>
            <a:ext cx="430387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Software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it-IT" dirty="0" smtClean="0"/>
              <a:t>Modellatore </a:t>
            </a:r>
            <a:r>
              <a:rPr lang="it-IT" dirty="0" err="1" smtClean="0"/>
              <a:t>I-deas</a:t>
            </a:r>
            <a:endParaRPr lang="it-IT" dirty="0" smtClean="0"/>
          </a:p>
          <a:p>
            <a:pPr lvl="2"/>
            <a:r>
              <a:rPr lang="it-IT" dirty="0" err="1" smtClean="0"/>
              <a:t>Inventor</a:t>
            </a:r>
            <a:endParaRPr lang="it-IT" dirty="0" smtClean="0"/>
          </a:p>
          <a:p>
            <a:pPr lvl="2"/>
            <a:r>
              <a:rPr lang="it-IT" dirty="0" smtClean="0"/>
              <a:t>Post </a:t>
            </a:r>
            <a:r>
              <a:rPr lang="it-IT" dirty="0" err="1" smtClean="0"/>
              <a:t>processor</a:t>
            </a:r>
            <a:r>
              <a:rPr lang="it-IT" dirty="0" smtClean="0"/>
              <a:t> </a:t>
            </a:r>
            <a:r>
              <a:rPr lang="it-IT" dirty="0" err="1" smtClean="0"/>
              <a:t>Mastercam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/>
              <a:t>Simulatore </a:t>
            </a:r>
            <a:r>
              <a:rPr lang="it-IT" dirty="0" err="1" smtClean="0"/>
              <a:t>Ansys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344816" cy="1800200"/>
          </a:xfrm>
        </p:spPr>
        <p:txBody>
          <a:bodyPr/>
          <a:lstStyle/>
          <a:p>
            <a:r>
              <a:rPr lang="it-IT" dirty="0" smtClean="0"/>
              <a:t>Attività svolta dal servizio di meccanica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9672" y="1844824"/>
            <a:ext cx="6336704" cy="410445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sz="2000" b="1" i="1" dirty="0" smtClean="0"/>
              <a:t>1-Progettazione e costruzione assieme per test di cristalli al </a:t>
            </a:r>
            <a:r>
              <a:rPr lang="it-IT" sz="2000" b="1" i="1" dirty="0" err="1" smtClean="0"/>
              <a:t>Fermilab-Adriano</a:t>
            </a:r>
            <a:endParaRPr lang="it-IT" sz="2000" b="1" i="1" dirty="0" smtClean="0"/>
          </a:p>
          <a:p>
            <a:pPr algn="l"/>
            <a:r>
              <a:rPr lang="it-IT" sz="2000" b="1" i="1" dirty="0" smtClean="0"/>
              <a:t>2-Progettazione e costruzione  sistema di movimentazione per test diamante al </a:t>
            </a:r>
            <a:r>
              <a:rPr lang="it-IT" sz="2000" b="1" i="1" dirty="0" err="1" smtClean="0"/>
              <a:t>Fermilab-Diapix</a:t>
            </a:r>
            <a:endParaRPr lang="it-IT" sz="2000" b="1" i="1" dirty="0" smtClean="0"/>
          </a:p>
          <a:p>
            <a:pPr algn="l"/>
            <a:r>
              <a:rPr lang="it-IT" sz="2000" b="1" i="1" dirty="0" smtClean="0"/>
              <a:t>3- Progettazione e costruzione  </a:t>
            </a:r>
            <a:r>
              <a:rPr lang="it-IT" sz="2000" b="1" i="1" dirty="0" err="1" smtClean="0"/>
              <a:t>vacuum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chamber</a:t>
            </a:r>
            <a:r>
              <a:rPr lang="it-IT" sz="2000" b="1" i="1" dirty="0" smtClean="0"/>
              <a:t> per test diamante al </a:t>
            </a:r>
            <a:r>
              <a:rPr lang="it-IT" sz="2000" b="1" i="1" dirty="0" err="1" smtClean="0"/>
              <a:t>Cern-Diapix</a:t>
            </a:r>
            <a:endParaRPr lang="it-IT" sz="2000" b="1" i="1" dirty="0" smtClean="0"/>
          </a:p>
          <a:p>
            <a:pPr algn="l"/>
            <a:r>
              <a:rPr lang="it-IT" sz="2000" b="1" i="1" dirty="0" smtClean="0"/>
              <a:t>4-Progettazione  prototipo NESSIE</a:t>
            </a:r>
          </a:p>
          <a:p>
            <a:pPr algn="l"/>
            <a:r>
              <a:rPr lang="it-IT" sz="2000" b="1" i="1" dirty="0" smtClean="0"/>
              <a:t>5-Progettazione  costruzione ed installazione sistema pneumatico di movimentazione </a:t>
            </a:r>
            <a:r>
              <a:rPr lang="it-IT" sz="2000" b="1" i="1" dirty="0" err="1" smtClean="0"/>
              <a:t>sciamatore</a:t>
            </a:r>
            <a:r>
              <a:rPr lang="it-IT" sz="2000" b="1" i="1" dirty="0" smtClean="0"/>
              <a:t> AMY </a:t>
            </a:r>
          </a:p>
          <a:p>
            <a:pPr algn="l"/>
            <a:r>
              <a:rPr lang="it-IT" sz="2000" b="1" i="1" dirty="0" smtClean="0"/>
              <a:t>6-Progettazione e costruzione di Tubi a </a:t>
            </a:r>
            <a:r>
              <a:rPr lang="it-IT" sz="2000" b="1" i="1" dirty="0" err="1" smtClean="0"/>
              <a:t>Drift-MEG</a:t>
            </a:r>
            <a:r>
              <a:rPr lang="it-IT" sz="2000" b="1" i="1" dirty="0" smtClean="0"/>
              <a:t>;</a:t>
            </a:r>
          </a:p>
          <a:p>
            <a:pPr algn="l"/>
            <a:r>
              <a:rPr lang="it-IT" sz="2000" b="1" i="1" dirty="0" smtClean="0"/>
              <a:t>7-Progettazione di un sistema di 3 tubi a </a:t>
            </a:r>
            <a:r>
              <a:rPr lang="it-IT" sz="2000" b="1" i="1" dirty="0" err="1" smtClean="0"/>
              <a:t>Drift</a:t>
            </a:r>
            <a:r>
              <a:rPr lang="it-IT" sz="2000" b="1" i="1" dirty="0" smtClean="0"/>
              <a:t> -MEG;</a:t>
            </a:r>
          </a:p>
          <a:p>
            <a:pPr algn="l"/>
            <a:r>
              <a:rPr lang="it-IT" sz="2000" b="1" i="1" dirty="0" smtClean="0"/>
              <a:t>8-Progettazione di una cameretta </a:t>
            </a:r>
            <a:r>
              <a:rPr lang="it-IT" sz="2000" b="1" i="1" dirty="0" err="1" smtClean="0"/>
              <a:t>Multifilo-MEG</a:t>
            </a:r>
            <a:r>
              <a:rPr lang="it-IT" sz="2000" b="1" i="1" dirty="0" smtClean="0"/>
              <a:t>;</a:t>
            </a:r>
          </a:p>
          <a:p>
            <a:pPr algn="l"/>
            <a:r>
              <a:rPr lang="it-IT" sz="2000" b="1" i="1" dirty="0" smtClean="0"/>
              <a:t>9-Progettazione e realizzazione di un impianto gas per l’alimentazione della camera a </a:t>
            </a:r>
            <a:r>
              <a:rPr lang="it-IT" sz="2000" b="1" i="1" dirty="0" err="1" smtClean="0"/>
              <a:t>drift</a:t>
            </a:r>
            <a:r>
              <a:rPr lang="it-IT" sz="2000" b="1" i="1" dirty="0" smtClean="0"/>
              <a:t>;</a:t>
            </a:r>
          </a:p>
          <a:p>
            <a:pPr algn="l"/>
            <a:r>
              <a:rPr lang="it-IT" sz="2000" b="1" i="1" dirty="0" smtClean="0"/>
              <a:t>10-Progettazione e realizzazione sistema </a:t>
            </a:r>
            <a:r>
              <a:rPr lang="it-IT" sz="2000" b="1" i="1" dirty="0" smtClean="0"/>
              <a:t>per filatura </a:t>
            </a:r>
            <a:r>
              <a:rPr lang="it-IT" sz="2000" b="1" i="1" dirty="0" smtClean="0"/>
              <a:t>prototipo Mu2e</a:t>
            </a:r>
          </a:p>
          <a:p>
            <a:pPr algn="l"/>
            <a:r>
              <a:rPr lang="it-IT" sz="2000" b="1" i="1" dirty="0" smtClean="0"/>
              <a:t>11- Progettazione e realizzazione prototipo camera Mu2e</a:t>
            </a:r>
          </a:p>
          <a:p>
            <a:pPr algn="l"/>
            <a:r>
              <a:rPr lang="it-IT" sz="2000" b="1" i="1" dirty="0" smtClean="0"/>
              <a:t>12-Simulazione Camera Mu2e</a:t>
            </a:r>
          </a:p>
          <a:p>
            <a:pPr algn="l"/>
            <a:r>
              <a:rPr lang="it-IT" sz="2000" b="1" i="1" dirty="0" smtClean="0"/>
              <a:t>13-realizzazione provini in composito per camera Mu2e</a:t>
            </a:r>
          </a:p>
          <a:p>
            <a:pPr algn="l"/>
            <a:r>
              <a:rPr lang="it-IT" sz="2000" b="1" i="1" dirty="0" smtClean="0"/>
              <a:t>14-test meccanici su provini in composito per camera Mu2e</a:t>
            </a:r>
          </a:p>
          <a:p>
            <a:pPr algn="l"/>
            <a:endParaRPr lang="it-IT" sz="2000" b="1" i="1" dirty="0" smtClean="0"/>
          </a:p>
          <a:p>
            <a:pPr algn="l"/>
            <a:endParaRPr lang="it-IT" sz="20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ADRIANO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adrianofermila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5759" y="1600200"/>
            <a:ext cx="601248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DIAPIX</a:t>
            </a:r>
            <a:br>
              <a:rPr lang="it-IT" dirty="0" smtClean="0"/>
            </a:br>
            <a:r>
              <a:rPr lang="it-IT" sz="2200" dirty="0" smtClean="0"/>
              <a:t>TEST BEAM FERMILAB</a:t>
            </a:r>
            <a:endParaRPr lang="it-IT" sz="2200" dirty="0"/>
          </a:p>
        </p:txBody>
      </p:sp>
      <p:pic>
        <p:nvPicPr>
          <p:cNvPr id="4" name="Segnaposto contenuto 3" descr="diamondfermitestbea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4336" y="1600200"/>
            <a:ext cx="567532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DIAPIX</a:t>
            </a:r>
            <a:br>
              <a:rPr lang="it-IT" dirty="0" smtClean="0"/>
            </a:br>
            <a:r>
              <a:rPr lang="it-IT" sz="2200" dirty="0" smtClean="0"/>
              <a:t>VACUUM CHAMBER </a:t>
            </a:r>
            <a:endParaRPr lang="it-IT" sz="2200" dirty="0"/>
          </a:p>
        </p:txBody>
      </p:sp>
      <p:pic>
        <p:nvPicPr>
          <p:cNvPr id="4" name="Segnaposto contenuto 3" descr="diamondvaccumchamb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9258" y="1600200"/>
            <a:ext cx="618548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AUGER</a:t>
            </a:r>
            <a:br>
              <a:rPr lang="it-IT" dirty="0" smtClean="0"/>
            </a:br>
            <a:r>
              <a:rPr lang="it-IT" sz="2200" dirty="0" smtClean="0"/>
              <a:t>BTF-AMY FRASCATI-Sistema di traslazione pneumatico allumina</a:t>
            </a:r>
            <a:endParaRPr lang="it-IT" sz="2200" dirty="0"/>
          </a:p>
        </p:txBody>
      </p:sp>
      <p:pic>
        <p:nvPicPr>
          <p:cNvPr id="4" name="Segnaposto contenuto 3" descr="AM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1599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NESSIE</a:t>
            </a:r>
            <a:endParaRPr lang="it-IT" dirty="0"/>
          </a:p>
        </p:txBody>
      </p:sp>
      <p:pic>
        <p:nvPicPr>
          <p:cNvPr id="4" name="Segnaposto contenuto 3" descr="nessi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9852" y="1600200"/>
            <a:ext cx="7164295" cy="4525963"/>
          </a:xfrm>
        </p:spPr>
      </p:pic>
      <p:sp>
        <p:nvSpPr>
          <p:cNvPr id="5" name="Segnaposto testo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268</Words>
  <Application>Microsoft Office PowerPoint</Application>
  <PresentationFormat>Presentazione su schermo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Personale afferente al servizio di meccanica</vt:lpstr>
      <vt:lpstr>Attrezzature officina meccanica</vt:lpstr>
      <vt:lpstr> Software </vt:lpstr>
      <vt:lpstr>Attività svolta dal servizio di meccanica</vt:lpstr>
      <vt:lpstr>ADRIANO  </vt:lpstr>
      <vt:lpstr>DIAPIX TEST BEAM FERMILAB</vt:lpstr>
      <vt:lpstr>DIAPIX VACUUM CHAMBER </vt:lpstr>
      <vt:lpstr>AUGER BTF-AMY FRASCATI-Sistema di traslazione pneumatico allumina</vt:lpstr>
      <vt:lpstr>NESSIE</vt:lpstr>
      <vt:lpstr>Cameretta Multifilo</vt:lpstr>
      <vt:lpstr>Sistema Multitubo</vt:lpstr>
      <vt:lpstr>Progetto Prototipo Camera Mu2e</vt:lpstr>
      <vt:lpstr>La meccanica del prototipo</vt:lpstr>
      <vt:lpstr>Prototipo Camera Mu2e (old Version)</vt:lpstr>
      <vt:lpstr>Prototipo Camera Mu2e (new version)</vt:lpstr>
      <vt:lpstr>Com’e’ fatto il prototipo </vt:lpstr>
      <vt:lpstr>Diapositiva 17</vt:lpstr>
      <vt:lpstr>La camera di Mu2e</vt:lpstr>
      <vt:lpstr>FEM </vt:lpstr>
      <vt:lpstr>Simulazione FEM Camera Mu2e</vt:lpstr>
      <vt:lpstr>Diapositiva 21</vt:lpstr>
      <vt:lpstr>Simulazione con materiali compositi</vt:lpstr>
      <vt:lpstr>Diapositiva 23</vt:lpstr>
      <vt:lpstr>Diapositiva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SERVIZIO DI MECCANICA</dc:title>
  <dc:creator> </dc:creator>
  <cp:lastModifiedBy> </cp:lastModifiedBy>
  <cp:revision>55</cp:revision>
  <dcterms:created xsi:type="dcterms:W3CDTF">2012-06-19T07:52:13Z</dcterms:created>
  <dcterms:modified xsi:type="dcterms:W3CDTF">2012-06-25T09:36:13Z</dcterms:modified>
</cp:coreProperties>
</file>