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335" r:id="rId3"/>
    <p:sldId id="411" r:id="rId4"/>
    <p:sldId id="257" r:id="rId5"/>
    <p:sldId id="412" r:id="rId6"/>
    <p:sldId id="413" r:id="rId7"/>
    <p:sldId id="415" r:id="rId8"/>
    <p:sldId id="416" r:id="rId9"/>
    <p:sldId id="420" r:id="rId10"/>
    <p:sldId id="417" r:id="rId11"/>
    <p:sldId id="418" r:id="rId12"/>
    <p:sldId id="419" r:id="rId13"/>
    <p:sldId id="421" r:id="rId14"/>
    <p:sldId id="422" r:id="rId15"/>
    <p:sldId id="423" r:id="rId16"/>
    <p:sldId id="424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EEA26-FD9C-594A-A5F5-6A921AE61CF4}" v="139" dt="2026-04-17T19:54:54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6"/>
    <p:restoredTop sz="94704"/>
  </p:normalViewPr>
  <p:slideViewPr>
    <p:cSldViewPr snapToGrid="0">
      <p:cViewPr varScale="1">
        <p:scale>
          <a:sx n="107" d="100"/>
          <a:sy n="107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40E6C-B1CA-4AB7-850B-B1D7F4BBA04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8A3EAFF-879F-4C4C-A579-E9EB954230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Art</a:t>
          </a:r>
          <a:r>
            <a:rPr lang="en-US" baseline="0" dirty="0"/>
            <a:t> &amp; Science 23-24 e 25-26</a:t>
          </a:r>
          <a:endParaRPr lang="en-US" dirty="0"/>
        </a:p>
      </dgm:t>
    </dgm:pt>
    <dgm:pt modelId="{3A660603-ED91-42B8-B01B-5F7004D52DEB}" type="parTrans" cxnId="{04CEBC4F-E01C-4DC2-823F-5BBE831F546E}">
      <dgm:prSet/>
      <dgm:spPr/>
      <dgm:t>
        <a:bodyPr/>
        <a:lstStyle/>
        <a:p>
          <a:endParaRPr lang="en-US"/>
        </a:p>
      </dgm:t>
    </dgm:pt>
    <dgm:pt modelId="{10B7AF08-FDD6-4629-B0BD-75044E38F6B6}" type="sibTrans" cxnId="{04CEBC4F-E01C-4DC2-823F-5BBE831F546E}">
      <dgm:prSet/>
      <dgm:spPr/>
      <dgm:t>
        <a:bodyPr/>
        <a:lstStyle/>
        <a:p>
          <a:endParaRPr lang="en-US"/>
        </a:p>
      </dgm:t>
    </dgm:pt>
    <dgm:pt modelId="{30449651-0143-4D0D-A004-7F37496110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</a:rPr>
            <a:t>Lab2GO 23-25</a:t>
          </a:r>
        </a:p>
      </dgm:t>
    </dgm:pt>
    <dgm:pt modelId="{6AD8FDDC-D9E7-41D4-BDE5-C746828785BA}" type="parTrans" cxnId="{B18C49C7-0857-4369-B12F-2ABDF9F44511}">
      <dgm:prSet/>
      <dgm:spPr/>
      <dgm:t>
        <a:bodyPr/>
        <a:lstStyle/>
        <a:p>
          <a:endParaRPr lang="en-US"/>
        </a:p>
      </dgm:t>
    </dgm:pt>
    <dgm:pt modelId="{E1A630C9-9A96-4BDA-86D1-271D980E41DD}" type="sibTrans" cxnId="{B18C49C7-0857-4369-B12F-2ABDF9F44511}">
      <dgm:prSet/>
      <dgm:spPr/>
      <dgm:t>
        <a:bodyPr/>
        <a:lstStyle/>
        <a:p>
          <a:endParaRPr lang="en-US"/>
        </a:p>
      </dgm:t>
    </dgm:pt>
    <dgm:pt modelId="{E20B4A9C-E527-8E4D-BB80-EA62C0E8FF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900" dirty="0" err="1"/>
            <a:t>Cosmic</a:t>
          </a:r>
          <a:r>
            <a:rPr lang="it-IT" sz="1900" dirty="0"/>
            <a:t> Day 23-24  (No OCRA)</a:t>
          </a:r>
        </a:p>
      </dgm:t>
    </dgm:pt>
    <dgm:pt modelId="{DEDBC258-DBBA-604E-9715-6AD5F64026C5}" type="parTrans" cxnId="{8E614704-5588-0C48-9768-59F27C1892F3}">
      <dgm:prSet/>
      <dgm:spPr/>
      <dgm:t>
        <a:bodyPr/>
        <a:lstStyle/>
        <a:p>
          <a:endParaRPr lang="it-IT"/>
        </a:p>
      </dgm:t>
    </dgm:pt>
    <dgm:pt modelId="{934314BC-EF56-F64E-832B-C96D38C70992}" type="sibTrans" cxnId="{8E614704-5588-0C48-9768-59F27C1892F3}">
      <dgm:prSet/>
      <dgm:spPr/>
      <dgm:t>
        <a:bodyPr/>
        <a:lstStyle/>
        <a:p>
          <a:endParaRPr lang="it-IT"/>
        </a:p>
      </dgm:t>
    </dgm:pt>
    <dgm:pt modelId="{C5E4D390-4756-5442-AACF-9FF920D0F23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ASIMOV 23-24 e 24-25</a:t>
          </a:r>
        </a:p>
      </dgm:t>
    </dgm:pt>
    <dgm:pt modelId="{0593B08D-E0D7-0244-BC33-7230003C54F5}" type="parTrans" cxnId="{431EA944-71BB-BB43-85B5-DDC6A2A2C990}">
      <dgm:prSet/>
      <dgm:spPr/>
      <dgm:t>
        <a:bodyPr/>
        <a:lstStyle/>
        <a:p>
          <a:endParaRPr lang="it-IT"/>
        </a:p>
      </dgm:t>
    </dgm:pt>
    <dgm:pt modelId="{96506240-C9C7-9A48-96DB-3DD6FFDB4512}" type="sibTrans" cxnId="{431EA944-71BB-BB43-85B5-DDC6A2A2C990}">
      <dgm:prSet/>
      <dgm:spPr/>
      <dgm:t>
        <a:bodyPr/>
        <a:lstStyle/>
        <a:p>
          <a:endParaRPr lang="it-IT"/>
        </a:p>
      </dgm:t>
    </dgm:pt>
    <dgm:pt modelId="{E3B75DAA-553A-2C40-AD0F-7F84A49ED38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MC 24-25 e 25-26</a:t>
          </a:r>
        </a:p>
      </dgm:t>
    </dgm:pt>
    <dgm:pt modelId="{CBB5105C-593C-264F-9EA4-7386B3E2AB40}" type="parTrans" cxnId="{280B2707-9B53-F842-A74E-5C32035B7FC6}">
      <dgm:prSet/>
      <dgm:spPr/>
      <dgm:t>
        <a:bodyPr/>
        <a:lstStyle/>
        <a:p>
          <a:endParaRPr lang="it-IT"/>
        </a:p>
      </dgm:t>
    </dgm:pt>
    <dgm:pt modelId="{DB66CEAE-709F-C74A-BEBA-736A9622CAFD}" type="sibTrans" cxnId="{280B2707-9B53-F842-A74E-5C32035B7FC6}">
      <dgm:prSet/>
      <dgm:spPr/>
      <dgm:t>
        <a:bodyPr/>
        <a:lstStyle/>
        <a:p>
          <a:endParaRPr lang="it-IT"/>
        </a:p>
      </dgm:t>
    </dgm:pt>
    <dgm:pt modelId="{C235A305-0B7A-4C40-84B9-41110551245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 err="1"/>
            <a:t>Radiolab</a:t>
          </a:r>
          <a:r>
            <a:rPr lang="it-IT" dirty="0"/>
            <a:t> 23 (pochi dati tutti scientifici)</a:t>
          </a:r>
        </a:p>
      </dgm:t>
    </dgm:pt>
    <dgm:pt modelId="{796B525C-470E-7041-A5AA-4BE09559A115}" type="parTrans" cxnId="{8CD39F6F-DB36-0549-9491-6B3B9CDF509E}">
      <dgm:prSet/>
      <dgm:spPr/>
      <dgm:t>
        <a:bodyPr/>
        <a:lstStyle/>
        <a:p>
          <a:endParaRPr lang="it-IT"/>
        </a:p>
      </dgm:t>
    </dgm:pt>
    <dgm:pt modelId="{95A32C75-D754-F945-AAFE-AB165D883455}" type="sibTrans" cxnId="{8CD39F6F-DB36-0549-9491-6B3B9CDF509E}">
      <dgm:prSet/>
      <dgm:spPr/>
      <dgm:t>
        <a:bodyPr/>
        <a:lstStyle/>
        <a:p>
          <a:endParaRPr lang="it-IT"/>
        </a:p>
      </dgm:t>
    </dgm:pt>
    <dgm:pt modelId="{6EE511A4-24EF-42AB-9E7A-A00BB0C32176}" type="pres">
      <dgm:prSet presAssocID="{28D40E6C-B1CA-4AB7-850B-B1D7F4BBA046}" presName="root" presStyleCnt="0">
        <dgm:presLayoutVars>
          <dgm:dir/>
          <dgm:resizeHandles val="exact"/>
        </dgm:presLayoutVars>
      </dgm:prSet>
      <dgm:spPr/>
    </dgm:pt>
    <dgm:pt modelId="{4AAFF69F-32F5-4B45-AB22-B6B97413CDDD}" type="pres">
      <dgm:prSet presAssocID="{F8A3EAFF-879F-4C4C-A579-E9EB954230CD}" presName="compNode" presStyleCnt="0"/>
      <dgm:spPr/>
    </dgm:pt>
    <dgm:pt modelId="{93450695-D0B5-4E25-A7C4-4E90564E3741}" type="pres">
      <dgm:prSet presAssocID="{F8A3EAFF-879F-4C4C-A579-E9EB954230CD}" presName="bgRect" presStyleLbl="bgShp" presStyleIdx="0" presStyleCnt="6"/>
      <dgm:spPr/>
    </dgm:pt>
    <dgm:pt modelId="{67A8FA2B-B435-42D8-8D2B-8F1A906CE620}" type="pres">
      <dgm:prSet presAssocID="{F8A3EAFF-879F-4C4C-A579-E9EB954230CD}" presName="iconRect" presStyleLbl="node1" presStyleIdx="0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7416CD2F-4C42-4DF8-A731-82AD6EECA3F1}" type="pres">
      <dgm:prSet presAssocID="{F8A3EAFF-879F-4C4C-A579-E9EB954230CD}" presName="spaceRect" presStyleCnt="0"/>
      <dgm:spPr/>
    </dgm:pt>
    <dgm:pt modelId="{5ECE57D0-DF23-4DF0-8661-5D791C6535BF}" type="pres">
      <dgm:prSet presAssocID="{F8A3EAFF-879F-4C4C-A579-E9EB954230CD}" presName="parTx" presStyleLbl="revTx" presStyleIdx="0" presStyleCnt="6">
        <dgm:presLayoutVars>
          <dgm:chMax val="0"/>
          <dgm:chPref val="0"/>
        </dgm:presLayoutVars>
      </dgm:prSet>
      <dgm:spPr/>
    </dgm:pt>
    <dgm:pt modelId="{D8530A49-2FAF-455F-8CA7-32FF4F7B06AD}" type="pres">
      <dgm:prSet presAssocID="{10B7AF08-FDD6-4629-B0BD-75044E38F6B6}" presName="sibTrans" presStyleCnt="0"/>
      <dgm:spPr/>
    </dgm:pt>
    <dgm:pt modelId="{98E8FAC6-134E-284D-965C-470FEF2728FC}" type="pres">
      <dgm:prSet presAssocID="{C5E4D390-4756-5442-AACF-9FF920D0F231}" presName="compNode" presStyleCnt="0"/>
      <dgm:spPr/>
    </dgm:pt>
    <dgm:pt modelId="{EB658D69-ECB8-8247-8F1B-E91F72747B0D}" type="pres">
      <dgm:prSet presAssocID="{C5E4D390-4756-5442-AACF-9FF920D0F231}" presName="bgRect" presStyleLbl="bgShp" presStyleIdx="1" presStyleCnt="6"/>
      <dgm:spPr/>
    </dgm:pt>
    <dgm:pt modelId="{CAF80706-B4A3-BF4F-A88C-468BF4D7F237}" type="pres">
      <dgm:prSet presAssocID="{C5E4D390-4756-5442-AACF-9FF920D0F231}" presName="iconRect" presStyleLbl="node1" presStyleIdx="1" presStyleCnt="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ena tramonto contorno"/>
        </a:ext>
      </dgm:extLst>
    </dgm:pt>
    <dgm:pt modelId="{9526AC47-E498-1846-A5FE-6F9992DCFB49}" type="pres">
      <dgm:prSet presAssocID="{C5E4D390-4756-5442-AACF-9FF920D0F231}" presName="spaceRect" presStyleCnt="0"/>
      <dgm:spPr/>
    </dgm:pt>
    <dgm:pt modelId="{61AD9622-F79B-544A-8755-9900375DB80C}" type="pres">
      <dgm:prSet presAssocID="{C5E4D390-4756-5442-AACF-9FF920D0F231}" presName="parTx" presStyleLbl="revTx" presStyleIdx="1" presStyleCnt="6">
        <dgm:presLayoutVars>
          <dgm:chMax val="0"/>
          <dgm:chPref val="0"/>
        </dgm:presLayoutVars>
      </dgm:prSet>
      <dgm:spPr/>
    </dgm:pt>
    <dgm:pt modelId="{63464E21-CF4D-474F-B01C-EF4CE67F1F26}" type="pres">
      <dgm:prSet presAssocID="{96506240-C9C7-9A48-96DB-3DD6FFDB4512}" presName="sibTrans" presStyleCnt="0"/>
      <dgm:spPr/>
    </dgm:pt>
    <dgm:pt modelId="{8A2B3246-AD09-0443-9E5A-C195D578E561}" type="pres">
      <dgm:prSet presAssocID="{E3B75DAA-553A-2C40-AD0F-7F84A49ED388}" presName="compNode" presStyleCnt="0"/>
      <dgm:spPr/>
    </dgm:pt>
    <dgm:pt modelId="{FF2EF481-061A-C44A-81C8-8E376B0A3D63}" type="pres">
      <dgm:prSet presAssocID="{E3B75DAA-553A-2C40-AD0F-7F84A49ED388}" presName="bgRect" presStyleLbl="bgShp" presStyleIdx="2" presStyleCnt="6"/>
      <dgm:spPr/>
    </dgm:pt>
    <dgm:pt modelId="{3F9B1F7A-BAD7-C64D-ABB6-2DEDDF89F2E7}" type="pres">
      <dgm:prSet presAssocID="{E3B75DAA-553A-2C40-AD0F-7F84A49ED388}" presName="iconRect" presStyleLbl="node1" presStyleIdx="2" presStyleCnt="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unti selezionati con riempimento a tinta unita"/>
        </a:ext>
      </dgm:extLst>
    </dgm:pt>
    <dgm:pt modelId="{E14EE2E7-D634-1D4D-AB67-914F9671D922}" type="pres">
      <dgm:prSet presAssocID="{E3B75DAA-553A-2C40-AD0F-7F84A49ED388}" presName="spaceRect" presStyleCnt="0"/>
      <dgm:spPr/>
    </dgm:pt>
    <dgm:pt modelId="{B29071F3-FE5D-4240-BF54-6B40278E174D}" type="pres">
      <dgm:prSet presAssocID="{E3B75DAA-553A-2C40-AD0F-7F84A49ED388}" presName="parTx" presStyleLbl="revTx" presStyleIdx="2" presStyleCnt="6">
        <dgm:presLayoutVars>
          <dgm:chMax val="0"/>
          <dgm:chPref val="0"/>
        </dgm:presLayoutVars>
      </dgm:prSet>
      <dgm:spPr/>
    </dgm:pt>
    <dgm:pt modelId="{61313339-E990-D242-B222-0F1742DBAE93}" type="pres">
      <dgm:prSet presAssocID="{DB66CEAE-709F-C74A-BEBA-736A9622CAFD}" presName="sibTrans" presStyleCnt="0"/>
      <dgm:spPr/>
    </dgm:pt>
    <dgm:pt modelId="{F2C56EAB-94FC-F449-AEF4-5F9251FA2E1E}" type="pres">
      <dgm:prSet presAssocID="{E20B4A9C-E527-8E4D-BB80-EA62C0E8FF65}" presName="compNode" presStyleCnt="0"/>
      <dgm:spPr/>
    </dgm:pt>
    <dgm:pt modelId="{D82F3F1D-339D-C943-A319-B81525AA2C6A}" type="pres">
      <dgm:prSet presAssocID="{E20B4A9C-E527-8E4D-BB80-EA62C0E8FF65}" presName="bgRect" presStyleLbl="bgShp" presStyleIdx="3" presStyleCnt="6"/>
      <dgm:spPr/>
    </dgm:pt>
    <dgm:pt modelId="{20AFBE18-1748-7E45-8448-1009B9E7079D}" type="pres">
      <dgm:prSet presAssocID="{E20B4A9C-E527-8E4D-BB80-EA62C0E8FF65}" presName="iconRect" presStyleLbl="node1" presStyleIdx="3" presStyleCnt="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la contorno"/>
        </a:ext>
      </dgm:extLst>
    </dgm:pt>
    <dgm:pt modelId="{AD0F32A7-5CDF-AD45-AAF4-ACA6FF2FCB44}" type="pres">
      <dgm:prSet presAssocID="{E20B4A9C-E527-8E4D-BB80-EA62C0E8FF65}" presName="spaceRect" presStyleCnt="0"/>
      <dgm:spPr/>
    </dgm:pt>
    <dgm:pt modelId="{9D874E42-C1D4-7441-ABDE-C20D7BDB1CBC}" type="pres">
      <dgm:prSet presAssocID="{E20B4A9C-E527-8E4D-BB80-EA62C0E8FF65}" presName="parTx" presStyleLbl="revTx" presStyleIdx="3" presStyleCnt="6">
        <dgm:presLayoutVars>
          <dgm:chMax val="0"/>
          <dgm:chPref val="0"/>
        </dgm:presLayoutVars>
      </dgm:prSet>
      <dgm:spPr/>
    </dgm:pt>
    <dgm:pt modelId="{9EB855AE-4468-E241-8BC5-9FC931109E8C}" type="pres">
      <dgm:prSet presAssocID="{934314BC-EF56-F64E-832B-C96D38C70992}" presName="sibTrans" presStyleCnt="0"/>
      <dgm:spPr/>
    </dgm:pt>
    <dgm:pt modelId="{2B61B022-12AF-48F4-9E4A-22948EE4DB76}" type="pres">
      <dgm:prSet presAssocID="{30449651-0143-4D0D-A004-7F37496110A6}" presName="compNode" presStyleCnt="0"/>
      <dgm:spPr/>
    </dgm:pt>
    <dgm:pt modelId="{141187AA-3044-43F4-87F5-5860B7FF5E41}" type="pres">
      <dgm:prSet presAssocID="{30449651-0143-4D0D-A004-7F37496110A6}" presName="bgRect" presStyleLbl="bgShp" presStyleIdx="4" presStyleCnt="6"/>
      <dgm:spPr/>
    </dgm:pt>
    <dgm:pt modelId="{3F7B2FC6-9180-4901-B542-BCF09C7DE9E5}" type="pres">
      <dgm:prSet presAssocID="{30449651-0143-4D0D-A004-7F37496110A6}" presName="iconRect" presStyleLbl="node1" presStyleIdx="4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87019ED5-D729-4B85-91F3-CED3A51436C4}" type="pres">
      <dgm:prSet presAssocID="{30449651-0143-4D0D-A004-7F37496110A6}" presName="spaceRect" presStyleCnt="0"/>
      <dgm:spPr/>
    </dgm:pt>
    <dgm:pt modelId="{BA34FF58-5220-48D7-8CA6-0BD81C046DC1}" type="pres">
      <dgm:prSet presAssocID="{30449651-0143-4D0D-A004-7F37496110A6}" presName="parTx" presStyleLbl="revTx" presStyleIdx="4" presStyleCnt="6">
        <dgm:presLayoutVars>
          <dgm:chMax val="0"/>
          <dgm:chPref val="0"/>
        </dgm:presLayoutVars>
      </dgm:prSet>
      <dgm:spPr/>
    </dgm:pt>
    <dgm:pt modelId="{E9A5B13E-8F16-5E49-9B06-475C8734CFEB}" type="pres">
      <dgm:prSet presAssocID="{E1A630C9-9A96-4BDA-86D1-271D980E41DD}" presName="sibTrans" presStyleCnt="0"/>
      <dgm:spPr/>
    </dgm:pt>
    <dgm:pt modelId="{01C67ABC-BAC0-A142-A318-5285893EFD62}" type="pres">
      <dgm:prSet presAssocID="{C235A305-0B7A-4C40-84B9-41110551245B}" presName="compNode" presStyleCnt="0"/>
      <dgm:spPr/>
    </dgm:pt>
    <dgm:pt modelId="{BC83175B-A6A1-9741-A6DD-4527F18CDEC4}" type="pres">
      <dgm:prSet presAssocID="{C235A305-0B7A-4C40-84B9-41110551245B}" presName="bgRect" presStyleLbl="bgShp" presStyleIdx="5" presStyleCnt="6"/>
      <dgm:spPr/>
    </dgm:pt>
    <dgm:pt modelId="{C5DE4E77-F3C0-FD40-A6C9-0C5453BAC0AA}" type="pres">
      <dgm:prSet presAssocID="{C235A305-0B7A-4C40-84B9-41110551245B}" presName="iconRect" presStyleLbl="node1" presStyleIdx="5" presStyleCnt="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cchiali 3D contorno"/>
        </a:ext>
      </dgm:extLst>
    </dgm:pt>
    <dgm:pt modelId="{F4D459AC-6E06-AF47-AC6E-7F92AC673684}" type="pres">
      <dgm:prSet presAssocID="{C235A305-0B7A-4C40-84B9-41110551245B}" presName="spaceRect" presStyleCnt="0"/>
      <dgm:spPr/>
    </dgm:pt>
    <dgm:pt modelId="{FF26DF27-B37E-614E-AA27-C79D5233CFC7}" type="pres">
      <dgm:prSet presAssocID="{C235A305-0B7A-4C40-84B9-41110551245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5857802-E63D-3144-8158-5267CA9B1898}" type="presOf" srcId="{E3B75DAA-553A-2C40-AD0F-7F84A49ED388}" destId="{B29071F3-FE5D-4240-BF54-6B40278E174D}" srcOrd="0" destOrd="0" presId="urn:microsoft.com/office/officeart/2018/2/layout/IconVerticalSolidList"/>
    <dgm:cxn modelId="{8E614704-5588-0C48-9768-59F27C1892F3}" srcId="{28D40E6C-B1CA-4AB7-850B-B1D7F4BBA046}" destId="{E20B4A9C-E527-8E4D-BB80-EA62C0E8FF65}" srcOrd="3" destOrd="0" parTransId="{DEDBC258-DBBA-604E-9715-6AD5F64026C5}" sibTransId="{934314BC-EF56-F64E-832B-C96D38C70992}"/>
    <dgm:cxn modelId="{280B2707-9B53-F842-A74E-5C32035B7FC6}" srcId="{28D40E6C-B1CA-4AB7-850B-B1D7F4BBA046}" destId="{E3B75DAA-553A-2C40-AD0F-7F84A49ED388}" srcOrd="2" destOrd="0" parTransId="{CBB5105C-593C-264F-9EA4-7386B3E2AB40}" sibTransId="{DB66CEAE-709F-C74A-BEBA-736A9622CAFD}"/>
    <dgm:cxn modelId="{DBC8CA19-8E1E-FB45-9A1B-42A613E115B5}" type="presOf" srcId="{30449651-0143-4D0D-A004-7F37496110A6}" destId="{BA34FF58-5220-48D7-8CA6-0BD81C046DC1}" srcOrd="0" destOrd="0" presId="urn:microsoft.com/office/officeart/2018/2/layout/IconVerticalSolidList"/>
    <dgm:cxn modelId="{431EA944-71BB-BB43-85B5-DDC6A2A2C990}" srcId="{28D40E6C-B1CA-4AB7-850B-B1D7F4BBA046}" destId="{C5E4D390-4756-5442-AACF-9FF920D0F231}" srcOrd="1" destOrd="0" parTransId="{0593B08D-E0D7-0244-BC33-7230003C54F5}" sibTransId="{96506240-C9C7-9A48-96DB-3DD6FFDB4512}"/>
    <dgm:cxn modelId="{04CEBC4F-E01C-4DC2-823F-5BBE831F546E}" srcId="{28D40E6C-B1CA-4AB7-850B-B1D7F4BBA046}" destId="{F8A3EAFF-879F-4C4C-A579-E9EB954230CD}" srcOrd="0" destOrd="0" parTransId="{3A660603-ED91-42B8-B01B-5F7004D52DEB}" sibTransId="{10B7AF08-FDD6-4629-B0BD-75044E38F6B6}"/>
    <dgm:cxn modelId="{87ABCF5E-48B6-004C-A11F-7924218E8FD9}" type="presOf" srcId="{C5E4D390-4756-5442-AACF-9FF920D0F231}" destId="{61AD9622-F79B-544A-8755-9900375DB80C}" srcOrd="0" destOrd="0" presId="urn:microsoft.com/office/officeart/2018/2/layout/IconVerticalSolidList"/>
    <dgm:cxn modelId="{EFD0EF69-4240-FC42-B77C-BE44CF111C9A}" type="presOf" srcId="{F8A3EAFF-879F-4C4C-A579-E9EB954230CD}" destId="{5ECE57D0-DF23-4DF0-8661-5D791C6535BF}" srcOrd="0" destOrd="0" presId="urn:microsoft.com/office/officeart/2018/2/layout/IconVerticalSolidList"/>
    <dgm:cxn modelId="{8CD39F6F-DB36-0549-9491-6B3B9CDF509E}" srcId="{28D40E6C-B1CA-4AB7-850B-B1D7F4BBA046}" destId="{C235A305-0B7A-4C40-84B9-41110551245B}" srcOrd="5" destOrd="0" parTransId="{796B525C-470E-7041-A5AA-4BE09559A115}" sibTransId="{95A32C75-D754-F945-AAFE-AB165D883455}"/>
    <dgm:cxn modelId="{9B6E8885-485F-0B40-8242-033F91765794}" type="presOf" srcId="{E20B4A9C-E527-8E4D-BB80-EA62C0E8FF65}" destId="{9D874E42-C1D4-7441-ABDE-C20D7BDB1CBC}" srcOrd="0" destOrd="0" presId="urn:microsoft.com/office/officeart/2018/2/layout/IconVerticalSolidList"/>
    <dgm:cxn modelId="{1EA3448B-3776-5143-AB09-8CD70FD18905}" type="presOf" srcId="{C235A305-0B7A-4C40-84B9-41110551245B}" destId="{FF26DF27-B37E-614E-AA27-C79D5233CFC7}" srcOrd="0" destOrd="0" presId="urn:microsoft.com/office/officeart/2018/2/layout/IconVerticalSolidList"/>
    <dgm:cxn modelId="{B18C49C7-0857-4369-B12F-2ABDF9F44511}" srcId="{28D40E6C-B1CA-4AB7-850B-B1D7F4BBA046}" destId="{30449651-0143-4D0D-A004-7F37496110A6}" srcOrd="4" destOrd="0" parTransId="{6AD8FDDC-D9E7-41D4-BDE5-C746828785BA}" sibTransId="{E1A630C9-9A96-4BDA-86D1-271D980E41DD}"/>
    <dgm:cxn modelId="{FC8244F7-157D-9944-8147-80DE8C012978}" type="presOf" srcId="{28D40E6C-B1CA-4AB7-850B-B1D7F4BBA046}" destId="{6EE511A4-24EF-42AB-9E7A-A00BB0C32176}" srcOrd="0" destOrd="0" presId="urn:microsoft.com/office/officeart/2018/2/layout/IconVerticalSolidList"/>
    <dgm:cxn modelId="{9FDE2B17-01F2-8743-A34C-C32ED67A1CD1}" type="presParOf" srcId="{6EE511A4-24EF-42AB-9E7A-A00BB0C32176}" destId="{4AAFF69F-32F5-4B45-AB22-B6B97413CDDD}" srcOrd="0" destOrd="0" presId="urn:microsoft.com/office/officeart/2018/2/layout/IconVerticalSolidList"/>
    <dgm:cxn modelId="{7B97B21A-BEF9-2B4C-8136-D7407E0E3560}" type="presParOf" srcId="{4AAFF69F-32F5-4B45-AB22-B6B97413CDDD}" destId="{93450695-D0B5-4E25-A7C4-4E90564E3741}" srcOrd="0" destOrd="0" presId="urn:microsoft.com/office/officeart/2018/2/layout/IconVerticalSolidList"/>
    <dgm:cxn modelId="{784B4C83-B582-6141-BCCD-165D9BEAE025}" type="presParOf" srcId="{4AAFF69F-32F5-4B45-AB22-B6B97413CDDD}" destId="{67A8FA2B-B435-42D8-8D2B-8F1A906CE620}" srcOrd="1" destOrd="0" presId="urn:microsoft.com/office/officeart/2018/2/layout/IconVerticalSolidList"/>
    <dgm:cxn modelId="{C7499AE7-9930-BC4C-9639-AAA54626D3B4}" type="presParOf" srcId="{4AAFF69F-32F5-4B45-AB22-B6B97413CDDD}" destId="{7416CD2F-4C42-4DF8-A731-82AD6EECA3F1}" srcOrd="2" destOrd="0" presId="urn:microsoft.com/office/officeart/2018/2/layout/IconVerticalSolidList"/>
    <dgm:cxn modelId="{8D6FEDCB-ECE2-4345-B4C7-DFFB0198AB34}" type="presParOf" srcId="{4AAFF69F-32F5-4B45-AB22-B6B97413CDDD}" destId="{5ECE57D0-DF23-4DF0-8661-5D791C6535BF}" srcOrd="3" destOrd="0" presId="urn:microsoft.com/office/officeart/2018/2/layout/IconVerticalSolidList"/>
    <dgm:cxn modelId="{BE6BB1F5-DC2E-FE47-B249-BF98F88D85DC}" type="presParOf" srcId="{6EE511A4-24EF-42AB-9E7A-A00BB0C32176}" destId="{D8530A49-2FAF-455F-8CA7-32FF4F7B06AD}" srcOrd="1" destOrd="0" presId="urn:microsoft.com/office/officeart/2018/2/layout/IconVerticalSolidList"/>
    <dgm:cxn modelId="{D10CCCB7-BC45-894E-8ED4-EBF90D586204}" type="presParOf" srcId="{6EE511A4-24EF-42AB-9E7A-A00BB0C32176}" destId="{98E8FAC6-134E-284D-965C-470FEF2728FC}" srcOrd="2" destOrd="0" presId="urn:microsoft.com/office/officeart/2018/2/layout/IconVerticalSolidList"/>
    <dgm:cxn modelId="{C58B9DEF-3724-D94E-BF38-9C460FE37B54}" type="presParOf" srcId="{98E8FAC6-134E-284D-965C-470FEF2728FC}" destId="{EB658D69-ECB8-8247-8F1B-E91F72747B0D}" srcOrd="0" destOrd="0" presId="urn:microsoft.com/office/officeart/2018/2/layout/IconVerticalSolidList"/>
    <dgm:cxn modelId="{2305E9F0-A772-9743-87E4-86B515076887}" type="presParOf" srcId="{98E8FAC6-134E-284D-965C-470FEF2728FC}" destId="{CAF80706-B4A3-BF4F-A88C-468BF4D7F237}" srcOrd="1" destOrd="0" presId="urn:microsoft.com/office/officeart/2018/2/layout/IconVerticalSolidList"/>
    <dgm:cxn modelId="{6A796A95-9F76-8347-8E12-22B5DAF2E846}" type="presParOf" srcId="{98E8FAC6-134E-284D-965C-470FEF2728FC}" destId="{9526AC47-E498-1846-A5FE-6F9992DCFB49}" srcOrd="2" destOrd="0" presId="urn:microsoft.com/office/officeart/2018/2/layout/IconVerticalSolidList"/>
    <dgm:cxn modelId="{C888148A-87C4-364C-B7B4-27BF38D2F16B}" type="presParOf" srcId="{98E8FAC6-134E-284D-965C-470FEF2728FC}" destId="{61AD9622-F79B-544A-8755-9900375DB80C}" srcOrd="3" destOrd="0" presId="urn:microsoft.com/office/officeart/2018/2/layout/IconVerticalSolidList"/>
    <dgm:cxn modelId="{0D14A6F8-5ABC-A84A-89BF-0E1CBCFFB778}" type="presParOf" srcId="{6EE511A4-24EF-42AB-9E7A-A00BB0C32176}" destId="{63464E21-CF4D-474F-B01C-EF4CE67F1F26}" srcOrd="3" destOrd="0" presId="urn:microsoft.com/office/officeart/2018/2/layout/IconVerticalSolidList"/>
    <dgm:cxn modelId="{D0B4CD11-EF2B-9B48-8813-22FBF18A2ACD}" type="presParOf" srcId="{6EE511A4-24EF-42AB-9E7A-A00BB0C32176}" destId="{8A2B3246-AD09-0443-9E5A-C195D578E561}" srcOrd="4" destOrd="0" presId="urn:microsoft.com/office/officeart/2018/2/layout/IconVerticalSolidList"/>
    <dgm:cxn modelId="{89778973-7A07-0549-A626-B6759DA26856}" type="presParOf" srcId="{8A2B3246-AD09-0443-9E5A-C195D578E561}" destId="{FF2EF481-061A-C44A-81C8-8E376B0A3D63}" srcOrd="0" destOrd="0" presId="urn:microsoft.com/office/officeart/2018/2/layout/IconVerticalSolidList"/>
    <dgm:cxn modelId="{EAF2EE97-225C-CB47-8679-B34DA1E2F53D}" type="presParOf" srcId="{8A2B3246-AD09-0443-9E5A-C195D578E561}" destId="{3F9B1F7A-BAD7-C64D-ABB6-2DEDDF89F2E7}" srcOrd="1" destOrd="0" presId="urn:microsoft.com/office/officeart/2018/2/layout/IconVerticalSolidList"/>
    <dgm:cxn modelId="{334EC117-41B3-C745-94F5-12C45830D1C6}" type="presParOf" srcId="{8A2B3246-AD09-0443-9E5A-C195D578E561}" destId="{E14EE2E7-D634-1D4D-AB67-914F9671D922}" srcOrd="2" destOrd="0" presId="urn:microsoft.com/office/officeart/2018/2/layout/IconVerticalSolidList"/>
    <dgm:cxn modelId="{76F1C3B1-5E92-B44B-8EC7-C84270B60C3C}" type="presParOf" srcId="{8A2B3246-AD09-0443-9E5A-C195D578E561}" destId="{B29071F3-FE5D-4240-BF54-6B40278E174D}" srcOrd="3" destOrd="0" presId="urn:microsoft.com/office/officeart/2018/2/layout/IconVerticalSolidList"/>
    <dgm:cxn modelId="{0E678A47-6C3F-354F-A2D9-D471D278F325}" type="presParOf" srcId="{6EE511A4-24EF-42AB-9E7A-A00BB0C32176}" destId="{61313339-E990-D242-B222-0F1742DBAE93}" srcOrd="5" destOrd="0" presId="urn:microsoft.com/office/officeart/2018/2/layout/IconVerticalSolidList"/>
    <dgm:cxn modelId="{30E76E39-7E68-7E48-A408-AD23B46ECAD6}" type="presParOf" srcId="{6EE511A4-24EF-42AB-9E7A-A00BB0C32176}" destId="{F2C56EAB-94FC-F449-AEF4-5F9251FA2E1E}" srcOrd="6" destOrd="0" presId="urn:microsoft.com/office/officeart/2018/2/layout/IconVerticalSolidList"/>
    <dgm:cxn modelId="{A90EDA25-F922-7D44-8F50-D367121C0979}" type="presParOf" srcId="{F2C56EAB-94FC-F449-AEF4-5F9251FA2E1E}" destId="{D82F3F1D-339D-C943-A319-B81525AA2C6A}" srcOrd="0" destOrd="0" presId="urn:microsoft.com/office/officeart/2018/2/layout/IconVerticalSolidList"/>
    <dgm:cxn modelId="{5324B963-0F04-CF4C-B782-E4FEAEB302C1}" type="presParOf" srcId="{F2C56EAB-94FC-F449-AEF4-5F9251FA2E1E}" destId="{20AFBE18-1748-7E45-8448-1009B9E7079D}" srcOrd="1" destOrd="0" presId="urn:microsoft.com/office/officeart/2018/2/layout/IconVerticalSolidList"/>
    <dgm:cxn modelId="{41FA04F9-ED26-5849-B675-41D88F82A35E}" type="presParOf" srcId="{F2C56EAB-94FC-F449-AEF4-5F9251FA2E1E}" destId="{AD0F32A7-5CDF-AD45-AAF4-ACA6FF2FCB44}" srcOrd="2" destOrd="0" presId="urn:microsoft.com/office/officeart/2018/2/layout/IconVerticalSolidList"/>
    <dgm:cxn modelId="{733DE0A5-D8C5-4D4D-9085-72B5A2DEAFE8}" type="presParOf" srcId="{F2C56EAB-94FC-F449-AEF4-5F9251FA2E1E}" destId="{9D874E42-C1D4-7441-ABDE-C20D7BDB1CBC}" srcOrd="3" destOrd="0" presId="urn:microsoft.com/office/officeart/2018/2/layout/IconVerticalSolidList"/>
    <dgm:cxn modelId="{A0FE2D69-E924-1F40-9DA5-62A617F688A9}" type="presParOf" srcId="{6EE511A4-24EF-42AB-9E7A-A00BB0C32176}" destId="{9EB855AE-4468-E241-8BC5-9FC931109E8C}" srcOrd="7" destOrd="0" presId="urn:microsoft.com/office/officeart/2018/2/layout/IconVerticalSolidList"/>
    <dgm:cxn modelId="{C44DB1E3-A339-0142-9311-89F6716AD85D}" type="presParOf" srcId="{6EE511A4-24EF-42AB-9E7A-A00BB0C32176}" destId="{2B61B022-12AF-48F4-9E4A-22948EE4DB76}" srcOrd="8" destOrd="0" presId="urn:microsoft.com/office/officeart/2018/2/layout/IconVerticalSolidList"/>
    <dgm:cxn modelId="{E5A2159A-0F65-3444-B1C3-83D0EBE09766}" type="presParOf" srcId="{2B61B022-12AF-48F4-9E4A-22948EE4DB76}" destId="{141187AA-3044-43F4-87F5-5860B7FF5E41}" srcOrd="0" destOrd="0" presId="urn:microsoft.com/office/officeart/2018/2/layout/IconVerticalSolidList"/>
    <dgm:cxn modelId="{3509EEBA-D8FC-B34A-96C2-9DC1087EE7F9}" type="presParOf" srcId="{2B61B022-12AF-48F4-9E4A-22948EE4DB76}" destId="{3F7B2FC6-9180-4901-B542-BCF09C7DE9E5}" srcOrd="1" destOrd="0" presId="urn:microsoft.com/office/officeart/2018/2/layout/IconVerticalSolidList"/>
    <dgm:cxn modelId="{9904D80A-5F8D-6E49-954F-A54C544BBD1B}" type="presParOf" srcId="{2B61B022-12AF-48F4-9E4A-22948EE4DB76}" destId="{87019ED5-D729-4B85-91F3-CED3A51436C4}" srcOrd="2" destOrd="0" presId="urn:microsoft.com/office/officeart/2018/2/layout/IconVerticalSolidList"/>
    <dgm:cxn modelId="{4701EDD2-CB33-6548-8C5A-6AE3807B9591}" type="presParOf" srcId="{2B61B022-12AF-48F4-9E4A-22948EE4DB76}" destId="{BA34FF58-5220-48D7-8CA6-0BD81C046DC1}" srcOrd="3" destOrd="0" presId="urn:microsoft.com/office/officeart/2018/2/layout/IconVerticalSolidList"/>
    <dgm:cxn modelId="{8CD15763-DD0E-794B-97FA-CFFD4E62AC97}" type="presParOf" srcId="{6EE511A4-24EF-42AB-9E7A-A00BB0C32176}" destId="{E9A5B13E-8F16-5E49-9B06-475C8734CFEB}" srcOrd="9" destOrd="0" presId="urn:microsoft.com/office/officeart/2018/2/layout/IconVerticalSolidList"/>
    <dgm:cxn modelId="{16228010-F5C7-E643-9BC3-FCD4B2F1DE7E}" type="presParOf" srcId="{6EE511A4-24EF-42AB-9E7A-A00BB0C32176}" destId="{01C67ABC-BAC0-A142-A318-5285893EFD62}" srcOrd="10" destOrd="0" presId="urn:microsoft.com/office/officeart/2018/2/layout/IconVerticalSolidList"/>
    <dgm:cxn modelId="{6E8BB0B0-DA8A-FC47-A099-33B53CE1703C}" type="presParOf" srcId="{01C67ABC-BAC0-A142-A318-5285893EFD62}" destId="{BC83175B-A6A1-9741-A6DD-4527F18CDEC4}" srcOrd="0" destOrd="0" presId="urn:microsoft.com/office/officeart/2018/2/layout/IconVerticalSolidList"/>
    <dgm:cxn modelId="{E1EE9052-E4C0-9346-AA09-B5848872954B}" type="presParOf" srcId="{01C67ABC-BAC0-A142-A318-5285893EFD62}" destId="{C5DE4E77-F3C0-FD40-A6C9-0C5453BAC0AA}" srcOrd="1" destOrd="0" presId="urn:microsoft.com/office/officeart/2018/2/layout/IconVerticalSolidList"/>
    <dgm:cxn modelId="{9C7C11FD-C614-AF42-A624-9E0B9FEC1A87}" type="presParOf" srcId="{01C67ABC-BAC0-A142-A318-5285893EFD62}" destId="{F4D459AC-6E06-AF47-AC6E-7F92AC673684}" srcOrd="2" destOrd="0" presId="urn:microsoft.com/office/officeart/2018/2/layout/IconVerticalSolidList"/>
    <dgm:cxn modelId="{266F1860-1707-0248-A0FD-B223699F894F}" type="presParOf" srcId="{01C67ABC-BAC0-A142-A318-5285893EFD62}" destId="{FF26DF27-B37E-614E-AA27-C79D5233CF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50695-D0B5-4E25-A7C4-4E90564E3741}">
      <dsp:nvSpPr>
        <dsp:cNvPr id="0" name=""/>
        <dsp:cNvSpPr/>
      </dsp:nvSpPr>
      <dsp:spPr>
        <a:xfrm>
          <a:off x="0" y="1794"/>
          <a:ext cx="7563079" cy="764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8FA2B-B435-42D8-8D2B-8F1A906CE620}">
      <dsp:nvSpPr>
        <dsp:cNvPr id="0" name=""/>
        <dsp:cNvSpPr/>
      </dsp:nvSpPr>
      <dsp:spPr>
        <a:xfrm>
          <a:off x="231254" y="173801"/>
          <a:ext cx="420462" cy="4204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E57D0-DF23-4DF0-8661-5D791C6535BF}">
      <dsp:nvSpPr>
        <dsp:cNvPr id="0" name=""/>
        <dsp:cNvSpPr/>
      </dsp:nvSpPr>
      <dsp:spPr>
        <a:xfrm>
          <a:off x="882971" y="1794"/>
          <a:ext cx="6680107" cy="764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7" tIns="80907" rIns="80907" bIns="809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Art</a:t>
          </a:r>
          <a:r>
            <a:rPr lang="en-US" sz="1900" kern="1200" baseline="0" dirty="0"/>
            <a:t> &amp; Science 23-24 e 25-26</a:t>
          </a:r>
          <a:endParaRPr lang="en-US" sz="1900" kern="1200" dirty="0"/>
        </a:p>
      </dsp:txBody>
      <dsp:txXfrm>
        <a:off x="882971" y="1794"/>
        <a:ext cx="6680107" cy="764477"/>
      </dsp:txXfrm>
    </dsp:sp>
    <dsp:sp modelId="{EB658D69-ECB8-8247-8F1B-E91F72747B0D}">
      <dsp:nvSpPr>
        <dsp:cNvPr id="0" name=""/>
        <dsp:cNvSpPr/>
      </dsp:nvSpPr>
      <dsp:spPr>
        <a:xfrm>
          <a:off x="0" y="957390"/>
          <a:ext cx="7563079" cy="764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80706-B4A3-BF4F-A88C-468BF4D7F237}">
      <dsp:nvSpPr>
        <dsp:cNvPr id="0" name=""/>
        <dsp:cNvSpPr/>
      </dsp:nvSpPr>
      <dsp:spPr>
        <a:xfrm>
          <a:off x="231254" y="1129397"/>
          <a:ext cx="420462" cy="420462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D9622-F79B-544A-8755-9900375DB80C}">
      <dsp:nvSpPr>
        <dsp:cNvPr id="0" name=""/>
        <dsp:cNvSpPr/>
      </dsp:nvSpPr>
      <dsp:spPr>
        <a:xfrm>
          <a:off x="882971" y="957390"/>
          <a:ext cx="6680107" cy="764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7" tIns="80907" rIns="80907" bIns="809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ASIMOV 23-24 e 24-25</a:t>
          </a:r>
        </a:p>
      </dsp:txBody>
      <dsp:txXfrm>
        <a:off x="882971" y="957390"/>
        <a:ext cx="6680107" cy="764477"/>
      </dsp:txXfrm>
    </dsp:sp>
    <dsp:sp modelId="{FF2EF481-061A-C44A-81C8-8E376B0A3D63}">
      <dsp:nvSpPr>
        <dsp:cNvPr id="0" name=""/>
        <dsp:cNvSpPr/>
      </dsp:nvSpPr>
      <dsp:spPr>
        <a:xfrm>
          <a:off x="0" y="1912986"/>
          <a:ext cx="7563079" cy="764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B1F7A-BAD7-C64D-ABB6-2DEDDF89F2E7}">
      <dsp:nvSpPr>
        <dsp:cNvPr id="0" name=""/>
        <dsp:cNvSpPr/>
      </dsp:nvSpPr>
      <dsp:spPr>
        <a:xfrm>
          <a:off x="231254" y="2084994"/>
          <a:ext cx="420462" cy="420462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071F3-FE5D-4240-BF54-6B40278E174D}">
      <dsp:nvSpPr>
        <dsp:cNvPr id="0" name=""/>
        <dsp:cNvSpPr/>
      </dsp:nvSpPr>
      <dsp:spPr>
        <a:xfrm>
          <a:off x="882971" y="1912986"/>
          <a:ext cx="6680107" cy="764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7" tIns="80907" rIns="80907" bIns="809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MC 24-25 e 25-26</a:t>
          </a:r>
        </a:p>
      </dsp:txBody>
      <dsp:txXfrm>
        <a:off x="882971" y="1912986"/>
        <a:ext cx="6680107" cy="764477"/>
      </dsp:txXfrm>
    </dsp:sp>
    <dsp:sp modelId="{D82F3F1D-339D-C943-A319-B81525AA2C6A}">
      <dsp:nvSpPr>
        <dsp:cNvPr id="0" name=""/>
        <dsp:cNvSpPr/>
      </dsp:nvSpPr>
      <dsp:spPr>
        <a:xfrm>
          <a:off x="0" y="2868583"/>
          <a:ext cx="7563079" cy="764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FBE18-1748-7E45-8448-1009B9E7079D}">
      <dsp:nvSpPr>
        <dsp:cNvPr id="0" name=""/>
        <dsp:cNvSpPr/>
      </dsp:nvSpPr>
      <dsp:spPr>
        <a:xfrm>
          <a:off x="231254" y="3040590"/>
          <a:ext cx="420462" cy="420462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74E42-C1D4-7441-ABDE-C20D7BDB1CBC}">
      <dsp:nvSpPr>
        <dsp:cNvPr id="0" name=""/>
        <dsp:cNvSpPr/>
      </dsp:nvSpPr>
      <dsp:spPr>
        <a:xfrm>
          <a:off x="882971" y="2868583"/>
          <a:ext cx="6680107" cy="764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7" tIns="80907" rIns="80907" bIns="809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Cosmic</a:t>
          </a:r>
          <a:r>
            <a:rPr lang="it-IT" sz="1900" kern="1200" dirty="0"/>
            <a:t> Day 23-24  (No OCRA)</a:t>
          </a:r>
        </a:p>
      </dsp:txBody>
      <dsp:txXfrm>
        <a:off x="882971" y="2868583"/>
        <a:ext cx="6680107" cy="764477"/>
      </dsp:txXfrm>
    </dsp:sp>
    <dsp:sp modelId="{141187AA-3044-43F4-87F5-5860B7FF5E41}">
      <dsp:nvSpPr>
        <dsp:cNvPr id="0" name=""/>
        <dsp:cNvSpPr/>
      </dsp:nvSpPr>
      <dsp:spPr>
        <a:xfrm>
          <a:off x="0" y="3824179"/>
          <a:ext cx="7563079" cy="764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B2FC6-9180-4901-B542-BCF09C7DE9E5}">
      <dsp:nvSpPr>
        <dsp:cNvPr id="0" name=""/>
        <dsp:cNvSpPr/>
      </dsp:nvSpPr>
      <dsp:spPr>
        <a:xfrm>
          <a:off x="231254" y="3996186"/>
          <a:ext cx="420462" cy="4204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4FF58-5220-48D7-8CA6-0BD81C046DC1}">
      <dsp:nvSpPr>
        <dsp:cNvPr id="0" name=""/>
        <dsp:cNvSpPr/>
      </dsp:nvSpPr>
      <dsp:spPr>
        <a:xfrm>
          <a:off x="882971" y="3824179"/>
          <a:ext cx="6680107" cy="764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7" tIns="80907" rIns="80907" bIns="809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>
              <a:solidFill>
                <a:schemeClr val="tx1"/>
              </a:solidFill>
            </a:rPr>
            <a:t>Lab2GO 23-25</a:t>
          </a:r>
        </a:p>
      </dsp:txBody>
      <dsp:txXfrm>
        <a:off x="882971" y="3824179"/>
        <a:ext cx="6680107" cy="764477"/>
      </dsp:txXfrm>
    </dsp:sp>
    <dsp:sp modelId="{BC83175B-A6A1-9741-A6DD-4527F18CDEC4}">
      <dsp:nvSpPr>
        <dsp:cNvPr id="0" name=""/>
        <dsp:cNvSpPr/>
      </dsp:nvSpPr>
      <dsp:spPr>
        <a:xfrm>
          <a:off x="0" y="4779775"/>
          <a:ext cx="7563079" cy="764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E4E77-F3C0-FD40-A6C9-0C5453BAC0AA}">
      <dsp:nvSpPr>
        <dsp:cNvPr id="0" name=""/>
        <dsp:cNvSpPr/>
      </dsp:nvSpPr>
      <dsp:spPr>
        <a:xfrm>
          <a:off x="231254" y="4951783"/>
          <a:ext cx="420462" cy="420462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6DF27-B37E-614E-AA27-C79D5233CFC7}">
      <dsp:nvSpPr>
        <dsp:cNvPr id="0" name=""/>
        <dsp:cNvSpPr/>
      </dsp:nvSpPr>
      <dsp:spPr>
        <a:xfrm>
          <a:off x="882971" y="4779775"/>
          <a:ext cx="6680107" cy="764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7" tIns="80907" rIns="80907" bIns="809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Radiolab</a:t>
          </a:r>
          <a:r>
            <a:rPr lang="it-IT" sz="1900" kern="1200" dirty="0"/>
            <a:t> 23 (pochi dati tutti scientifici)</a:t>
          </a:r>
        </a:p>
      </dsp:txBody>
      <dsp:txXfrm>
        <a:off x="882971" y="4779775"/>
        <a:ext cx="6680107" cy="764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3697E-8D4D-BC48-A5EB-41D2D41C386D}" type="datetimeFigureOut">
              <a:rPr lang="it-IT" smtClean="0"/>
              <a:t>17/04/26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70F55-5E78-A440-9AB2-7E541DBFF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99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077983-BD5E-0EA8-565C-7EC6F3BB0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90CBE0-DD32-5E17-A1FA-23344CD7A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3D2476-048B-B99C-0472-2E55047C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D911-9A5B-DF45-B1CC-EBDD58B03F28}" type="datetimeFigureOut">
              <a:rPr lang="it-IT" smtClean="0"/>
              <a:t>17/04/26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97F0C0-233F-3556-7F0F-2B4A6AF8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797377-A452-C918-CECC-51C07178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0C37-E403-5940-9D2D-3BEFCB8E6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96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C81596-E3EF-11D5-A542-9131DBDD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EBC1F0-C87E-6091-0E2C-8EE9CACE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F60B7B-C9F0-F59B-954D-E62459E4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D911-9A5B-DF45-B1CC-EBDD58B03F28}" type="datetimeFigureOut">
              <a:rPr lang="it-IT" smtClean="0"/>
              <a:t>17/04/26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55FD8F-5F15-C683-CE45-D82C5FE0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EDE69D-B232-C092-6252-A66B04EC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0C37-E403-5940-9D2D-3BEFCB8E6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83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47C3693-849C-BFCC-304B-68C2DAFFA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1D1BD14-C643-1C0D-E965-8BDD6C8C3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E7838A-BF55-11B5-A2FB-EDA8989C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D911-9A5B-DF45-B1CC-EBDD58B03F28}" type="datetimeFigureOut">
              <a:rPr lang="it-IT" smtClean="0"/>
              <a:t>17/04/26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B32334-1B5D-1236-0031-98D8D0D6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770475-D370-7714-DE73-5744D8B8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0C37-E403-5940-9D2D-3BEFCB8E6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803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183DF-2A04-EFCA-3413-B2A4483705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dirty="0"/>
              <a:t>Report della CC3M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7A4BAF-D515-3BE6-821C-D66BFA5AAE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Pierluigi Paolucci</a:t>
            </a:r>
          </a:p>
          <a:p>
            <a:r>
              <a:rPr lang="it-IT" dirty="0"/>
              <a:t>a nome della CC3M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263E6A-5F99-F4A2-0E56-FE537173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it-IT"/>
              <a:t>Pierluigi Paolucci a nome della CC3M – 20 aprile 2026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EB113-DF93-F56F-A665-E24BDCE1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471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CB0BD-9839-ECC3-1407-7DAC971F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BEBB0-4C3C-FB82-FBC1-1CC89AD2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240404-2A38-EC10-BBC7-5AF976FD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/>
              <a:t>Pierluigi Paolucci a nome della CC3M – 20 aprile 2026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F83115-AE6E-61C7-FDCD-646F911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241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08A4C-C67A-F2D5-B0A6-D4DEB38E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638FEE-5DAD-CF41-1602-5449CB322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94289F-9DFE-45DF-AB34-F1B0B59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22745E-A96D-F144-9FCC-D7525917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/>
              <a:t>Pierluigi Paolucci a nome della CC3M – 20 aprile 2026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792047-37E9-6380-6D8A-6FFA736D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53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653393-8F49-1332-E18A-04533AA8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DED49-6C78-C264-ABA4-871B49C42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057D87-3F55-460E-3978-34D3E6775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/>
              <a:t>Pierluigi Paolucci a nome della CC3M – 20 aprile 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CB138-CB6B-8CEA-0D5A-C9F5443F7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09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F430BF-EC63-8BEF-0A00-43D23A21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111C80-5BE3-2179-A1F2-D3CA46B7D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C9016F-569E-4D6C-5450-01A1C2BC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D911-9A5B-DF45-B1CC-EBDD58B03F28}" type="datetimeFigureOut">
              <a:rPr lang="it-IT" smtClean="0"/>
              <a:t>17/04/26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CA7F94-11BC-3360-159D-2AA1A2A5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A9FEDC-7A36-546B-2F0D-924F8321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0C37-E403-5940-9D2D-3BEFCB8E6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53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F8CAD-D44A-0DCF-8A3E-1385FCFF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8C05C3-886E-235D-6003-0701125AE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B70B90-9757-1FF5-9EE1-7A39CA0E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D911-9A5B-DF45-B1CC-EBDD58B03F28}" type="datetimeFigureOut">
              <a:rPr lang="it-IT" smtClean="0"/>
              <a:t>17/04/26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330226-D2CD-D21B-5A48-61D8A5D2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1EEAC8-F141-6014-809F-B840AFDA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0C37-E403-5940-9D2D-3BEFCB8E6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69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01484C-4876-AA72-E4FB-6D2E6A3F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D14BBD-E00C-1683-1851-744C666FC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8BD3E6-66AF-0225-58EF-6CCD3E918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998087-D31F-AF82-C770-6F840596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D911-9A5B-DF45-B1CC-EBDD58B03F28}" type="datetimeFigureOut">
              <a:rPr lang="it-IT" smtClean="0"/>
              <a:t>17/04/26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89B6B7-9FBF-A511-3446-87BC8F54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A9EF43-0B9E-F698-8E79-9B3C11B8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0C37-E403-5940-9D2D-3BEFCB8E6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48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9FAE77-7F1A-5CD3-9017-AD88387D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E9FB6D-AF70-A827-AA7D-04512A4B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65B087-BB2F-EE54-5292-31640BA42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2D72AC-37C1-B0C2-204A-1047A74C9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0AB82D-DFF7-0B1A-EE66-09580DCB7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C91C2DF-AD85-82D0-C6CF-EC1BD383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D911-9A5B-DF45-B1CC-EBDD58B03F28}" type="datetimeFigureOut">
              <a:rPr lang="it-IT" smtClean="0"/>
              <a:t>17/04/26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7566DE7-5C6A-214F-9DEA-4AFBBCC3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7CD86E9-1C91-71D7-64E6-2201822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0C37-E403-5940-9D2D-3BEFCB8E6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21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6ED09B-99E2-66FE-DD4D-2BD51514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2E59715-4007-73BC-3BD7-C5846AA8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D911-9A5B-DF45-B1CC-EBDD58B03F28}" type="datetimeFigureOut">
              <a:rPr lang="it-IT" smtClean="0"/>
              <a:t>17/04/26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73EA2A-1FD3-12DB-0F54-A0A46A18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AFF97D-6823-9CA9-FC9E-E08CD81D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0C37-E403-5940-9D2D-3BEFCB8E6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8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D33F63B-ACBD-71FF-024D-11C73548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D911-9A5B-DF45-B1CC-EBDD58B03F28}" type="datetimeFigureOut">
              <a:rPr lang="it-IT" smtClean="0"/>
              <a:t>17/04/26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DBB6718-4236-1D3C-1719-3FED3C44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1A9723-E995-D196-8C86-D247084F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0C37-E403-5940-9D2D-3BEFCB8E6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83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F03051-C0C6-E7B8-CE77-2BF601E8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BEFEEA-C055-63F2-C514-59D28BAD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89DD2A-1066-244A-AF59-92B25A44B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37CAC7-D051-A2B3-9A82-0DEAF3B5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D911-9A5B-DF45-B1CC-EBDD58B03F28}" type="datetimeFigureOut">
              <a:rPr lang="it-IT" smtClean="0"/>
              <a:t>17/04/26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7A1052-7527-AB05-2DF5-FF1BF225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0AFDA5-B218-F8B7-5F11-E1B77FAC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0C37-E403-5940-9D2D-3BEFCB8E6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81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4E2572-53A3-62AD-EF63-AAEDC0BD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F03AC34-E68E-05AE-B441-E05BC5222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2F2853-07D3-3428-821F-59C47D7A4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5962F5-B5DA-BF25-709C-42CFE51C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D911-9A5B-DF45-B1CC-EBDD58B03F28}" type="datetimeFigureOut">
              <a:rPr lang="it-IT" smtClean="0"/>
              <a:t>17/04/26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386457-A0ED-9091-77BA-4F15F265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A435B0-4F74-5D42-838E-84E0C010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0C37-E403-5940-9D2D-3BEFCB8E6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25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03B6246-8986-4160-05E5-793C1B0E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B2FB3A-06D5-E7F0-EEF1-E4B514C39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E091BF-B5A0-6031-DC28-EF85CEB7B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A9D911-9A5B-DF45-B1CC-EBDD58B03F28}" type="datetimeFigureOut">
              <a:rPr lang="it-IT" smtClean="0"/>
              <a:t>17/04/26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AB1AF5-BC73-2C83-67C7-AE38AC0E7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837D73-2F41-024C-D3F3-CE1F292E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690C37-E403-5940-9D2D-3BEFCB8E6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26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25EC4A-3A1C-F21E-4A2E-E0DB19B5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4F4E9-9AA3-51E7-39D3-078CA05F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8D7FF7-58F3-9989-915C-18075D7F4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171" y="6356350"/>
            <a:ext cx="824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merican Typewriter" panose="02090604020004020304" pitchFamily="18" charset="77"/>
              </a:defRPr>
            </a:lvl1pPr>
          </a:lstStyle>
          <a:p>
            <a:r>
              <a:rPr lang="it-IT"/>
              <a:t>Pierluigi Paolucci a nome della CC3M – 20 aprile 2026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BBD27D-A272-D592-7954-730664059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5142" y="6356350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13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Euphemia UCAS" panose="020B0503040102020104" pitchFamily="34" charset="-79"/>
          <a:ea typeface="+mj-ea"/>
          <a:cs typeface="Euphemia UCAS" panose="020B0503040102020104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A1DD0512-C1E0-45B4-391D-92783090E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377" t="1041" r="480" b="586"/>
          <a:stretch/>
        </p:blipFill>
        <p:spPr>
          <a:xfrm rot="10800000">
            <a:off x="-3" y="22351"/>
            <a:ext cx="12248800" cy="6851860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D9B8BA32-7D23-9BA1-3188-457575ECA100}"/>
              </a:ext>
            </a:extLst>
          </p:cNvPr>
          <p:cNvSpPr txBox="1">
            <a:spLocks/>
          </p:cNvSpPr>
          <p:nvPr/>
        </p:nvSpPr>
        <p:spPr>
          <a:xfrm>
            <a:off x="1110272" y="4856228"/>
            <a:ext cx="4968792" cy="695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dirty="0">
                <a:solidFill>
                  <a:srgbClr val="FFFFFF"/>
                </a:solidFill>
                <a:cs typeface="Euphemia UCAS"/>
              </a:rPr>
              <a:t>P. Paolucci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570D509-D0E0-4769-43C7-F49EFE961E4C}"/>
              </a:ext>
            </a:extLst>
          </p:cNvPr>
          <p:cNvSpPr txBox="1"/>
          <p:nvPr/>
        </p:nvSpPr>
        <p:spPr>
          <a:xfrm>
            <a:off x="1110272" y="1849574"/>
            <a:ext cx="4203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Analisi dei questionari CC3M 2023-2025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C01C30D-74DC-2C12-E1F1-786AF02F1E15}"/>
              </a:ext>
            </a:extLst>
          </p:cNvPr>
          <p:cNvSpPr/>
          <p:nvPr/>
        </p:nvSpPr>
        <p:spPr>
          <a:xfrm>
            <a:off x="6877499" y="1586237"/>
            <a:ext cx="3527363" cy="352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7583ACE5-CCEE-A694-1898-F73E9ABE8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043" y="2540293"/>
            <a:ext cx="2591080" cy="1591085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24A96EF-889B-8F31-3DDE-6923BA1F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Pierluigi Paolucci a nome della CC3M – 20 aprile 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3FB35-10C7-2CA5-4E04-956632AD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74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4B82F-9E06-C082-5097-80B439C3C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F24F9C-6119-3AD8-DF40-8AF1FCA8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20 aprile 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E06FA1-B763-2779-4016-7F5BC4F2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4B32C39-AF1F-45B8-F8FC-3195BBD47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37681" cy="46382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B184CDA-6577-3AC9-9A8A-A0FDA35C3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881" y="2629615"/>
            <a:ext cx="7053942" cy="42283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660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24E7B1-F3F1-3265-D774-3D9D0D9D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it-IT"/>
              <a:t>Pierluigi Paolucci a nome della CC3M – 20 aprile 2026</a:t>
            </a:r>
          </a:p>
        </p:txBody>
      </p:sp>
      <p:sp>
        <p:nvSpPr>
          <p:cNvPr id="5" name="Segnaposto numero diapositiva 4" hidden="1">
            <a:extLst>
              <a:ext uri="{FF2B5EF4-FFF2-40B4-BE49-F238E27FC236}">
                <a16:creationId xmlns:a16="http://schemas.microsoft.com/office/drawing/2014/main" id="{06F7E498-95C4-4968-B47C-3C3A1084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mtClean="0"/>
              <a:pPr>
                <a:spcAft>
                  <a:spcPts val="600"/>
                </a:spcAft>
              </a:pPr>
              <a:t>11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A2F3680-3F1F-3B5D-E5AA-6B3523E8D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3" y="166255"/>
            <a:ext cx="10750907" cy="6713397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A8C5B492-F71F-ED70-0E32-73CA387ECA7B}"/>
              </a:ext>
            </a:extLst>
          </p:cNvPr>
          <p:cNvSpPr/>
          <p:nvPr/>
        </p:nvSpPr>
        <p:spPr>
          <a:xfrm>
            <a:off x="3859481" y="665018"/>
            <a:ext cx="3491345" cy="12469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084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38160-DA88-5DFA-5BD6-640040783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E62789D-9421-CE55-9AFD-11050E440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83" y="68262"/>
            <a:ext cx="10751989" cy="6721475"/>
          </a:xfrm>
          <a:prstGeom prst="rect">
            <a:avLst/>
          </a:prstGeom>
        </p:spPr>
      </p:pic>
      <p:sp>
        <p:nvSpPr>
          <p:cNvPr id="5" name="Segnaposto numero diapositiva 4" hidden="1">
            <a:extLst>
              <a:ext uri="{FF2B5EF4-FFF2-40B4-BE49-F238E27FC236}">
                <a16:creationId xmlns:a16="http://schemas.microsoft.com/office/drawing/2014/main" id="{15B6727B-5EE8-69C2-7AFD-2A9ED635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mtClean="0"/>
              <a:pPr>
                <a:spcAft>
                  <a:spcPts val="600"/>
                </a:spcAft>
              </a:pPr>
              <a:t>12</a:t>
            </a:fld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FEF09DB9-39FA-03C5-1953-833957711EAC}"/>
              </a:ext>
            </a:extLst>
          </p:cNvPr>
          <p:cNvSpPr/>
          <p:nvPr/>
        </p:nvSpPr>
        <p:spPr>
          <a:xfrm>
            <a:off x="1816925" y="439388"/>
            <a:ext cx="8407730" cy="1472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247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A7BAB-30C9-144B-00CD-6CEABF667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72EFB06-7538-B030-0FF2-F2151AEB3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40" y="0"/>
            <a:ext cx="10958289" cy="6858000"/>
          </a:xfrm>
          <a:prstGeom prst="rect">
            <a:avLst/>
          </a:prstGeom>
        </p:spPr>
      </p:pic>
      <p:sp>
        <p:nvSpPr>
          <p:cNvPr id="5" name="Segnaposto numero diapositiva 4" hidden="1">
            <a:extLst>
              <a:ext uri="{FF2B5EF4-FFF2-40B4-BE49-F238E27FC236}">
                <a16:creationId xmlns:a16="http://schemas.microsoft.com/office/drawing/2014/main" id="{40C318C8-86A7-92FC-FC8E-65CA88C6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mtClean="0"/>
              <a:pPr>
                <a:spcAft>
                  <a:spcPts val="600"/>
                </a:spcAft>
              </a:pPr>
              <a:t>13</a:t>
            </a:fld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3E7BC13-9E14-B7D7-A689-1670A5D23098}"/>
              </a:ext>
            </a:extLst>
          </p:cNvPr>
          <p:cNvSpPr/>
          <p:nvPr/>
        </p:nvSpPr>
        <p:spPr>
          <a:xfrm>
            <a:off x="3728852" y="498764"/>
            <a:ext cx="1056904" cy="24463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9A6AC79-813C-28EB-B194-519BF89102D0}"/>
              </a:ext>
            </a:extLst>
          </p:cNvPr>
          <p:cNvSpPr/>
          <p:nvPr/>
        </p:nvSpPr>
        <p:spPr>
          <a:xfrm>
            <a:off x="4820880" y="498763"/>
            <a:ext cx="2185562" cy="24463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925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31C7F2-61D5-C8ED-ECF3-91E035F7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659"/>
          </a:xfrm>
        </p:spPr>
        <p:txBody>
          <a:bodyPr/>
          <a:lstStyle/>
          <a:p>
            <a:r>
              <a:rPr lang="it-IT" dirty="0"/>
              <a:t>Prima ipotesi di confronto tra progetti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87255EB6-FBDA-8196-D28A-7296B65DB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974269"/>
              </p:ext>
            </p:extLst>
          </p:nvPr>
        </p:nvGraphicFramePr>
        <p:xfrm>
          <a:off x="694706" y="2743200"/>
          <a:ext cx="10919360" cy="3313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1000">
                  <a:extLst>
                    <a:ext uri="{9D8B030D-6E8A-4147-A177-3AD203B41FA5}">
                      <a16:colId xmlns:a16="http://schemas.microsoft.com/office/drawing/2014/main" val="639345384"/>
                    </a:ext>
                  </a:extLst>
                </a:gridCol>
                <a:gridCol w="1961244">
                  <a:extLst>
                    <a:ext uri="{9D8B030D-6E8A-4147-A177-3AD203B41FA5}">
                      <a16:colId xmlns:a16="http://schemas.microsoft.com/office/drawing/2014/main" val="4255628716"/>
                    </a:ext>
                  </a:extLst>
                </a:gridCol>
                <a:gridCol w="1272158">
                  <a:extLst>
                    <a:ext uri="{9D8B030D-6E8A-4147-A177-3AD203B41FA5}">
                      <a16:colId xmlns:a16="http://schemas.microsoft.com/office/drawing/2014/main" val="3392117880"/>
                    </a:ext>
                  </a:extLst>
                </a:gridCol>
                <a:gridCol w="1007127">
                  <a:extLst>
                    <a:ext uri="{9D8B030D-6E8A-4147-A177-3AD203B41FA5}">
                      <a16:colId xmlns:a16="http://schemas.microsoft.com/office/drawing/2014/main" val="1798593096"/>
                    </a:ext>
                  </a:extLst>
                </a:gridCol>
                <a:gridCol w="1470932">
                  <a:extLst>
                    <a:ext uri="{9D8B030D-6E8A-4147-A177-3AD203B41FA5}">
                      <a16:colId xmlns:a16="http://schemas.microsoft.com/office/drawing/2014/main" val="3692236369"/>
                    </a:ext>
                  </a:extLst>
                </a:gridCol>
                <a:gridCol w="1311914">
                  <a:extLst>
                    <a:ext uri="{9D8B030D-6E8A-4147-A177-3AD203B41FA5}">
                      <a16:colId xmlns:a16="http://schemas.microsoft.com/office/drawing/2014/main" val="3378545873"/>
                    </a:ext>
                  </a:extLst>
                </a:gridCol>
                <a:gridCol w="1046879">
                  <a:extLst>
                    <a:ext uri="{9D8B030D-6E8A-4147-A177-3AD203B41FA5}">
                      <a16:colId xmlns:a16="http://schemas.microsoft.com/office/drawing/2014/main" val="1752043542"/>
                    </a:ext>
                  </a:extLst>
                </a:gridCol>
                <a:gridCol w="848106">
                  <a:extLst>
                    <a:ext uri="{9D8B030D-6E8A-4147-A177-3AD203B41FA5}">
                      <a16:colId xmlns:a16="http://schemas.microsoft.com/office/drawing/2014/main" val="2193800028"/>
                    </a:ext>
                  </a:extLst>
                </a:gridCol>
              </a:tblGrid>
              <a:tr h="4529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progetto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scuola_migliore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perc_migliore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n_migliore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scuola_peggiore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perc_peggiore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n_peggiore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delta_pp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63292946"/>
                  </a:ext>
                </a:extLst>
              </a:tr>
              <a:tr h="4529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Lab2GO_23-25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liceo scienze umane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71,43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liceo linguistico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14,29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14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57,14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6772886"/>
                  </a:ext>
                </a:extLst>
              </a:tr>
              <a:tr h="4529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Cosmic_Day_2023-204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istituto tecnico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70,97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31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liceo artistico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16,67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54,3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825461"/>
                  </a:ext>
                </a:extLst>
              </a:tr>
              <a:tr h="2502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MC_25-26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liceo classico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78,79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33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istituto tecnico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52,17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23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26,62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7731571"/>
                  </a:ext>
                </a:extLst>
              </a:tr>
              <a:tr h="2502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AS_25-26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istituto tecnico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50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liceo artistico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27,5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40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22,5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898103"/>
                  </a:ext>
                </a:extLst>
              </a:tr>
              <a:tr h="4529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MC_24-25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istituto tecnico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72,22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18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liceo linguistico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50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22,22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0391541"/>
                  </a:ext>
                </a:extLst>
              </a:tr>
              <a:tr h="2502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ASIMOV_24-25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liceo classico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50,98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1836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altro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34,04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285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16,94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1039403"/>
                  </a:ext>
                </a:extLst>
              </a:tr>
              <a:tr h="2502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ASIMOV_23-24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liceo artistico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48,33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60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altro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32,7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211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15,63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1689164"/>
                  </a:ext>
                </a:extLst>
              </a:tr>
              <a:tr h="2502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ULTIMI3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liceo classico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48,51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5300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altro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35,77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780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12,74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6340646"/>
                  </a:ext>
                </a:extLst>
              </a:tr>
              <a:tr h="2502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Radiolab_23-24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9217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ECCB87-EA7E-E8A8-DBA9-0AD0B3DA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20 aprile 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1E95C9-C8E6-7BDC-CBD3-046F4CFA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068C98-C0FC-4A60-F9CA-3BF38E5FAC78}"/>
              </a:ext>
            </a:extLst>
          </p:cNvPr>
          <p:cNvSpPr txBox="1"/>
          <p:nvPr/>
        </p:nvSpPr>
        <p:spPr>
          <a:xfrm>
            <a:off x="463138" y="1484416"/>
            <a:ext cx="1074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migliorare questa analisi abbiamo bisogno di campioni maggiori in alcuni progetti</a:t>
            </a:r>
          </a:p>
        </p:txBody>
      </p:sp>
    </p:spTree>
    <p:extLst>
      <p:ext uri="{BB962C8B-B14F-4D97-AF65-F5344CB8AC3E}">
        <p14:creationId xmlns:p14="http://schemas.microsoft.com/office/powerpoint/2010/main" val="2415220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A7FA124-7729-05F7-0E6F-B08761FCB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0445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334056-3973-A1FC-5023-B58891B7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it-IT"/>
              <a:t>Pierluigi Paolucci a nome della CC3M – 20 aprile 2026</a:t>
            </a:r>
          </a:p>
        </p:txBody>
      </p:sp>
      <p:sp>
        <p:nvSpPr>
          <p:cNvPr id="5" name="Segnaposto numero diapositiva 4" hidden="1">
            <a:extLst>
              <a:ext uri="{FF2B5EF4-FFF2-40B4-BE49-F238E27FC236}">
                <a16:creationId xmlns:a16="http://schemas.microsoft.com/office/drawing/2014/main" id="{280EA9EF-D165-C798-C6B6-ED1CC031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mtClean="0"/>
              <a:pPr>
                <a:spcAft>
                  <a:spcPts val="600"/>
                </a:spcAft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3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9886B9-0A55-587F-8740-AF94415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Dati Input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E017C1-110D-22C4-8F75-40E34762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3564" y="202562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 – 20 aprile 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BA87CE-5A45-5DFC-4C57-945F2469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11BB5FA0-B77D-F11D-2169-BA733CBDD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674823"/>
              </p:ext>
            </p:extLst>
          </p:nvPr>
        </p:nvGraphicFramePr>
        <p:xfrm>
          <a:off x="4274545" y="649480"/>
          <a:ext cx="7563079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988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68FE356-B44D-856E-F2A2-A80A7CAE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566897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Varibili </a:t>
            </a:r>
            <a:r>
              <a:rPr lang="en-US" err="1">
                <a:solidFill>
                  <a:srgbClr val="FFFFFF"/>
                </a:solidFill>
              </a:rPr>
              <a:t>comuni</a:t>
            </a:r>
            <a:r>
              <a:rPr lang="en-US">
                <a:solidFill>
                  <a:srgbClr val="FFFFFF"/>
                </a:solidFill>
              </a:rPr>
              <a:t> e </a:t>
            </a:r>
            <a:r>
              <a:rPr lang="en-US" err="1">
                <a:solidFill>
                  <a:srgbClr val="FFFFFF"/>
                </a:solidFill>
              </a:rPr>
              <a:t>numero</a:t>
            </a:r>
            <a:r>
              <a:rPr lang="en-US">
                <a:solidFill>
                  <a:srgbClr val="FFFFFF"/>
                </a:solidFill>
              </a:rPr>
              <a:t> di </a:t>
            </a:r>
            <a:r>
              <a:rPr lang="en-US" err="1">
                <a:solidFill>
                  <a:srgbClr val="FFFFFF"/>
                </a:solidFill>
              </a:rPr>
              <a:t>risposte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D1B4CD-F563-EC94-660C-9E8F12940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0" y="649480"/>
            <a:ext cx="7670799" cy="5885135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en-US" sz="1800" b="1"/>
              <a:t>.</a:t>
            </a:r>
            <a:endParaRPr lang="en-US" sz="18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50C80D-60FE-8B14-1AC1-56AE950D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 – 20 aprile 2026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9F5CAA-9097-FFE7-1023-9F66FA5C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E9E7539-E821-BBD1-257C-07C1790DA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47349"/>
              </p:ext>
            </p:extLst>
          </p:nvPr>
        </p:nvGraphicFramePr>
        <p:xfrm>
          <a:off x="4398844" y="695439"/>
          <a:ext cx="6954955" cy="982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281">
                  <a:extLst>
                    <a:ext uri="{9D8B030D-6E8A-4147-A177-3AD203B41FA5}">
                      <a16:colId xmlns:a16="http://schemas.microsoft.com/office/drawing/2014/main" val="2515849115"/>
                    </a:ext>
                  </a:extLst>
                </a:gridCol>
                <a:gridCol w="596925">
                  <a:extLst>
                    <a:ext uri="{9D8B030D-6E8A-4147-A177-3AD203B41FA5}">
                      <a16:colId xmlns:a16="http://schemas.microsoft.com/office/drawing/2014/main" val="3630248137"/>
                    </a:ext>
                  </a:extLst>
                </a:gridCol>
                <a:gridCol w="809193">
                  <a:extLst>
                    <a:ext uri="{9D8B030D-6E8A-4147-A177-3AD203B41FA5}">
                      <a16:colId xmlns:a16="http://schemas.microsoft.com/office/drawing/2014/main" val="131320456"/>
                    </a:ext>
                  </a:extLst>
                </a:gridCol>
                <a:gridCol w="721320">
                  <a:extLst>
                    <a:ext uri="{9D8B030D-6E8A-4147-A177-3AD203B41FA5}">
                      <a16:colId xmlns:a16="http://schemas.microsoft.com/office/drawing/2014/main" val="349605763"/>
                    </a:ext>
                  </a:extLst>
                </a:gridCol>
                <a:gridCol w="801468">
                  <a:extLst>
                    <a:ext uri="{9D8B030D-6E8A-4147-A177-3AD203B41FA5}">
                      <a16:colId xmlns:a16="http://schemas.microsoft.com/office/drawing/2014/main" val="2742007962"/>
                    </a:ext>
                  </a:extLst>
                </a:gridCol>
                <a:gridCol w="685081">
                  <a:extLst>
                    <a:ext uri="{9D8B030D-6E8A-4147-A177-3AD203B41FA5}">
                      <a16:colId xmlns:a16="http://schemas.microsoft.com/office/drawing/2014/main" val="350504121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500040108"/>
                    </a:ext>
                  </a:extLst>
                </a:gridCol>
                <a:gridCol w="617516">
                  <a:extLst>
                    <a:ext uri="{9D8B030D-6E8A-4147-A177-3AD203B41FA5}">
                      <a16:colId xmlns:a16="http://schemas.microsoft.com/office/drawing/2014/main" val="3450230808"/>
                    </a:ext>
                  </a:extLst>
                </a:gridCol>
                <a:gridCol w="1426028">
                  <a:extLst>
                    <a:ext uri="{9D8B030D-6E8A-4147-A177-3AD203B41FA5}">
                      <a16:colId xmlns:a16="http://schemas.microsoft.com/office/drawing/2014/main" val="3847559847"/>
                    </a:ext>
                  </a:extLst>
                </a:gridCol>
              </a:tblGrid>
              <a:tr h="327432">
                <a:tc grid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1" i="0" u="none" strike="noStrike" err="1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Varibili</a:t>
                      </a:r>
                      <a:r>
                        <a:rPr lang="it-IT" sz="1800" b="1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comuni</a:t>
                      </a: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extLst>
                  <a:ext uri="{0D108BD9-81ED-4DB2-BD59-A6C34878D82A}">
                    <a16:rowId xmlns:a16="http://schemas.microsoft.com/office/drawing/2014/main" val="3133300355"/>
                  </a:ext>
                </a:extLst>
              </a:tr>
              <a:tr h="3274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Scuola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Classe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Provincia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Genere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Interesse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Portato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Futuro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INFN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Dove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extLst>
                  <a:ext uri="{0D108BD9-81ED-4DB2-BD59-A6C34878D82A}">
                    <a16:rowId xmlns:a16="http://schemas.microsoft.com/office/drawing/2014/main" val="3890094789"/>
                  </a:ext>
                </a:extLst>
              </a:tr>
              <a:tr h="3274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45" marR="9445" marT="9445" marB="0" anchor="ctr"/>
                </a:tc>
                <a:extLst>
                  <a:ext uri="{0D108BD9-81ED-4DB2-BD59-A6C34878D82A}">
                    <a16:rowId xmlns:a16="http://schemas.microsoft.com/office/drawing/2014/main" val="2339155953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B9205190-0631-6D77-7161-63CE99D23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92846"/>
              </p:ext>
            </p:extLst>
          </p:nvPr>
        </p:nvGraphicFramePr>
        <p:xfrm>
          <a:off x="4186971" y="2633672"/>
          <a:ext cx="7378699" cy="2478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1527">
                  <a:extLst>
                    <a:ext uri="{9D8B030D-6E8A-4147-A177-3AD203B41FA5}">
                      <a16:colId xmlns:a16="http://schemas.microsoft.com/office/drawing/2014/main" val="2284512921"/>
                    </a:ext>
                  </a:extLst>
                </a:gridCol>
                <a:gridCol w="751182">
                  <a:extLst>
                    <a:ext uri="{9D8B030D-6E8A-4147-A177-3AD203B41FA5}">
                      <a16:colId xmlns:a16="http://schemas.microsoft.com/office/drawing/2014/main" val="2056498446"/>
                    </a:ext>
                  </a:extLst>
                </a:gridCol>
                <a:gridCol w="599044">
                  <a:extLst>
                    <a:ext uri="{9D8B030D-6E8A-4147-A177-3AD203B41FA5}">
                      <a16:colId xmlns:a16="http://schemas.microsoft.com/office/drawing/2014/main" val="2926562321"/>
                    </a:ext>
                  </a:extLst>
                </a:gridCol>
                <a:gridCol w="570518">
                  <a:extLst>
                    <a:ext uri="{9D8B030D-6E8A-4147-A177-3AD203B41FA5}">
                      <a16:colId xmlns:a16="http://schemas.microsoft.com/office/drawing/2014/main" val="1504732483"/>
                    </a:ext>
                  </a:extLst>
                </a:gridCol>
                <a:gridCol w="722656">
                  <a:extLst>
                    <a:ext uri="{9D8B030D-6E8A-4147-A177-3AD203B41FA5}">
                      <a16:colId xmlns:a16="http://schemas.microsoft.com/office/drawing/2014/main" val="624437455"/>
                    </a:ext>
                  </a:extLst>
                </a:gridCol>
                <a:gridCol w="874794">
                  <a:extLst>
                    <a:ext uri="{9D8B030D-6E8A-4147-A177-3AD203B41FA5}">
                      <a16:colId xmlns:a16="http://schemas.microsoft.com/office/drawing/2014/main" val="1904976327"/>
                    </a:ext>
                  </a:extLst>
                </a:gridCol>
                <a:gridCol w="684622">
                  <a:extLst>
                    <a:ext uri="{9D8B030D-6E8A-4147-A177-3AD203B41FA5}">
                      <a16:colId xmlns:a16="http://schemas.microsoft.com/office/drawing/2014/main" val="1476809066"/>
                    </a:ext>
                  </a:extLst>
                </a:gridCol>
                <a:gridCol w="760691">
                  <a:extLst>
                    <a:ext uri="{9D8B030D-6E8A-4147-A177-3AD203B41FA5}">
                      <a16:colId xmlns:a16="http://schemas.microsoft.com/office/drawing/2014/main" val="1719115564"/>
                    </a:ext>
                  </a:extLst>
                </a:gridCol>
                <a:gridCol w="798725">
                  <a:extLst>
                    <a:ext uri="{9D8B030D-6E8A-4147-A177-3AD203B41FA5}">
                      <a16:colId xmlns:a16="http://schemas.microsoft.com/office/drawing/2014/main" val="4037290638"/>
                    </a:ext>
                  </a:extLst>
                </a:gridCol>
                <a:gridCol w="484940">
                  <a:extLst>
                    <a:ext uri="{9D8B030D-6E8A-4147-A177-3AD203B41FA5}">
                      <a16:colId xmlns:a16="http://schemas.microsoft.com/office/drawing/2014/main" val="386929328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progetto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liceo scientifico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liceo classico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istituto tecnico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liceo linguistico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istituto professionale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artistico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liceo scienze umane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 musicale coreutico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altro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62002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as 25-26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345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38267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asimov 23-24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9350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1506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895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7018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asimov 24-25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10150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1796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951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598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280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5417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cosmic day 23-24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667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72147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lab2go 23-25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516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47864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mc 24-25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1056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2866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mc 25-26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821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4515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radiolab 23-24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94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79813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TOTALE</a:t>
                      </a:r>
                      <a:endParaRPr lang="it-IT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22999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3501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1655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1926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138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869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488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42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84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B66165-427A-39E3-4DD4-85D3DD27E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56C185-1B93-96EE-9B73-61D54FC95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48B650-2808-EDAF-C314-6130EC5C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BB0E4-3DE1-D8F0-B6EF-2807600DC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1FA2C-B059-5CE9-A444-6AC3808FB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BDF4A2-A977-8230-159B-2E59D3CEB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C400B2-76EF-BD1F-08BA-6B8AA741B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F70574-FEEB-F4BF-EC83-289B66A9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C9F55B8-525A-064F-2235-8ECDC567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5668979"/>
          </a:xfrm>
        </p:spPr>
        <p:txBody>
          <a:bodyPr anchor="ctr">
            <a:normAutofit/>
          </a:bodyPr>
          <a:lstStyle/>
          <a:p>
            <a:r>
              <a:rPr lang="en-US" err="1">
                <a:solidFill>
                  <a:srgbClr val="FFFFFF"/>
                </a:solidFill>
              </a:rPr>
              <a:t>Commenti</a:t>
            </a:r>
            <a:r>
              <a:rPr lang="en-US">
                <a:solidFill>
                  <a:srgbClr val="FFFFFF"/>
                </a:solidFill>
              </a:rPr>
              <a:t> sui </a:t>
            </a:r>
            <a:r>
              <a:rPr lang="en-US" err="1">
                <a:solidFill>
                  <a:srgbClr val="FFFFFF"/>
                </a:solidFill>
              </a:rPr>
              <a:t>dati</a:t>
            </a:r>
            <a:r>
              <a:rPr lang="en-US">
                <a:solidFill>
                  <a:srgbClr val="FFFFFF"/>
                </a:solidFill>
              </a:rPr>
              <a:t> 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F0A6D3-5F0F-CFFD-19D0-BD81A3AEC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0" y="649480"/>
            <a:ext cx="7670799" cy="5885135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it-IT" sz="2400" noProof="0" dirty="0">
                <a:solidFill>
                  <a:schemeClr val="accent6">
                    <a:lumMod val="75000"/>
                  </a:schemeClr>
                </a:solidFill>
              </a:rPr>
              <a:t>POSITIVO</a:t>
            </a:r>
            <a:r>
              <a:rPr lang="it-IT" sz="2000" noProof="0" dirty="0">
                <a:solidFill>
                  <a:schemeClr val="accent6">
                    <a:lumMod val="75000"/>
                  </a:schemeClr>
                </a:solidFill>
              </a:rPr>
              <a:t> che stiamo convergendo verso una serie di domande comuni da poter analizzare con Metodi statistici.</a:t>
            </a:r>
          </a:p>
          <a:p>
            <a:pPr fontAlgn="base"/>
            <a:r>
              <a:rPr lang="it-IT" sz="2000" noProof="0" dirty="0">
                <a:solidFill>
                  <a:schemeClr val="accent6">
                    <a:lumMod val="75000"/>
                  </a:schemeClr>
                </a:solidFill>
              </a:rPr>
              <a:t>MC, ASIMOV, A&amp;S hanno tutte le domande e tante risposte</a:t>
            </a:r>
          </a:p>
          <a:p>
            <a:pPr fontAlgn="base"/>
            <a:endParaRPr lang="it-IT" sz="2000" noProof="0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it-IT" sz="2400" noProof="0" dirty="0">
                <a:solidFill>
                  <a:srgbClr val="FF0000"/>
                </a:solidFill>
              </a:rPr>
              <a:t>DA MIGLIORARE</a:t>
            </a:r>
          </a:p>
          <a:p>
            <a:pPr fontAlgn="base"/>
            <a:r>
              <a:rPr lang="it-IT" sz="2000" noProof="0" dirty="0" err="1"/>
              <a:t>Radiolab</a:t>
            </a:r>
            <a:r>
              <a:rPr lang="it-IT" sz="2000" noProof="0" dirty="0"/>
              <a:t> 23-24 ha poche riposte! Mancano dati 24-25</a:t>
            </a:r>
          </a:p>
          <a:p>
            <a:pPr fontAlgn="base"/>
            <a:r>
              <a:rPr lang="it-IT" sz="2000" dirty="0"/>
              <a:t>OCRA ha il questionario del </a:t>
            </a:r>
            <a:r>
              <a:rPr lang="it-IT" sz="2000" dirty="0" err="1"/>
              <a:t>Cosmic</a:t>
            </a:r>
            <a:r>
              <a:rPr lang="it-IT" sz="2000" dirty="0"/>
              <a:t> Day!!! Serve OCRA</a:t>
            </a:r>
            <a:endParaRPr lang="it-IT" sz="2000" noProof="0" dirty="0"/>
          </a:p>
          <a:p>
            <a:pPr marL="0" indent="0" fontAlgn="base">
              <a:buNone/>
            </a:pPr>
            <a:r>
              <a:rPr lang="it-IT" sz="2400" noProof="0" dirty="0">
                <a:solidFill>
                  <a:srgbClr val="FF0000"/>
                </a:solidFill>
              </a:rPr>
              <a:t>CONSIGLI</a:t>
            </a:r>
          </a:p>
          <a:p>
            <a:pPr fontAlgn="base"/>
            <a:r>
              <a:rPr lang="it-IT" sz="2400" dirty="0">
                <a:solidFill>
                  <a:srgbClr val="FF0000"/>
                </a:solidFill>
              </a:rPr>
              <a:t>Usare sempre gli stessi simboli (maschio e non M oppure inglese italiano) oggi c’è un po’ di confusione</a:t>
            </a:r>
            <a:endParaRPr lang="it-IT" sz="1800" noProof="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D56AF9-620B-6243-77EC-AFE28FCD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 – 20 aprile 2026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F62732-330B-6B28-3FEA-A52F2882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63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8E53DB-1FD8-1822-D27A-C6B1C9E1F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7D0489-B3BA-006F-5C61-4C02588F8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7CFDC4-4A26-E1AA-A36D-3D96A9C55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D78D23-5BBD-1622-A4DD-881EE1571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B130F0-4720-BC48-6A42-64111A060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D6465-855A-34E1-98C2-5B5C7C0E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59A26E6-D662-57B2-26CD-69BFA4FF0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913BDC-06B0-F302-7AC0-F6E3DE2C7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E4CB3F9-B480-E86E-ACDF-D7B23201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5668979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Struttura</a:t>
            </a:r>
            <a:r>
              <a:rPr lang="en-US" dirty="0">
                <a:solidFill>
                  <a:srgbClr val="FFFFFF"/>
                </a:solidFill>
              </a:rPr>
              <a:t> SCRIPT 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5F18198-7B9E-24E5-DD59-D0944774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 – 20 aprile 2026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FCC083-8D9C-8482-DFE2-C07C1372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3787E35-11B5-7AFA-646B-EAD4B1D05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24" y="1773359"/>
            <a:ext cx="5327176" cy="507450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B4C40C0-AC2F-6ACC-C374-1C5A36D17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3" y="-10143"/>
            <a:ext cx="11900652" cy="153869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F6E8A10-A885-0A11-0E25-AAE6FC3041EC}"/>
              </a:ext>
            </a:extLst>
          </p:cNvPr>
          <p:cNvSpPr txBox="1"/>
          <p:nvPr/>
        </p:nvSpPr>
        <p:spPr>
          <a:xfrm>
            <a:off x="4268762" y="1629064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INPUT FILE</a:t>
            </a:r>
          </a:p>
        </p:txBody>
      </p:sp>
    </p:spTree>
    <p:extLst>
      <p:ext uri="{BB962C8B-B14F-4D97-AF65-F5344CB8AC3E}">
        <p14:creationId xmlns:p14="http://schemas.microsoft.com/office/powerpoint/2010/main" val="311104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7B72A2-8B75-3D48-B183-ED78B3060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23260A-3516-DD6D-09D0-ADD8B6609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8935B0-3F2E-0A07-7807-5E705E56C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5635E-2ACF-C8DA-BCA7-E4CBF231D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B7D45-C738-D47C-4FB9-187A120D5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0799A3-0C3F-1A22-C14D-92D7F469F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E77A07B-2E80-1BB8-3643-290CE9B51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8EB466-44C2-FE83-D1B1-063A40970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3E60BEB-243E-B962-8D90-673F524B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5668979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Struttura</a:t>
            </a:r>
            <a:r>
              <a:rPr lang="en-US" dirty="0">
                <a:solidFill>
                  <a:srgbClr val="FFFFFF"/>
                </a:solidFill>
              </a:rPr>
              <a:t> SCRIPT 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5423E5-3912-611E-7BF8-207AB23E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 – 20 aprile 2026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AFE73B-8FC5-585B-313C-A9145255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394246-40EA-D1C5-B0F6-326834A15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054" y="727075"/>
            <a:ext cx="60325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9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0407C-9C06-2DB8-1D8F-67A49BE9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798657"/>
          </a:xfrm>
        </p:spPr>
        <p:txBody>
          <a:bodyPr/>
          <a:lstStyle/>
          <a:p>
            <a:r>
              <a:rPr lang="it-IT" dirty="0"/>
              <a:t>Un po’ di risultati preliminari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510419C8-DEB9-E5EE-6BEC-E819DD618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548229"/>
              </p:ext>
            </p:extLst>
          </p:nvPr>
        </p:nvGraphicFramePr>
        <p:xfrm>
          <a:off x="392875" y="1056904"/>
          <a:ext cx="10960924" cy="3374228"/>
        </p:xfrm>
        <a:graphic>
          <a:graphicData uri="http://schemas.openxmlformats.org/drawingml/2006/table">
            <a:tbl>
              <a:tblPr bandCol="1">
                <a:tableStyleId>{5202B0CA-FC54-4496-8BCA-5EF66A818D29}</a:tableStyleId>
              </a:tblPr>
              <a:tblGrid>
                <a:gridCol w="1553167">
                  <a:extLst>
                    <a:ext uri="{9D8B030D-6E8A-4147-A177-3AD203B41FA5}">
                      <a16:colId xmlns:a16="http://schemas.microsoft.com/office/drawing/2014/main" val="4078602190"/>
                    </a:ext>
                  </a:extLst>
                </a:gridCol>
                <a:gridCol w="1187064">
                  <a:extLst>
                    <a:ext uri="{9D8B030D-6E8A-4147-A177-3AD203B41FA5}">
                      <a16:colId xmlns:a16="http://schemas.microsoft.com/office/drawing/2014/main" val="1925540841"/>
                    </a:ext>
                  </a:extLst>
                </a:gridCol>
                <a:gridCol w="991069">
                  <a:extLst>
                    <a:ext uri="{9D8B030D-6E8A-4147-A177-3AD203B41FA5}">
                      <a16:colId xmlns:a16="http://schemas.microsoft.com/office/drawing/2014/main" val="3163641699"/>
                    </a:ext>
                  </a:extLst>
                </a:gridCol>
                <a:gridCol w="1187064">
                  <a:extLst>
                    <a:ext uri="{9D8B030D-6E8A-4147-A177-3AD203B41FA5}">
                      <a16:colId xmlns:a16="http://schemas.microsoft.com/office/drawing/2014/main" val="984875644"/>
                    </a:ext>
                  </a:extLst>
                </a:gridCol>
                <a:gridCol w="1153782">
                  <a:extLst>
                    <a:ext uri="{9D8B030D-6E8A-4147-A177-3AD203B41FA5}">
                      <a16:colId xmlns:a16="http://schemas.microsoft.com/office/drawing/2014/main" val="2569338788"/>
                    </a:ext>
                  </a:extLst>
                </a:gridCol>
                <a:gridCol w="1497698">
                  <a:extLst>
                    <a:ext uri="{9D8B030D-6E8A-4147-A177-3AD203B41FA5}">
                      <a16:colId xmlns:a16="http://schemas.microsoft.com/office/drawing/2014/main" val="3967135065"/>
                    </a:ext>
                  </a:extLst>
                </a:gridCol>
                <a:gridCol w="787677">
                  <a:extLst>
                    <a:ext uri="{9D8B030D-6E8A-4147-A177-3AD203B41FA5}">
                      <a16:colId xmlns:a16="http://schemas.microsoft.com/office/drawing/2014/main" val="1022510311"/>
                    </a:ext>
                  </a:extLst>
                </a:gridCol>
                <a:gridCol w="1035444">
                  <a:extLst>
                    <a:ext uri="{9D8B030D-6E8A-4147-A177-3AD203B41FA5}">
                      <a16:colId xmlns:a16="http://schemas.microsoft.com/office/drawing/2014/main" val="747393760"/>
                    </a:ext>
                  </a:extLst>
                </a:gridCol>
                <a:gridCol w="1567959">
                  <a:extLst>
                    <a:ext uri="{9D8B030D-6E8A-4147-A177-3AD203B41FA5}">
                      <a16:colId xmlns:a16="http://schemas.microsoft.com/office/drawing/2014/main" val="1342910135"/>
                    </a:ext>
                  </a:extLst>
                </a:gridCol>
              </a:tblGrid>
              <a:tr h="52559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progetto_norm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scientifico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classico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linguistico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istituto tecnico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b="1" u="none" strike="noStrike">
                          <a:effectLst/>
                        </a:rPr>
                        <a:t>scienze umane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b="1" u="none" strike="noStrike">
                          <a:effectLst/>
                        </a:rPr>
                        <a:t>altro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artistico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istituto professionale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26432113"/>
                  </a:ext>
                </a:extLst>
              </a:tr>
              <a:tr h="2903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23-25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13.888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1.094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1418981"/>
                  </a:ext>
                </a:extLst>
              </a:tr>
              <a:tr h="2903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asimov</a:t>
                      </a:r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23-25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19.729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1.935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6940555"/>
                  </a:ext>
                </a:extLst>
              </a:tr>
              <a:tr h="52559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cosmic</a:t>
                      </a:r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day 2023-204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514058"/>
                  </a:ext>
                </a:extLst>
              </a:tr>
              <a:tr h="2903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lab2go 23-25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772993"/>
                  </a:ext>
                </a:extLst>
              </a:tr>
              <a:tr h="2903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mc 24-25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4096951"/>
                  </a:ext>
                </a:extLst>
              </a:tr>
              <a:tr h="2903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mc 25-26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5259112"/>
                  </a:ext>
                </a:extLst>
              </a:tr>
              <a:tr h="2903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radiolab</a:t>
                      </a:r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23-24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4528950"/>
                  </a:ext>
                </a:extLst>
              </a:tr>
              <a:tr h="2903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8964753"/>
                  </a:ext>
                </a:extLst>
              </a:tr>
              <a:tr h="2903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36.783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5.643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3.110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2.654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1.616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6496177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EFB4E6-E0D8-049B-3396-626D57FC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20 aprile 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6F6DA64-FC35-9BDE-3C80-CE5EA659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8AEDCF-D56C-91E3-C30D-DBC8FD43113F}"/>
              </a:ext>
            </a:extLst>
          </p:cNvPr>
          <p:cNvSpPr txBox="1"/>
          <p:nvPr/>
        </p:nvSpPr>
        <p:spPr>
          <a:xfrm>
            <a:off x="486888" y="4892634"/>
            <a:ext cx="4766433" cy="1282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Scientifici sono la maggioranza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/>
              <a:t>Radiolab</a:t>
            </a:r>
            <a:r>
              <a:rPr lang="it-IT" dirty="0"/>
              <a:t>: pochi dati solo scientifici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AS e Asimov coprono tutto lo spettro</a:t>
            </a:r>
          </a:p>
        </p:txBody>
      </p:sp>
    </p:spTree>
    <p:extLst>
      <p:ext uri="{BB962C8B-B14F-4D97-AF65-F5344CB8AC3E}">
        <p14:creationId xmlns:p14="http://schemas.microsoft.com/office/powerpoint/2010/main" val="216556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4E875F-FAED-E3DD-90C8-87D42223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20 aprile 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04FB66-D933-D8E1-90AE-5FBF4BEA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10" name="Segnaposto contenuto 6">
            <a:extLst>
              <a:ext uri="{FF2B5EF4-FFF2-40B4-BE49-F238E27FC236}">
                <a16:creationId xmlns:a16="http://schemas.microsoft.com/office/drawing/2014/main" id="{06C393F3-F33C-D7FE-6756-580B80A04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26696" cy="38163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1A4B1B1-0B7B-CAFE-B8A8-E56C04731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00387"/>
            <a:ext cx="7772400" cy="46524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3050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69933A-EB8A-F0F4-8D88-CF5001F7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20 aprile 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5FD9B9F-A390-3856-C3D3-819A4F57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12" name="Segnaposto contenuto 6">
            <a:extLst>
              <a:ext uri="{FF2B5EF4-FFF2-40B4-BE49-F238E27FC236}">
                <a16:creationId xmlns:a16="http://schemas.microsoft.com/office/drawing/2014/main" id="{310B5F3F-4447-AA9E-5248-D13C9A00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136524"/>
            <a:ext cx="7652428" cy="458067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0BF9989-6992-98C5-2501-1D44C5A89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426" y="1298385"/>
            <a:ext cx="5689041" cy="54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56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5CF75229-316F-6544-9AA4-AE95C12DBA87}" vid="{287CDDB3-1723-7A4F-9C20-2712ABAB15CF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e10e44d-c7b9-43e3-b020-1292482e504a}" enabled="0" method="" siteId="{2e10e44d-c7b9-43e3-b020-1292482e50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666</Words>
  <Application>Microsoft Macintosh PowerPoint</Application>
  <PresentationFormat>Widescreen</PresentationFormat>
  <Paragraphs>328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6" baseType="lpstr">
      <vt:lpstr>American Typewriter</vt:lpstr>
      <vt:lpstr>Aptos</vt:lpstr>
      <vt:lpstr>Aptos Display</vt:lpstr>
      <vt:lpstr>Aptos Narrow</vt:lpstr>
      <vt:lpstr>Arial</vt:lpstr>
      <vt:lpstr>Calibri</vt:lpstr>
      <vt:lpstr>Euphemia UCAS</vt:lpstr>
      <vt:lpstr>Times New Roman</vt:lpstr>
      <vt:lpstr>Verdana</vt:lpstr>
      <vt:lpstr>Tema di Office</vt:lpstr>
      <vt:lpstr>1_Tema di Office</vt:lpstr>
      <vt:lpstr>Presentazione standard di PowerPoint</vt:lpstr>
      <vt:lpstr>Dati Input</vt:lpstr>
      <vt:lpstr>Varibili comuni e numero di risposte</vt:lpstr>
      <vt:lpstr>Commenti sui dati </vt:lpstr>
      <vt:lpstr>Struttura SCRIPT </vt:lpstr>
      <vt:lpstr>Struttura SCRIPT </vt:lpstr>
      <vt:lpstr>Un po’ di risultati preliminari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Prima ipotesi di confronto tra progetti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Pierluigi Paolucci</dc:creator>
  <cp:lastModifiedBy>Pierluigi Paolucci</cp:lastModifiedBy>
  <cp:revision>1</cp:revision>
  <dcterms:created xsi:type="dcterms:W3CDTF">2026-04-17T13:17:08Z</dcterms:created>
  <dcterms:modified xsi:type="dcterms:W3CDTF">2026-04-17T19:58:36Z</dcterms:modified>
</cp:coreProperties>
</file>