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5" r:id="rId2"/>
  </p:sldMasterIdLst>
  <p:notesMasterIdLst>
    <p:notesMasterId r:id="rId21"/>
  </p:notesMasterIdLst>
  <p:sldIdLst>
    <p:sldId id="21337" r:id="rId3"/>
    <p:sldId id="21338" r:id="rId4"/>
    <p:sldId id="21339" r:id="rId5"/>
    <p:sldId id="21340" r:id="rId6"/>
    <p:sldId id="21341" r:id="rId7"/>
    <p:sldId id="21342" r:id="rId8"/>
    <p:sldId id="21343" r:id="rId9"/>
    <p:sldId id="21344" r:id="rId10"/>
    <p:sldId id="21346" r:id="rId11"/>
    <p:sldId id="3863" r:id="rId12"/>
    <p:sldId id="21347" r:id="rId13"/>
    <p:sldId id="21351" r:id="rId14"/>
    <p:sldId id="21355" r:id="rId15"/>
    <p:sldId id="21352" r:id="rId16"/>
    <p:sldId id="21354" r:id="rId17"/>
    <p:sldId id="21348" r:id="rId18"/>
    <p:sldId id="21349" r:id="rId19"/>
    <p:sldId id="2135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7ABC1E-92C0-4A14-8C87-1D5323481D94}" v="45" dt="2026-03-10T12:24:33.4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27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bio Villa" userId="0f85e7e8-262a-4be5-8c55-5d2a2042602d" providerId="ADAL" clId="{EDB8EABA-B817-4657-BB66-68A8E29F6B62}"/>
    <pc:docChg chg="undo custSel addSld delSld modSld sldOrd modMainMaster">
      <pc:chgData name="Fabio Villa" userId="0f85e7e8-262a-4be5-8c55-5d2a2042602d" providerId="ADAL" clId="{EDB8EABA-B817-4657-BB66-68A8E29F6B62}" dt="2026-03-10T12:25:22.559" v="1113" actId="20577"/>
      <pc:docMkLst>
        <pc:docMk/>
      </pc:docMkLst>
      <pc:sldChg chg="add">
        <pc:chgData name="Fabio Villa" userId="0f85e7e8-262a-4be5-8c55-5d2a2042602d" providerId="ADAL" clId="{EDB8EABA-B817-4657-BB66-68A8E29F6B62}" dt="2026-03-10T11:24:43.206" v="876"/>
        <pc:sldMkLst>
          <pc:docMk/>
          <pc:sldMk cId="3464141910" sldId="3863"/>
        </pc:sldMkLst>
      </pc:sldChg>
      <pc:sldChg chg="modSp mod">
        <pc:chgData name="Fabio Villa" userId="0f85e7e8-262a-4be5-8c55-5d2a2042602d" providerId="ADAL" clId="{EDB8EABA-B817-4657-BB66-68A8E29F6B62}" dt="2026-03-10T10:56:22.282" v="379" actId="6549"/>
        <pc:sldMkLst>
          <pc:docMk/>
          <pc:sldMk cId="4220205685" sldId="21337"/>
        </pc:sldMkLst>
        <pc:spChg chg="mod">
          <ac:chgData name="Fabio Villa" userId="0f85e7e8-262a-4be5-8c55-5d2a2042602d" providerId="ADAL" clId="{EDB8EABA-B817-4657-BB66-68A8E29F6B62}" dt="2026-03-10T10:56:22.282" v="379" actId="6549"/>
          <ac:spMkLst>
            <pc:docMk/>
            <pc:sldMk cId="4220205685" sldId="21337"/>
            <ac:spMk id="10" creationId="{A15E40C9-94AD-A1C1-E270-9C0F50A410DD}"/>
          </ac:spMkLst>
        </pc:spChg>
      </pc:sldChg>
      <pc:sldChg chg="modSp mod">
        <pc:chgData name="Fabio Villa" userId="0f85e7e8-262a-4be5-8c55-5d2a2042602d" providerId="ADAL" clId="{EDB8EABA-B817-4657-BB66-68A8E29F6B62}" dt="2026-03-10T10:32:29.150" v="84" actId="115"/>
        <pc:sldMkLst>
          <pc:docMk/>
          <pc:sldMk cId="520077571" sldId="21340"/>
        </pc:sldMkLst>
        <pc:spChg chg="mod">
          <ac:chgData name="Fabio Villa" userId="0f85e7e8-262a-4be5-8c55-5d2a2042602d" providerId="ADAL" clId="{EDB8EABA-B817-4657-BB66-68A8E29F6B62}" dt="2026-03-10T10:32:21.522" v="82" actId="115"/>
          <ac:spMkLst>
            <pc:docMk/>
            <pc:sldMk cId="520077571" sldId="21340"/>
            <ac:spMk id="9" creationId="{1C6A4676-6DC0-3CEA-4077-8311943A74D2}"/>
          </ac:spMkLst>
        </pc:spChg>
        <pc:spChg chg="mod">
          <ac:chgData name="Fabio Villa" userId="0f85e7e8-262a-4be5-8c55-5d2a2042602d" providerId="ADAL" clId="{EDB8EABA-B817-4657-BB66-68A8E29F6B62}" dt="2026-03-10T10:32:29.150" v="84" actId="115"/>
          <ac:spMkLst>
            <pc:docMk/>
            <pc:sldMk cId="520077571" sldId="21340"/>
            <ac:spMk id="19" creationId="{A6ED7AF2-A45B-3F76-6811-2CD7E9993ECE}"/>
          </ac:spMkLst>
        </pc:spChg>
      </pc:sldChg>
      <pc:sldChg chg="modSp mod">
        <pc:chgData name="Fabio Villa" userId="0f85e7e8-262a-4be5-8c55-5d2a2042602d" providerId="ADAL" clId="{EDB8EABA-B817-4657-BB66-68A8E29F6B62}" dt="2026-03-10T10:35:54.170" v="86" actId="20577"/>
        <pc:sldMkLst>
          <pc:docMk/>
          <pc:sldMk cId="621323793" sldId="21343"/>
        </pc:sldMkLst>
        <pc:graphicFrameChg chg="modGraphic">
          <ac:chgData name="Fabio Villa" userId="0f85e7e8-262a-4be5-8c55-5d2a2042602d" providerId="ADAL" clId="{EDB8EABA-B817-4657-BB66-68A8E29F6B62}" dt="2026-03-10T10:35:54.170" v="86" actId="20577"/>
          <ac:graphicFrameMkLst>
            <pc:docMk/>
            <pc:sldMk cId="621323793" sldId="21343"/>
            <ac:graphicFrameMk id="13" creationId="{BE60757B-6DE8-98EE-0C3F-ADC7940F46E0}"/>
          </ac:graphicFrameMkLst>
        </pc:graphicFrameChg>
      </pc:sldChg>
      <pc:sldChg chg="addSp modSp del mod">
        <pc:chgData name="Fabio Villa" userId="0f85e7e8-262a-4be5-8c55-5d2a2042602d" providerId="ADAL" clId="{EDB8EABA-B817-4657-BB66-68A8E29F6B62}" dt="2026-03-10T11:24:47.937" v="878" actId="47"/>
        <pc:sldMkLst>
          <pc:docMk/>
          <pc:sldMk cId="1179968033" sldId="21345"/>
        </pc:sldMkLst>
        <pc:spChg chg="mod">
          <ac:chgData name="Fabio Villa" userId="0f85e7e8-262a-4be5-8c55-5d2a2042602d" providerId="ADAL" clId="{EDB8EABA-B817-4657-BB66-68A8E29F6B62}" dt="2026-03-10T10:46:37.252" v="112" actId="1076"/>
          <ac:spMkLst>
            <pc:docMk/>
            <pc:sldMk cId="1179968033" sldId="21345"/>
            <ac:spMk id="12" creationId="{15343182-D275-E5EE-0EE7-F4A49EBB2127}"/>
          </ac:spMkLst>
        </pc:spChg>
        <pc:picChg chg="add mod">
          <ac:chgData name="Fabio Villa" userId="0f85e7e8-262a-4be5-8c55-5d2a2042602d" providerId="ADAL" clId="{EDB8EABA-B817-4657-BB66-68A8E29F6B62}" dt="2026-03-10T10:44:56.477" v="111" actId="1076"/>
          <ac:picMkLst>
            <pc:docMk/>
            <pc:sldMk cId="1179968033" sldId="21345"/>
            <ac:picMk id="14" creationId="{26422986-5737-C42C-5937-966748F1C653}"/>
          </ac:picMkLst>
        </pc:picChg>
      </pc:sldChg>
      <pc:sldChg chg="addSp delSp modSp mod ord modAnim">
        <pc:chgData name="Fabio Villa" userId="0f85e7e8-262a-4be5-8c55-5d2a2042602d" providerId="ADAL" clId="{EDB8EABA-B817-4657-BB66-68A8E29F6B62}" dt="2026-03-09T16:59:27.408" v="62"/>
        <pc:sldMkLst>
          <pc:docMk/>
          <pc:sldMk cId="1068045115" sldId="21346"/>
        </pc:sldMkLst>
        <pc:grpChg chg="mod">
          <ac:chgData name="Fabio Villa" userId="0f85e7e8-262a-4be5-8c55-5d2a2042602d" providerId="ADAL" clId="{EDB8EABA-B817-4657-BB66-68A8E29F6B62}" dt="2026-03-09T16:57:08.373" v="55" actId="1076"/>
          <ac:grpSpMkLst>
            <pc:docMk/>
            <pc:sldMk cId="1068045115" sldId="21346"/>
            <ac:grpSpMk id="28" creationId="{282BDC07-105A-6F7A-4F2F-A19CB6340BAA}"/>
          </ac:grpSpMkLst>
        </pc:grpChg>
        <pc:grpChg chg="add mod">
          <ac:chgData name="Fabio Villa" userId="0f85e7e8-262a-4be5-8c55-5d2a2042602d" providerId="ADAL" clId="{EDB8EABA-B817-4657-BB66-68A8E29F6B62}" dt="2026-03-09T16:57:08.373" v="55" actId="1076"/>
          <ac:grpSpMkLst>
            <pc:docMk/>
            <pc:sldMk cId="1068045115" sldId="21346"/>
            <ac:grpSpMk id="30" creationId="{C887A7FE-7860-1154-90A0-61E33D94FFB9}"/>
          </ac:grpSpMkLst>
        </pc:grpChg>
        <pc:picChg chg="mod">
          <ac:chgData name="Fabio Villa" userId="0f85e7e8-262a-4be5-8c55-5d2a2042602d" providerId="ADAL" clId="{EDB8EABA-B817-4657-BB66-68A8E29F6B62}" dt="2026-03-09T16:57:13.401" v="57" actId="14100"/>
          <ac:picMkLst>
            <pc:docMk/>
            <pc:sldMk cId="1068045115" sldId="21346"/>
            <ac:picMk id="20" creationId="{C0AA91B3-77D1-CCDF-5A5D-771D48D69F7A}"/>
          </ac:picMkLst>
        </pc:picChg>
        <pc:picChg chg="mod">
          <ac:chgData name="Fabio Villa" userId="0f85e7e8-262a-4be5-8c55-5d2a2042602d" providerId="ADAL" clId="{EDB8EABA-B817-4657-BB66-68A8E29F6B62}" dt="2026-03-09T16:57:08.373" v="55" actId="1076"/>
          <ac:picMkLst>
            <pc:docMk/>
            <pc:sldMk cId="1068045115" sldId="21346"/>
            <ac:picMk id="21" creationId="{D9F2E07D-96C5-FA69-2830-A91756D078D9}"/>
          </ac:picMkLst>
        </pc:picChg>
        <pc:picChg chg="del">
          <ac:chgData name="Fabio Villa" userId="0f85e7e8-262a-4be5-8c55-5d2a2042602d" providerId="ADAL" clId="{EDB8EABA-B817-4657-BB66-68A8E29F6B62}" dt="2026-03-09T16:55:22.305" v="47" actId="478"/>
          <ac:picMkLst>
            <pc:docMk/>
            <pc:sldMk cId="1068045115" sldId="21346"/>
            <ac:picMk id="23" creationId="{6B03DF6F-0B85-FCEE-848B-F7507E8D801F}"/>
          </ac:picMkLst>
        </pc:picChg>
        <pc:picChg chg="mod">
          <ac:chgData name="Fabio Villa" userId="0f85e7e8-262a-4be5-8c55-5d2a2042602d" providerId="ADAL" clId="{EDB8EABA-B817-4657-BB66-68A8E29F6B62}" dt="2026-03-09T16:57:08.373" v="55" actId="1076"/>
          <ac:picMkLst>
            <pc:docMk/>
            <pc:sldMk cId="1068045115" sldId="21346"/>
            <ac:picMk id="24" creationId="{55229AC0-BD32-7090-314B-C4688F49AD02}"/>
          </ac:picMkLst>
        </pc:picChg>
        <pc:picChg chg="mod">
          <ac:chgData name="Fabio Villa" userId="0f85e7e8-262a-4be5-8c55-5d2a2042602d" providerId="ADAL" clId="{EDB8EABA-B817-4657-BB66-68A8E29F6B62}" dt="2026-03-09T16:57:08.373" v="55" actId="1076"/>
          <ac:picMkLst>
            <pc:docMk/>
            <pc:sldMk cId="1068045115" sldId="21346"/>
            <ac:picMk id="25" creationId="{9745289E-E86F-CF51-C9D4-5220553D06FE}"/>
          </ac:picMkLst>
        </pc:picChg>
        <pc:picChg chg="add mod">
          <ac:chgData name="Fabio Villa" userId="0f85e7e8-262a-4be5-8c55-5d2a2042602d" providerId="ADAL" clId="{EDB8EABA-B817-4657-BB66-68A8E29F6B62}" dt="2026-03-09T16:57:22.804" v="58" actId="1076"/>
          <ac:picMkLst>
            <pc:docMk/>
            <pc:sldMk cId="1068045115" sldId="21346"/>
            <ac:picMk id="29" creationId="{17166CAB-0D4C-5B96-CF3D-80521C95D33C}"/>
          </ac:picMkLst>
        </pc:picChg>
      </pc:sldChg>
      <pc:sldChg chg="modSp mod">
        <pc:chgData name="Fabio Villa" userId="0f85e7e8-262a-4be5-8c55-5d2a2042602d" providerId="ADAL" clId="{EDB8EABA-B817-4657-BB66-68A8E29F6B62}" dt="2026-03-10T11:01:19.592" v="465" actId="20577"/>
        <pc:sldMkLst>
          <pc:docMk/>
          <pc:sldMk cId="1173039058" sldId="21349"/>
        </pc:sldMkLst>
        <pc:spChg chg="mod">
          <ac:chgData name="Fabio Villa" userId="0f85e7e8-262a-4be5-8c55-5d2a2042602d" providerId="ADAL" clId="{EDB8EABA-B817-4657-BB66-68A8E29F6B62}" dt="2026-03-10T11:01:19.592" v="465" actId="20577"/>
          <ac:spMkLst>
            <pc:docMk/>
            <pc:sldMk cId="1173039058" sldId="21349"/>
            <ac:spMk id="2" creationId="{3BE1A00B-9296-ED4B-B1DF-0FA1668E5233}"/>
          </ac:spMkLst>
        </pc:spChg>
      </pc:sldChg>
      <pc:sldChg chg="addSp delSp modSp add del mod ord chgLayout">
        <pc:chgData name="Fabio Villa" userId="0f85e7e8-262a-4be5-8c55-5d2a2042602d" providerId="ADAL" clId="{EDB8EABA-B817-4657-BB66-68A8E29F6B62}" dt="2026-03-10T11:11:35.844" v="806" actId="14100"/>
        <pc:sldMkLst>
          <pc:docMk/>
          <pc:sldMk cId="1994002884" sldId="21351"/>
        </pc:sldMkLst>
        <pc:spChg chg="mod ord">
          <ac:chgData name="Fabio Villa" userId="0f85e7e8-262a-4be5-8c55-5d2a2042602d" providerId="ADAL" clId="{EDB8EABA-B817-4657-BB66-68A8E29F6B62}" dt="2026-03-10T11:04:44.293" v="467" actId="700"/>
          <ac:spMkLst>
            <pc:docMk/>
            <pc:sldMk cId="1994002884" sldId="21351"/>
            <ac:spMk id="3" creationId="{73BAFD09-1F54-AB20-DFF9-769225C38463}"/>
          </ac:spMkLst>
        </pc:spChg>
        <pc:spChg chg="mod ord">
          <ac:chgData name="Fabio Villa" userId="0f85e7e8-262a-4be5-8c55-5d2a2042602d" providerId="ADAL" clId="{EDB8EABA-B817-4657-BB66-68A8E29F6B62}" dt="2026-03-10T11:04:44.293" v="467" actId="700"/>
          <ac:spMkLst>
            <pc:docMk/>
            <pc:sldMk cId="1994002884" sldId="21351"/>
            <ac:spMk id="4" creationId="{F2E68876-4623-86FC-B8B2-D05268D826C1}"/>
          </ac:spMkLst>
        </pc:spChg>
        <pc:spChg chg="mod">
          <ac:chgData name="Fabio Villa" userId="0f85e7e8-262a-4be5-8c55-5d2a2042602d" providerId="ADAL" clId="{EDB8EABA-B817-4657-BB66-68A8E29F6B62}" dt="2026-03-10T10:40:11.026" v="104" actId="207"/>
          <ac:spMkLst>
            <pc:docMk/>
            <pc:sldMk cId="1994002884" sldId="21351"/>
            <ac:spMk id="159" creationId="{BCCDC390-D561-9D58-B82D-18275543187F}"/>
          </ac:spMkLst>
        </pc:spChg>
        <pc:spChg chg="mod">
          <ac:chgData name="Fabio Villa" userId="0f85e7e8-262a-4be5-8c55-5d2a2042602d" providerId="ADAL" clId="{EDB8EABA-B817-4657-BB66-68A8E29F6B62}" dt="2026-03-09T16:53:52.836" v="34" actId="3064"/>
          <ac:spMkLst>
            <pc:docMk/>
            <pc:sldMk cId="1994002884" sldId="21351"/>
            <ac:spMk id="163" creationId="{89F75893-8424-869E-8C70-49A780EAE8FB}"/>
          </ac:spMkLst>
        </pc:spChg>
        <pc:spChg chg="mod">
          <ac:chgData name="Fabio Villa" userId="0f85e7e8-262a-4be5-8c55-5d2a2042602d" providerId="ADAL" clId="{EDB8EABA-B817-4657-BB66-68A8E29F6B62}" dt="2026-03-09T16:54:02.773" v="36" actId="3064"/>
          <ac:spMkLst>
            <pc:docMk/>
            <pc:sldMk cId="1994002884" sldId="21351"/>
            <ac:spMk id="171" creationId="{BC77B7F6-11CD-F414-B413-425980792346}"/>
          </ac:spMkLst>
        </pc:spChg>
        <pc:spChg chg="mod">
          <ac:chgData name="Fabio Villa" userId="0f85e7e8-262a-4be5-8c55-5d2a2042602d" providerId="ADAL" clId="{EDB8EABA-B817-4657-BB66-68A8E29F6B62}" dt="2026-03-09T16:54:20.093" v="40" actId="3064"/>
          <ac:spMkLst>
            <pc:docMk/>
            <pc:sldMk cId="1994002884" sldId="21351"/>
            <ac:spMk id="184" creationId="{5BFC26B1-E7B2-1023-73B9-3EF64EA763EA}"/>
          </ac:spMkLst>
        </pc:spChg>
        <pc:spChg chg="mod">
          <ac:chgData name="Fabio Villa" userId="0f85e7e8-262a-4be5-8c55-5d2a2042602d" providerId="ADAL" clId="{EDB8EABA-B817-4657-BB66-68A8E29F6B62}" dt="2026-03-09T16:53:35.400" v="30" actId="3064"/>
          <ac:spMkLst>
            <pc:docMk/>
            <pc:sldMk cId="1994002884" sldId="21351"/>
            <ac:spMk id="192" creationId="{D39EB2AA-02B8-0A1C-6E1F-E9E3D85FC88B}"/>
          </ac:spMkLst>
        </pc:spChg>
        <pc:spChg chg="mod">
          <ac:chgData name="Fabio Villa" userId="0f85e7e8-262a-4be5-8c55-5d2a2042602d" providerId="ADAL" clId="{EDB8EABA-B817-4657-BB66-68A8E29F6B62}" dt="2026-03-09T16:54:13.966" v="38" actId="3064"/>
          <ac:spMkLst>
            <pc:docMk/>
            <pc:sldMk cId="1994002884" sldId="21351"/>
            <ac:spMk id="198" creationId="{C9CFC5D2-2AF2-0E79-1DB6-95CD62ECB9CB}"/>
          </ac:spMkLst>
        </pc:spChg>
        <pc:spChg chg="mod">
          <ac:chgData name="Fabio Villa" userId="0f85e7e8-262a-4be5-8c55-5d2a2042602d" providerId="ADAL" clId="{EDB8EABA-B817-4657-BB66-68A8E29F6B62}" dt="2026-03-09T16:54:24.536" v="42" actId="3064"/>
          <ac:spMkLst>
            <pc:docMk/>
            <pc:sldMk cId="1994002884" sldId="21351"/>
            <ac:spMk id="206" creationId="{92387FEB-0F9B-B40F-3E44-8EA14AEF38E1}"/>
          </ac:spMkLst>
        </pc:spChg>
        <pc:spChg chg="del">
          <ac:chgData name="Fabio Villa" userId="0f85e7e8-262a-4be5-8c55-5d2a2042602d" providerId="ADAL" clId="{EDB8EABA-B817-4657-BB66-68A8E29F6B62}" dt="2026-03-09T16:52:28.153" v="18" actId="478"/>
          <ac:spMkLst>
            <pc:docMk/>
            <pc:sldMk cId="1994002884" sldId="21351"/>
            <ac:spMk id="216" creationId="{EF36BCC5-6FEF-8AC6-82A4-AB542AEF1FF3}"/>
          </ac:spMkLst>
        </pc:spChg>
        <pc:spChg chg="del">
          <ac:chgData name="Fabio Villa" userId="0f85e7e8-262a-4be5-8c55-5d2a2042602d" providerId="ADAL" clId="{EDB8EABA-B817-4657-BB66-68A8E29F6B62}" dt="2026-03-10T11:04:07.011" v="466" actId="478"/>
          <ac:spMkLst>
            <pc:docMk/>
            <pc:sldMk cId="1994002884" sldId="21351"/>
            <ac:spMk id="217" creationId="{F2FB03E7-38AE-9346-B0BB-67ADBBB241E2}"/>
          </ac:spMkLst>
        </pc:spChg>
        <pc:spChg chg="mod">
          <ac:chgData name="Fabio Villa" userId="0f85e7e8-262a-4be5-8c55-5d2a2042602d" providerId="ADAL" clId="{EDB8EABA-B817-4657-BB66-68A8E29F6B62}" dt="2026-03-10T11:11:27.284" v="805" actId="1038"/>
          <ac:spMkLst>
            <pc:docMk/>
            <pc:sldMk cId="1994002884" sldId="21351"/>
            <ac:spMk id="218" creationId="{46058D0E-F6DA-3B17-5044-0BBC7F58AFCF}"/>
          </ac:spMkLst>
        </pc:spChg>
        <pc:spChg chg="del topLvl">
          <ac:chgData name="Fabio Villa" userId="0f85e7e8-262a-4be5-8c55-5d2a2042602d" providerId="ADAL" clId="{EDB8EABA-B817-4657-BB66-68A8E29F6B62}" dt="2026-03-09T16:52:24.043" v="15" actId="478"/>
          <ac:spMkLst>
            <pc:docMk/>
            <pc:sldMk cId="1994002884" sldId="21351"/>
            <ac:spMk id="223" creationId="{2A83F682-D11E-91DD-EB6C-915A571B14B5}"/>
          </ac:spMkLst>
        </pc:spChg>
        <pc:spChg chg="del topLvl">
          <ac:chgData name="Fabio Villa" userId="0f85e7e8-262a-4be5-8c55-5d2a2042602d" providerId="ADAL" clId="{EDB8EABA-B817-4657-BB66-68A8E29F6B62}" dt="2026-03-09T16:52:26.444" v="17" actId="478"/>
          <ac:spMkLst>
            <pc:docMk/>
            <pc:sldMk cId="1994002884" sldId="21351"/>
            <ac:spMk id="224" creationId="{7510D5FE-E082-80F1-59EF-156829ACE50B}"/>
          </ac:spMkLst>
        </pc:spChg>
        <pc:spChg chg="add mod">
          <ac:chgData name="Fabio Villa" userId="0f85e7e8-262a-4be5-8c55-5d2a2042602d" providerId="ADAL" clId="{EDB8EABA-B817-4657-BB66-68A8E29F6B62}" dt="2026-03-10T11:11:27.284" v="805" actId="1038"/>
          <ac:spMkLst>
            <pc:docMk/>
            <pc:sldMk cId="1994002884" sldId="21351"/>
            <ac:spMk id="225" creationId="{7DE1D8B9-D8A1-B551-3E33-3370F38E3A1D}"/>
          </ac:spMkLst>
        </pc:spChg>
        <pc:spChg chg="add mod ord">
          <ac:chgData name="Fabio Villa" userId="0f85e7e8-262a-4be5-8c55-5d2a2042602d" providerId="ADAL" clId="{EDB8EABA-B817-4657-BB66-68A8E29F6B62}" dt="2026-03-10T11:07:22.794" v="752" actId="5793"/>
          <ac:spMkLst>
            <pc:docMk/>
            <pc:sldMk cId="1994002884" sldId="21351"/>
            <ac:spMk id="226" creationId="{7A6C3F72-1263-C110-5D63-F4B4A3B70815}"/>
          </ac:spMkLst>
        </pc:spChg>
        <pc:spChg chg="add mod">
          <ac:chgData name="Fabio Villa" userId="0f85e7e8-262a-4be5-8c55-5d2a2042602d" providerId="ADAL" clId="{EDB8EABA-B817-4657-BB66-68A8E29F6B62}" dt="2026-03-10T11:11:27.284" v="805" actId="1038"/>
          <ac:spMkLst>
            <pc:docMk/>
            <pc:sldMk cId="1994002884" sldId="21351"/>
            <ac:spMk id="227" creationId="{1E7ECF8F-BCE9-633F-3778-3CE8CF65661B}"/>
          </ac:spMkLst>
        </pc:spChg>
        <pc:spChg chg="add mod">
          <ac:chgData name="Fabio Villa" userId="0f85e7e8-262a-4be5-8c55-5d2a2042602d" providerId="ADAL" clId="{EDB8EABA-B817-4657-BB66-68A8E29F6B62}" dt="2026-03-10T11:08:51.207" v="797" actId="14100"/>
          <ac:spMkLst>
            <pc:docMk/>
            <pc:sldMk cId="1994002884" sldId="21351"/>
            <ac:spMk id="228" creationId="{0690CC7A-3BD6-B6C5-8EFB-AD9E4D3A417E}"/>
          </ac:spMkLst>
        </pc:spChg>
        <pc:grpChg chg="mod">
          <ac:chgData name="Fabio Villa" userId="0f85e7e8-262a-4be5-8c55-5d2a2042602d" providerId="ADAL" clId="{EDB8EABA-B817-4657-BB66-68A8E29F6B62}" dt="2026-03-10T11:11:27.284" v="805" actId="1038"/>
          <ac:grpSpMkLst>
            <pc:docMk/>
            <pc:sldMk cId="1994002884" sldId="21351"/>
            <ac:grpSpMk id="152" creationId="{3434CA02-50F8-C792-72E8-B66795D84D38}"/>
          </ac:grpSpMkLst>
        </pc:grpChg>
        <pc:grpChg chg="del">
          <ac:chgData name="Fabio Villa" userId="0f85e7e8-262a-4be5-8c55-5d2a2042602d" providerId="ADAL" clId="{EDB8EABA-B817-4657-BB66-68A8E29F6B62}" dt="2026-03-09T16:52:25.334" v="16" actId="478"/>
          <ac:grpSpMkLst>
            <pc:docMk/>
            <pc:sldMk cId="1994002884" sldId="21351"/>
            <ac:grpSpMk id="219" creationId="{F0A7B247-2B36-07EA-2EC1-AA11386358E2}"/>
          </ac:grpSpMkLst>
        </pc:grpChg>
        <pc:grpChg chg="del mod">
          <ac:chgData name="Fabio Villa" userId="0f85e7e8-262a-4be5-8c55-5d2a2042602d" providerId="ADAL" clId="{EDB8EABA-B817-4657-BB66-68A8E29F6B62}" dt="2026-03-09T16:52:24.043" v="15" actId="478"/>
          <ac:grpSpMkLst>
            <pc:docMk/>
            <pc:sldMk cId="1994002884" sldId="21351"/>
            <ac:grpSpMk id="222" creationId="{22F14B07-F6D5-14B7-0B69-237E33B3A665}"/>
          </ac:grpSpMkLst>
        </pc:grpChg>
        <pc:cxnChg chg="add mod">
          <ac:chgData name="Fabio Villa" userId="0f85e7e8-262a-4be5-8c55-5d2a2042602d" providerId="ADAL" clId="{EDB8EABA-B817-4657-BB66-68A8E29F6B62}" dt="2026-03-10T11:11:35.844" v="806" actId="14100"/>
          <ac:cxnSpMkLst>
            <pc:docMk/>
            <pc:sldMk cId="1994002884" sldId="21351"/>
            <ac:cxnSpMk id="230" creationId="{504DC52E-FDB5-DA2A-E690-CF97FA6BC5AC}"/>
          </ac:cxnSpMkLst>
        </pc:cxnChg>
      </pc:sldChg>
      <pc:sldChg chg="addSp delSp modSp mod">
        <pc:chgData name="Fabio Villa" userId="0f85e7e8-262a-4be5-8c55-5d2a2042602d" providerId="ADAL" clId="{EDB8EABA-B817-4657-BB66-68A8E29F6B62}" dt="2026-03-10T12:25:22.559" v="1113" actId="20577"/>
        <pc:sldMkLst>
          <pc:docMk/>
          <pc:sldMk cId="2613055479" sldId="21352"/>
        </pc:sldMkLst>
        <pc:spChg chg="del">
          <ac:chgData name="Fabio Villa" userId="0f85e7e8-262a-4be5-8c55-5d2a2042602d" providerId="ADAL" clId="{EDB8EABA-B817-4657-BB66-68A8E29F6B62}" dt="2026-03-09T13:25:41.821" v="7"/>
          <ac:spMkLst>
            <pc:docMk/>
            <pc:sldMk cId="2613055479" sldId="21352"/>
            <ac:spMk id="2" creationId="{F9128B8C-08AA-5D97-047D-78C3BB7D0936}"/>
          </ac:spMkLst>
        </pc:spChg>
        <pc:spChg chg="add mod">
          <ac:chgData name="Fabio Villa" userId="0f85e7e8-262a-4be5-8c55-5d2a2042602d" providerId="ADAL" clId="{EDB8EABA-B817-4657-BB66-68A8E29F6B62}" dt="2026-03-10T12:24:22.345" v="1030" actId="1076"/>
          <ac:spMkLst>
            <pc:docMk/>
            <pc:sldMk cId="2613055479" sldId="21352"/>
            <ac:spMk id="6" creationId="{F691E74B-5630-3582-2FF7-05C58AACA20C}"/>
          </ac:spMkLst>
        </pc:spChg>
        <pc:spChg chg="add mod">
          <ac:chgData name="Fabio Villa" userId="0f85e7e8-262a-4be5-8c55-5d2a2042602d" providerId="ADAL" clId="{EDB8EABA-B817-4657-BB66-68A8E29F6B62}" dt="2026-03-10T12:24:22.345" v="1030" actId="1076"/>
          <ac:spMkLst>
            <pc:docMk/>
            <pc:sldMk cId="2613055479" sldId="21352"/>
            <ac:spMk id="7" creationId="{C4B7B2C4-DE9F-B0CB-2CA9-DE184D9EB4B5}"/>
          </ac:spMkLst>
        </pc:spChg>
        <pc:spChg chg="add mod">
          <ac:chgData name="Fabio Villa" userId="0f85e7e8-262a-4be5-8c55-5d2a2042602d" providerId="ADAL" clId="{EDB8EABA-B817-4657-BB66-68A8E29F6B62}" dt="2026-03-10T12:24:22.345" v="1030" actId="1076"/>
          <ac:spMkLst>
            <pc:docMk/>
            <pc:sldMk cId="2613055479" sldId="21352"/>
            <ac:spMk id="8" creationId="{DB248AB1-9380-C08C-6D57-D51CB9607550}"/>
          </ac:spMkLst>
        </pc:spChg>
        <pc:spChg chg="add mod">
          <ac:chgData name="Fabio Villa" userId="0f85e7e8-262a-4be5-8c55-5d2a2042602d" providerId="ADAL" clId="{EDB8EABA-B817-4657-BB66-68A8E29F6B62}" dt="2026-03-10T12:25:22.559" v="1113" actId="20577"/>
          <ac:spMkLst>
            <pc:docMk/>
            <pc:sldMk cId="2613055479" sldId="21352"/>
            <ac:spMk id="9" creationId="{DDF29FA1-79A9-F679-76A0-CCCDDF3F8B3E}"/>
          </ac:spMkLst>
        </pc:spChg>
        <pc:graphicFrameChg chg="add mod modGraphic">
          <ac:chgData name="Fabio Villa" userId="0f85e7e8-262a-4be5-8c55-5d2a2042602d" providerId="ADAL" clId="{EDB8EABA-B817-4657-BB66-68A8E29F6B62}" dt="2026-03-10T12:24:22.345" v="1030" actId="1076"/>
          <ac:graphicFrameMkLst>
            <pc:docMk/>
            <pc:sldMk cId="2613055479" sldId="21352"/>
            <ac:graphicFrameMk id="5" creationId="{0437A218-F6FE-CC3C-0704-C1679754D549}"/>
          </ac:graphicFrameMkLst>
        </pc:graphicFrameChg>
        <pc:picChg chg="add mod">
          <ac:chgData name="Fabio Villa" userId="0f85e7e8-262a-4be5-8c55-5d2a2042602d" providerId="ADAL" clId="{EDB8EABA-B817-4657-BB66-68A8E29F6B62}" dt="2026-03-10T12:24:22.345" v="1030" actId="1076"/>
          <ac:picMkLst>
            <pc:docMk/>
            <pc:sldMk cId="2613055479" sldId="21352"/>
            <ac:picMk id="1026" creationId="{45658A38-7D68-C52A-FB91-9C18CC3B919A}"/>
          </ac:picMkLst>
        </pc:picChg>
        <pc:picChg chg="add mod">
          <ac:chgData name="Fabio Villa" userId="0f85e7e8-262a-4be5-8c55-5d2a2042602d" providerId="ADAL" clId="{EDB8EABA-B817-4657-BB66-68A8E29F6B62}" dt="2026-03-10T12:24:22.345" v="1030" actId="1076"/>
          <ac:picMkLst>
            <pc:docMk/>
            <pc:sldMk cId="2613055479" sldId="21352"/>
            <ac:picMk id="1028" creationId="{A1896172-B72A-CA3A-8F97-15AB484F7D9F}"/>
          </ac:picMkLst>
        </pc:picChg>
      </pc:sldChg>
      <pc:sldChg chg="addSp delSp modSp del mod ord">
        <pc:chgData name="Fabio Villa" userId="0f85e7e8-262a-4be5-8c55-5d2a2042602d" providerId="ADAL" clId="{EDB8EABA-B817-4657-BB66-68A8E29F6B62}" dt="2026-03-10T11:15:48.813" v="811" actId="47"/>
        <pc:sldMkLst>
          <pc:docMk/>
          <pc:sldMk cId="3921828284" sldId="21353"/>
        </pc:sldMkLst>
        <pc:spChg chg="del mod">
          <ac:chgData name="Fabio Villa" userId="0f85e7e8-262a-4be5-8c55-5d2a2042602d" providerId="ADAL" clId="{EDB8EABA-B817-4657-BB66-68A8E29F6B62}" dt="2026-03-10T10:31:34.582" v="80" actId="478"/>
          <ac:spMkLst>
            <pc:docMk/>
            <pc:sldMk cId="3921828284" sldId="21353"/>
            <ac:spMk id="2" creationId="{0AA8DE39-D41A-5AA9-1040-A087CFF383D0}"/>
          </ac:spMkLst>
        </pc:spChg>
        <pc:spChg chg="add mod">
          <ac:chgData name="Fabio Villa" userId="0f85e7e8-262a-4be5-8c55-5d2a2042602d" providerId="ADAL" clId="{EDB8EABA-B817-4657-BB66-68A8E29F6B62}" dt="2026-03-09T13:23:21.386" v="0"/>
          <ac:spMkLst>
            <pc:docMk/>
            <pc:sldMk cId="3921828284" sldId="21353"/>
            <ac:spMk id="5" creationId="{261D41A8-2517-7CAD-432F-E1C1C2614C5B}"/>
          </ac:spMkLst>
        </pc:spChg>
        <pc:spChg chg="mod">
          <ac:chgData name="Fabio Villa" userId="0f85e7e8-262a-4be5-8c55-5d2a2042602d" providerId="ADAL" clId="{EDB8EABA-B817-4657-BB66-68A8E29F6B62}" dt="2026-03-09T13:23:21.386" v="0"/>
          <ac:spMkLst>
            <pc:docMk/>
            <pc:sldMk cId="3921828284" sldId="21353"/>
            <ac:spMk id="8" creationId="{EBE30FA8-353E-77F9-A817-450DD3286376}"/>
          </ac:spMkLst>
        </pc:spChg>
        <pc:spChg chg="mod">
          <ac:chgData name="Fabio Villa" userId="0f85e7e8-262a-4be5-8c55-5d2a2042602d" providerId="ADAL" clId="{EDB8EABA-B817-4657-BB66-68A8E29F6B62}" dt="2026-03-09T13:23:21.386" v="0"/>
          <ac:spMkLst>
            <pc:docMk/>
            <pc:sldMk cId="3921828284" sldId="21353"/>
            <ac:spMk id="9" creationId="{9E33382A-0812-3AF9-3AC0-0FF932DB6BB1}"/>
          </ac:spMkLst>
        </pc:spChg>
        <pc:spChg chg="mod">
          <ac:chgData name="Fabio Villa" userId="0f85e7e8-262a-4be5-8c55-5d2a2042602d" providerId="ADAL" clId="{EDB8EABA-B817-4657-BB66-68A8E29F6B62}" dt="2026-03-09T13:23:21.386" v="0"/>
          <ac:spMkLst>
            <pc:docMk/>
            <pc:sldMk cId="3921828284" sldId="21353"/>
            <ac:spMk id="13" creationId="{2AFB094D-C425-6BB0-6AEF-1E037A7C7877}"/>
          </ac:spMkLst>
        </pc:spChg>
        <pc:spChg chg="mod">
          <ac:chgData name="Fabio Villa" userId="0f85e7e8-262a-4be5-8c55-5d2a2042602d" providerId="ADAL" clId="{EDB8EABA-B817-4657-BB66-68A8E29F6B62}" dt="2026-03-09T13:23:21.386" v="0"/>
          <ac:spMkLst>
            <pc:docMk/>
            <pc:sldMk cId="3921828284" sldId="21353"/>
            <ac:spMk id="15" creationId="{435E7801-EFCE-3644-140F-984F660D125D}"/>
          </ac:spMkLst>
        </pc:spChg>
        <pc:spChg chg="mod">
          <ac:chgData name="Fabio Villa" userId="0f85e7e8-262a-4be5-8c55-5d2a2042602d" providerId="ADAL" clId="{EDB8EABA-B817-4657-BB66-68A8E29F6B62}" dt="2026-03-09T13:23:21.386" v="0"/>
          <ac:spMkLst>
            <pc:docMk/>
            <pc:sldMk cId="3921828284" sldId="21353"/>
            <ac:spMk id="16" creationId="{D2BD0F17-3B45-D9E9-2E7A-DEDD75E3D121}"/>
          </ac:spMkLst>
        </pc:spChg>
        <pc:spChg chg="mod">
          <ac:chgData name="Fabio Villa" userId="0f85e7e8-262a-4be5-8c55-5d2a2042602d" providerId="ADAL" clId="{EDB8EABA-B817-4657-BB66-68A8E29F6B62}" dt="2026-03-09T13:23:21.386" v="0"/>
          <ac:spMkLst>
            <pc:docMk/>
            <pc:sldMk cId="3921828284" sldId="21353"/>
            <ac:spMk id="18" creationId="{82E8684C-3A8F-534C-ABB4-475C15757F53}"/>
          </ac:spMkLst>
        </pc:spChg>
        <pc:spChg chg="mod">
          <ac:chgData name="Fabio Villa" userId="0f85e7e8-262a-4be5-8c55-5d2a2042602d" providerId="ADAL" clId="{EDB8EABA-B817-4657-BB66-68A8E29F6B62}" dt="2026-03-09T13:23:21.386" v="0"/>
          <ac:spMkLst>
            <pc:docMk/>
            <pc:sldMk cId="3921828284" sldId="21353"/>
            <ac:spMk id="21" creationId="{EDB45B08-022F-7CC5-D454-034FE37602D4}"/>
          </ac:spMkLst>
        </pc:spChg>
        <pc:spChg chg="add mod">
          <ac:chgData name="Fabio Villa" userId="0f85e7e8-262a-4be5-8c55-5d2a2042602d" providerId="ADAL" clId="{EDB8EABA-B817-4657-BB66-68A8E29F6B62}" dt="2026-03-09T13:24:34.638" v="2"/>
          <ac:spMkLst>
            <pc:docMk/>
            <pc:sldMk cId="3921828284" sldId="21353"/>
            <ac:spMk id="22" creationId="{C8707671-91B2-6638-75AF-67D6BB5E90BC}"/>
          </ac:spMkLst>
        </pc:spChg>
        <pc:spChg chg="add mod">
          <ac:chgData name="Fabio Villa" userId="0f85e7e8-262a-4be5-8c55-5d2a2042602d" providerId="ADAL" clId="{EDB8EABA-B817-4657-BB66-68A8E29F6B62}" dt="2026-03-09T13:24:34.638" v="2"/>
          <ac:spMkLst>
            <pc:docMk/>
            <pc:sldMk cId="3921828284" sldId="21353"/>
            <ac:spMk id="23" creationId="{62DD02B6-54EB-D4E8-8C79-11320C4F194D}"/>
          </ac:spMkLst>
        </pc:spChg>
        <pc:spChg chg="mod">
          <ac:chgData name="Fabio Villa" userId="0f85e7e8-262a-4be5-8c55-5d2a2042602d" providerId="ADAL" clId="{EDB8EABA-B817-4657-BB66-68A8E29F6B62}" dt="2026-03-09T13:24:34.638" v="2"/>
          <ac:spMkLst>
            <pc:docMk/>
            <pc:sldMk cId="3921828284" sldId="21353"/>
            <ac:spMk id="26" creationId="{06CDE58E-3308-8791-41D2-6962A4F51FB4}"/>
          </ac:spMkLst>
        </pc:spChg>
        <pc:grpChg chg="add mod">
          <ac:chgData name="Fabio Villa" userId="0f85e7e8-262a-4be5-8c55-5d2a2042602d" providerId="ADAL" clId="{EDB8EABA-B817-4657-BB66-68A8E29F6B62}" dt="2026-03-09T13:24:34.638" v="2"/>
          <ac:grpSpMkLst>
            <pc:docMk/>
            <pc:sldMk cId="3921828284" sldId="21353"/>
            <ac:grpSpMk id="24" creationId="{EA42ADE7-CADF-03BA-4927-28EA0F62F24C}"/>
          </ac:grpSpMkLst>
        </pc:grpChg>
        <pc:picChg chg="mod">
          <ac:chgData name="Fabio Villa" userId="0f85e7e8-262a-4be5-8c55-5d2a2042602d" providerId="ADAL" clId="{EDB8EABA-B817-4657-BB66-68A8E29F6B62}" dt="2026-03-09T13:23:21.386" v="0"/>
          <ac:picMkLst>
            <pc:docMk/>
            <pc:sldMk cId="3921828284" sldId="21353"/>
            <ac:picMk id="14" creationId="{96689D9E-AC00-4ACC-C365-D59CBF4A9CB2}"/>
          </ac:picMkLst>
        </pc:picChg>
        <pc:picChg chg="mod">
          <ac:chgData name="Fabio Villa" userId="0f85e7e8-262a-4be5-8c55-5d2a2042602d" providerId="ADAL" clId="{EDB8EABA-B817-4657-BB66-68A8E29F6B62}" dt="2026-03-09T13:23:21.386" v="0"/>
          <ac:picMkLst>
            <pc:docMk/>
            <pc:sldMk cId="3921828284" sldId="21353"/>
            <ac:picMk id="20" creationId="{5F46B020-81A1-31CD-0BF0-823DA1503F73}"/>
          </ac:picMkLst>
        </pc:picChg>
        <pc:picChg chg="mod">
          <ac:chgData name="Fabio Villa" userId="0f85e7e8-262a-4be5-8c55-5d2a2042602d" providerId="ADAL" clId="{EDB8EABA-B817-4657-BB66-68A8E29F6B62}" dt="2026-03-09T13:24:34.638" v="2"/>
          <ac:picMkLst>
            <pc:docMk/>
            <pc:sldMk cId="3921828284" sldId="21353"/>
            <ac:picMk id="25" creationId="{611A599B-C6D1-40A9-948D-AB130A705C3B}"/>
          </ac:picMkLst>
        </pc:picChg>
      </pc:sldChg>
      <pc:sldChg chg="addSp delSp modSp new mod">
        <pc:chgData name="Fabio Villa" userId="0f85e7e8-262a-4be5-8c55-5d2a2042602d" providerId="ADAL" clId="{EDB8EABA-B817-4657-BB66-68A8E29F6B62}" dt="2026-03-10T11:27:34.352" v="881"/>
        <pc:sldMkLst>
          <pc:docMk/>
          <pc:sldMk cId="1829864525" sldId="21354"/>
        </pc:sldMkLst>
        <pc:spChg chg="del">
          <ac:chgData name="Fabio Villa" userId="0f85e7e8-262a-4be5-8c55-5d2a2042602d" providerId="ADAL" clId="{EDB8EABA-B817-4657-BB66-68A8E29F6B62}" dt="2026-03-09T13:24:54.785" v="6" actId="478"/>
          <ac:spMkLst>
            <pc:docMk/>
            <pc:sldMk cId="1829864525" sldId="21354"/>
            <ac:spMk id="2" creationId="{E331D39C-7617-2C8F-E43A-BEDE9FC6687F}"/>
          </ac:spMkLst>
        </pc:spChg>
        <pc:spChg chg="mod">
          <ac:chgData name="Fabio Villa" userId="0f85e7e8-262a-4be5-8c55-5d2a2042602d" providerId="ADAL" clId="{EDB8EABA-B817-4657-BB66-68A8E29F6B62}" dt="2026-03-10T10:49:21.923" v="124" actId="20577"/>
          <ac:spMkLst>
            <pc:docMk/>
            <pc:sldMk cId="1829864525" sldId="21354"/>
            <ac:spMk id="4" creationId="{6E449D1A-AD20-791F-341C-42F510F8A0E2}"/>
          </ac:spMkLst>
        </pc:spChg>
        <pc:spChg chg="add mod">
          <ac:chgData name="Fabio Villa" userId="0f85e7e8-262a-4be5-8c55-5d2a2042602d" providerId="ADAL" clId="{EDB8EABA-B817-4657-BB66-68A8E29F6B62}" dt="2026-03-09T13:24:40.950" v="4"/>
          <ac:spMkLst>
            <pc:docMk/>
            <pc:sldMk cId="1829864525" sldId="21354"/>
            <ac:spMk id="5" creationId="{3FD3CEA3-DA26-AF46-D4B4-02C412F539B9}"/>
          </ac:spMkLst>
        </pc:spChg>
        <pc:spChg chg="add mod">
          <ac:chgData name="Fabio Villa" userId="0f85e7e8-262a-4be5-8c55-5d2a2042602d" providerId="ADAL" clId="{EDB8EABA-B817-4657-BB66-68A8E29F6B62}" dt="2026-03-09T13:24:40.950" v="4"/>
          <ac:spMkLst>
            <pc:docMk/>
            <pc:sldMk cId="1829864525" sldId="21354"/>
            <ac:spMk id="6" creationId="{A2584F5A-5799-DEF7-10EC-7D32C5116AD7}"/>
          </ac:spMkLst>
        </pc:spChg>
        <pc:spChg chg="mod">
          <ac:chgData name="Fabio Villa" userId="0f85e7e8-262a-4be5-8c55-5d2a2042602d" providerId="ADAL" clId="{EDB8EABA-B817-4657-BB66-68A8E29F6B62}" dt="2026-03-09T13:24:40.950" v="4"/>
          <ac:spMkLst>
            <pc:docMk/>
            <pc:sldMk cId="1829864525" sldId="21354"/>
            <ac:spMk id="9" creationId="{A2D6AB47-AAA3-05C2-B2C6-FEE3631945EC}"/>
          </ac:spMkLst>
        </pc:spChg>
        <pc:spChg chg="add del mod">
          <ac:chgData name="Fabio Villa" userId="0f85e7e8-262a-4be5-8c55-5d2a2042602d" providerId="ADAL" clId="{EDB8EABA-B817-4657-BB66-68A8E29F6B62}" dt="2026-03-10T11:27:27.532" v="879" actId="478"/>
          <ac:spMkLst>
            <pc:docMk/>
            <pc:sldMk cId="1829864525" sldId="21354"/>
            <ac:spMk id="10" creationId="{4C8805E2-C7A2-6885-FAF4-57F308515776}"/>
          </ac:spMkLst>
        </pc:spChg>
        <pc:spChg chg="add del mod">
          <ac:chgData name="Fabio Villa" userId="0f85e7e8-262a-4be5-8c55-5d2a2042602d" providerId="ADAL" clId="{EDB8EABA-B817-4657-BB66-68A8E29F6B62}" dt="2026-03-10T11:27:30.533" v="880" actId="478"/>
          <ac:spMkLst>
            <pc:docMk/>
            <pc:sldMk cId="1829864525" sldId="21354"/>
            <ac:spMk id="11" creationId="{BCCC8DDA-EF4D-E53E-AB0C-878FA41F3471}"/>
          </ac:spMkLst>
        </pc:spChg>
        <pc:spChg chg="mod">
          <ac:chgData name="Fabio Villa" userId="0f85e7e8-262a-4be5-8c55-5d2a2042602d" providerId="ADAL" clId="{EDB8EABA-B817-4657-BB66-68A8E29F6B62}" dt="2026-03-09T13:24:45.479" v="5"/>
          <ac:spMkLst>
            <pc:docMk/>
            <pc:sldMk cId="1829864525" sldId="21354"/>
            <ac:spMk id="14" creationId="{A0E90E50-A006-536A-5C2D-DDDB83A48702}"/>
          </ac:spMkLst>
        </pc:spChg>
        <pc:spChg chg="add mod">
          <ac:chgData name="Fabio Villa" userId="0f85e7e8-262a-4be5-8c55-5d2a2042602d" providerId="ADAL" clId="{EDB8EABA-B817-4657-BB66-68A8E29F6B62}" dt="2026-03-10T11:27:34.352" v="881"/>
          <ac:spMkLst>
            <pc:docMk/>
            <pc:sldMk cId="1829864525" sldId="21354"/>
            <ac:spMk id="15" creationId="{20A40656-D9A6-0E4E-B573-0D3F18A4C355}"/>
          </ac:spMkLst>
        </pc:spChg>
        <pc:spChg chg="add mod">
          <ac:chgData name="Fabio Villa" userId="0f85e7e8-262a-4be5-8c55-5d2a2042602d" providerId="ADAL" clId="{EDB8EABA-B817-4657-BB66-68A8E29F6B62}" dt="2026-03-10T11:27:34.352" v="881"/>
          <ac:spMkLst>
            <pc:docMk/>
            <pc:sldMk cId="1829864525" sldId="21354"/>
            <ac:spMk id="16" creationId="{9FB6C9EF-08F1-6C09-9120-4B03B9A27A9C}"/>
          </ac:spMkLst>
        </pc:spChg>
        <pc:spChg chg="add mod">
          <ac:chgData name="Fabio Villa" userId="0f85e7e8-262a-4be5-8c55-5d2a2042602d" providerId="ADAL" clId="{EDB8EABA-B817-4657-BB66-68A8E29F6B62}" dt="2026-03-10T11:27:34.352" v="881"/>
          <ac:spMkLst>
            <pc:docMk/>
            <pc:sldMk cId="1829864525" sldId="21354"/>
            <ac:spMk id="17" creationId="{4CD0BADC-B4A0-53AF-12F2-30C2A2AEC275}"/>
          </ac:spMkLst>
        </pc:spChg>
        <pc:grpChg chg="add mod">
          <ac:chgData name="Fabio Villa" userId="0f85e7e8-262a-4be5-8c55-5d2a2042602d" providerId="ADAL" clId="{EDB8EABA-B817-4657-BB66-68A8E29F6B62}" dt="2026-03-09T13:24:40.950" v="4"/>
          <ac:grpSpMkLst>
            <pc:docMk/>
            <pc:sldMk cId="1829864525" sldId="21354"/>
            <ac:grpSpMk id="7" creationId="{75A90CAB-FE43-B84B-41A1-EE26EBD10E8F}"/>
          </ac:grpSpMkLst>
        </pc:grpChg>
        <pc:grpChg chg="add del mod">
          <ac:chgData name="Fabio Villa" userId="0f85e7e8-262a-4be5-8c55-5d2a2042602d" providerId="ADAL" clId="{EDB8EABA-B817-4657-BB66-68A8E29F6B62}" dt="2026-03-10T11:27:27.532" v="879" actId="478"/>
          <ac:grpSpMkLst>
            <pc:docMk/>
            <pc:sldMk cId="1829864525" sldId="21354"/>
            <ac:grpSpMk id="12" creationId="{6E6DBC3C-8B79-93BF-C8C6-B685614980BC}"/>
          </ac:grpSpMkLst>
        </pc:grpChg>
        <pc:picChg chg="mod">
          <ac:chgData name="Fabio Villa" userId="0f85e7e8-262a-4be5-8c55-5d2a2042602d" providerId="ADAL" clId="{EDB8EABA-B817-4657-BB66-68A8E29F6B62}" dt="2026-03-09T13:24:40.950" v="4"/>
          <ac:picMkLst>
            <pc:docMk/>
            <pc:sldMk cId="1829864525" sldId="21354"/>
            <ac:picMk id="8" creationId="{A0B3919C-6BCE-E532-E09F-307A5776EB67}"/>
          </ac:picMkLst>
        </pc:picChg>
        <pc:picChg chg="mod">
          <ac:chgData name="Fabio Villa" userId="0f85e7e8-262a-4be5-8c55-5d2a2042602d" providerId="ADAL" clId="{EDB8EABA-B817-4657-BB66-68A8E29F6B62}" dt="2026-03-09T13:24:45.479" v="5"/>
          <ac:picMkLst>
            <pc:docMk/>
            <pc:sldMk cId="1829864525" sldId="21354"/>
            <ac:picMk id="13" creationId="{6AD2939A-7D93-7348-79B8-1291F1535DD9}"/>
          </ac:picMkLst>
        </pc:picChg>
        <pc:picChg chg="add mod">
          <ac:chgData name="Fabio Villa" userId="0f85e7e8-262a-4be5-8c55-5d2a2042602d" providerId="ADAL" clId="{EDB8EABA-B817-4657-BB66-68A8E29F6B62}" dt="2026-03-10T11:27:34.352" v="881"/>
          <ac:picMkLst>
            <pc:docMk/>
            <pc:sldMk cId="1829864525" sldId="21354"/>
            <ac:picMk id="18" creationId="{34015672-A5D3-FC25-70CF-3FBC625F54AD}"/>
          </ac:picMkLst>
        </pc:picChg>
        <pc:picChg chg="add mod">
          <ac:chgData name="Fabio Villa" userId="0f85e7e8-262a-4be5-8c55-5d2a2042602d" providerId="ADAL" clId="{EDB8EABA-B817-4657-BB66-68A8E29F6B62}" dt="2026-03-10T11:27:34.352" v="881"/>
          <ac:picMkLst>
            <pc:docMk/>
            <pc:sldMk cId="1829864525" sldId="21354"/>
            <ac:picMk id="19" creationId="{DA440E6B-8A4D-3538-3791-B74BEE668CA2}"/>
          </ac:picMkLst>
        </pc:picChg>
        <pc:picChg chg="add mod">
          <ac:chgData name="Fabio Villa" userId="0f85e7e8-262a-4be5-8c55-5d2a2042602d" providerId="ADAL" clId="{EDB8EABA-B817-4657-BB66-68A8E29F6B62}" dt="2026-03-10T11:27:34.352" v="881"/>
          <ac:picMkLst>
            <pc:docMk/>
            <pc:sldMk cId="1829864525" sldId="21354"/>
            <ac:picMk id="20" creationId="{9CACF8A7-753A-1845-386E-25CDAD371EA8}"/>
          </ac:picMkLst>
        </pc:picChg>
        <pc:picChg chg="add mod">
          <ac:chgData name="Fabio Villa" userId="0f85e7e8-262a-4be5-8c55-5d2a2042602d" providerId="ADAL" clId="{EDB8EABA-B817-4657-BB66-68A8E29F6B62}" dt="2026-03-10T11:27:34.352" v="881"/>
          <ac:picMkLst>
            <pc:docMk/>
            <pc:sldMk cId="1829864525" sldId="21354"/>
            <ac:picMk id="21" creationId="{F637FA61-2022-E7BA-FC2D-E95A4F3A3A11}"/>
          </ac:picMkLst>
        </pc:picChg>
        <pc:picChg chg="add mod">
          <ac:chgData name="Fabio Villa" userId="0f85e7e8-262a-4be5-8c55-5d2a2042602d" providerId="ADAL" clId="{EDB8EABA-B817-4657-BB66-68A8E29F6B62}" dt="2026-03-10T11:27:34.352" v="881"/>
          <ac:picMkLst>
            <pc:docMk/>
            <pc:sldMk cId="1829864525" sldId="21354"/>
            <ac:picMk id="22" creationId="{3661D04F-D5A6-D19F-529B-A00E51B86C25}"/>
          </ac:picMkLst>
        </pc:picChg>
      </pc:sldChg>
      <pc:sldChg chg="addSp delSp modSp new del mod">
        <pc:chgData name="Fabio Villa" userId="0f85e7e8-262a-4be5-8c55-5d2a2042602d" providerId="ADAL" clId="{EDB8EABA-B817-4657-BB66-68A8E29F6B62}" dt="2026-03-10T10:48:51.029" v="121" actId="47"/>
        <pc:sldMkLst>
          <pc:docMk/>
          <pc:sldMk cId="1246462680" sldId="21355"/>
        </pc:sldMkLst>
        <pc:spChg chg="del">
          <ac:chgData name="Fabio Villa" userId="0f85e7e8-262a-4be5-8c55-5d2a2042602d" providerId="ADAL" clId="{EDB8EABA-B817-4657-BB66-68A8E29F6B62}" dt="2026-03-09T13:30:58.224" v="13" actId="22"/>
          <ac:spMkLst>
            <pc:docMk/>
            <pc:sldMk cId="1246462680" sldId="21355"/>
            <ac:spMk id="2" creationId="{9F398705-E8D1-B05A-2E74-832F305115D0}"/>
          </ac:spMkLst>
        </pc:spChg>
        <pc:spChg chg="add mod">
          <ac:chgData name="Fabio Villa" userId="0f85e7e8-262a-4be5-8c55-5d2a2042602d" providerId="ADAL" clId="{EDB8EABA-B817-4657-BB66-68A8E29F6B62}" dt="2026-03-10T10:48:49.354" v="120" actId="478"/>
          <ac:spMkLst>
            <pc:docMk/>
            <pc:sldMk cId="1246462680" sldId="21355"/>
            <ac:spMk id="8" creationId="{00CC74D1-CC80-8EDF-290C-A8C5C9BB4D7F}"/>
          </ac:spMkLst>
        </pc:spChg>
        <pc:picChg chg="add del mod ord">
          <ac:chgData name="Fabio Villa" userId="0f85e7e8-262a-4be5-8c55-5d2a2042602d" providerId="ADAL" clId="{EDB8EABA-B817-4657-BB66-68A8E29F6B62}" dt="2026-03-10T10:48:49.354" v="120" actId="478"/>
          <ac:picMkLst>
            <pc:docMk/>
            <pc:sldMk cId="1246462680" sldId="21355"/>
            <ac:picMk id="6" creationId="{315EC1B7-1A8E-85EC-4057-F5F429D82713}"/>
          </ac:picMkLst>
        </pc:picChg>
      </pc:sldChg>
      <pc:sldChg chg="addSp delSp modSp new mod modAnim">
        <pc:chgData name="Fabio Villa" userId="0f85e7e8-262a-4be5-8c55-5d2a2042602d" providerId="ADAL" clId="{EDB8EABA-B817-4657-BB66-68A8E29F6B62}" dt="2026-03-10T11:17:38.243" v="874" actId="108"/>
        <pc:sldMkLst>
          <pc:docMk/>
          <pc:sldMk cId="3241338641" sldId="21355"/>
        </pc:sldMkLst>
        <pc:spChg chg="del">
          <ac:chgData name="Fabio Villa" userId="0f85e7e8-262a-4be5-8c55-5d2a2042602d" providerId="ADAL" clId="{EDB8EABA-B817-4657-BB66-68A8E29F6B62}" dt="2026-03-10T11:16:14.769" v="816" actId="478"/>
          <ac:spMkLst>
            <pc:docMk/>
            <pc:sldMk cId="3241338641" sldId="21355"/>
            <ac:spMk id="2" creationId="{24CF693C-AB29-9219-C7FE-6B71C7880192}"/>
          </ac:spMkLst>
        </pc:spChg>
        <pc:spChg chg="mod">
          <ac:chgData name="Fabio Villa" userId="0f85e7e8-262a-4be5-8c55-5d2a2042602d" providerId="ADAL" clId="{EDB8EABA-B817-4657-BB66-68A8E29F6B62}" dt="2026-03-10T11:17:38.243" v="874" actId="108"/>
          <ac:spMkLst>
            <pc:docMk/>
            <pc:sldMk cId="3241338641" sldId="21355"/>
            <ac:spMk id="4" creationId="{60C3481E-9FF9-9702-51C8-1FFC3B1811FB}"/>
          </ac:spMkLst>
        </pc:spChg>
        <pc:spChg chg="add mod">
          <ac:chgData name="Fabio Villa" userId="0f85e7e8-262a-4be5-8c55-5d2a2042602d" providerId="ADAL" clId="{EDB8EABA-B817-4657-BB66-68A8E29F6B62}" dt="2026-03-10T11:16:06.537" v="813"/>
          <ac:spMkLst>
            <pc:docMk/>
            <pc:sldMk cId="3241338641" sldId="21355"/>
            <ac:spMk id="10" creationId="{E66651E7-7142-0739-1D23-F74D2E95A1B6}"/>
          </ac:spMkLst>
        </pc:spChg>
        <pc:spChg chg="add mod">
          <ac:chgData name="Fabio Villa" userId="0f85e7e8-262a-4be5-8c55-5d2a2042602d" providerId="ADAL" clId="{EDB8EABA-B817-4657-BB66-68A8E29F6B62}" dt="2026-03-10T11:16:06.537" v="813"/>
          <ac:spMkLst>
            <pc:docMk/>
            <pc:sldMk cId="3241338641" sldId="21355"/>
            <ac:spMk id="11" creationId="{FAB3E4EF-B094-C334-44B3-CC45318EA71A}"/>
          </ac:spMkLst>
        </pc:spChg>
        <pc:spChg chg="add mod">
          <ac:chgData name="Fabio Villa" userId="0f85e7e8-262a-4be5-8c55-5d2a2042602d" providerId="ADAL" clId="{EDB8EABA-B817-4657-BB66-68A8E29F6B62}" dt="2026-03-10T11:16:06.537" v="813"/>
          <ac:spMkLst>
            <pc:docMk/>
            <pc:sldMk cId="3241338641" sldId="21355"/>
            <ac:spMk id="13" creationId="{48CE0A21-B43D-6B1F-E387-437C8B8663C4}"/>
          </ac:spMkLst>
        </pc:spChg>
        <pc:spChg chg="add mod">
          <ac:chgData name="Fabio Villa" userId="0f85e7e8-262a-4be5-8c55-5d2a2042602d" providerId="ADAL" clId="{EDB8EABA-B817-4657-BB66-68A8E29F6B62}" dt="2026-03-10T11:16:06.537" v="813"/>
          <ac:spMkLst>
            <pc:docMk/>
            <pc:sldMk cId="3241338641" sldId="21355"/>
            <ac:spMk id="16" creationId="{662643CB-C7D6-C049-E664-8BAE3952404F}"/>
          </ac:spMkLst>
        </pc:spChg>
        <pc:spChg chg="add mod">
          <ac:chgData name="Fabio Villa" userId="0f85e7e8-262a-4be5-8c55-5d2a2042602d" providerId="ADAL" clId="{EDB8EABA-B817-4657-BB66-68A8E29F6B62}" dt="2026-03-10T11:16:06.537" v="813"/>
          <ac:spMkLst>
            <pc:docMk/>
            <pc:sldMk cId="3241338641" sldId="21355"/>
            <ac:spMk id="17" creationId="{AB86D2D5-E863-C7D6-EF1E-D91D41B26F1E}"/>
          </ac:spMkLst>
        </pc:spChg>
        <pc:spChg chg="add mod">
          <ac:chgData name="Fabio Villa" userId="0f85e7e8-262a-4be5-8c55-5d2a2042602d" providerId="ADAL" clId="{EDB8EABA-B817-4657-BB66-68A8E29F6B62}" dt="2026-03-10T11:16:06.537" v="813"/>
          <ac:spMkLst>
            <pc:docMk/>
            <pc:sldMk cId="3241338641" sldId="21355"/>
            <ac:spMk id="18" creationId="{9F4E8FA1-13A6-0297-E105-F764B126212D}"/>
          </ac:spMkLst>
        </pc:spChg>
        <pc:spChg chg="add mod">
          <ac:chgData name="Fabio Villa" userId="0f85e7e8-262a-4be5-8c55-5d2a2042602d" providerId="ADAL" clId="{EDB8EABA-B817-4657-BB66-68A8E29F6B62}" dt="2026-03-10T11:16:06.537" v="813"/>
          <ac:spMkLst>
            <pc:docMk/>
            <pc:sldMk cId="3241338641" sldId="21355"/>
            <ac:spMk id="31" creationId="{660C22D6-42E7-DA94-BC01-43C5F4D21981}"/>
          </ac:spMkLst>
        </pc:spChg>
        <pc:spChg chg="add mod">
          <ac:chgData name="Fabio Villa" userId="0f85e7e8-262a-4be5-8c55-5d2a2042602d" providerId="ADAL" clId="{EDB8EABA-B817-4657-BB66-68A8E29F6B62}" dt="2026-03-10T11:16:06.537" v="813"/>
          <ac:spMkLst>
            <pc:docMk/>
            <pc:sldMk cId="3241338641" sldId="21355"/>
            <ac:spMk id="35" creationId="{724A7CF0-21C0-FD56-09CB-312D99BEA45B}"/>
          </ac:spMkLst>
        </pc:spChg>
        <pc:spChg chg="add mod">
          <ac:chgData name="Fabio Villa" userId="0f85e7e8-262a-4be5-8c55-5d2a2042602d" providerId="ADAL" clId="{EDB8EABA-B817-4657-BB66-68A8E29F6B62}" dt="2026-03-10T11:16:06.537" v="813"/>
          <ac:spMkLst>
            <pc:docMk/>
            <pc:sldMk cId="3241338641" sldId="21355"/>
            <ac:spMk id="42" creationId="{8122295C-500B-E03C-3120-6EBE5EF46CD2}"/>
          </ac:spMkLst>
        </pc:spChg>
        <pc:spChg chg="add mod">
          <ac:chgData name="Fabio Villa" userId="0f85e7e8-262a-4be5-8c55-5d2a2042602d" providerId="ADAL" clId="{EDB8EABA-B817-4657-BB66-68A8E29F6B62}" dt="2026-03-10T11:16:06.537" v="813"/>
          <ac:spMkLst>
            <pc:docMk/>
            <pc:sldMk cId="3241338641" sldId="21355"/>
            <ac:spMk id="43" creationId="{670B887E-399C-9902-19DF-CF9FA4470EBE}"/>
          </ac:spMkLst>
        </pc:spChg>
        <pc:spChg chg="add mod">
          <ac:chgData name="Fabio Villa" userId="0f85e7e8-262a-4be5-8c55-5d2a2042602d" providerId="ADAL" clId="{EDB8EABA-B817-4657-BB66-68A8E29F6B62}" dt="2026-03-10T11:16:10.522" v="815"/>
          <ac:spMkLst>
            <pc:docMk/>
            <pc:sldMk cId="3241338641" sldId="21355"/>
            <ac:spMk id="52" creationId="{0E4DB0DA-68FC-48ED-DE41-9D2D51AC8B2C}"/>
          </ac:spMkLst>
        </pc:spChg>
        <pc:spChg chg="add mod">
          <ac:chgData name="Fabio Villa" userId="0f85e7e8-262a-4be5-8c55-5d2a2042602d" providerId="ADAL" clId="{EDB8EABA-B817-4657-BB66-68A8E29F6B62}" dt="2026-03-10T11:16:10.522" v="815"/>
          <ac:spMkLst>
            <pc:docMk/>
            <pc:sldMk cId="3241338641" sldId="21355"/>
            <ac:spMk id="53" creationId="{A31C846F-5B5D-E14E-5732-F37714A96593}"/>
          </ac:spMkLst>
        </pc:spChg>
        <pc:spChg chg="add mod">
          <ac:chgData name="Fabio Villa" userId="0f85e7e8-262a-4be5-8c55-5d2a2042602d" providerId="ADAL" clId="{EDB8EABA-B817-4657-BB66-68A8E29F6B62}" dt="2026-03-10T11:16:10.522" v="815"/>
          <ac:spMkLst>
            <pc:docMk/>
            <pc:sldMk cId="3241338641" sldId="21355"/>
            <ac:spMk id="56" creationId="{7916B12C-FACB-D6D5-8926-B99D0FDB3039}"/>
          </ac:spMkLst>
        </pc:spChg>
        <pc:spChg chg="add mod">
          <ac:chgData name="Fabio Villa" userId="0f85e7e8-262a-4be5-8c55-5d2a2042602d" providerId="ADAL" clId="{EDB8EABA-B817-4657-BB66-68A8E29F6B62}" dt="2026-03-10T11:16:10.522" v="815"/>
          <ac:spMkLst>
            <pc:docMk/>
            <pc:sldMk cId="3241338641" sldId="21355"/>
            <ac:spMk id="57" creationId="{352FB64B-1757-0FDB-1E99-53F387008ACD}"/>
          </ac:spMkLst>
        </pc:spChg>
        <pc:spChg chg="add mod">
          <ac:chgData name="Fabio Villa" userId="0f85e7e8-262a-4be5-8c55-5d2a2042602d" providerId="ADAL" clId="{EDB8EABA-B817-4657-BB66-68A8E29F6B62}" dt="2026-03-10T11:16:10.522" v="815"/>
          <ac:spMkLst>
            <pc:docMk/>
            <pc:sldMk cId="3241338641" sldId="21355"/>
            <ac:spMk id="68" creationId="{018BEE1B-E9F2-4F22-B125-781BEBD20770}"/>
          </ac:spMkLst>
        </pc:spChg>
        <pc:spChg chg="add mod">
          <ac:chgData name="Fabio Villa" userId="0f85e7e8-262a-4be5-8c55-5d2a2042602d" providerId="ADAL" clId="{EDB8EABA-B817-4657-BB66-68A8E29F6B62}" dt="2026-03-10T11:16:10.522" v="815"/>
          <ac:spMkLst>
            <pc:docMk/>
            <pc:sldMk cId="3241338641" sldId="21355"/>
            <ac:spMk id="75" creationId="{FF273C11-8C03-31EB-90DF-8361512EDA8C}"/>
          </ac:spMkLst>
        </pc:spChg>
        <pc:spChg chg="add mod">
          <ac:chgData name="Fabio Villa" userId="0f85e7e8-262a-4be5-8c55-5d2a2042602d" providerId="ADAL" clId="{EDB8EABA-B817-4657-BB66-68A8E29F6B62}" dt="2026-03-10T11:16:10.522" v="815"/>
          <ac:spMkLst>
            <pc:docMk/>
            <pc:sldMk cId="3241338641" sldId="21355"/>
            <ac:spMk id="77" creationId="{9F7276D6-027C-E652-9B59-A8569C30C676}"/>
          </ac:spMkLst>
        </pc:spChg>
        <pc:spChg chg="add mod">
          <ac:chgData name="Fabio Villa" userId="0f85e7e8-262a-4be5-8c55-5d2a2042602d" providerId="ADAL" clId="{EDB8EABA-B817-4657-BB66-68A8E29F6B62}" dt="2026-03-10T11:16:10.522" v="815"/>
          <ac:spMkLst>
            <pc:docMk/>
            <pc:sldMk cId="3241338641" sldId="21355"/>
            <ac:spMk id="79" creationId="{6DACD3D4-2A7E-F059-48DE-88E3DE1E23B0}"/>
          </ac:spMkLst>
        </pc:spChg>
        <pc:spChg chg="add mod">
          <ac:chgData name="Fabio Villa" userId="0f85e7e8-262a-4be5-8c55-5d2a2042602d" providerId="ADAL" clId="{EDB8EABA-B817-4657-BB66-68A8E29F6B62}" dt="2026-03-10T11:16:10.522" v="815"/>
          <ac:spMkLst>
            <pc:docMk/>
            <pc:sldMk cId="3241338641" sldId="21355"/>
            <ac:spMk id="80" creationId="{D669C91F-8C42-7E14-5B4A-50B0DFF1BBA9}"/>
          </ac:spMkLst>
        </pc:spChg>
        <pc:spChg chg="add mod">
          <ac:chgData name="Fabio Villa" userId="0f85e7e8-262a-4be5-8c55-5d2a2042602d" providerId="ADAL" clId="{EDB8EABA-B817-4657-BB66-68A8E29F6B62}" dt="2026-03-10T11:16:10.522" v="815"/>
          <ac:spMkLst>
            <pc:docMk/>
            <pc:sldMk cId="3241338641" sldId="21355"/>
            <ac:spMk id="81" creationId="{99F05666-F383-BC65-3669-91D3D426C28F}"/>
          </ac:spMkLst>
        </pc:spChg>
      </pc:sldChg>
      <pc:sldChg chg="new del">
        <pc:chgData name="Fabio Villa" userId="0f85e7e8-262a-4be5-8c55-5d2a2042602d" providerId="ADAL" clId="{EDB8EABA-B817-4657-BB66-68A8E29F6B62}" dt="2026-03-10T11:24:45.785" v="877" actId="47"/>
        <pc:sldMkLst>
          <pc:docMk/>
          <pc:sldMk cId="1432784544" sldId="21356"/>
        </pc:sldMkLst>
      </pc:sldChg>
      <pc:sldChg chg="new del">
        <pc:chgData name="Fabio Villa" userId="0f85e7e8-262a-4be5-8c55-5d2a2042602d" providerId="ADAL" clId="{EDB8EABA-B817-4657-BB66-68A8E29F6B62}" dt="2026-03-10T10:47:48.866" v="116" actId="47"/>
        <pc:sldMkLst>
          <pc:docMk/>
          <pc:sldMk cId="3051113161" sldId="21356"/>
        </pc:sldMkLst>
      </pc:sldChg>
      <pc:sldMasterChg chg="modSldLayout">
        <pc:chgData name="Fabio Villa" userId="0f85e7e8-262a-4be5-8c55-5d2a2042602d" providerId="ADAL" clId="{EDB8EABA-B817-4657-BB66-68A8E29F6B62}" dt="2026-03-10T10:56:00.988" v="375" actId="6549"/>
        <pc:sldMasterMkLst>
          <pc:docMk/>
          <pc:sldMasterMk cId="3056575416" sldId="2147483661"/>
        </pc:sldMasterMkLst>
        <pc:sldLayoutChg chg="modSp mod">
          <pc:chgData name="Fabio Villa" userId="0f85e7e8-262a-4be5-8c55-5d2a2042602d" providerId="ADAL" clId="{EDB8EABA-B817-4657-BB66-68A8E29F6B62}" dt="2026-03-10T10:56:00.988" v="375" actId="6549"/>
          <pc:sldLayoutMkLst>
            <pc:docMk/>
            <pc:sldMasterMk cId="3056575416" sldId="2147483661"/>
            <pc:sldLayoutMk cId="3909166050" sldId="2147483663"/>
          </pc:sldLayoutMkLst>
          <pc:spChg chg="mod">
            <ac:chgData name="Fabio Villa" userId="0f85e7e8-262a-4be5-8c55-5d2a2042602d" providerId="ADAL" clId="{EDB8EABA-B817-4657-BB66-68A8E29F6B62}" dt="2026-03-10T10:56:00.988" v="375" actId="6549"/>
            <ac:spMkLst>
              <pc:docMk/>
              <pc:sldMasterMk cId="3056575416" sldId="2147483661"/>
              <pc:sldLayoutMk cId="3909166050" sldId="2147483663"/>
              <ac:spMk id="11" creationId="{7C411757-6C00-4818-AAC7-B952F80424A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6E3EF-7A17-424A-9539-076F91F5EE9F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DB3F9-CDDC-447F-BE99-D3E857C4E8C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6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428567-BDF5-451C-8737-F40313BC91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840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BCD32-6649-462B-0FB3-30C99903C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30E656-BEE2-0878-58A0-2A9C44CCC0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84542C-3ADD-1747-3527-D08F904C82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B5E7BD-AB69-5E4E-143D-F481591A3B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428567-BDF5-451C-8737-F40313BC91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153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428567-BDF5-451C-8737-F40313BC91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856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9313-102F-457A-9A17-F94AA96818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484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94639"/>
            <a:ext cx="12192000" cy="715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90" y="1939633"/>
            <a:ext cx="7813967" cy="1043854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5" y="3153930"/>
            <a:ext cx="7813967" cy="812944"/>
          </a:xfrm>
        </p:spPr>
        <p:txBody>
          <a:bodyPr/>
          <a:lstStyle>
            <a:lvl1pPr marL="0" indent="0" algn="l">
              <a:buNone/>
              <a:defRPr sz="1800">
                <a:solidFill>
                  <a:srgbClr val="FFC00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add author / institute</a:t>
            </a:r>
            <a:r>
              <a:rPr lang="en-GB"/>
              <a:t> and occasion</a:t>
            </a:r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41" y="376194"/>
            <a:ext cx="278815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18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18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18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18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18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997" y="273555"/>
            <a:ext cx="2788151" cy="12612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29EB28-3979-4E23-B67B-4BD9DC678876}"/>
              </a:ext>
            </a:extLst>
          </p:cNvPr>
          <p:cNvSpPr/>
          <p:nvPr userDrawn="1"/>
        </p:nvSpPr>
        <p:spPr>
          <a:xfrm rot="5400000">
            <a:off x="1734098" y="3620994"/>
            <a:ext cx="1152130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74909" y="6288044"/>
            <a:ext cx="330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</a:t>
            </a:r>
          </a:p>
          <a:p>
            <a:r>
              <a:rPr lang="en-GB" sz="600">
                <a:solidFill>
                  <a:schemeClr val="bg1"/>
                </a:solidFill>
              </a:rPr>
              <a:t>No. 101079773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5D08789-6EA1-4445-B452-85ED00E5C105}"/>
              </a:ext>
            </a:extLst>
          </p:cNvPr>
          <p:cNvGrpSpPr/>
          <p:nvPr userDrawn="1"/>
        </p:nvGrpSpPr>
        <p:grpSpPr>
          <a:xfrm>
            <a:off x="442101" y="5210346"/>
            <a:ext cx="3736127" cy="853744"/>
            <a:chOff x="400753" y="5359778"/>
            <a:chExt cx="3736126" cy="853744"/>
          </a:xfrm>
        </p:grpSpPr>
        <p:pic>
          <p:nvPicPr>
            <p:cNvPr id="16" name="Picture 15" descr="Shape, background pattern, rectangle&#10;&#10;Description automatically generated">
              <a:extLst>
                <a:ext uri="{FF2B5EF4-FFF2-40B4-BE49-F238E27FC236}">
                  <a16:creationId xmlns:a16="http://schemas.microsoft.com/office/drawing/2014/main" id="{EB353F2C-276C-46A5-BFB4-EDBF3952D3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072" y="5359778"/>
              <a:ext cx="539714" cy="360000"/>
            </a:xfrm>
            <a:prstGeom prst="rect">
              <a:avLst/>
            </a:prstGeom>
          </p:spPr>
        </p:pic>
        <p:pic>
          <p:nvPicPr>
            <p:cNvPr id="20" name="Picture 19" descr="Shape&#10;&#10;Description automatically generated">
              <a:extLst>
                <a:ext uri="{FF2B5EF4-FFF2-40B4-BE49-F238E27FC236}">
                  <a16:creationId xmlns:a16="http://schemas.microsoft.com/office/drawing/2014/main" id="{B40DA2FC-500E-4637-AD7D-89070242F1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753" y="5359778"/>
              <a:ext cx="539895" cy="360000"/>
            </a:xfrm>
            <a:prstGeom prst="rect">
              <a:avLst/>
            </a:prstGeom>
          </p:spPr>
        </p:pic>
        <p:pic>
          <p:nvPicPr>
            <p:cNvPr id="22" name="Picture 21" descr="Logo, company name&#10;&#10;Description automatically generated">
              <a:extLst>
                <a:ext uri="{FF2B5EF4-FFF2-40B4-BE49-F238E27FC236}">
                  <a16:creationId xmlns:a16="http://schemas.microsoft.com/office/drawing/2014/main" id="{5B92E49D-42F5-4F3F-87B5-89E4F69384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9210" y="5359778"/>
              <a:ext cx="539714" cy="360000"/>
            </a:xfrm>
            <a:prstGeom prst="rect">
              <a:avLst/>
            </a:prstGeom>
          </p:spPr>
        </p:pic>
        <p:pic>
          <p:nvPicPr>
            <p:cNvPr id="28" name="Picture 27" descr="Shape&#10;&#10;Description automatically generated">
              <a:extLst>
                <a:ext uri="{FF2B5EF4-FFF2-40B4-BE49-F238E27FC236}">
                  <a16:creationId xmlns:a16="http://schemas.microsoft.com/office/drawing/2014/main" id="{23025C6F-90C7-462A-8C0E-8079D07BC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8348" y="5359778"/>
              <a:ext cx="539895" cy="360000"/>
            </a:xfrm>
            <a:prstGeom prst="rect">
              <a:avLst/>
            </a:prstGeom>
          </p:spPr>
        </p:pic>
        <p:pic>
          <p:nvPicPr>
            <p:cNvPr id="30" name="Picture 29" descr="Chart&#10;&#10;Description automatically generated">
              <a:extLst>
                <a:ext uri="{FF2B5EF4-FFF2-40B4-BE49-F238E27FC236}">
                  <a16:creationId xmlns:a16="http://schemas.microsoft.com/office/drawing/2014/main" id="{5EEF9B71-7283-4C50-AF40-4C42338F6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7667" y="5359778"/>
              <a:ext cx="539895" cy="360000"/>
            </a:xfrm>
            <a:prstGeom prst="rect">
              <a:avLst/>
            </a:prstGeom>
          </p:spPr>
        </p:pic>
        <p:pic>
          <p:nvPicPr>
            <p:cNvPr id="32" name="Picture 3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4181E05-6FC8-4FE7-96E3-22D4AE603C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6984" y="5359778"/>
              <a:ext cx="539895" cy="360000"/>
            </a:xfrm>
            <a:prstGeom prst="rect">
              <a:avLst/>
            </a:prstGeom>
          </p:spPr>
        </p:pic>
        <p:pic>
          <p:nvPicPr>
            <p:cNvPr id="34" name="Picture 3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1B7B7ABD-7FF4-416E-82E5-F7D825396B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753" y="5853522"/>
              <a:ext cx="539895" cy="360000"/>
            </a:xfrm>
            <a:prstGeom prst="rect">
              <a:avLst/>
            </a:prstGeom>
          </p:spPr>
        </p:pic>
        <p:pic>
          <p:nvPicPr>
            <p:cNvPr id="36" name="Picture 35" descr="Shape, rectangle&#10;&#10;Description automatically generated">
              <a:extLst>
                <a:ext uri="{FF2B5EF4-FFF2-40B4-BE49-F238E27FC236}">
                  <a16:creationId xmlns:a16="http://schemas.microsoft.com/office/drawing/2014/main" id="{0E6B17BD-38E6-40E8-81B9-61656C20CE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072" y="5853522"/>
              <a:ext cx="539895" cy="360000"/>
            </a:xfrm>
            <a:prstGeom prst="rect">
              <a:avLst/>
            </a:prstGeom>
          </p:spPr>
        </p:pic>
        <p:pic>
          <p:nvPicPr>
            <p:cNvPr id="38" name="Picture 3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FBA9081-7D6A-4386-BE99-3B9915CAF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8710" y="5853522"/>
              <a:ext cx="539895" cy="360000"/>
            </a:xfrm>
            <a:prstGeom prst="rect">
              <a:avLst/>
            </a:prstGeom>
          </p:spPr>
        </p:pic>
        <p:pic>
          <p:nvPicPr>
            <p:cNvPr id="40" name="Picture 3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F4B1B9E-9C34-41AA-BA3F-19A5FC834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8029" y="5853522"/>
              <a:ext cx="539714" cy="360000"/>
            </a:xfrm>
            <a:prstGeom prst="rect">
              <a:avLst/>
            </a:prstGeom>
          </p:spPr>
        </p:pic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DAFE8E6F-FDE1-40AB-A91E-75B4752808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9391" y="5853522"/>
              <a:ext cx="539895" cy="360000"/>
            </a:xfrm>
            <a:prstGeom prst="rect">
              <a:avLst/>
            </a:prstGeom>
          </p:spPr>
        </p:pic>
        <p:pic>
          <p:nvPicPr>
            <p:cNvPr id="44" name="Picture 43" descr="Background pattern&#10;&#10;Description automatically generated">
              <a:extLst>
                <a:ext uri="{FF2B5EF4-FFF2-40B4-BE49-F238E27FC236}">
                  <a16:creationId xmlns:a16="http://schemas.microsoft.com/office/drawing/2014/main" id="{6DC76842-022A-455A-913E-9A58E2CB99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7165" y="5853522"/>
              <a:ext cx="539714" cy="360000"/>
            </a:xfrm>
            <a:prstGeom prst="rect">
              <a:avLst/>
            </a:prstGeom>
          </p:spPr>
        </p:pic>
      </p:grpSp>
      <p:pic>
        <p:nvPicPr>
          <p:cNvPr id="47" name="Picture 46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100" y="6339528"/>
            <a:ext cx="54381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51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728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1561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8249"/>
            <a:ext cx="2111379" cy="539751"/>
          </a:xfrm>
          <a:prstGeom prst="rect">
            <a:avLst/>
          </a:prstGeom>
        </p:spPr>
      </p:pic>
      <p:pic>
        <p:nvPicPr>
          <p:cNvPr id="8" name="Picture 2" descr="Image result for clf logo laser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9473" y="136341"/>
            <a:ext cx="770021" cy="7528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226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6" t="3604" b="18163"/>
          <a:stretch/>
        </p:blipFill>
        <p:spPr>
          <a:xfrm>
            <a:off x="0" y="-294639"/>
            <a:ext cx="12192000" cy="715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51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660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3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2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4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6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8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0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2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DA02BAC4-EC4F-B243-8A04-48736EBDB3D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27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9B8D71CB-B80D-834A-841D-917FD3F1A68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877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1327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831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20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40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61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082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603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123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6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16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027207C1-1447-3544-94AF-D26B9CADB47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13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41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41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685653A2-3A7B-AA4B-B201-4F44DE72817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374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064" indent="0">
              <a:buNone/>
              <a:defRPr sz="2000" b="1"/>
            </a:lvl2pPr>
            <a:lvl3pPr marL="904089" indent="0">
              <a:buNone/>
              <a:defRPr sz="1800" b="1"/>
            </a:lvl3pPr>
            <a:lvl4pPr marL="1356181" indent="0">
              <a:buNone/>
              <a:defRPr sz="1600" b="1"/>
            </a:lvl4pPr>
            <a:lvl5pPr marL="1808238" indent="0">
              <a:buNone/>
              <a:defRPr sz="1600" b="1"/>
            </a:lvl5pPr>
            <a:lvl6pPr marL="2260311" indent="0">
              <a:buNone/>
              <a:defRPr sz="1600" b="1"/>
            </a:lvl6pPr>
            <a:lvl7pPr marL="2712344" indent="0">
              <a:buNone/>
              <a:defRPr sz="1600" b="1"/>
            </a:lvl7pPr>
            <a:lvl8pPr marL="3164400" indent="0">
              <a:buNone/>
              <a:defRPr sz="1600" b="1"/>
            </a:lvl8pPr>
            <a:lvl9pPr marL="361646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064" indent="0">
              <a:buNone/>
              <a:defRPr sz="2000" b="1"/>
            </a:lvl2pPr>
            <a:lvl3pPr marL="904089" indent="0">
              <a:buNone/>
              <a:defRPr sz="1800" b="1"/>
            </a:lvl3pPr>
            <a:lvl4pPr marL="1356181" indent="0">
              <a:buNone/>
              <a:defRPr sz="1600" b="1"/>
            </a:lvl4pPr>
            <a:lvl5pPr marL="1808238" indent="0">
              <a:buNone/>
              <a:defRPr sz="1600" b="1"/>
            </a:lvl5pPr>
            <a:lvl6pPr marL="2260311" indent="0">
              <a:buNone/>
              <a:defRPr sz="1600" b="1"/>
            </a:lvl6pPr>
            <a:lvl7pPr marL="2712344" indent="0">
              <a:buNone/>
              <a:defRPr sz="1600" b="1"/>
            </a:lvl7pPr>
            <a:lvl8pPr marL="3164400" indent="0">
              <a:buNone/>
              <a:defRPr sz="1600" b="1"/>
            </a:lvl8pPr>
            <a:lvl9pPr marL="361646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96F3462E-55BD-2E47-B136-94F38F09C27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1156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65AD3248-2C08-B048-A1C9-8FC9E5B9C1C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52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4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0" i="0" dirty="0">
                <a:solidFill>
                  <a:srgbClr val="B2132E"/>
                </a:solidFill>
                <a:effectLst/>
                <a:latin typeface="Roboto Slab" pitchFamily="2" charset="0"/>
              </a:rPr>
              <a:t>F. Villa – EuPRAXIA@SPARC_LAB</a:t>
            </a:r>
            <a:endParaRPr lang="en-GB" sz="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91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44" y="83790"/>
            <a:ext cx="1421141" cy="61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8" y="-272186"/>
            <a:ext cx="7961747" cy="1325563"/>
          </a:xfrm>
        </p:spPr>
        <p:txBody>
          <a:bodyPr>
            <a:normAutofit/>
          </a:bodyPr>
          <a:lstStyle>
            <a:lvl1pPr algn="ctr">
              <a:defRPr sz="2625" b="1">
                <a:solidFill>
                  <a:srgbClr val="33418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4941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11171767" y="506633"/>
            <a:ext cx="8001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909166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EF94070A-78B1-394E-B7BA-0A91542E1BE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11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69" y="27942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3" y="143514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2064" indent="0">
              <a:buNone/>
              <a:defRPr sz="1200"/>
            </a:lvl2pPr>
            <a:lvl3pPr marL="904089" indent="0">
              <a:buNone/>
              <a:defRPr sz="1000"/>
            </a:lvl3pPr>
            <a:lvl4pPr marL="1356181" indent="0">
              <a:buNone/>
              <a:defRPr sz="900"/>
            </a:lvl4pPr>
            <a:lvl5pPr marL="1808238" indent="0">
              <a:buNone/>
              <a:defRPr sz="900"/>
            </a:lvl5pPr>
            <a:lvl6pPr marL="2260311" indent="0">
              <a:buNone/>
              <a:defRPr sz="900"/>
            </a:lvl6pPr>
            <a:lvl7pPr marL="2712344" indent="0">
              <a:buNone/>
              <a:defRPr sz="900"/>
            </a:lvl7pPr>
            <a:lvl8pPr marL="3164400" indent="0">
              <a:buNone/>
              <a:defRPr sz="900"/>
            </a:lvl8pPr>
            <a:lvl9pPr marL="361646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79F9746E-DAF4-C645-B507-798038BCC36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312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31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31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2064" indent="0">
              <a:buNone/>
              <a:defRPr sz="2800"/>
            </a:lvl2pPr>
            <a:lvl3pPr marL="904089" indent="0">
              <a:buNone/>
              <a:defRPr sz="2400"/>
            </a:lvl3pPr>
            <a:lvl4pPr marL="1356181" indent="0">
              <a:buNone/>
              <a:defRPr sz="2000"/>
            </a:lvl4pPr>
            <a:lvl5pPr marL="1808238" indent="0">
              <a:buNone/>
              <a:defRPr sz="2000"/>
            </a:lvl5pPr>
            <a:lvl6pPr marL="2260311" indent="0">
              <a:buNone/>
              <a:defRPr sz="2000"/>
            </a:lvl6pPr>
            <a:lvl7pPr marL="2712344" indent="0">
              <a:buNone/>
              <a:defRPr sz="2000"/>
            </a:lvl7pPr>
            <a:lvl8pPr marL="3164400" indent="0">
              <a:buNone/>
              <a:defRPr sz="2000"/>
            </a:lvl8pPr>
            <a:lvl9pPr marL="361646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31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2064" indent="0">
              <a:buNone/>
              <a:defRPr sz="1200"/>
            </a:lvl2pPr>
            <a:lvl3pPr marL="904089" indent="0">
              <a:buNone/>
              <a:defRPr sz="1000"/>
            </a:lvl3pPr>
            <a:lvl4pPr marL="1356181" indent="0">
              <a:buNone/>
              <a:defRPr sz="900"/>
            </a:lvl4pPr>
            <a:lvl5pPr marL="1808238" indent="0">
              <a:buNone/>
              <a:defRPr sz="900"/>
            </a:lvl5pPr>
            <a:lvl6pPr marL="2260311" indent="0">
              <a:buNone/>
              <a:defRPr sz="900"/>
            </a:lvl6pPr>
            <a:lvl7pPr marL="2712344" indent="0">
              <a:buNone/>
              <a:defRPr sz="900"/>
            </a:lvl7pPr>
            <a:lvl8pPr marL="3164400" indent="0">
              <a:buNone/>
              <a:defRPr sz="900"/>
            </a:lvl8pPr>
            <a:lvl9pPr marL="361646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85219662-8964-D64D-9609-B8C22C08E86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7095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BA1C86AC-D615-DD47-B869-24038C046A4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927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5" y="28101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8101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3681498D-A66B-0F4E-9C53-64B9C6F7BE6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35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151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826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805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216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059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61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74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575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12062" y="274588"/>
            <a:ext cx="1097160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393" tIns="45197" rIns="90393" bIns="451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062" y="1600864"/>
            <a:ext cx="10971609" cy="452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393" tIns="45197" rIns="90393" bIns="451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0209" y="6363185"/>
            <a:ext cx="2844105" cy="365001"/>
          </a:xfrm>
          <a:prstGeom prst="rect">
            <a:avLst/>
          </a:prstGeom>
        </p:spPr>
        <p:txBody>
          <a:bodyPr vert="horz" lIns="90393" tIns="45197" rIns="90393" bIns="45197" rtlCol="0" anchor="ctr"/>
          <a:lstStyle>
            <a:lvl1pPr algn="l" defTabSz="452064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ym typeface="American Typewriter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7859" y="6363185"/>
            <a:ext cx="3860601" cy="365001"/>
          </a:xfrm>
          <a:prstGeom prst="rect">
            <a:avLst/>
          </a:prstGeom>
        </p:spPr>
        <p:txBody>
          <a:bodyPr vert="horz" lIns="90393" tIns="45197" rIns="90393" bIns="45197" rtlCol="0" anchor="ctr"/>
          <a:lstStyle>
            <a:lvl1pPr algn="ctr" defTabSz="452064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ym typeface="American Typewriter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710" y="6363185"/>
            <a:ext cx="2844105" cy="365001"/>
          </a:xfrm>
          <a:prstGeom prst="rect">
            <a:avLst/>
          </a:prstGeom>
        </p:spPr>
        <p:txBody>
          <a:bodyPr vert="horz" lIns="90393" tIns="45197" rIns="90393" bIns="45197" rtlCol="0" anchor="ctr"/>
          <a:lstStyle>
            <a:lvl1pPr algn="r" defTabSz="452064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C1D6A0A6-D210-6A49-8CDA-5719406FFBD4}" type="slidenum">
              <a:rPr lang="en-US">
                <a:sym typeface="American Typewriter" charset="0"/>
              </a:rPr>
              <a:pPr>
                <a:defRPr/>
              </a:pPr>
              <a:t>‹N›</a:t>
            </a:fld>
            <a:endParaRPr lang="en-US"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235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lvl1pPr algn="ctr" defTabSz="4514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14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14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14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14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17831" algn="ctr" defTabSz="4514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35681" algn="ctr" defTabSz="4514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953575" algn="ctr" defTabSz="4514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271424" algn="ctr" defTabSz="4514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38846" indent="-338846" algn="l" defTabSz="4514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33920" indent="-281476" algn="l" defTabSz="4514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29062" indent="-225102" algn="l" defTabSz="4514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81581" indent="-225102" algn="l" defTabSz="4514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34085" indent="-225102" algn="l" defTabSz="4514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486294" indent="-225990" algn="l" defTabSz="4520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38369" indent="-225990" algn="l" defTabSz="4520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90424" indent="-225990" algn="l" defTabSz="4520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42501" indent="-225990" algn="l" defTabSz="4520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2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064" algn="l" defTabSz="452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089" algn="l" defTabSz="452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6181" algn="l" defTabSz="452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8238" algn="l" defTabSz="452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0311" algn="l" defTabSz="452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2344" algn="l" defTabSz="452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4400" algn="l" defTabSz="452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6464" algn="l" defTabSz="452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4.wmf"/><Relationship Id="rId5" Type="http://schemas.openxmlformats.org/officeDocument/2006/relationships/image" Target="../media/image49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emf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3.png"/><Relationship Id="rId5" Type="http://schemas.openxmlformats.org/officeDocument/2006/relationships/image" Target="../media/image58.jpeg"/><Relationship Id="rId10" Type="http://schemas.microsoft.com/office/2007/relationships/hdphoto" Target="../media/hdphoto1.wdp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3390/condmat7010011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openaccessrepository.it/doi/10.15161/oar.it/aye3c-2cx6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15E40C9-94AD-A1C1-E270-9C0F50A41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9451" y="1043853"/>
            <a:ext cx="8105986" cy="2573478"/>
          </a:xfrm>
        </p:spPr>
        <p:txBody>
          <a:bodyPr>
            <a:noAutofit/>
          </a:bodyPr>
          <a:lstStyle/>
          <a:p>
            <a:r>
              <a:rPr lang="en-US" sz="4400" noProof="0" dirty="0">
                <a:solidFill>
                  <a:srgbClr val="FCAF18"/>
                </a:solidFill>
              </a:rPr>
              <a:t>The EuPRAXIA@SPARC_LAB project</a:t>
            </a:r>
            <a:endParaRPr lang="en-US" sz="4400" noProof="0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06F2BDD-3E49-D171-A9F5-8D061FDA7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30358" y="3617331"/>
            <a:ext cx="7813967" cy="1043853"/>
          </a:xfrm>
        </p:spPr>
        <p:txBody>
          <a:bodyPr>
            <a:normAutofit/>
          </a:bodyPr>
          <a:lstStyle/>
          <a:p>
            <a:r>
              <a:rPr lang="en-US" noProof="0" dirty="0">
                <a:solidFill>
                  <a:srgbClr val="ED9E0B"/>
                </a:solidFill>
              </a:rPr>
              <a:t>F. Villa, INFN-LNF</a:t>
            </a:r>
          </a:p>
          <a:p>
            <a:r>
              <a:rPr lang="en-US" noProof="0" dirty="0">
                <a:solidFill>
                  <a:srgbClr val="ED9E0B"/>
                </a:solidFill>
              </a:rPr>
              <a:t>  on behalf of the EuPRAXIA@SPARC_LAB collaboration</a:t>
            </a:r>
          </a:p>
        </p:txBody>
      </p:sp>
    </p:spTree>
    <p:extLst>
      <p:ext uri="{BB962C8B-B14F-4D97-AF65-F5344CB8AC3E}">
        <p14:creationId xmlns:p14="http://schemas.microsoft.com/office/powerpoint/2010/main" val="4220205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93FEB466-F3D5-1D77-3B13-77C200E91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9684" y="605206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A6714-3D1F-4857-9904-D935B84167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8A3BA8-703F-7800-22B8-C1291BDF1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72186"/>
            <a:ext cx="8352035" cy="1325563"/>
          </a:xfrm>
        </p:spPr>
        <p:txBody>
          <a:bodyPr>
            <a:normAutofit/>
          </a:bodyPr>
          <a:lstStyle/>
          <a:p>
            <a:pPr marL="0" marR="0" lvl="0" indent="0" algn="ctr" defTabSz="9068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E3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AQUA beamline: Wavelength tuning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E3C8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09B4ADB-9A8A-F16C-439D-64E2B9030FE7}"/>
              </a:ext>
            </a:extLst>
          </p:cNvPr>
          <p:cNvGrpSpPr>
            <a:grpSpLocks noChangeAspect="1"/>
          </p:cNvGrpSpPr>
          <p:nvPr/>
        </p:nvGrpSpPr>
        <p:grpSpPr>
          <a:xfrm>
            <a:off x="7486650" y="1268660"/>
            <a:ext cx="4705350" cy="5589340"/>
            <a:chOff x="4630167" y="3026096"/>
            <a:chExt cx="3034216" cy="3604252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A6B3A48B-CFB7-06E4-ABEB-3B33D4853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0167" y="4830927"/>
              <a:ext cx="3034216" cy="1799421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C86588C1-7127-060B-4E31-0BCE68929131}"/>
                </a:ext>
              </a:extLst>
            </p:cNvPr>
            <p:cNvSpPr txBox="1"/>
            <p:nvPr/>
          </p:nvSpPr>
          <p:spPr>
            <a:xfrm>
              <a:off x="5742823" y="4873160"/>
              <a:ext cx="13487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AQUA PWFA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linear</a:t>
              </a:r>
            </a:p>
          </p:txBody>
        </p:sp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1CC3BFD8-D959-98B5-B89C-B560854B84A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30167" y="3026096"/>
              <a:ext cx="3034216" cy="1825948"/>
              <a:chOff x="2838735" y="3752562"/>
              <a:chExt cx="4531056" cy="2726725"/>
            </a:xfrm>
          </p:grpSpPr>
          <p:pic>
            <p:nvPicPr>
              <p:cNvPr id="8" name="Picture 5">
                <a:extLst>
                  <a:ext uri="{FF2B5EF4-FFF2-40B4-BE49-F238E27FC236}">
                    <a16:creationId xmlns:a16="http://schemas.microsoft.com/office/drawing/2014/main" id="{C8064D05-825A-53BD-4C3A-5DCC5C9739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38735" y="3752562"/>
                <a:ext cx="4531056" cy="2726725"/>
              </a:xfrm>
              <a:prstGeom prst="rect">
                <a:avLst/>
              </a:prstGeom>
            </p:spPr>
          </p:pic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96EE38A-BB3F-0940-1949-56F1C681FD8D}"/>
                  </a:ext>
                </a:extLst>
              </p:cNvPr>
              <p:cNvSpPr txBox="1"/>
              <p:nvPr/>
            </p:nvSpPr>
            <p:spPr>
              <a:xfrm>
                <a:off x="4561750" y="3869592"/>
                <a:ext cx="134870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AQUA PWFA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circular</a:t>
                </a:r>
              </a:p>
            </p:txBody>
          </p:sp>
        </p:grpSp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7E81D88-CA9B-2844-9E3A-768E39DAF6AB}"/>
              </a:ext>
            </a:extLst>
          </p:cNvPr>
          <p:cNvSpPr txBox="1"/>
          <p:nvPr/>
        </p:nvSpPr>
        <p:spPr>
          <a:xfrm>
            <a:off x="7486650" y="913219"/>
            <a:ext cx="4705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Scale equations</a:t>
            </a:r>
          </a:p>
        </p:txBody>
      </p: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7FD076F7-D007-8367-D6E7-E29E19E73493}"/>
              </a:ext>
            </a:extLst>
          </p:cNvPr>
          <p:cNvGrpSpPr/>
          <p:nvPr/>
        </p:nvGrpSpPr>
        <p:grpSpPr>
          <a:xfrm>
            <a:off x="4383885" y="1523650"/>
            <a:ext cx="3113366" cy="4936385"/>
            <a:chOff x="4383885" y="1523650"/>
            <a:chExt cx="3113366" cy="4936385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AB9ADDD3-A516-B273-9BCD-603BAD730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83885" y="3994230"/>
              <a:ext cx="3109655" cy="2465805"/>
            </a:xfrm>
            <a:prstGeom prst="rect">
              <a:avLst/>
            </a:prstGeom>
          </p:spPr>
        </p:pic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3F04D3C0-3B44-E2C9-F6F8-461CE1AE1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83885" y="1601357"/>
              <a:ext cx="3113366" cy="2392873"/>
            </a:xfrm>
            <a:prstGeom prst="rect">
              <a:avLst/>
            </a:prstGeom>
          </p:spPr>
        </p:pic>
        <p:cxnSp>
          <p:nvCxnSpPr>
            <p:cNvPr id="26" name="Straight Arrow Connector 13">
              <a:extLst>
                <a:ext uri="{FF2B5EF4-FFF2-40B4-BE49-F238E27FC236}">
                  <a16:creationId xmlns:a16="http://schemas.microsoft.com/office/drawing/2014/main" id="{537CF06A-DA2B-8345-7B2C-9A923F806A6C}"/>
                </a:ext>
              </a:extLst>
            </p:cNvPr>
            <p:cNvCxnSpPr>
              <a:cxnSpLocks/>
            </p:cNvCxnSpPr>
            <p:nvPr/>
          </p:nvCxnSpPr>
          <p:spPr>
            <a:xfrm>
              <a:off x="4400789" y="1523650"/>
              <a:ext cx="663273" cy="5743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6AE8D47E-DA7C-9138-E967-C749BEA8CD55}"/>
              </a:ext>
            </a:extLst>
          </p:cNvPr>
          <p:cNvGrpSpPr/>
          <p:nvPr/>
        </p:nvGrpSpPr>
        <p:grpSpPr>
          <a:xfrm>
            <a:off x="-14097" y="1165610"/>
            <a:ext cx="5500497" cy="5297408"/>
            <a:chOff x="-14097" y="1165610"/>
            <a:chExt cx="5500497" cy="5297408"/>
          </a:xfrm>
        </p:grpSpPr>
        <p:pic>
          <p:nvPicPr>
            <p:cNvPr id="43" name="Immagine 42" descr="Immagine che contiene testo, Carattere, numero, schermata&#10;&#10;Il contenuto generato dall'IA potrebbe non essere corretto.">
              <a:extLst>
                <a:ext uri="{FF2B5EF4-FFF2-40B4-BE49-F238E27FC236}">
                  <a16:creationId xmlns:a16="http://schemas.microsoft.com/office/drawing/2014/main" id="{B4CEB2A9-2A8C-EC54-143D-2D5449167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06" b="34138"/>
            <a:stretch>
              <a:fillRect/>
            </a:stretch>
          </p:blipFill>
          <p:spPr>
            <a:xfrm>
              <a:off x="8143" y="4546733"/>
              <a:ext cx="4412813" cy="1916285"/>
            </a:xfrm>
            <a:prstGeom prst="rect">
              <a:avLst/>
            </a:prstGeom>
          </p:spPr>
        </p:pic>
        <p:pic>
          <p:nvPicPr>
            <p:cNvPr id="37" name="Immagine 36">
              <a:extLst>
                <a:ext uri="{FF2B5EF4-FFF2-40B4-BE49-F238E27FC236}">
                  <a16:creationId xmlns:a16="http://schemas.microsoft.com/office/drawing/2014/main" id="{084EB4BF-8DD4-6AF7-B0BC-719DFFC3F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97" y="1632894"/>
              <a:ext cx="4394694" cy="2917736"/>
            </a:xfrm>
            <a:prstGeom prst="rect">
              <a:avLst/>
            </a:prstGeom>
          </p:spPr>
        </p:pic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745049C7-B745-0BE7-B936-744781C09DE3}"/>
                </a:ext>
              </a:extLst>
            </p:cNvPr>
            <p:cNvSpPr txBox="1"/>
            <p:nvPr/>
          </p:nvSpPr>
          <p:spPr>
            <a:xfrm>
              <a:off x="0" y="1165610"/>
              <a:ext cx="548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Full start to end simulations (PWFA, linear polarization)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B8B8B47-D06E-1A89-03F1-9B318AC665E9}"/>
                </a:ext>
              </a:extLst>
            </p:cNvPr>
            <p:cNvCxnSpPr>
              <a:cxnSpLocks/>
            </p:cNvCxnSpPr>
            <p:nvPr/>
          </p:nvCxnSpPr>
          <p:spPr>
            <a:xfrm>
              <a:off x="1724836" y="1571518"/>
              <a:ext cx="0" cy="7876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po 44">
            <a:extLst>
              <a:ext uri="{FF2B5EF4-FFF2-40B4-BE49-F238E27FC236}">
                <a16:creationId xmlns:a16="http://schemas.microsoft.com/office/drawing/2014/main" id="{9E558EA3-3B25-5C7B-EC93-03C98773E93A}"/>
              </a:ext>
            </a:extLst>
          </p:cNvPr>
          <p:cNvGrpSpPr/>
          <p:nvPr/>
        </p:nvGrpSpPr>
        <p:grpSpPr>
          <a:xfrm>
            <a:off x="-33860" y="1624013"/>
            <a:ext cx="4622800" cy="4849846"/>
            <a:chOff x="-1879600" y="1725613"/>
            <a:chExt cx="4622800" cy="4849846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088F684C-9BA3-A5E0-D164-C25486EF4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-1846574" y="4634171"/>
              <a:ext cx="4394694" cy="1941288"/>
            </a:xfrm>
            <a:prstGeom prst="rect">
              <a:avLst/>
            </a:prstGeom>
          </p:spPr>
        </p:pic>
        <p:grpSp>
          <p:nvGrpSpPr>
            <p:cNvPr id="39" name="Gruppo 38">
              <a:extLst>
                <a:ext uri="{FF2B5EF4-FFF2-40B4-BE49-F238E27FC236}">
                  <a16:creationId xmlns:a16="http://schemas.microsoft.com/office/drawing/2014/main" id="{AE56CEB4-6F9C-D3B3-2622-32B1E78D5D94}"/>
                </a:ext>
              </a:extLst>
            </p:cNvPr>
            <p:cNvGrpSpPr/>
            <p:nvPr/>
          </p:nvGrpSpPr>
          <p:grpSpPr>
            <a:xfrm>
              <a:off x="-1879600" y="1725613"/>
              <a:ext cx="4622800" cy="2930525"/>
              <a:chOff x="-21271" y="1605706"/>
              <a:chExt cx="4622800" cy="2930525"/>
            </a:xfrm>
          </p:grpSpPr>
          <p:graphicFrame>
            <p:nvGraphicFramePr>
              <p:cNvPr id="2" name="Oggetto 1">
                <a:extLst>
                  <a:ext uri="{FF2B5EF4-FFF2-40B4-BE49-F238E27FC236}">
                    <a16:creationId xmlns:a16="http://schemas.microsoft.com/office/drawing/2014/main" id="{4E1DFFA1-D58D-1A1C-A14A-B6AABFD94FC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1271" y="1605706"/>
              <a:ext cx="4414838" cy="29305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Acrobat Document" r:id="rId10" imgW="13944600" imgH="9258480" progId="Acrobat.Document.DC">
                      <p:embed/>
                    </p:oleObj>
                  </mc:Choice>
                  <mc:Fallback>
                    <p:oleObj name="Acrobat Document" r:id="rId10" imgW="13944600" imgH="9258480" progId="Acrobat.Document.DC">
                      <p:embed/>
                      <p:pic>
                        <p:nvPicPr>
                          <p:cNvPr id="2" name="Oggetto 1">
                            <a:extLst>
                              <a:ext uri="{FF2B5EF4-FFF2-40B4-BE49-F238E27FC236}">
                                <a16:creationId xmlns:a16="http://schemas.microsoft.com/office/drawing/2014/main" id="{4E1DFFA1-D58D-1A1C-A14A-B6AABFD94FC7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-21271" y="1605706"/>
                            <a:ext cx="4414838" cy="293052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339A2E78-83EF-AF06-5C56-7D887EB058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501037" y="3305908"/>
                <a:ext cx="447598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2A444DAE-CA90-8EB5-145E-1B0048839D8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67025" y="2570226"/>
                <a:ext cx="0" cy="42430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CasellaDiTesto 3">
                <a:extLst>
                  <a:ext uri="{FF2B5EF4-FFF2-40B4-BE49-F238E27FC236}">
                    <a16:creationId xmlns:a16="http://schemas.microsoft.com/office/drawing/2014/main" id="{B1E46E75-C586-AA58-546B-B2D93D517B0E}"/>
                  </a:ext>
                </a:extLst>
              </p:cNvPr>
              <p:cNvSpPr txBox="1"/>
              <p:nvPr/>
            </p:nvSpPr>
            <p:spPr>
              <a:xfrm>
                <a:off x="1814122" y="2845583"/>
                <a:ext cx="278740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e- extrapolated parameters 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+ Genesis simulations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414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numero diapositiva 14">
            <a:extLst>
              <a:ext uri="{FF2B5EF4-FFF2-40B4-BE49-F238E27FC236}">
                <a16:creationId xmlns:a16="http://schemas.microsoft.com/office/drawing/2014/main" id="{AF2B3BC5-7E95-C87C-783F-0FB76C87B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A6714-3D1F-4857-9904-D935B84167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C8DBCE50-9E89-E8CD-2D13-BBA4331A9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noProof="0">
                <a:latin typeface="+mn-lt"/>
              </a:rPr>
              <a:t>AQUA beamline: </a:t>
            </a:r>
            <a:r>
              <a:rPr lang="en-US" sz="3600">
                <a:latin typeface="+mn-lt"/>
              </a:rPr>
              <a:t>Scientific</a:t>
            </a:r>
            <a:r>
              <a:rPr lang="en-US" sz="3600" noProof="0">
                <a:latin typeface="+mn-lt"/>
              </a:rPr>
              <a:t> case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DE02431-2809-A56A-4C4B-7C7D1FA50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709" y="3577324"/>
            <a:ext cx="2122665" cy="1771830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22808904-1CCF-9417-AB81-8994B258D417}"/>
              </a:ext>
            </a:extLst>
          </p:cNvPr>
          <p:cNvSpPr txBox="1">
            <a:spLocks noChangeArrowheads="1"/>
          </p:cNvSpPr>
          <p:nvPr/>
        </p:nvSpPr>
        <p:spPr>
          <a:xfrm>
            <a:off x="535630" y="1988541"/>
            <a:ext cx="8558544" cy="3933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Coherent Diffraction Imaging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X-ray Spectroscopy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Raman Spectroscopy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Photo-Fragmentation of molecules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				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D4FDB87-1F6A-F167-EC51-C65673C62A4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86019" y="1300274"/>
            <a:ext cx="1751662" cy="174827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490CE95-615B-B412-110E-F12847B05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3559" y="5283521"/>
            <a:ext cx="4956296" cy="117468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1028324-5EE8-857E-71AE-B3A00E173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559" y="2767772"/>
            <a:ext cx="2023441" cy="148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1EC890BC-C7AE-A01B-F5C9-329C761FC70F}"/>
              </a:ext>
            </a:extLst>
          </p:cNvPr>
          <p:cNvSpPr txBox="1">
            <a:spLocks noChangeArrowheads="1"/>
          </p:cNvSpPr>
          <p:nvPr/>
        </p:nvSpPr>
        <p:spPr>
          <a:xfrm>
            <a:off x="9279788" y="1721203"/>
            <a:ext cx="2851096" cy="3933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(Large) Viruses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Organelles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Bacteria/Cells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Organic molecules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Metals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Semiconductors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Superconductors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Magnetic materials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F27F7364-B140-E7EE-8636-32BB6C785C41}"/>
              </a:ext>
            </a:extLst>
          </p:cNvPr>
          <p:cNvSpPr/>
          <p:nvPr/>
        </p:nvSpPr>
        <p:spPr>
          <a:xfrm>
            <a:off x="535630" y="866868"/>
            <a:ext cx="9867508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Experimental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techniques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typology of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samples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31E44DB-018E-102C-9390-95ACD04BF721}"/>
              </a:ext>
            </a:extLst>
          </p:cNvPr>
          <p:cNvGrpSpPr>
            <a:grpSpLocks noChangeAspect="1"/>
          </p:cNvGrpSpPr>
          <p:nvPr/>
        </p:nvGrpSpPr>
        <p:grpSpPr>
          <a:xfrm>
            <a:off x="7480588" y="913179"/>
            <a:ext cx="2189433" cy="2219461"/>
            <a:chOff x="4295830" y="1065757"/>
            <a:chExt cx="3949113" cy="4003275"/>
          </a:xfrm>
        </p:grpSpPr>
        <p:pic>
          <p:nvPicPr>
            <p:cNvPr id="16" name="Picture 2" descr="Risultati immagini per water window">
              <a:extLst>
                <a:ext uri="{FF2B5EF4-FFF2-40B4-BE49-F238E27FC236}">
                  <a16:creationId xmlns:a16="http://schemas.microsoft.com/office/drawing/2014/main" id="{72B79D33-0540-4B17-6122-27B89B0116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830" y="1065757"/>
              <a:ext cx="3413759" cy="3016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Immagine 19">
              <a:extLst>
                <a:ext uri="{FF2B5EF4-FFF2-40B4-BE49-F238E27FC236}">
                  <a16:creationId xmlns:a16="http://schemas.microsoft.com/office/drawing/2014/main" id="{7E438679-DAE3-DAE5-4DE4-D2A810F72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0557" y="1278496"/>
              <a:ext cx="3044303" cy="2585337"/>
            </a:xfrm>
            <a:prstGeom prst="rect">
              <a:avLst/>
            </a:prstGeom>
          </p:spPr>
        </p:pic>
        <p:cxnSp>
          <p:nvCxnSpPr>
            <p:cNvPr id="18" name="Connettore diritto 20">
              <a:extLst>
                <a:ext uri="{FF2B5EF4-FFF2-40B4-BE49-F238E27FC236}">
                  <a16:creationId xmlns:a16="http://schemas.microsoft.com/office/drawing/2014/main" id="{2C689B91-FE5E-A534-2866-51F6CAA4C2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37842" y="3134618"/>
              <a:ext cx="0" cy="3714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diritto 21">
              <a:extLst>
                <a:ext uri="{FF2B5EF4-FFF2-40B4-BE49-F238E27FC236}">
                  <a16:creationId xmlns:a16="http://schemas.microsoft.com/office/drawing/2014/main" id="{888CFF34-63FA-7AE6-8F62-D6A51D0F01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88468" y="3148099"/>
              <a:ext cx="0" cy="3975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ttangolo 22">
              <a:extLst>
                <a:ext uri="{FF2B5EF4-FFF2-40B4-BE49-F238E27FC236}">
                  <a16:creationId xmlns:a16="http://schemas.microsoft.com/office/drawing/2014/main" id="{D8DAE8DF-B2F2-44A2-312F-46FEB5D42EBC}"/>
                </a:ext>
              </a:extLst>
            </p:cNvPr>
            <p:cNvSpPr/>
            <p:nvPr/>
          </p:nvSpPr>
          <p:spPr>
            <a:xfrm>
              <a:off x="6012543" y="3134643"/>
              <a:ext cx="2232400" cy="47187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 nm           2 nm</a:t>
              </a:r>
            </a:p>
          </p:txBody>
        </p:sp>
        <p:pic>
          <p:nvPicPr>
            <p:cNvPr id="21" name="Picture 2" descr="Risultati immagini per cell 3d image">
              <a:extLst>
                <a:ext uri="{FF2B5EF4-FFF2-40B4-BE49-F238E27FC236}">
                  <a16:creationId xmlns:a16="http://schemas.microsoft.com/office/drawing/2014/main" id="{DA18E9D8-9203-2F5E-769B-2F1F1E7FE8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02" t="5855" r="19080" b="3193"/>
            <a:stretch/>
          </p:blipFill>
          <p:spPr bwMode="auto">
            <a:xfrm>
              <a:off x="5451988" y="4096601"/>
              <a:ext cx="1003412" cy="972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Risultati immagini per cell 3d image">
              <a:extLst>
                <a:ext uri="{FF2B5EF4-FFF2-40B4-BE49-F238E27FC236}">
                  <a16:creationId xmlns:a16="http://schemas.microsoft.com/office/drawing/2014/main" id="{267D6D81-B710-1A12-825E-06F000FE61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30000" contrast="-6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02" t="5855" r="19080" b="3193"/>
            <a:stretch/>
          </p:blipFill>
          <p:spPr bwMode="auto">
            <a:xfrm>
              <a:off x="6478058" y="4061960"/>
              <a:ext cx="1000815" cy="969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Risultati immagini per cell 3d image">
              <a:extLst>
                <a:ext uri="{FF2B5EF4-FFF2-40B4-BE49-F238E27FC236}">
                  <a16:creationId xmlns:a16="http://schemas.microsoft.com/office/drawing/2014/main" id="{B3984555-9DE7-398D-42D9-AFA39930F6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-20000"/>
                      </a14:imgEffect>
                      <a14:imgEffect>
                        <a14:brightnessContrast bright="50000" contrast="-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02" t="5855" r="19080" b="3193"/>
            <a:stretch/>
          </p:blipFill>
          <p:spPr bwMode="auto">
            <a:xfrm>
              <a:off x="4430596" y="4079195"/>
              <a:ext cx="1005178" cy="974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4" name="Connettore 2 26">
              <a:extLst>
                <a:ext uri="{FF2B5EF4-FFF2-40B4-BE49-F238E27FC236}">
                  <a16:creationId xmlns:a16="http://schemas.microsoft.com/office/drawing/2014/main" id="{42E49F14-53CF-5B90-F12C-A6D9382CBB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22908" y="2523202"/>
              <a:ext cx="0" cy="151819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2 27">
              <a:extLst>
                <a:ext uri="{FF2B5EF4-FFF2-40B4-BE49-F238E27FC236}">
                  <a16:creationId xmlns:a16="http://schemas.microsoft.com/office/drawing/2014/main" id="{606930BF-59F9-2DEF-C05E-B4E63590F17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44507" y="2523202"/>
              <a:ext cx="13724" cy="157339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2 28">
              <a:extLst>
                <a:ext uri="{FF2B5EF4-FFF2-40B4-BE49-F238E27FC236}">
                  <a16:creationId xmlns:a16="http://schemas.microsoft.com/office/drawing/2014/main" id="{AA29750A-7FCF-E4E6-13E1-A2B3C8D8D7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28168" y="2523202"/>
              <a:ext cx="0" cy="152326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sellaDiTesto 31">
              <a:extLst>
                <a:ext uri="{FF2B5EF4-FFF2-40B4-BE49-F238E27FC236}">
                  <a16:creationId xmlns:a16="http://schemas.microsoft.com/office/drawing/2014/main" id="{3D28E5A4-A9DC-AB91-584C-2C86A0656E1F}"/>
                </a:ext>
              </a:extLst>
            </p:cNvPr>
            <p:cNvSpPr txBox="1"/>
            <p:nvPr/>
          </p:nvSpPr>
          <p:spPr>
            <a:xfrm>
              <a:off x="5322073" y="3119440"/>
              <a:ext cx="883389" cy="4718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 nm</a:t>
              </a:r>
            </a:p>
          </p:txBody>
        </p:sp>
        <p:cxnSp>
          <p:nvCxnSpPr>
            <p:cNvPr id="27" name="Connettore diritto 29">
              <a:extLst>
                <a:ext uri="{FF2B5EF4-FFF2-40B4-BE49-F238E27FC236}">
                  <a16:creationId xmlns:a16="http://schemas.microsoft.com/office/drawing/2014/main" id="{AFAFF083-5B89-4CB9-D903-6B538BE835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35774" y="3135635"/>
              <a:ext cx="0" cy="4100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3283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ontent Placeholder 225">
            <a:extLst>
              <a:ext uri="{FF2B5EF4-FFF2-40B4-BE49-F238E27FC236}">
                <a16:creationId xmlns:a16="http://schemas.microsoft.com/office/drawing/2014/main" id="{7A6C3F72-1263-C110-5D63-F4B4A3B70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77309"/>
            <a:ext cx="10515600" cy="2379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Mainly due to longer wavelengths, respect to AQUA:</a:t>
            </a:r>
          </a:p>
          <a:p>
            <a:r>
              <a:rPr lang="en-US" dirty="0"/>
              <a:t>Larger grazing angle</a:t>
            </a:r>
          </a:p>
          <a:p>
            <a:r>
              <a:rPr lang="en-US" dirty="0"/>
              <a:t>Large divergence (recollimation needed)</a:t>
            </a:r>
          </a:p>
          <a:p>
            <a:r>
              <a:rPr lang="en-US" dirty="0"/>
              <a:t>Polarization (s/p) dependency of the reflectivity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Other aspects are very similar, thus also the equipment will be the same/similar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BAFD09-1F54-AB20-DFF9-769225C38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E68876-4623-86FC-B8B2-D05268D82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FEL Photon Beamline</a:t>
            </a:r>
          </a:p>
        </p:txBody>
      </p:sp>
      <p:grpSp>
        <p:nvGrpSpPr>
          <p:cNvPr id="152" name="Gruppo 69">
            <a:extLst>
              <a:ext uri="{FF2B5EF4-FFF2-40B4-BE49-F238E27FC236}">
                <a16:creationId xmlns:a16="http://schemas.microsoft.com/office/drawing/2014/main" id="{3434CA02-50F8-C792-72E8-B66795D84D38}"/>
              </a:ext>
            </a:extLst>
          </p:cNvPr>
          <p:cNvGrpSpPr/>
          <p:nvPr/>
        </p:nvGrpSpPr>
        <p:grpSpPr>
          <a:xfrm>
            <a:off x="50800" y="868189"/>
            <a:ext cx="12046157" cy="3000991"/>
            <a:chOff x="0" y="1927221"/>
            <a:chExt cx="12046157" cy="3000991"/>
          </a:xfrm>
        </p:grpSpPr>
        <p:sp>
          <p:nvSpPr>
            <p:cNvPr id="153" name="Rectangle 9">
              <a:extLst>
                <a:ext uri="{FF2B5EF4-FFF2-40B4-BE49-F238E27FC236}">
                  <a16:creationId xmlns:a16="http://schemas.microsoft.com/office/drawing/2014/main" id="{A53BCBC2-C5F3-082A-5E00-002B32F1F377}"/>
                </a:ext>
              </a:extLst>
            </p:cNvPr>
            <p:cNvSpPr/>
            <p:nvPr/>
          </p:nvSpPr>
          <p:spPr>
            <a:xfrm>
              <a:off x="4111323" y="1927221"/>
              <a:ext cx="3737567" cy="2998423"/>
            </a:xfrm>
            <a:prstGeom prst="rect">
              <a:avLst/>
            </a:prstGeom>
            <a:solidFill>
              <a:srgbClr val="196B24">
                <a:lumMod val="20000"/>
                <a:lumOff val="8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99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4" name="Rectangle 40">
              <a:extLst>
                <a:ext uri="{FF2B5EF4-FFF2-40B4-BE49-F238E27FC236}">
                  <a16:creationId xmlns:a16="http://schemas.microsoft.com/office/drawing/2014/main" id="{4A673B93-C917-68D6-E07B-15B9C76F8BFF}"/>
                </a:ext>
              </a:extLst>
            </p:cNvPr>
            <p:cNvSpPr/>
            <p:nvPr/>
          </p:nvSpPr>
          <p:spPr>
            <a:xfrm>
              <a:off x="2032676" y="2613593"/>
              <a:ext cx="2198569" cy="1209213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lumMod val="110000"/>
                    <a:satMod val="105000"/>
                    <a:tint val="67000"/>
                  </a:sysClr>
                </a:gs>
                <a:gs pos="50000">
                  <a:sysClr val="windowText" lastClr="000000">
                    <a:lumMod val="105000"/>
                    <a:satMod val="103000"/>
                    <a:tint val="73000"/>
                  </a:sysClr>
                </a:gs>
                <a:gs pos="100000">
                  <a:sysClr val="windowText" lastClr="000000">
                    <a:lumMod val="105000"/>
                    <a:satMod val="109000"/>
                    <a:tint val="81000"/>
                  </a:sysClr>
                </a:gs>
              </a:gsLst>
              <a:lin ang="5400000" scaled="0"/>
            </a:gra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99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5" name="Rectangle 3">
              <a:extLst>
                <a:ext uri="{FF2B5EF4-FFF2-40B4-BE49-F238E27FC236}">
                  <a16:creationId xmlns:a16="http://schemas.microsoft.com/office/drawing/2014/main" id="{8304095F-8B2E-ED81-2225-407ECB89B759}"/>
                </a:ext>
              </a:extLst>
            </p:cNvPr>
            <p:cNvSpPr/>
            <p:nvPr/>
          </p:nvSpPr>
          <p:spPr>
            <a:xfrm>
              <a:off x="0" y="2453698"/>
              <a:ext cx="1632937" cy="1598959"/>
            </a:xfrm>
            <a:prstGeom prst="rect">
              <a:avLst/>
            </a:prstGeom>
            <a:solidFill>
              <a:srgbClr val="E97132">
                <a:lumMod val="20000"/>
                <a:lumOff val="80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99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6" name="Rectangle 4">
              <a:extLst>
                <a:ext uri="{FF2B5EF4-FFF2-40B4-BE49-F238E27FC236}">
                  <a16:creationId xmlns:a16="http://schemas.microsoft.com/office/drawing/2014/main" id="{9A7C56E9-3DDD-5E44-4033-5555D8F7BD94}"/>
                </a:ext>
              </a:extLst>
            </p:cNvPr>
            <p:cNvSpPr/>
            <p:nvPr/>
          </p:nvSpPr>
          <p:spPr>
            <a:xfrm>
              <a:off x="1632937" y="1930164"/>
              <a:ext cx="399740" cy="2998048"/>
            </a:xfrm>
            <a:prstGeom prst="rect">
              <a:avLst/>
            </a:prstGeom>
            <a:solidFill>
              <a:srgbClr val="E8E8E8">
                <a:lumMod val="75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99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7" name="Rectangle 8">
              <a:extLst>
                <a:ext uri="{FF2B5EF4-FFF2-40B4-BE49-F238E27FC236}">
                  <a16:creationId xmlns:a16="http://schemas.microsoft.com/office/drawing/2014/main" id="{129AE291-8C78-67CB-891A-3CDB26E8C825}"/>
                </a:ext>
              </a:extLst>
            </p:cNvPr>
            <p:cNvSpPr/>
            <p:nvPr/>
          </p:nvSpPr>
          <p:spPr>
            <a:xfrm>
              <a:off x="7848890" y="2110047"/>
              <a:ext cx="4197267" cy="2538347"/>
            </a:xfrm>
            <a:prstGeom prst="rect">
              <a:avLst/>
            </a:prstGeom>
            <a:solidFill>
              <a:srgbClr val="196B24">
                <a:lumMod val="20000"/>
                <a:lumOff val="8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99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8" name="Rectangle 5">
              <a:extLst>
                <a:ext uri="{FF2B5EF4-FFF2-40B4-BE49-F238E27FC236}">
                  <a16:creationId xmlns:a16="http://schemas.microsoft.com/office/drawing/2014/main" id="{17B9D81D-0DD0-B0AA-827A-8E04A1361406}"/>
                </a:ext>
              </a:extLst>
            </p:cNvPr>
            <p:cNvSpPr/>
            <p:nvPr/>
          </p:nvSpPr>
          <p:spPr>
            <a:xfrm>
              <a:off x="2032676" y="2733515"/>
              <a:ext cx="2078647" cy="969369"/>
            </a:xfrm>
            <a:prstGeom prst="rect">
              <a:avLst/>
            </a:prstGeom>
            <a:solidFill>
              <a:srgbClr val="A02B93">
                <a:lumMod val="20000"/>
                <a:lumOff val="80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9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9" name="Rectangle 13">
              <a:extLst>
                <a:ext uri="{FF2B5EF4-FFF2-40B4-BE49-F238E27FC236}">
                  <a16:creationId xmlns:a16="http://schemas.microsoft.com/office/drawing/2014/main" id="{BCCDC390-D561-9D58-B82D-18275543187F}"/>
                </a:ext>
              </a:extLst>
            </p:cNvPr>
            <p:cNvSpPr/>
            <p:nvPr/>
          </p:nvSpPr>
          <p:spPr>
            <a:xfrm>
              <a:off x="0" y="2453698"/>
              <a:ext cx="599610" cy="1598959"/>
            </a:xfrm>
            <a:prstGeom prst="rect">
              <a:avLst/>
            </a:prstGeom>
            <a:solidFill>
              <a:srgbClr val="F2F2F2">
                <a:alpha val="2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99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cxnSp>
          <p:nvCxnSpPr>
            <p:cNvPr id="160" name="Straight Connector 21">
              <a:extLst>
                <a:ext uri="{FF2B5EF4-FFF2-40B4-BE49-F238E27FC236}">
                  <a16:creationId xmlns:a16="http://schemas.microsoft.com/office/drawing/2014/main" id="{80913C97-CFD9-89CB-8F6F-649E185308BF}"/>
                </a:ext>
              </a:extLst>
            </p:cNvPr>
            <p:cNvCxnSpPr/>
            <p:nvPr/>
          </p:nvCxnSpPr>
          <p:spPr>
            <a:xfrm>
              <a:off x="0" y="2953372"/>
              <a:ext cx="3377801" cy="0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</p:cxnSp>
        <p:cxnSp>
          <p:nvCxnSpPr>
            <p:cNvPr id="161" name="Straight Connector 24">
              <a:extLst>
                <a:ext uri="{FF2B5EF4-FFF2-40B4-BE49-F238E27FC236}">
                  <a16:creationId xmlns:a16="http://schemas.microsoft.com/office/drawing/2014/main" id="{CBA44A20-DBF4-8055-00B4-F9DF4B64F488}"/>
                </a:ext>
              </a:extLst>
            </p:cNvPr>
            <p:cNvCxnSpPr/>
            <p:nvPr/>
          </p:nvCxnSpPr>
          <p:spPr>
            <a:xfrm rot="240000">
              <a:off x="3374392" y="3050968"/>
              <a:ext cx="2798178" cy="0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</p:cxnSp>
        <p:cxnSp>
          <p:nvCxnSpPr>
            <p:cNvPr id="162" name="Straight Connector 26">
              <a:extLst>
                <a:ext uri="{FF2B5EF4-FFF2-40B4-BE49-F238E27FC236}">
                  <a16:creationId xmlns:a16="http://schemas.microsoft.com/office/drawing/2014/main" id="{C3FB5246-1EAF-45CB-3B54-35FE27F10C8A}"/>
                </a:ext>
              </a:extLst>
            </p:cNvPr>
            <p:cNvCxnSpPr/>
            <p:nvPr/>
          </p:nvCxnSpPr>
          <p:spPr>
            <a:xfrm>
              <a:off x="6169163" y="3148564"/>
              <a:ext cx="4317189" cy="0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</p:cxnSp>
        <p:sp>
          <p:nvSpPr>
            <p:cNvPr id="163" name="Rectangle 28">
              <a:extLst>
                <a:ext uri="{FF2B5EF4-FFF2-40B4-BE49-F238E27FC236}">
                  <a16:creationId xmlns:a16="http://schemas.microsoft.com/office/drawing/2014/main" id="{89F75893-8424-869E-8C70-49A780EAE8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915" y="2836105"/>
              <a:ext cx="339779" cy="259831"/>
            </a:xfrm>
            <a:prstGeom prst="rect">
              <a:avLst/>
            </a:prstGeom>
            <a:solidFill>
              <a:srgbClr val="15608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18000" rIns="18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GMD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4" name="Rectangle 29">
              <a:extLst>
                <a:ext uri="{FF2B5EF4-FFF2-40B4-BE49-F238E27FC236}">
                  <a16:creationId xmlns:a16="http://schemas.microsoft.com/office/drawing/2014/main" id="{7DB8157D-14DD-65A9-CC02-B14455BCED92}"/>
                </a:ext>
              </a:extLst>
            </p:cNvPr>
            <p:cNvSpPr>
              <a:spLocks noChangeAspect="1"/>
            </p:cNvSpPr>
            <p:nvPr/>
          </p:nvSpPr>
          <p:spPr>
            <a:xfrm rot="224846">
              <a:off x="5855055" y="3092683"/>
              <a:ext cx="99935" cy="59961"/>
            </a:xfrm>
            <a:prstGeom prst="rect">
              <a:avLst/>
            </a:prstGeom>
            <a:solidFill>
              <a:srgbClr val="A02B93">
                <a:lumMod val="7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2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FW</a:t>
              </a:r>
            </a:p>
          </p:txBody>
        </p:sp>
        <p:sp>
          <p:nvSpPr>
            <p:cNvPr id="165" name="Rectangle 31">
              <a:extLst>
                <a:ext uri="{FF2B5EF4-FFF2-40B4-BE49-F238E27FC236}">
                  <a16:creationId xmlns:a16="http://schemas.microsoft.com/office/drawing/2014/main" id="{53C5E854-EFEE-39C2-D579-191F6773941B}"/>
                </a:ext>
              </a:extLst>
            </p:cNvPr>
            <p:cNvSpPr>
              <a:spLocks noChangeAspect="1"/>
            </p:cNvSpPr>
            <p:nvPr/>
          </p:nvSpPr>
          <p:spPr>
            <a:xfrm rot="291619">
              <a:off x="5984757" y="3065458"/>
              <a:ext cx="59961" cy="159896"/>
            </a:xfrm>
            <a:prstGeom prst="rect">
              <a:avLst/>
            </a:prstGeom>
            <a:solidFill>
              <a:srgbClr val="0E2841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3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BPM</a:t>
              </a:r>
            </a:p>
          </p:txBody>
        </p:sp>
        <p:sp>
          <p:nvSpPr>
            <p:cNvPr id="166" name="Rectangle 32">
              <a:extLst>
                <a:ext uri="{FF2B5EF4-FFF2-40B4-BE49-F238E27FC236}">
                  <a16:creationId xmlns:a16="http://schemas.microsoft.com/office/drawing/2014/main" id="{654C3818-22A1-2EA7-34F6-F6A35C85D668}"/>
                </a:ext>
              </a:extLst>
            </p:cNvPr>
            <p:cNvSpPr/>
            <p:nvPr/>
          </p:nvSpPr>
          <p:spPr>
            <a:xfrm>
              <a:off x="1234156" y="2923391"/>
              <a:ext cx="1499024" cy="59961"/>
            </a:xfrm>
            <a:prstGeom prst="rect">
              <a:avLst/>
            </a:prstGeom>
            <a:solidFill>
              <a:srgbClr val="A02B93"/>
            </a:solidFill>
            <a:ln>
              <a:noFill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11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Gas </a:t>
              </a:r>
              <a:r>
                <a:rPr kumimoji="0" lang="en-US" sz="611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att</a:t>
              </a:r>
              <a:endParaRPr kumimoji="0" lang="en-US" sz="61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7" name="Rectangle 33">
              <a:extLst>
                <a:ext uri="{FF2B5EF4-FFF2-40B4-BE49-F238E27FC236}">
                  <a16:creationId xmlns:a16="http://schemas.microsoft.com/office/drawing/2014/main" id="{68FF142C-D1FD-F65D-5E96-158CF6141087}"/>
                </a:ext>
              </a:extLst>
            </p:cNvPr>
            <p:cNvSpPr/>
            <p:nvPr/>
          </p:nvSpPr>
          <p:spPr>
            <a:xfrm>
              <a:off x="3069888" y="2898407"/>
              <a:ext cx="129915" cy="109928"/>
            </a:xfrm>
            <a:prstGeom prst="rect">
              <a:avLst/>
            </a:prstGeom>
            <a:solidFill>
              <a:sysClr val="windowText" lastClr="000000">
                <a:lumMod val="65000"/>
                <a:lumOff val="35000"/>
              </a:sys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2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BDA</a:t>
              </a:r>
            </a:p>
          </p:txBody>
        </p:sp>
        <p:sp>
          <p:nvSpPr>
            <p:cNvPr id="168" name="Rectangle 34">
              <a:extLst>
                <a:ext uri="{FF2B5EF4-FFF2-40B4-BE49-F238E27FC236}">
                  <a16:creationId xmlns:a16="http://schemas.microsoft.com/office/drawing/2014/main" id="{2D7194EB-CFE5-396C-F158-1DFF6FA4B551}"/>
                </a:ext>
              </a:extLst>
            </p:cNvPr>
            <p:cNvSpPr/>
            <p:nvPr/>
          </p:nvSpPr>
          <p:spPr>
            <a:xfrm rot="228578">
              <a:off x="4311692" y="2952871"/>
              <a:ext cx="1499024" cy="299805"/>
            </a:xfrm>
            <a:prstGeom prst="rect">
              <a:avLst/>
            </a:prstGeom>
            <a:solidFill>
              <a:srgbClr val="15608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99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Monochr</a:t>
              </a:r>
              <a:r>
                <a:rPr kumimoji="0" lang="en-US" sz="999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169" name="Rectangle 35">
              <a:extLst>
                <a:ext uri="{FF2B5EF4-FFF2-40B4-BE49-F238E27FC236}">
                  <a16:creationId xmlns:a16="http://schemas.microsoft.com/office/drawing/2014/main" id="{0F2FAED9-C4D8-207A-EE63-80B6B92ADBD6}"/>
                </a:ext>
              </a:extLst>
            </p:cNvPr>
            <p:cNvSpPr/>
            <p:nvPr/>
          </p:nvSpPr>
          <p:spPr>
            <a:xfrm>
              <a:off x="7184097" y="3048469"/>
              <a:ext cx="1499024" cy="199870"/>
            </a:xfrm>
            <a:prstGeom prst="rect">
              <a:avLst/>
            </a:prstGeom>
            <a:solidFill>
              <a:srgbClr val="FFC000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99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S&amp;DL</a:t>
              </a:r>
            </a:p>
          </p:txBody>
        </p:sp>
        <p:sp>
          <p:nvSpPr>
            <p:cNvPr id="170" name="Rectangle 36">
              <a:extLst>
                <a:ext uri="{FF2B5EF4-FFF2-40B4-BE49-F238E27FC236}">
                  <a16:creationId xmlns:a16="http://schemas.microsoft.com/office/drawing/2014/main" id="{96D9FA62-9B54-267D-FF3E-4CE4D0325CC7}"/>
                </a:ext>
              </a:extLst>
            </p:cNvPr>
            <p:cNvSpPr/>
            <p:nvPr/>
          </p:nvSpPr>
          <p:spPr>
            <a:xfrm>
              <a:off x="6148306" y="3078291"/>
              <a:ext cx="759506" cy="139909"/>
            </a:xfrm>
            <a:prstGeom prst="rect">
              <a:avLst/>
            </a:prstGeom>
            <a:solidFill>
              <a:srgbClr val="C00000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99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Spectr</a:t>
              </a:r>
              <a:r>
                <a:rPr kumimoji="0" lang="en-US" sz="999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171" name="Rectangle 37">
              <a:extLst>
                <a:ext uri="{FF2B5EF4-FFF2-40B4-BE49-F238E27FC236}">
                  <a16:creationId xmlns:a16="http://schemas.microsoft.com/office/drawing/2014/main" id="{BC77B7F6-11CD-F414-B413-4259807923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32809" y="2835613"/>
              <a:ext cx="339779" cy="259831"/>
            </a:xfrm>
            <a:prstGeom prst="rect">
              <a:avLst/>
            </a:prstGeom>
            <a:solidFill>
              <a:srgbClr val="15608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18000" rIns="18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GMD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2" name="Rectangle 38">
              <a:extLst>
                <a:ext uri="{FF2B5EF4-FFF2-40B4-BE49-F238E27FC236}">
                  <a16:creationId xmlns:a16="http://schemas.microsoft.com/office/drawing/2014/main" id="{8D7C6867-2972-2B5C-194A-270EDF16F01B}"/>
                </a:ext>
              </a:extLst>
            </p:cNvPr>
            <p:cNvSpPr/>
            <p:nvPr/>
          </p:nvSpPr>
          <p:spPr>
            <a:xfrm>
              <a:off x="3302848" y="2883417"/>
              <a:ext cx="149902" cy="149902"/>
            </a:xfrm>
            <a:prstGeom prst="rect">
              <a:avLst/>
            </a:prstGeom>
            <a:solidFill>
              <a:srgbClr val="4EA72E"/>
            </a:solidFill>
            <a:ln>
              <a:noFill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99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173" name="Rectangle 39">
              <a:extLst>
                <a:ext uri="{FF2B5EF4-FFF2-40B4-BE49-F238E27FC236}">
                  <a16:creationId xmlns:a16="http://schemas.microsoft.com/office/drawing/2014/main" id="{2920B821-D3E7-68D6-E9DA-E0BE323AD5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52438" y="2903404"/>
              <a:ext cx="49967" cy="99935"/>
            </a:xfrm>
            <a:prstGeom prst="rect">
              <a:avLst/>
            </a:prstGeom>
            <a:solidFill>
              <a:srgbClr val="E97132">
                <a:lumMod val="7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7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YAG</a:t>
              </a:r>
            </a:p>
          </p:txBody>
        </p:sp>
        <p:sp>
          <p:nvSpPr>
            <p:cNvPr id="174" name="Rectangle 41">
              <a:extLst>
                <a:ext uri="{FF2B5EF4-FFF2-40B4-BE49-F238E27FC236}">
                  <a16:creationId xmlns:a16="http://schemas.microsoft.com/office/drawing/2014/main" id="{97DD1C2F-A092-C9BC-1FB1-A3B6B8E040F3}"/>
                </a:ext>
              </a:extLst>
            </p:cNvPr>
            <p:cNvSpPr>
              <a:spLocks noChangeAspect="1"/>
            </p:cNvSpPr>
            <p:nvPr/>
          </p:nvSpPr>
          <p:spPr>
            <a:xfrm rot="262598">
              <a:off x="6060863" y="3098597"/>
              <a:ext cx="49967" cy="99935"/>
            </a:xfrm>
            <a:prstGeom prst="rect">
              <a:avLst/>
            </a:prstGeom>
            <a:solidFill>
              <a:srgbClr val="E97132">
                <a:lumMod val="7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7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YAG</a:t>
              </a:r>
            </a:p>
          </p:txBody>
        </p:sp>
        <p:sp>
          <p:nvSpPr>
            <p:cNvPr id="175" name="Rectangle 42">
              <a:extLst>
                <a:ext uri="{FF2B5EF4-FFF2-40B4-BE49-F238E27FC236}">
                  <a16:creationId xmlns:a16="http://schemas.microsoft.com/office/drawing/2014/main" id="{EC87441E-8713-F121-9BB7-537CC38B69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00395" y="2948534"/>
              <a:ext cx="49967" cy="99935"/>
            </a:xfrm>
            <a:prstGeom prst="rect">
              <a:avLst/>
            </a:prstGeom>
            <a:solidFill>
              <a:srgbClr val="E97132">
                <a:lumMod val="7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7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YAG</a:t>
              </a:r>
            </a:p>
          </p:txBody>
        </p:sp>
        <p:sp>
          <p:nvSpPr>
            <p:cNvPr id="176" name="Rectangle 43">
              <a:extLst>
                <a:ext uri="{FF2B5EF4-FFF2-40B4-BE49-F238E27FC236}">
                  <a16:creationId xmlns:a16="http://schemas.microsoft.com/office/drawing/2014/main" id="{D7E17341-8D29-F398-682D-3D0064C471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4151" y="2908892"/>
              <a:ext cx="49967" cy="99935"/>
            </a:xfrm>
            <a:prstGeom prst="rect">
              <a:avLst/>
            </a:prstGeom>
            <a:solidFill>
              <a:srgbClr val="E97132">
                <a:lumMod val="7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7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YAG</a:t>
              </a:r>
            </a:p>
          </p:txBody>
        </p:sp>
        <p:sp>
          <p:nvSpPr>
            <p:cNvPr id="177" name="Rectangle 44">
              <a:extLst>
                <a:ext uri="{FF2B5EF4-FFF2-40B4-BE49-F238E27FC236}">
                  <a16:creationId xmlns:a16="http://schemas.microsoft.com/office/drawing/2014/main" id="{337048C6-968D-9195-3592-B28A8AAED9DF}"/>
                </a:ext>
              </a:extLst>
            </p:cNvPr>
            <p:cNvSpPr/>
            <p:nvPr/>
          </p:nvSpPr>
          <p:spPr>
            <a:xfrm>
              <a:off x="1114234" y="2933384"/>
              <a:ext cx="59961" cy="39974"/>
            </a:xfrm>
            <a:prstGeom prst="rect">
              <a:avLst/>
            </a:prstGeom>
            <a:solidFill>
              <a:sysClr val="windowText" lastClr="000000"/>
            </a:solidFill>
            <a:ln w="19050" cap="flat" cmpd="sng" algn="ctr">
              <a:solidFill>
                <a:sysClr val="windowText" lastClr="000000">
                  <a:shade val="1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11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Sh</a:t>
              </a:r>
              <a:endParaRPr kumimoji="0" lang="en-US" sz="61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8" name="Rectangle 45">
              <a:extLst>
                <a:ext uri="{FF2B5EF4-FFF2-40B4-BE49-F238E27FC236}">
                  <a16:creationId xmlns:a16="http://schemas.microsoft.com/office/drawing/2014/main" id="{F8A5E444-AA89-8C1B-3C48-90857954B0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71124" y="3065458"/>
              <a:ext cx="59961" cy="159896"/>
            </a:xfrm>
            <a:prstGeom prst="rect">
              <a:avLst/>
            </a:prstGeom>
            <a:solidFill>
              <a:srgbClr val="0E2841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3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BPM</a:t>
              </a:r>
            </a:p>
          </p:txBody>
        </p:sp>
        <p:sp>
          <p:nvSpPr>
            <p:cNvPr id="179" name="Rectangle 46">
              <a:extLst>
                <a:ext uri="{FF2B5EF4-FFF2-40B4-BE49-F238E27FC236}">
                  <a16:creationId xmlns:a16="http://schemas.microsoft.com/office/drawing/2014/main" id="{9B01013F-85ED-288F-3DA5-7F774629E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34129" y="3095444"/>
              <a:ext cx="49967" cy="99935"/>
            </a:xfrm>
            <a:prstGeom prst="rect">
              <a:avLst/>
            </a:prstGeom>
            <a:solidFill>
              <a:srgbClr val="E97132">
                <a:lumMod val="7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7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YAG</a:t>
              </a:r>
            </a:p>
          </p:txBody>
        </p:sp>
        <p:sp>
          <p:nvSpPr>
            <p:cNvPr id="180" name="Rectangle 47">
              <a:extLst>
                <a:ext uri="{FF2B5EF4-FFF2-40B4-BE49-F238E27FC236}">
                  <a16:creationId xmlns:a16="http://schemas.microsoft.com/office/drawing/2014/main" id="{A76D9CB8-235C-E803-457C-0BCB76B2A2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3121" y="3089481"/>
              <a:ext cx="49967" cy="99935"/>
            </a:xfrm>
            <a:prstGeom prst="rect">
              <a:avLst/>
            </a:prstGeom>
            <a:solidFill>
              <a:srgbClr val="E97132">
                <a:lumMod val="7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7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YAG</a:t>
              </a:r>
            </a:p>
          </p:txBody>
        </p:sp>
        <p:sp>
          <p:nvSpPr>
            <p:cNvPr id="181" name="Rectangle 48">
              <a:extLst>
                <a:ext uri="{FF2B5EF4-FFF2-40B4-BE49-F238E27FC236}">
                  <a16:creationId xmlns:a16="http://schemas.microsoft.com/office/drawing/2014/main" id="{0BBC0DF7-72DF-FD8C-784A-0D40E036287D}"/>
                </a:ext>
              </a:extLst>
            </p:cNvPr>
            <p:cNvSpPr/>
            <p:nvPr/>
          </p:nvSpPr>
          <p:spPr>
            <a:xfrm>
              <a:off x="8733088" y="2953371"/>
              <a:ext cx="599610" cy="399740"/>
            </a:xfrm>
            <a:prstGeom prst="rect">
              <a:avLst/>
            </a:prstGeom>
            <a:solidFill>
              <a:srgbClr val="196B24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99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time</a:t>
              </a:r>
            </a:p>
          </p:txBody>
        </p:sp>
        <p:sp>
          <p:nvSpPr>
            <p:cNvPr id="182" name="Rectangle 49">
              <a:extLst>
                <a:ext uri="{FF2B5EF4-FFF2-40B4-BE49-F238E27FC236}">
                  <a16:creationId xmlns:a16="http://schemas.microsoft.com/office/drawing/2014/main" id="{2C233E94-F4FE-1FF8-C15A-77E80CEDAF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32698" y="3115425"/>
              <a:ext cx="99935" cy="59961"/>
            </a:xfrm>
            <a:prstGeom prst="rect">
              <a:avLst/>
            </a:prstGeom>
            <a:solidFill>
              <a:srgbClr val="A02B93">
                <a:lumMod val="7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1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FW</a:t>
              </a:r>
              <a:endParaRPr kumimoji="0" lang="en-US" sz="999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3" name="Rectangle 51">
              <a:extLst>
                <a:ext uri="{FF2B5EF4-FFF2-40B4-BE49-F238E27FC236}">
                  <a16:creationId xmlns:a16="http://schemas.microsoft.com/office/drawing/2014/main" id="{A2E352FE-CCA4-845E-4F2C-D37DE7E5582F}"/>
                </a:ext>
              </a:extLst>
            </p:cNvPr>
            <p:cNvSpPr/>
            <p:nvPr/>
          </p:nvSpPr>
          <p:spPr>
            <a:xfrm>
              <a:off x="9432633" y="3122663"/>
              <a:ext cx="59961" cy="39974"/>
            </a:xfrm>
            <a:prstGeom prst="rect">
              <a:avLst/>
            </a:prstGeom>
            <a:solidFill>
              <a:sysClr val="windowText" lastClr="000000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7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Sh</a:t>
              </a:r>
              <a:endParaRPr kumimoji="0" lang="en-US" sz="1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4" name="Rectangle 52">
              <a:extLst>
                <a:ext uri="{FF2B5EF4-FFF2-40B4-BE49-F238E27FC236}">
                  <a16:creationId xmlns:a16="http://schemas.microsoft.com/office/drawing/2014/main" id="{5BFC26B1-E7B2-1023-73B9-3EF64EA763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92594" y="3019454"/>
              <a:ext cx="339779" cy="259831"/>
            </a:xfrm>
            <a:prstGeom prst="rect">
              <a:avLst/>
            </a:prstGeom>
            <a:solidFill>
              <a:srgbClr val="15608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18000" rIns="18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GMD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5" name="Rectangle 53">
              <a:extLst>
                <a:ext uri="{FF2B5EF4-FFF2-40B4-BE49-F238E27FC236}">
                  <a16:creationId xmlns:a16="http://schemas.microsoft.com/office/drawing/2014/main" id="{FA5DD2E8-34B9-4A47-F2ED-1AF4BA02F4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32373" y="3100608"/>
              <a:ext cx="49967" cy="99935"/>
            </a:xfrm>
            <a:prstGeom prst="rect">
              <a:avLst/>
            </a:prstGeom>
            <a:solidFill>
              <a:srgbClr val="E97132">
                <a:lumMod val="7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7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YAG</a:t>
              </a:r>
            </a:p>
          </p:txBody>
        </p:sp>
        <p:sp>
          <p:nvSpPr>
            <p:cNvPr id="186" name="Rectangle 54">
              <a:extLst>
                <a:ext uri="{FF2B5EF4-FFF2-40B4-BE49-F238E27FC236}">
                  <a16:creationId xmlns:a16="http://schemas.microsoft.com/office/drawing/2014/main" id="{C520571A-5505-6982-9EC5-CDB27D773B2F}"/>
                </a:ext>
              </a:extLst>
            </p:cNvPr>
            <p:cNvSpPr/>
            <p:nvPr/>
          </p:nvSpPr>
          <p:spPr>
            <a:xfrm>
              <a:off x="9882340" y="3099402"/>
              <a:ext cx="399740" cy="99935"/>
            </a:xfrm>
            <a:prstGeom prst="rect">
              <a:avLst/>
            </a:prstGeom>
            <a:solidFill>
              <a:srgbClr val="156082">
                <a:lumMod val="60000"/>
                <a:lumOff val="4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6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KB</a:t>
              </a:r>
            </a:p>
          </p:txBody>
        </p:sp>
        <p:sp>
          <p:nvSpPr>
            <p:cNvPr id="187" name="Rectangle 55">
              <a:extLst>
                <a:ext uri="{FF2B5EF4-FFF2-40B4-BE49-F238E27FC236}">
                  <a16:creationId xmlns:a16="http://schemas.microsoft.com/office/drawing/2014/main" id="{CD4A54ED-3129-D493-1034-15BDCB813E4A}"/>
                </a:ext>
              </a:extLst>
            </p:cNvPr>
            <p:cNvSpPr/>
            <p:nvPr/>
          </p:nvSpPr>
          <p:spPr>
            <a:xfrm rot="240000">
              <a:off x="10282080" y="2962767"/>
              <a:ext cx="399740" cy="399740"/>
            </a:xfrm>
            <a:prstGeom prst="rect">
              <a:avLst/>
            </a:prstGeom>
            <a:solidFill>
              <a:srgbClr val="E9713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9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cxnSp>
          <p:nvCxnSpPr>
            <p:cNvPr id="188" name="Straight Connector 57">
              <a:extLst>
                <a:ext uri="{FF2B5EF4-FFF2-40B4-BE49-F238E27FC236}">
                  <a16:creationId xmlns:a16="http://schemas.microsoft.com/office/drawing/2014/main" id="{DAA0416F-4E76-8E12-C420-6DCC50CF637A}"/>
                </a:ext>
              </a:extLst>
            </p:cNvPr>
            <p:cNvCxnSpPr/>
            <p:nvPr/>
          </p:nvCxnSpPr>
          <p:spPr>
            <a:xfrm>
              <a:off x="0" y="3310555"/>
              <a:ext cx="2098634" cy="0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</p:cxnSp>
        <p:cxnSp>
          <p:nvCxnSpPr>
            <p:cNvPr id="189" name="Straight Connector 63">
              <a:extLst>
                <a:ext uri="{FF2B5EF4-FFF2-40B4-BE49-F238E27FC236}">
                  <a16:creationId xmlns:a16="http://schemas.microsoft.com/office/drawing/2014/main" id="{1C70FA23-AF96-5087-5D1F-4B3D85275B69}"/>
                </a:ext>
              </a:extLst>
            </p:cNvPr>
            <p:cNvCxnSpPr/>
            <p:nvPr/>
          </p:nvCxnSpPr>
          <p:spPr>
            <a:xfrm>
              <a:off x="2098633" y="3310555"/>
              <a:ext cx="399740" cy="0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</p:cxnSp>
        <p:cxnSp>
          <p:nvCxnSpPr>
            <p:cNvPr id="190" name="Straight Connector 65">
              <a:extLst>
                <a:ext uri="{FF2B5EF4-FFF2-40B4-BE49-F238E27FC236}">
                  <a16:creationId xmlns:a16="http://schemas.microsoft.com/office/drawing/2014/main" id="{A127B199-A383-F9C9-BBC8-FE78898B38DE}"/>
                </a:ext>
              </a:extLst>
            </p:cNvPr>
            <p:cNvCxnSpPr/>
            <p:nvPr/>
          </p:nvCxnSpPr>
          <p:spPr>
            <a:xfrm rot="600000">
              <a:off x="2466328" y="3630846"/>
              <a:ext cx="3697593" cy="0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</p:cxnSp>
        <p:cxnSp>
          <p:nvCxnSpPr>
            <p:cNvPr id="191" name="Straight Connector 67">
              <a:extLst>
                <a:ext uri="{FF2B5EF4-FFF2-40B4-BE49-F238E27FC236}">
                  <a16:creationId xmlns:a16="http://schemas.microsoft.com/office/drawing/2014/main" id="{E43D456E-F8DE-6493-93E9-81EF6C2D2DAD}"/>
                </a:ext>
              </a:extLst>
            </p:cNvPr>
            <p:cNvCxnSpPr/>
            <p:nvPr/>
          </p:nvCxnSpPr>
          <p:spPr>
            <a:xfrm>
              <a:off x="6135834" y="3951886"/>
              <a:ext cx="4297202" cy="0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</p:cxnSp>
        <p:sp>
          <p:nvSpPr>
            <p:cNvPr id="192" name="Rectangle 69">
              <a:extLst>
                <a:ext uri="{FF2B5EF4-FFF2-40B4-BE49-F238E27FC236}">
                  <a16:creationId xmlns:a16="http://schemas.microsoft.com/office/drawing/2014/main" id="{D39EB2AA-02B8-0A1C-6E1F-E9E3D85FC8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9202" y="3194260"/>
              <a:ext cx="339779" cy="259831"/>
            </a:xfrm>
            <a:prstGeom prst="rect">
              <a:avLst/>
            </a:prstGeom>
            <a:solidFill>
              <a:srgbClr val="15608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18000" rIns="18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GMD</a:t>
              </a:r>
              <a:endParaRPr kumimoji="0" lang="en-US" sz="999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3" name="Rectangle 70">
              <a:extLst>
                <a:ext uri="{FF2B5EF4-FFF2-40B4-BE49-F238E27FC236}">
                  <a16:creationId xmlns:a16="http://schemas.microsoft.com/office/drawing/2014/main" id="{D230EE04-EEAC-D09D-661A-1F28806799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54515" y="3263171"/>
              <a:ext cx="49967" cy="99935"/>
            </a:xfrm>
            <a:prstGeom prst="rect">
              <a:avLst/>
            </a:prstGeom>
            <a:solidFill>
              <a:srgbClr val="E97132">
                <a:lumMod val="7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7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YAG</a:t>
              </a:r>
            </a:p>
          </p:txBody>
        </p:sp>
        <p:sp>
          <p:nvSpPr>
            <p:cNvPr id="194" name="Rectangle 71">
              <a:extLst>
                <a:ext uri="{FF2B5EF4-FFF2-40B4-BE49-F238E27FC236}">
                  <a16:creationId xmlns:a16="http://schemas.microsoft.com/office/drawing/2014/main" id="{F98DBE8D-D9A2-3864-3903-9931C55BF184}"/>
                </a:ext>
              </a:extLst>
            </p:cNvPr>
            <p:cNvSpPr/>
            <p:nvPr/>
          </p:nvSpPr>
          <p:spPr>
            <a:xfrm>
              <a:off x="1380282" y="3285034"/>
              <a:ext cx="59961" cy="39974"/>
            </a:xfrm>
            <a:prstGeom prst="rect">
              <a:avLst/>
            </a:prstGeom>
            <a:solidFill>
              <a:sysClr val="windowText" lastClr="000000"/>
            </a:solidFill>
            <a:ln w="19050" cap="flat" cmpd="sng" algn="ctr">
              <a:solidFill>
                <a:sysClr val="windowText" lastClr="000000">
                  <a:shade val="1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11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Sh</a:t>
              </a:r>
              <a:endParaRPr kumimoji="0" lang="en-US" sz="61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5" name="Rectangle 72">
              <a:extLst>
                <a:ext uri="{FF2B5EF4-FFF2-40B4-BE49-F238E27FC236}">
                  <a16:creationId xmlns:a16="http://schemas.microsoft.com/office/drawing/2014/main" id="{1313E661-48EC-52A4-E55F-07DF9E1518D4}"/>
                </a:ext>
              </a:extLst>
            </p:cNvPr>
            <p:cNvSpPr/>
            <p:nvPr/>
          </p:nvSpPr>
          <p:spPr>
            <a:xfrm>
              <a:off x="2093637" y="3269778"/>
              <a:ext cx="479688" cy="99935"/>
            </a:xfrm>
            <a:prstGeom prst="rect">
              <a:avLst/>
            </a:prstGeom>
            <a:solidFill>
              <a:srgbClr val="4EA72E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99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foc</a:t>
              </a:r>
              <a:endParaRPr kumimoji="0" lang="en-US" sz="999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6" name="Rectangle 73">
              <a:extLst>
                <a:ext uri="{FF2B5EF4-FFF2-40B4-BE49-F238E27FC236}">
                  <a16:creationId xmlns:a16="http://schemas.microsoft.com/office/drawing/2014/main" id="{9881DD57-1C9E-8E65-7E8C-2E6D0C6CB2FC}"/>
                </a:ext>
              </a:extLst>
            </p:cNvPr>
            <p:cNvSpPr/>
            <p:nvPr/>
          </p:nvSpPr>
          <p:spPr>
            <a:xfrm rot="591023">
              <a:off x="3907934" y="3660929"/>
              <a:ext cx="1499024" cy="59961"/>
            </a:xfrm>
            <a:prstGeom prst="rect">
              <a:avLst/>
            </a:prstGeom>
            <a:solidFill>
              <a:srgbClr val="A02B93"/>
            </a:solidFill>
            <a:ln>
              <a:noFill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11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Gas </a:t>
              </a:r>
              <a:r>
                <a:rPr kumimoji="0" lang="en-US" sz="611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att</a:t>
              </a:r>
              <a:endParaRPr kumimoji="0" lang="en-US" sz="61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7" name="Rectangle 74">
              <a:extLst>
                <a:ext uri="{FF2B5EF4-FFF2-40B4-BE49-F238E27FC236}">
                  <a16:creationId xmlns:a16="http://schemas.microsoft.com/office/drawing/2014/main" id="{7B7C896B-6C0B-5E22-3D59-D4E731D75535}"/>
                </a:ext>
              </a:extLst>
            </p:cNvPr>
            <p:cNvSpPr/>
            <p:nvPr/>
          </p:nvSpPr>
          <p:spPr>
            <a:xfrm>
              <a:off x="1506981" y="3259423"/>
              <a:ext cx="129915" cy="109928"/>
            </a:xfrm>
            <a:prstGeom prst="rect">
              <a:avLst/>
            </a:prstGeom>
            <a:solidFill>
              <a:sysClr val="windowText" lastClr="000000">
                <a:lumMod val="65000"/>
                <a:lumOff val="35000"/>
              </a:sys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2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BDA</a:t>
              </a:r>
            </a:p>
          </p:txBody>
        </p:sp>
        <p:sp>
          <p:nvSpPr>
            <p:cNvPr id="198" name="Rectangle 75">
              <a:extLst>
                <a:ext uri="{FF2B5EF4-FFF2-40B4-BE49-F238E27FC236}">
                  <a16:creationId xmlns:a16="http://schemas.microsoft.com/office/drawing/2014/main" id="{C9CFC5D2-2AF2-0E79-1DB6-95CD62ECB9CB}"/>
                </a:ext>
              </a:extLst>
            </p:cNvPr>
            <p:cNvSpPr>
              <a:spLocks noChangeAspect="1"/>
            </p:cNvSpPr>
            <p:nvPr/>
          </p:nvSpPr>
          <p:spPr>
            <a:xfrm rot="549129">
              <a:off x="5446044" y="3728252"/>
              <a:ext cx="339779" cy="259831"/>
            </a:xfrm>
            <a:prstGeom prst="rect">
              <a:avLst/>
            </a:prstGeom>
            <a:solidFill>
              <a:srgbClr val="15608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18000" rIns="18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GMD</a:t>
              </a:r>
              <a:endParaRPr kumimoji="0" lang="en-US" sz="999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9" name="Rectangle 76">
              <a:extLst>
                <a:ext uri="{FF2B5EF4-FFF2-40B4-BE49-F238E27FC236}">
                  <a16:creationId xmlns:a16="http://schemas.microsoft.com/office/drawing/2014/main" id="{EEA910F4-E64E-DAC0-F7AB-29562595FA20}"/>
                </a:ext>
              </a:extLst>
            </p:cNvPr>
            <p:cNvSpPr/>
            <p:nvPr/>
          </p:nvSpPr>
          <p:spPr>
            <a:xfrm>
              <a:off x="6050060" y="3896601"/>
              <a:ext cx="759506" cy="139909"/>
            </a:xfrm>
            <a:prstGeom prst="rect">
              <a:avLst/>
            </a:prstGeom>
            <a:solidFill>
              <a:srgbClr val="C00000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99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Spectr</a:t>
              </a:r>
              <a:r>
                <a:rPr kumimoji="0" lang="en-US" sz="999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200" name="Rectangle 77">
              <a:extLst>
                <a:ext uri="{FF2B5EF4-FFF2-40B4-BE49-F238E27FC236}">
                  <a16:creationId xmlns:a16="http://schemas.microsoft.com/office/drawing/2014/main" id="{2E59A5F9-870C-04DF-6BCC-0D5489EFD5F9}"/>
                </a:ext>
              </a:extLst>
            </p:cNvPr>
            <p:cNvSpPr>
              <a:spLocks noChangeAspect="1"/>
            </p:cNvSpPr>
            <p:nvPr/>
          </p:nvSpPr>
          <p:spPr>
            <a:xfrm rot="617055">
              <a:off x="5820873" y="3879241"/>
              <a:ext cx="99935" cy="59961"/>
            </a:xfrm>
            <a:prstGeom prst="rect">
              <a:avLst/>
            </a:prstGeom>
            <a:solidFill>
              <a:srgbClr val="A02B93">
                <a:lumMod val="7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2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FW</a:t>
              </a:r>
            </a:p>
          </p:txBody>
        </p:sp>
        <p:sp>
          <p:nvSpPr>
            <p:cNvPr id="201" name="Rectangle 78">
              <a:extLst>
                <a:ext uri="{FF2B5EF4-FFF2-40B4-BE49-F238E27FC236}">
                  <a16:creationId xmlns:a16="http://schemas.microsoft.com/office/drawing/2014/main" id="{A3615587-D149-ADBB-8997-0FD8577BC7E8}"/>
                </a:ext>
              </a:extLst>
            </p:cNvPr>
            <p:cNvSpPr>
              <a:spLocks noChangeAspect="1"/>
            </p:cNvSpPr>
            <p:nvPr/>
          </p:nvSpPr>
          <p:spPr>
            <a:xfrm rot="472154">
              <a:off x="5966004" y="3869656"/>
              <a:ext cx="49967" cy="99935"/>
            </a:xfrm>
            <a:prstGeom prst="rect">
              <a:avLst/>
            </a:prstGeom>
            <a:solidFill>
              <a:srgbClr val="E97132">
                <a:lumMod val="7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7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YAG</a:t>
              </a:r>
            </a:p>
          </p:txBody>
        </p:sp>
        <p:sp>
          <p:nvSpPr>
            <p:cNvPr id="202" name="Rectangle 79">
              <a:extLst>
                <a:ext uri="{FF2B5EF4-FFF2-40B4-BE49-F238E27FC236}">
                  <a16:creationId xmlns:a16="http://schemas.microsoft.com/office/drawing/2014/main" id="{6773390E-4F93-CCB2-47AB-3B59E8827A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94234" y="3891997"/>
              <a:ext cx="49967" cy="99935"/>
            </a:xfrm>
            <a:prstGeom prst="rect">
              <a:avLst/>
            </a:prstGeom>
            <a:solidFill>
              <a:srgbClr val="E97132">
                <a:lumMod val="7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7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YAG</a:t>
              </a:r>
            </a:p>
          </p:txBody>
        </p:sp>
        <p:sp>
          <p:nvSpPr>
            <p:cNvPr id="203" name="Rectangle 80">
              <a:extLst>
                <a:ext uri="{FF2B5EF4-FFF2-40B4-BE49-F238E27FC236}">
                  <a16:creationId xmlns:a16="http://schemas.microsoft.com/office/drawing/2014/main" id="{B66420D7-2CA7-282E-8828-ED6DA816C2DB}"/>
                </a:ext>
              </a:extLst>
            </p:cNvPr>
            <p:cNvSpPr/>
            <p:nvPr/>
          </p:nvSpPr>
          <p:spPr>
            <a:xfrm>
              <a:off x="8644201" y="3755888"/>
              <a:ext cx="599610" cy="399740"/>
            </a:xfrm>
            <a:prstGeom prst="rect">
              <a:avLst/>
            </a:prstGeom>
            <a:solidFill>
              <a:srgbClr val="196B24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99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time</a:t>
              </a:r>
            </a:p>
          </p:txBody>
        </p:sp>
        <p:sp>
          <p:nvSpPr>
            <p:cNvPr id="204" name="Rectangle 81">
              <a:extLst>
                <a:ext uri="{FF2B5EF4-FFF2-40B4-BE49-F238E27FC236}">
                  <a16:creationId xmlns:a16="http://schemas.microsoft.com/office/drawing/2014/main" id="{91A3AAA5-6A52-B39A-CEB9-0F3AE8D6D0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43811" y="3917942"/>
              <a:ext cx="99935" cy="59961"/>
            </a:xfrm>
            <a:prstGeom prst="rect">
              <a:avLst/>
            </a:prstGeom>
            <a:solidFill>
              <a:srgbClr val="A02B93">
                <a:lumMod val="7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1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FW</a:t>
              </a:r>
              <a:endParaRPr kumimoji="0" lang="en-US" sz="999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5" name="Rectangle 82">
              <a:extLst>
                <a:ext uri="{FF2B5EF4-FFF2-40B4-BE49-F238E27FC236}">
                  <a16:creationId xmlns:a16="http://schemas.microsoft.com/office/drawing/2014/main" id="{F4F140F5-F93B-0624-40C6-947A4D6B59EE}"/>
                </a:ext>
              </a:extLst>
            </p:cNvPr>
            <p:cNvSpPr/>
            <p:nvPr/>
          </p:nvSpPr>
          <p:spPr>
            <a:xfrm>
              <a:off x="9343746" y="3925180"/>
              <a:ext cx="59961" cy="39974"/>
            </a:xfrm>
            <a:prstGeom prst="rect">
              <a:avLst/>
            </a:prstGeom>
            <a:solidFill>
              <a:sysClr val="windowText" lastClr="000000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7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Sh</a:t>
              </a:r>
              <a:endParaRPr kumimoji="0" lang="en-US" sz="1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6" name="Rectangle 83">
              <a:extLst>
                <a:ext uri="{FF2B5EF4-FFF2-40B4-BE49-F238E27FC236}">
                  <a16:creationId xmlns:a16="http://schemas.microsoft.com/office/drawing/2014/main" id="{92387FEB-0F9B-B40F-3E44-8EA14AEF38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03706" y="3821971"/>
              <a:ext cx="339779" cy="259831"/>
            </a:xfrm>
            <a:prstGeom prst="rect">
              <a:avLst/>
            </a:prstGeom>
            <a:solidFill>
              <a:srgbClr val="15608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18000" rIns="18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GMD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7" name="Rectangle 84">
              <a:extLst>
                <a:ext uri="{FF2B5EF4-FFF2-40B4-BE49-F238E27FC236}">
                  <a16:creationId xmlns:a16="http://schemas.microsoft.com/office/drawing/2014/main" id="{23EB75E8-83A1-FCE9-6195-52FE3C44DA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43486" y="3903125"/>
              <a:ext cx="49967" cy="99935"/>
            </a:xfrm>
            <a:prstGeom prst="rect">
              <a:avLst/>
            </a:prstGeom>
            <a:solidFill>
              <a:srgbClr val="E97132">
                <a:lumMod val="7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7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YAG</a:t>
              </a:r>
            </a:p>
          </p:txBody>
        </p:sp>
        <p:sp>
          <p:nvSpPr>
            <p:cNvPr id="208" name="Rectangle 85">
              <a:extLst>
                <a:ext uri="{FF2B5EF4-FFF2-40B4-BE49-F238E27FC236}">
                  <a16:creationId xmlns:a16="http://schemas.microsoft.com/office/drawing/2014/main" id="{3606235B-E0A0-BD2A-352F-510B49007649}"/>
                </a:ext>
              </a:extLst>
            </p:cNvPr>
            <p:cNvSpPr/>
            <p:nvPr/>
          </p:nvSpPr>
          <p:spPr>
            <a:xfrm>
              <a:off x="9793453" y="3901919"/>
              <a:ext cx="479688" cy="99935"/>
            </a:xfrm>
            <a:prstGeom prst="rect">
              <a:avLst/>
            </a:prstGeom>
            <a:solidFill>
              <a:srgbClr val="156082">
                <a:lumMod val="60000"/>
                <a:lumOff val="4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6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KB</a:t>
              </a:r>
            </a:p>
          </p:txBody>
        </p:sp>
        <p:sp>
          <p:nvSpPr>
            <p:cNvPr id="209" name="Rectangle 86">
              <a:extLst>
                <a:ext uri="{FF2B5EF4-FFF2-40B4-BE49-F238E27FC236}">
                  <a16:creationId xmlns:a16="http://schemas.microsoft.com/office/drawing/2014/main" id="{5CE58778-7834-FCC6-5B0D-0FB780C1C57A}"/>
                </a:ext>
              </a:extLst>
            </p:cNvPr>
            <p:cNvSpPr/>
            <p:nvPr/>
          </p:nvSpPr>
          <p:spPr>
            <a:xfrm rot="600000">
              <a:off x="10267315" y="3772672"/>
              <a:ext cx="399740" cy="399740"/>
            </a:xfrm>
            <a:prstGeom prst="rect">
              <a:avLst/>
            </a:prstGeom>
            <a:solidFill>
              <a:srgbClr val="E9713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9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0" name="Rectangle 88">
              <a:extLst>
                <a:ext uri="{FF2B5EF4-FFF2-40B4-BE49-F238E27FC236}">
                  <a16:creationId xmlns:a16="http://schemas.microsoft.com/office/drawing/2014/main" id="{E9981C98-244E-9CE2-820A-6C6DBCF38F2E}"/>
                </a:ext>
              </a:extLst>
            </p:cNvPr>
            <p:cNvSpPr/>
            <p:nvPr/>
          </p:nvSpPr>
          <p:spPr>
            <a:xfrm>
              <a:off x="7097651" y="3846710"/>
              <a:ext cx="1499024" cy="199870"/>
            </a:xfrm>
            <a:prstGeom prst="rect">
              <a:avLst/>
            </a:prstGeom>
            <a:solidFill>
              <a:srgbClr val="FFC000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99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S&amp;DL</a:t>
              </a:r>
            </a:p>
          </p:txBody>
        </p:sp>
        <p:sp>
          <p:nvSpPr>
            <p:cNvPr id="211" name="Rectangle 89">
              <a:extLst>
                <a:ext uri="{FF2B5EF4-FFF2-40B4-BE49-F238E27FC236}">
                  <a16:creationId xmlns:a16="http://schemas.microsoft.com/office/drawing/2014/main" id="{36622F0E-F0A8-F487-AD98-6F1ACC2521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84678" y="3863699"/>
              <a:ext cx="59961" cy="159896"/>
            </a:xfrm>
            <a:prstGeom prst="rect">
              <a:avLst/>
            </a:prstGeom>
            <a:solidFill>
              <a:srgbClr val="0E2841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3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BPM</a:t>
              </a:r>
            </a:p>
          </p:txBody>
        </p:sp>
        <p:sp>
          <p:nvSpPr>
            <p:cNvPr id="212" name="Rectangle 90">
              <a:extLst>
                <a:ext uri="{FF2B5EF4-FFF2-40B4-BE49-F238E27FC236}">
                  <a16:creationId xmlns:a16="http://schemas.microsoft.com/office/drawing/2014/main" id="{D4A0A6EA-0FFC-4E52-8CF5-71481273DE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47683" y="3893685"/>
              <a:ext cx="49967" cy="99935"/>
            </a:xfrm>
            <a:prstGeom prst="rect">
              <a:avLst/>
            </a:prstGeom>
            <a:solidFill>
              <a:srgbClr val="E97132">
                <a:lumMod val="7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7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YAG</a:t>
              </a:r>
            </a:p>
          </p:txBody>
        </p:sp>
        <p:sp>
          <p:nvSpPr>
            <p:cNvPr id="213" name="Rectangle 92">
              <a:extLst>
                <a:ext uri="{FF2B5EF4-FFF2-40B4-BE49-F238E27FC236}">
                  <a16:creationId xmlns:a16="http://schemas.microsoft.com/office/drawing/2014/main" id="{5789030B-9088-5A03-6818-4BC748ABB8EA}"/>
                </a:ext>
              </a:extLst>
            </p:cNvPr>
            <p:cNvSpPr>
              <a:spLocks noChangeAspect="1"/>
            </p:cNvSpPr>
            <p:nvPr/>
          </p:nvSpPr>
          <p:spPr>
            <a:xfrm rot="550487">
              <a:off x="2578322" y="3280650"/>
              <a:ext cx="49967" cy="99935"/>
            </a:xfrm>
            <a:prstGeom prst="rect">
              <a:avLst/>
            </a:prstGeom>
            <a:solidFill>
              <a:srgbClr val="E97132">
                <a:lumMod val="7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7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YAG</a:t>
              </a:r>
            </a:p>
          </p:txBody>
        </p:sp>
        <p:sp>
          <p:nvSpPr>
            <p:cNvPr id="214" name="Rectangle 93">
              <a:extLst>
                <a:ext uri="{FF2B5EF4-FFF2-40B4-BE49-F238E27FC236}">
                  <a16:creationId xmlns:a16="http://schemas.microsoft.com/office/drawing/2014/main" id="{4B43105D-0328-77BB-DF0F-48DC26380845}"/>
                </a:ext>
              </a:extLst>
            </p:cNvPr>
            <p:cNvSpPr/>
            <p:nvPr/>
          </p:nvSpPr>
          <p:spPr>
            <a:xfrm>
              <a:off x="10695275" y="2755279"/>
              <a:ext cx="759506" cy="139909"/>
            </a:xfrm>
            <a:prstGeom prst="rect">
              <a:avLst/>
            </a:prstGeom>
            <a:solidFill>
              <a:srgbClr val="C00000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99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Spectr</a:t>
              </a:r>
              <a:r>
                <a:rPr kumimoji="0" lang="en-US" sz="999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215" name="Rectangle 94">
              <a:extLst>
                <a:ext uri="{FF2B5EF4-FFF2-40B4-BE49-F238E27FC236}">
                  <a16:creationId xmlns:a16="http://schemas.microsoft.com/office/drawing/2014/main" id="{2B36F5C4-0F7D-DDCF-1AC7-DA0DBD9DD048}"/>
                </a:ext>
              </a:extLst>
            </p:cNvPr>
            <p:cNvSpPr/>
            <p:nvPr/>
          </p:nvSpPr>
          <p:spPr>
            <a:xfrm>
              <a:off x="10826130" y="2945536"/>
              <a:ext cx="199870" cy="199870"/>
            </a:xfrm>
            <a:prstGeom prst="rect">
              <a:avLst/>
            </a:prstGeom>
            <a:solidFill>
              <a:srgbClr val="156082"/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11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diag</a:t>
              </a:r>
              <a:endParaRPr kumimoji="0" lang="en-US" sz="61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18" name="CasellaDiTesto 72">
            <a:extLst>
              <a:ext uri="{FF2B5EF4-FFF2-40B4-BE49-F238E27FC236}">
                <a16:creationId xmlns:a16="http://schemas.microsoft.com/office/drawing/2014/main" id="{46058D0E-F6DA-3B17-5044-0BBC7F58AFCF}"/>
              </a:ext>
            </a:extLst>
          </p:cNvPr>
          <p:cNvSpPr txBox="1"/>
          <p:nvPr/>
        </p:nvSpPr>
        <p:spPr>
          <a:xfrm>
            <a:off x="4231449" y="3103553"/>
            <a:ext cx="3951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ptos" panose="02110004020202020204"/>
              </a:rPr>
              <a:t>ARIA (150 – 50 nm, 8 – 25 eV)</a:t>
            </a:r>
          </a:p>
        </p:txBody>
      </p:sp>
      <p:sp>
        <p:nvSpPr>
          <p:cNvPr id="225" name="Rectangle 34">
            <a:extLst>
              <a:ext uri="{FF2B5EF4-FFF2-40B4-BE49-F238E27FC236}">
                <a16:creationId xmlns:a16="http://schemas.microsoft.com/office/drawing/2014/main" id="{7DE1D8B9-D8A1-B551-3E33-3370F38E3A1D}"/>
              </a:ext>
            </a:extLst>
          </p:cNvPr>
          <p:cNvSpPr/>
          <p:nvPr/>
        </p:nvSpPr>
        <p:spPr>
          <a:xfrm>
            <a:off x="2137714" y="2884612"/>
            <a:ext cx="1499024" cy="299805"/>
          </a:xfrm>
          <a:prstGeom prst="rect">
            <a:avLst/>
          </a:prstGeom>
          <a:solidFill>
            <a:srgbClr val="15608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9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Monochr</a:t>
            </a:r>
            <a:r>
              <a:rPr kumimoji="0" lang="en-US" sz="999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1E7ECF8F-BCE9-633F-3778-3CE8CF65661B}"/>
              </a:ext>
            </a:extLst>
          </p:cNvPr>
          <p:cNvSpPr txBox="1"/>
          <p:nvPr/>
        </p:nvSpPr>
        <p:spPr>
          <a:xfrm rot="5400000">
            <a:off x="-127375" y="1114864"/>
            <a:ext cx="1061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e- dumps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0690CC7A-3BD6-B6C5-8EFB-AD9E4D3A417E}"/>
              </a:ext>
            </a:extLst>
          </p:cNvPr>
          <p:cNvSpPr txBox="1"/>
          <p:nvPr/>
        </p:nvSpPr>
        <p:spPr>
          <a:xfrm rot="5400000">
            <a:off x="-819212" y="4066551"/>
            <a:ext cx="1936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Undulators’ end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:a16="http://schemas.microsoft.com/office/drawing/2014/main" id="{504DC52E-FDB5-DA2A-E690-CF97FA6BC5AC}"/>
              </a:ext>
            </a:extLst>
          </p:cNvPr>
          <p:cNvCxnSpPr>
            <a:cxnSpLocks/>
            <a:stCxn id="228" idx="1"/>
          </p:cNvCxnSpPr>
          <p:nvPr/>
        </p:nvCxnSpPr>
        <p:spPr>
          <a:xfrm flipH="1" flipV="1">
            <a:off x="50800" y="2804667"/>
            <a:ext cx="98476" cy="478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4002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31099D-39C2-C9D9-4A5E-7C8FAFC24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C3481E-9FF9-9702-51C8-1FFC3B181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+mn-lt"/>
              </a:rPr>
              <a:t>ARIA FEL Scheme: HGHG seeding</a:t>
            </a:r>
          </a:p>
        </p:txBody>
      </p:sp>
      <p:pic>
        <p:nvPicPr>
          <p:cNvPr id="44" name="Immagine 43" descr="Immagine che contiene testo&#10;&#10;Descrizione generata automaticamente">
            <a:extLst>
              <a:ext uri="{FF2B5EF4-FFF2-40B4-BE49-F238E27FC236}">
                <a16:creationId xmlns:a16="http://schemas.microsoft.com/office/drawing/2014/main" id="{3E184272-150B-2EA9-3705-1C2A8D49AE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22" b="38754"/>
          <a:stretch/>
        </p:blipFill>
        <p:spPr>
          <a:xfrm>
            <a:off x="-47328" y="2187948"/>
            <a:ext cx="12192000" cy="939925"/>
          </a:xfrm>
          <a:prstGeom prst="rect">
            <a:avLst/>
          </a:prstGeom>
        </p:spPr>
      </p:pic>
      <p:cxnSp>
        <p:nvCxnSpPr>
          <p:cNvPr id="45" name="Connettore diritto 31">
            <a:extLst>
              <a:ext uri="{FF2B5EF4-FFF2-40B4-BE49-F238E27FC236}">
                <a16:creationId xmlns:a16="http://schemas.microsoft.com/office/drawing/2014/main" id="{91DD113B-32EB-04DC-D6A4-AE6710FC552B}"/>
              </a:ext>
            </a:extLst>
          </p:cNvPr>
          <p:cNvCxnSpPr>
            <a:cxnSpLocks/>
          </p:cNvCxnSpPr>
          <p:nvPr/>
        </p:nvCxnSpPr>
        <p:spPr>
          <a:xfrm>
            <a:off x="583703" y="2590909"/>
            <a:ext cx="76200" cy="9609"/>
          </a:xfrm>
          <a:prstGeom prst="line">
            <a:avLst/>
          </a:prstGeom>
          <a:noFill/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46" name="Connettore diritto 37">
            <a:extLst>
              <a:ext uri="{FF2B5EF4-FFF2-40B4-BE49-F238E27FC236}">
                <a16:creationId xmlns:a16="http://schemas.microsoft.com/office/drawing/2014/main" id="{BEAF92D2-CC25-6BAA-755B-7DC4D5036536}"/>
              </a:ext>
            </a:extLst>
          </p:cNvPr>
          <p:cNvCxnSpPr>
            <a:cxnSpLocks/>
          </p:cNvCxnSpPr>
          <p:nvPr/>
        </p:nvCxnSpPr>
        <p:spPr>
          <a:xfrm>
            <a:off x="495890" y="2590909"/>
            <a:ext cx="87813" cy="0"/>
          </a:xfrm>
          <a:prstGeom prst="line">
            <a:avLst/>
          </a:prstGeom>
          <a:noFill/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47" name="Connettore diritto 38">
            <a:extLst>
              <a:ext uri="{FF2B5EF4-FFF2-40B4-BE49-F238E27FC236}">
                <a16:creationId xmlns:a16="http://schemas.microsoft.com/office/drawing/2014/main" id="{9694BEE1-3D56-1B5A-4CFC-BA07E7ECD95F}"/>
              </a:ext>
            </a:extLst>
          </p:cNvPr>
          <p:cNvCxnSpPr>
            <a:cxnSpLocks/>
          </p:cNvCxnSpPr>
          <p:nvPr/>
        </p:nvCxnSpPr>
        <p:spPr>
          <a:xfrm flipV="1">
            <a:off x="419397" y="2590909"/>
            <a:ext cx="76493" cy="19218"/>
          </a:xfrm>
          <a:prstGeom prst="line">
            <a:avLst/>
          </a:prstGeom>
          <a:noFill/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48" name="Connettore diritto 40">
            <a:extLst>
              <a:ext uri="{FF2B5EF4-FFF2-40B4-BE49-F238E27FC236}">
                <a16:creationId xmlns:a16="http://schemas.microsoft.com/office/drawing/2014/main" id="{727EEC04-3D17-EB18-B6E6-7D5AA41E06ED}"/>
              </a:ext>
            </a:extLst>
          </p:cNvPr>
          <p:cNvCxnSpPr>
            <a:cxnSpLocks/>
          </p:cNvCxnSpPr>
          <p:nvPr/>
        </p:nvCxnSpPr>
        <p:spPr>
          <a:xfrm>
            <a:off x="107453" y="2610126"/>
            <a:ext cx="322055" cy="0"/>
          </a:xfrm>
          <a:prstGeom prst="line">
            <a:avLst/>
          </a:prstGeom>
          <a:noFill/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49" name="CasellaDiTesto 42">
            <a:extLst>
              <a:ext uri="{FF2B5EF4-FFF2-40B4-BE49-F238E27FC236}">
                <a16:creationId xmlns:a16="http://schemas.microsoft.com/office/drawing/2014/main" id="{421271A3-CE33-58B3-7228-41573FE270B9}"/>
              </a:ext>
            </a:extLst>
          </p:cNvPr>
          <p:cNvSpPr txBox="1"/>
          <p:nvPr/>
        </p:nvSpPr>
        <p:spPr>
          <a:xfrm>
            <a:off x="1107796" y="2085031"/>
            <a:ext cx="498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m</a:t>
            </a:r>
          </a:p>
        </p:txBody>
      </p:sp>
      <p:sp>
        <p:nvSpPr>
          <p:cNvPr id="50" name="CasellaDiTesto 43">
            <a:extLst>
              <a:ext uri="{FF2B5EF4-FFF2-40B4-BE49-F238E27FC236}">
                <a16:creationId xmlns:a16="http://schemas.microsoft.com/office/drawing/2014/main" id="{71907D33-A190-B1E3-1755-7D62E42DFE3A}"/>
              </a:ext>
            </a:extLst>
          </p:cNvPr>
          <p:cNvSpPr txBox="1"/>
          <p:nvPr/>
        </p:nvSpPr>
        <p:spPr>
          <a:xfrm>
            <a:off x="1902865" y="2088192"/>
            <a:ext cx="689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 cm</a:t>
            </a:r>
          </a:p>
        </p:txBody>
      </p:sp>
      <p:sp>
        <p:nvSpPr>
          <p:cNvPr id="51" name="CasellaDiTesto 45">
            <a:extLst>
              <a:ext uri="{FF2B5EF4-FFF2-40B4-BE49-F238E27FC236}">
                <a16:creationId xmlns:a16="http://schemas.microsoft.com/office/drawing/2014/main" id="{10737942-6DFF-D147-4379-FBC43512FC3A}"/>
              </a:ext>
            </a:extLst>
          </p:cNvPr>
          <p:cNvSpPr txBox="1"/>
          <p:nvPr/>
        </p:nvSpPr>
        <p:spPr>
          <a:xfrm>
            <a:off x="700385" y="1570575"/>
            <a:ext cx="2919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Modulator 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λ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=10cm)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0E4DB0DA-68FC-48ED-DE41-9D2D51AC8B2C}"/>
              </a:ext>
            </a:extLst>
          </p:cNvPr>
          <p:cNvSpPr txBox="1"/>
          <p:nvPr/>
        </p:nvSpPr>
        <p:spPr>
          <a:xfrm>
            <a:off x="3771010" y="1347815"/>
            <a:ext cx="14970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Dispersion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chicane</a:t>
            </a:r>
          </a:p>
        </p:txBody>
      </p:sp>
      <p:sp>
        <p:nvSpPr>
          <p:cNvPr id="53" name="CasellaDiTesto 54">
            <a:extLst>
              <a:ext uri="{FF2B5EF4-FFF2-40B4-BE49-F238E27FC236}">
                <a16:creationId xmlns:a16="http://schemas.microsoft.com/office/drawing/2014/main" id="{A31C846F-5B5D-E14E-5732-F37714A96593}"/>
              </a:ext>
            </a:extLst>
          </p:cNvPr>
          <p:cNvSpPr txBox="1"/>
          <p:nvPr/>
        </p:nvSpPr>
        <p:spPr>
          <a:xfrm>
            <a:off x="4067884" y="2050641"/>
            <a:ext cx="498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m</a:t>
            </a:r>
          </a:p>
        </p:txBody>
      </p:sp>
      <p:sp>
        <p:nvSpPr>
          <p:cNvPr id="54" name="CasellaDiTesto 55">
            <a:extLst>
              <a:ext uri="{FF2B5EF4-FFF2-40B4-BE49-F238E27FC236}">
                <a16:creationId xmlns:a16="http://schemas.microsoft.com/office/drawing/2014/main" id="{F6F4CAAF-88D2-CA66-E40E-095AA55820FF}"/>
              </a:ext>
            </a:extLst>
          </p:cNvPr>
          <p:cNvSpPr txBox="1"/>
          <p:nvPr/>
        </p:nvSpPr>
        <p:spPr>
          <a:xfrm>
            <a:off x="7166520" y="1688560"/>
            <a:ext cx="2724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Radiator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λ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=5.5cm)</a:t>
            </a:r>
          </a:p>
        </p:txBody>
      </p:sp>
      <p:sp>
        <p:nvSpPr>
          <p:cNvPr id="55" name="CasellaDiTesto 57">
            <a:extLst>
              <a:ext uri="{FF2B5EF4-FFF2-40B4-BE49-F238E27FC236}">
                <a16:creationId xmlns:a16="http://schemas.microsoft.com/office/drawing/2014/main" id="{3DBCAD95-BB8A-07F6-F0E3-E2D40F6E4129}"/>
              </a:ext>
            </a:extLst>
          </p:cNvPr>
          <p:cNvSpPr txBox="1"/>
          <p:nvPr/>
        </p:nvSpPr>
        <p:spPr>
          <a:xfrm>
            <a:off x="5311759" y="2074730"/>
            <a:ext cx="654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2.2 m</a:t>
            </a:r>
          </a:p>
        </p:txBody>
      </p:sp>
      <p:sp>
        <p:nvSpPr>
          <p:cNvPr id="56" name="CasellaDiTesto 59">
            <a:extLst>
              <a:ext uri="{FF2B5EF4-FFF2-40B4-BE49-F238E27FC236}">
                <a16:creationId xmlns:a16="http://schemas.microsoft.com/office/drawing/2014/main" id="{7916B12C-FACB-D6D5-8926-B99D0FDB3039}"/>
              </a:ext>
            </a:extLst>
          </p:cNvPr>
          <p:cNvSpPr txBox="1"/>
          <p:nvPr/>
        </p:nvSpPr>
        <p:spPr>
          <a:xfrm>
            <a:off x="7938560" y="2832077"/>
            <a:ext cx="1212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T/m quads</a:t>
            </a:r>
          </a:p>
        </p:txBody>
      </p:sp>
      <p:sp>
        <p:nvSpPr>
          <p:cNvPr id="57" name="CasellaDiTesto 64">
            <a:extLst>
              <a:ext uri="{FF2B5EF4-FFF2-40B4-BE49-F238E27FC236}">
                <a16:creationId xmlns:a16="http://schemas.microsoft.com/office/drawing/2014/main" id="{352FB64B-1757-0FDB-1E99-53F387008ACD}"/>
              </a:ext>
            </a:extLst>
          </p:cNvPr>
          <p:cNvSpPr txBox="1"/>
          <p:nvPr/>
        </p:nvSpPr>
        <p:spPr>
          <a:xfrm>
            <a:off x="3347179" y="2755133"/>
            <a:ext cx="2109872" cy="830997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4-dipole chicane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 cm drifts,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cm 0.2-0.3 T dipoles</a:t>
            </a:r>
          </a:p>
        </p:txBody>
      </p:sp>
      <p:sp>
        <p:nvSpPr>
          <p:cNvPr id="58" name="CasellaDiTesto 1">
            <a:extLst>
              <a:ext uri="{FF2B5EF4-FFF2-40B4-BE49-F238E27FC236}">
                <a16:creationId xmlns:a16="http://schemas.microsoft.com/office/drawing/2014/main" id="{3D62A1DB-8961-C507-8E98-CEFF0502AC75}"/>
              </a:ext>
            </a:extLst>
          </p:cNvPr>
          <p:cNvSpPr txBox="1"/>
          <p:nvPr/>
        </p:nvSpPr>
        <p:spPr>
          <a:xfrm>
            <a:off x="1722131" y="2847350"/>
            <a:ext cx="1475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T/m quad</a:t>
            </a:r>
          </a:p>
        </p:txBody>
      </p:sp>
      <p:sp>
        <p:nvSpPr>
          <p:cNvPr id="59" name="CasellaDiTesto 40">
            <a:extLst>
              <a:ext uri="{FF2B5EF4-FFF2-40B4-BE49-F238E27FC236}">
                <a16:creationId xmlns:a16="http://schemas.microsoft.com/office/drawing/2014/main" id="{9DF0D25A-D8DC-7F77-3DA1-23CCECD716FB}"/>
              </a:ext>
            </a:extLst>
          </p:cNvPr>
          <p:cNvSpPr txBox="1"/>
          <p:nvPr/>
        </p:nvSpPr>
        <p:spPr>
          <a:xfrm>
            <a:off x="5118574" y="3690949"/>
            <a:ext cx="69787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λ</a:t>
            </a:r>
            <a:r>
              <a:rPr kumimoji="0" lang="it-IT" sz="2600" b="0" i="0" u="none" strike="noStrike" kern="1200" cap="none" spc="0" normalizeH="0" baseline="-2500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=50-160 nm via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harmonic amplification 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(n=3-11)</a:t>
            </a:r>
          </a:p>
        </p:txBody>
      </p:sp>
      <p:cxnSp>
        <p:nvCxnSpPr>
          <p:cNvPr id="60" name="Connettore diritto 7">
            <a:extLst>
              <a:ext uri="{FF2B5EF4-FFF2-40B4-BE49-F238E27FC236}">
                <a16:creationId xmlns:a16="http://schemas.microsoft.com/office/drawing/2014/main" id="{B2127577-6460-BCB4-496A-B69AEB4B7B61}"/>
              </a:ext>
            </a:extLst>
          </p:cNvPr>
          <p:cNvCxnSpPr/>
          <p:nvPr/>
        </p:nvCxnSpPr>
        <p:spPr>
          <a:xfrm flipH="1">
            <a:off x="562272" y="2611888"/>
            <a:ext cx="3852863" cy="0"/>
          </a:xfrm>
          <a:prstGeom prst="line">
            <a:avLst/>
          </a:prstGeom>
          <a:noFill/>
          <a:ln w="9525" cap="flat" cmpd="sng" algn="ctr">
            <a:solidFill>
              <a:srgbClr val="00B050"/>
            </a:solidFill>
            <a:prstDash val="solid"/>
          </a:ln>
          <a:effectLst/>
        </p:spPr>
      </p:cxnSp>
      <p:cxnSp>
        <p:nvCxnSpPr>
          <p:cNvPr id="61" name="Connettore diritto 27">
            <a:extLst>
              <a:ext uri="{FF2B5EF4-FFF2-40B4-BE49-F238E27FC236}">
                <a16:creationId xmlns:a16="http://schemas.microsoft.com/office/drawing/2014/main" id="{1943C0A7-EFAF-0E74-0996-CB536181265C}"/>
              </a:ext>
            </a:extLst>
          </p:cNvPr>
          <p:cNvCxnSpPr>
            <a:cxnSpLocks/>
          </p:cNvCxnSpPr>
          <p:nvPr/>
        </p:nvCxnSpPr>
        <p:spPr>
          <a:xfrm flipV="1">
            <a:off x="4343566" y="2601435"/>
            <a:ext cx="58550" cy="208865"/>
          </a:xfrm>
          <a:prstGeom prst="line">
            <a:avLst/>
          </a:prstGeom>
          <a:noFill/>
          <a:ln w="9525" cap="flat" cmpd="sng" algn="ctr">
            <a:solidFill>
              <a:srgbClr val="00B050"/>
            </a:solidFill>
            <a:prstDash val="solid"/>
            <a:headEnd type="arrow" w="med" len="med"/>
            <a:tailEnd type="none" w="med" len="med"/>
          </a:ln>
          <a:effectLst/>
        </p:spPr>
      </p:cxnSp>
      <p:cxnSp>
        <p:nvCxnSpPr>
          <p:cNvPr id="62" name="Connettore diritto 29">
            <a:extLst>
              <a:ext uri="{FF2B5EF4-FFF2-40B4-BE49-F238E27FC236}">
                <a16:creationId xmlns:a16="http://schemas.microsoft.com/office/drawing/2014/main" id="{4E99C314-6B52-585C-C8F9-667B66108B98}"/>
              </a:ext>
            </a:extLst>
          </p:cNvPr>
          <p:cNvCxnSpPr>
            <a:cxnSpLocks/>
          </p:cNvCxnSpPr>
          <p:nvPr/>
        </p:nvCxnSpPr>
        <p:spPr>
          <a:xfrm flipH="1" flipV="1">
            <a:off x="700385" y="2601435"/>
            <a:ext cx="3424237" cy="881"/>
          </a:xfrm>
          <a:prstGeom prst="line">
            <a:avLst/>
          </a:prstGeom>
          <a:noFill/>
          <a:ln w="9525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63" name="Connettore diritto 41">
            <a:extLst>
              <a:ext uri="{FF2B5EF4-FFF2-40B4-BE49-F238E27FC236}">
                <a16:creationId xmlns:a16="http://schemas.microsoft.com/office/drawing/2014/main" id="{117FCBDD-67C0-3E7D-01BD-9A7E84DBB5CF}"/>
              </a:ext>
            </a:extLst>
          </p:cNvPr>
          <p:cNvCxnSpPr>
            <a:cxnSpLocks/>
          </p:cNvCxnSpPr>
          <p:nvPr/>
        </p:nvCxnSpPr>
        <p:spPr>
          <a:xfrm flipV="1">
            <a:off x="4124622" y="2571406"/>
            <a:ext cx="178594" cy="29112"/>
          </a:xfrm>
          <a:prstGeom prst="line">
            <a:avLst/>
          </a:prstGeom>
          <a:noFill/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64" name="Connettore diritto 44">
            <a:extLst>
              <a:ext uri="{FF2B5EF4-FFF2-40B4-BE49-F238E27FC236}">
                <a16:creationId xmlns:a16="http://schemas.microsoft.com/office/drawing/2014/main" id="{FAEEE9DD-3869-3184-B5D7-FC6565275216}"/>
              </a:ext>
            </a:extLst>
          </p:cNvPr>
          <p:cNvCxnSpPr>
            <a:cxnSpLocks/>
          </p:cNvCxnSpPr>
          <p:nvPr/>
        </p:nvCxnSpPr>
        <p:spPr>
          <a:xfrm>
            <a:off x="4288929" y="2571791"/>
            <a:ext cx="192881" cy="0"/>
          </a:xfrm>
          <a:prstGeom prst="line">
            <a:avLst/>
          </a:prstGeom>
          <a:noFill/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65" name="Connettore diritto 46">
            <a:extLst>
              <a:ext uri="{FF2B5EF4-FFF2-40B4-BE49-F238E27FC236}">
                <a16:creationId xmlns:a16="http://schemas.microsoft.com/office/drawing/2014/main" id="{A345CAE6-CCCB-57D3-6165-848A2F78161D}"/>
              </a:ext>
            </a:extLst>
          </p:cNvPr>
          <p:cNvCxnSpPr>
            <a:cxnSpLocks/>
          </p:cNvCxnSpPr>
          <p:nvPr/>
        </p:nvCxnSpPr>
        <p:spPr>
          <a:xfrm>
            <a:off x="4481810" y="2574179"/>
            <a:ext cx="186030" cy="33204"/>
          </a:xfrm>
          <a:prstGeom prst="line">
            <a:avLst/>
          </a:prstGeom>
          <a:noFill/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66" name="Connettore diritto 47">
            <a:extLst>
              <a:ext uri="{FF2B5EF4-FFF2-40B4-BE49-F238E27FC236}">
                <a16:creationId xmlns:a16="http://schemas.microsoft.com/office/drawing/2014/main" id="{47FE5771-576F-604D-AA5C-6BEF16E3300E}"/>
              </a:ext>
            </a:extLst>
          </p:cNvPr>
          <p:cNvCxnSpPr>
            <a:cxnSpLocks/>
          </p:cNvCxnSpPr>
          <p:nvPr/>
        </p:nvCxnSpPr>
        <p:spPr>
          <a:xfrm flipH="1">
            <a:off x="4660766" y="2607383"/>
            <a:ext cx="7355319" cy="2"/>
          </a:xfrm>
          <a:prstGeom prst="line">
            <a:avLst/>
          </a:prstGeom>
          <a:noFill/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67" name="Connettore diritto 24">
            <a:extLst>
              <a:ext uri="{FF2B5EF4-FFF2-40B4-BE49-F238E27FC236}">
                <a16:creationId xmlns:a16="http://schemas.microsoft.com/office/drawing/2014/main" id="{D701063F-CDAD-BF7B-4D6E-5A36B4F6D2A4}"/>
              </a:ext>
            </a:extLst>
          </p:cNvPr>
          <p:cNvCxnSpPr>
            <a:cxnSpLocks/>
          </p:cNvCxnSpPr>
          <p:nvPr/>
        </p:nvCxnSpPr>
        <p:spPr>
          <a:xfrm flipV="1">
            <a:off x="59828" y="2610128"/>
            <a:ext cx="502444" cy="806020"/>
          </a:xfrm>
          <a:prstGeom prst="line">
            <a:avLst/>
          </a:prstGeom>
          <a:noFill/>
          <a:ln w="9525" cap="flat" cmpd="sng" algn="ctr">
            <a:solidFill>
              <a:srgbClr val="00B050"/>
            </a:solidFill>
            <a:prstDash val="solid"/>
          </a:ln>
          <a:effectLst/>
        </p:spPr>
      </p:cxnSp>
      <p:sp>
        <p:nvSpPr>
          <p:cNvPr id="68" name="CasellaDiTesto 50">
            <a:extLst>
              <a:ext uri="{FF2B5EF4-FFF2-40B4-BE49-F238E27FC236}">
                <a16:creationId xmlns:a16="http://schemas.microsoft.com/office/drawing/2014/main" id="{018BEE1B-E9F2-4F22-B125-781BEBD20770}"/>
              </a:ext>
            </a:extLst>
          </p:cNvPr>
          <p:cNvSpPr txBox="1"/>
          <p:nvPr/>
        </p:nvSpPr>
        <p:spPr>
          <a:xfrm>
            <a:off x="177034" y="3022696"/>
            <a:ext cx="1117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Laser seed: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λ</a:t>
            </a:r>
            <a:r>
              <a:rPr kumimoji="0" lang="it-IT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=500 nm</a:t>
            </a:r>
          </a:p>
        </p:txBody>
      </p:sp>
      <p:cxnSp>
        <p:nvCxnSpPr>
          <p:cNvPr id="69" name="Connettore 2 58">
            <a:extLst>
              <a:ext uri="{FF2B5EF4-FFF2-40B4-BE49-F238E27FC236}">
                <a16:creationId xmlns:a16="http://schemas.microsoft.com/office/drawing/2014/main" id="{FB890476-03A8-FDA9-D34D-5E2E5F2AC4F9}"/>
              </a:ext>
            </a:extLst>
          </p:cNvPr>
          <p:cNvCxnSpPr>
            <a:cxnSpLocks/>
          </p:cNvCxnSpPr>
          <p:nvPr/>
        </p:nvCxnSpPr>
        <p:spPr>
          <a:xfrm flipV="1">
            <a:off x="8117321" y="3241091"/>
            <a:ext cx="221104" cy="551460"/>
          </a:xfrm>
          <a:prstGeom prst="straightConnector1">
            <a:avLst/>
          </a:prstGeom>
          <a:noFill/>
          <a:ln w="9525" cap="flat" cmpd="sng" algn="ctr">
            <a:solidFill>
              <a:srgbClr val="1F497D"/>
            </a:solidFill>
            <a:prstDash val="solid"/>
            <a:tailEnd type="triangle"/>
          </a:ln>
          <a:effectLst/>
        </p:spPr>
      </p:cxnSp>
      <p:sp>
        <p:nvSpPr>
          <p:cNvPr id="70" name="CasellaDiTesto 40">
            <a:extLst>
              <a:ext uri="{FF2B5EF4-FFF2-40B4-BE49-F238E27FC236}">
                <a16:creationId xmlns:a16="http://schemas.microsoft.com/office/drawing/2014/main" id="{EF870D89-E04D-2713-1533-CBFC0AF5302B}"/>
              </a:ext>
            </a:extLst>
          </p:cNvPr>
          <p:cNvSpPr txBox="1"/>
          <p:nvPr/>
        </p:nvSpPr>
        <p:spPr>
          <a:xfrm>
            <a:off x="262768" y="3652192"/>
            <a:ext cx="328019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λ</a:t>
            </a:r>
            <a:r>
              <a:rPr kumimoji="0" lang="it-IT" sz="26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=500 nm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modulation</a:t>
            </a:r>
          </a:p>
        </p:txBody>
      </p:sp>
      <p:cxnSp>
        <p:nvCxnSpPr>
          <p:cNvPr id="71" name="Connettore 2 33">
            <a:extLst>
              <a:ext uri="{FF2B5EF4-FFF2-40B4-BE49-F238E27FC236}">
                <a16:creationId xmlns:a16="http://schemas.microsoft.com/office/drawing/2014/main" id="{2860275F-EF38-05DF-428A-7C8C248C4EAB}"/>
              </a:ext>
            </a:extLst>
          </p:cNvPr>
          <p:cNvCxnSpPr>
            <a:cxnSpLocks/>
          </p:cNvCxnSpPr>
          <p:nvPr/>
        </p:nvCxnSpPr>
        <p:spPr>
          <a:xfrm flipV="1">
            <a:off x="1995403" y="3162786"/>
            <a:ext cx="177694" cy="571734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72" name="CasellaDiTesto 40">
            <a:extLst>
              <a:ext uri="{FF2B5EF4-FFF2-40B4-BE49-F238E27FC236}">
                <a16:creationId xmlns:a16="http://schemas.microsoft.com/office/drawing/2014/main" id="{DC359340-FC51-BC8D-F2D3-5CAB598BD338}"/>
              </a:ext>
            </a:extLst>
          </p:cNvPr>
          <p:cNvSpPr txBox="1"/>
          <p:nvPr/>
        </p:nvSpPr>
        <p:spPr>
          <a:xfrm>
            <a:off x="1789860" y="4147953"/>
            <a:ext cx="555375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Converts electron energy modulation 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spatial bunching in harmonics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Remove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λ</a:t>
            </a:r>
            <a:r>
              <a:rPr kumimoji="0" lang="el-GR" sz="2600" b="0" i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radiation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cxnSp>
        <p:nvCxnSpPr>
          <p:cNvPr id="73" name="Connettore 2 48">
            <a:extLst>
              <a:ext uri="{FF2B5EF4-FFF2-40B4-BE49-F238E27FC236}">
                <a16:creationId xmlns:a16="http://schemas.microsoft.com/office/drawing/2014/main" id="{7F4F5FC2-069B-43DA-A67C-AAD714E84365}"/>
              </a:ext>
            </a:extLst>
          </p:cNvPr>
          <p:cNvCxnSpPr>
            <a:cxnSpLocks/>
            <a:endCxn id="57" idx="2"/>
          </p:cNvCxnSpPr>
          <p:nvPr/>
        </p:nvCxnSpPr>
        <p:spPr>
          <a:xfrm flipV="1">
            <a:off x="4317311" y="3586130"/>
            <a:ext cx="84804" cy="597262"/>
          </a:xfrm>
          <a:prstGeom prst="straightConnector1">
            <a:avLst/>
          </a:prstGeom>
          <a:noFill/>
          <a:ln w="9525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sp>
        <p:nvSpPr>
          <p:cNvPr id="74" name="Rettangolo 12">
            <a:extLst>
              <a:ext uri="{FF2B5EF4-FFF2-40B4-BE49-F238E27FC236}">
                <a16:creationId xmlns:a16="http://schemas.microsoft.com/office/drawing/2014/main" id="{EB48A958-C4A7-5A09-238E-4FF2F07BED09}"/>
              </a:ext>
            </a:extLst>
          </p:cNvPr>
          <p:cNvSpPr/>
          <p:nvPr/>
        </p:nvSpPr>
        <p:spPr>
          <a:xfrm>
            <a:off x="59828" y="2370431"/>
            <a:ext cx="3878764" cy="43054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Rettangolo 50">
            <a:extLst>
              <a:ext uri="{FF2B5EF4-FFF2-40B4-BE49-F238E27FC236}">
                <a16:creationId xmlns:a16="http://schemas.microsoft.com/office/drawing/2014/main" id="{FF273C11-8C03-31EB-90DF-8361512EDA8C}"/>
              </a:ext>
            </a:extLst>
          </p:cNvPr>
          <p:cNvSpPr/>
          <p:nvPr/>
        </p:nvSpPr>
        <p:spPr>
          <a:xfrm>
            <a:off x="4894420" y="2373820"/>
            <a:ext cx="7191702" cy="430548"/>
          </a:xfrm>
          <a:prstGeom prst="rect">
            <a:avLst/>
          </a:prstGeom>
          <a:noFill/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Rettangolo 51">
            <a:extLst>
              <a:ext uri="{FF2B5EF4-FFF2-40B4-BE49-F238E27FC236}">
                <a16:creationId xmlns:a16="http://schemas.microsoft.com/office/drawing/2014/main" id="{51B622FE-8F1B-79B7-86A2-B4FE1FBA6A35}"/>
              </a:ext>
            </a:extLst>
          </p:cNvPr>
          <p:cNvSpPr/>
          <p:nvPr/>
        </p:nvSpPr>
        <p:spPr>
          <a:xfrm>
            <a:off x="3986217" y="2367542"/>
            <a:ext cx="860578" cy="430548"/>
          </a:xfrm>
          <a:prstGeom prst="rect">
            <a:avLst/>
          </a:prstGeom>
          <a:noFill/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Figura a mano libera: forma 14">
            <a:extLst>
              <a:ext uri="{FF2B5EF4-FFF2-40B4-BE49-F238E27FC236}">
                <a16:creationId xmlns:a16="http://schemas.microsoft.com/office/drawing/2014/main" id="{9F7276D6-027C-E652-9B59-A8569C30C676}"/>
              </a:ext>
            </a:extLst>
          </p:cNvPr>
          <p:cNvSpPr/>
          <p:nvPr/>
        </p:nvSpPr>
        <p:spPr>
          <a:xfrm>
            <a:off x="261655" y="5705987"/>
            <a:ext cx="589936" cy="479099"/>
          </a:xfrm>
          <a:custGeom>
            <a:avLst/>
            <a:gdLst>
              <a:gd name="connsiteX0" fmla="*/ 0 w 589936"/>
              <a:gd name="connsiteY0" fmla="*/ 422809 h 479099"/>
              <a:gd name="connsiteX1" fmla="*/ 226142 w 589936"/>
              <a:gd name="connsiteY1" fmla="*/ 442473 h 479099"/>
              <a:gd name="connsiteX2" fmla="*/ 294968 w 589936"/>
              <a:gd name="connsiteY2" fmla="*/ 22 h 479099"/>
              <a:gd name="connsiteX3" fmla="*/ 412955 w 589936"/>
              <a:gd name="connsiteY3" fmla="*/ 422809 h 479099"/>
              <a:gd name="connsiteX4" fmla="*/ 589936 w 589936"/>
              <a:gd name="connsiteY4" fmla="*/ 442473 h 479099"/>
              <a:gd name="connsiteX5" fmla="*/ 589936 w 589936"/>
              <a:gd name="connsiteY5" fmla="*/ 442473 h 47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9936" h="479099">
                <a:moveTo>
                  <a:pt x="0" y="422809"/>
                </a:moveTo>
                <a:cubicBezTo>
                  <a:pt x="88490" y="467873"/>
                  <a:pt x="176981" y="512938"/>
                  <a:pt x="226142" y="442473"/>
                </a:cubicBezTo>
                <a:cubicBezTo>
                  <a:pt x="275303" y="372008"/>
                  <a:pt x="263833" y="3299"/>
                  <a:pt x="294968" y="22"/>
                </a:cubicBezTo>
                <a:cubicBezTo>
                  <a:pt x="326103" y="-3255"/>
                  <a:pt x="363794" y="349067"/>
                  <a:pt x="412955" y="422809"/>
                </a:cubicBezTo>
                <a:cubicBezTo>
                  <a:pt x="462116" y="496551"/>
                  <a:pt x="589936" y="442473"/>
                  <a:pt x="589936" y="442473"/>
                </a:cubicBezTo>
                <a:lnTo>
                  <a:pt x="589936" y="442473"/>
                </a:lnTo>
              </a:path>
            </a:pathLst>
          </a:custGeom>
          <a:noFill/>
          <a:ln w="9525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Figura a mano libera: forma 52">
            <a:extLst>
              <a:ext uri="{FF2B5EF4-FFF2-40B4-BE49-F238E27FC236}">
                <a16:creationId xmlns:a16="http://schemas.microsoft.com/office/drawing/2014/main" id="{D64FB362-80EB-B281-4D4A-1A9B29F88D87}"/>
              </a:ext>
            </a:extLst>
          </p:cNvPr>
          <p:cNvSpPr/>
          <p:nvPr/>
        </p:nvSpPr>
        <p:spPr>
          <a:xfrm>
            <a:off x="81709" y="5685203"/>
            <a:ext cx="983367" cy="479099"/>
          </a:xfrm>
          <a:custGeom>
            <a:avLst/>
            <a:gdLst>
              <a:gd name="connsiteX0" fmla="*/ 0 w 589936"/>
              <a:gd name="connsiteY0" fmla="*/ 422809 h 479099"/>
              <a:gd name="connsiteX1" fmla="*/ 226142 w 589936"/>
              <a:gd name="connsiteY1" fmla="*/ 442473 h 479099"/>
              <a:gd name="connsiteX2" fmla="*/ 294968 w 589936"/>
              <a:gd name="connsiteY2" fmla="*/ 22 h 479099"/>
              <a:gd name="connsiteX3" fmla="*/ 412955 w 589936"/>
              <a:gd name="connsiteY3" fmla="*/ 422809 h 479099"/>
              <a:gd name="connsiteX4" fmla="*/ 589936 w 589936"/>
              <a:gd name="connsiteY4" fmla="*/ 442473 h 479099"/>
              <a:gd name="connsiteX5" fmla="*/ 589936 w 589936"/>
              <a:gd name="connsiteY5" fmla="*/ 442473 h 47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9936" h="479099">
                <a:moveTo>
                  <a:pt x="0" y="422809"/>
                </a:moveTo>
                <a:cubicBezTo>
                  <a:pt x="88490" y="467873"/>
                  <a:pt x="176981" y="512938"/>
                  <a:pt x="226142" y="442473"/>
                </a:cubicBezTo>
                <a:cubicBezTo>
                  <a:pt x="275303" y="372008"/>
                  <a:pt x="263833" y="3299"/>
                  <a:pt x="294968" y="22"/>
                </a:cubicBezTo>
                <a:cubicBezTo>
                  <a:pt x="326103" y="-3255"/>
                  <a:pt x="363794" y="349067"/>
                  <a:pt x="412955" y="422809"/>
                </a:cubicBezTo>
                <a:cubicBezTo>
                  <a:pt x="462116" y="496551"/>
                  <a:pt x="589936" y="442473"/>
                  <a:pt x="589936" y="442473"/>
                </a:cubicBezTo>
                <a:lnTo>
                  <a:pt x="589936" y="442473"/>
                </a:lnTo>
              </a:path>
            </a:pathLst>
          </a:custGeom>
          <a:noFill/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Figura a mano libera: forma 53">
            <a:extLst>
              <a:ext uri="{FF2B5EF4-FFF2-40B4-BE49-F238E27FC236}">
                <a16:creationId xmlns:a16="http://schemas.microsoft.com/office/drawing/2014/main" id="{6DACD3D4-2A7E-F059-48DE-88E3DE1E23B0}"/>
              </a:ext>
            </a:extLst>
          </p:cNvPr>
          <p:cNvSpPr/>
          <p:nvPr/>
        </p:nvSpPr>
        <p:spPr>
          <a:xfrm>
            <a:off x="3109271" y="5685205"/>
            <a:ext cx="983367" cy="479099"/>
          </a:xfrm>
          <a:custGeom>
            <a:avLst/>
            <a:gdLst>
              <a:gd name="connsiteX0" fmla="*/ 0 w 589936"/>
              <a:gd name="connsiteY0" fmla="*/ 422809 h 479099"/>
              <a:gd name="connsiteX1" fmla="*/ 226142 w 589936"/>
              <a:gd name="connsiteY1" fmla="*/ 442473 h 479099"/>
              <a:gd name="connsiteX2" fmla="*/ 294968 w 589936"/>
              <a:gd name="connsiteY2" fmla="*/ 22 h 479099"/>
              <a:gd name="connsiteX3" fmla="*/ 412955 w 589936"/>
              <a:gd name="connsiteY3" fmla="*/ 422809 h 479099"/>
              <a:gd name="connsiteX4" fmla="*/ 589936 w 589936"/>
              <a:gd name="connsiteY4" fmla="*/ 442473 h 479099"/>
              <a:gd name="connsiteX5" fmla="*/ 589936 w 589936"/>
              <a:gd name="connsiteY5" fmla="*/ 442473 h 47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9936" h="479099">
                <a:moveTo>
                  <a:pt x="0" y="422809"/>
                </a:moveTo>
                <a:cubicBezTo>
                  <a:pt x="88490" y="467873"/>
                  <a:pt x="176981" y="512938"/>
                  <a:pt x="226142" y="442473"/>
                </a:cubicBezTo>
                <a:cubicBezTo>
                  <a:pt x="275303" y="372008"/>
                  <a:pt x="263833" y="3299"/>
                  <a:pt x="294968" y="22"/>
                </a:cubicBezTo>
                <a:cubicBezTo>
                  <a:pt x="326103" y="-3255"/>
                  <a:pt x="363794" y="349067"/>
                  <a:pt x="412955" y="422809"/>
                </a:cubicBezTo>
                <a:cubicBezTo>
                  <a:pt x="462116" y="496551"/>
                  <a:pt x="589936" y="442473"/>
                  <a:pt x="589936" y="442473"/>
                </a:cubicBezTo>
                <a:lnTo>
                  <a:pt x="589936" y="442473"/>
                </a:lnTo>
              </a:path>
            </a:pathLst>
          </a:custGeom>
          <a:noFill/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Figura a mano libera: forma 61">
            <a:extLst>
              <a:ext uri="{FF2B5EF4-FFF2-40B4-BE49-F238E27FC236}">
                <a16:creationId xmlns:a16="http://schemas.microsoft.com/office/drawing/2014/main" id="{D669C91F-8C42-7E14-5B4A-50B0DFF1BBA9}"/>
              </a:ext>
            </a:extLst>
          </p:cNvPr>
          <p:cNvSpPr/>
          <p:nvPr/>
        </p:nvSpPr>
        <p:spPr>
          <a:xfrm>
            <a:off x="3332390" y="5685204"/>
            <a:ext cx="589936" cy="479099"/>
          </a:xfrm>
          <a:custGeom>
            <a:avLst/>
            <a:gdLst>
              <a:gd name="connsiteX0" fmla="*/ 0 w 589936"/>
              <a:gd name="connsiteY0" fmla="*/ 422809 h 479099"/>
              <a:gd name="connsiteX1" fmla="*/ 226142 w 589936"/>
              <a:gd name="connsiteY1" fmla="*/ 442473 h 479099"/>
              <a:gd name="connsiteX2" fmla="*/ 294968 w 589936"/>
              <a:gd name="connsiteY2" fmla="*/ 22 h 479099"/>
              <a:gd name="connsiteX3" fmla="*/ 412955 w 589936"/>
              <a:gd name="connsiteY3" fmla="*/ 422809 h 479099"/>
              <a:gd name="connsiteX4" fmla="*/ 589936 w 589936"/>
              <a:gd name="connsiteY4" fmla="*/ 442473 h 479099"/>
              <a:gd name="connsiteX5" fmla="*/ 589936 w 589936"/>
              <a:gd name="connsiteY5" fmla="*/ 442473 h 47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9936" h="479099">
                <a:moveTo>
                  <a:pt x="0" y="422809"/>
                </a:moveTo>
                <a:cubicBezTo>
                  <a:pt x="88490" y="467873"/>
                  <a:pt x="176981" y="512938"/>
                  <a:pt x="226142" y="442473"/>
                </a:cubicBezTo>
                <a:cubicBezTo>
                  <a:pt x="275303" y="372008"/>
                  <a:pt x="263833" y="3299"/>
                  <a:pt x="294968" y="22"/>
                </a:cubicBezTo>
                <a:cubicBezTo>
                  <a:pt x="326103" y="-3255"/>
                  <a:pt x="363794" y="349067"/>
                  <a:pt x="412955" y="422809"/>
                </a:cubicBezTo>
                <a:cubicBezTo>
                  <a:pt x="462116" y="496551"/>
                  <a:pt x="589936" y="442473"/>
                  <a:pt x="589936" y="442473"/>
                </a:cubicBezTo>
                <a:lnTo>
                  <a:pt x="589936" y="442473"/>
                </a:lnTo>
              </a:path>
            </a:pathLst>
          </a:custGeom>
          <a:noFill/>
          <a:ln w="9525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Figura a mano libera: forma 62">
            <a:extLst>
              <a:ext uri="{FF2B5EF4-FFF2-40B4-BE49-F238E27FC236}">
                <a16:creationId xmlns:a16="http://schemas.microsoft.com/office/drawing/2014/main" id="{99F05666-F383-BC65-3669-91D3D426C28F}"/>
              </a:ext>
            </a:extLst>
          </p:cNvPr>
          <p:cNvSpPr/>
          <p:nvPr/>
        </p:nvSpPr>
        <p:spPr>
          <a:xfrm>
            <a:off x="4653140" y="5657743"/>
            <a:ext cx="983367" cy="479099"/>
          </a:xfrm>
          <a:custGeom>
            <a:avLst/>
            <a:gdLst>
              <a:gd name="connsiteX0" fmla="*/ 0 w 589936"/>
              <a:gd name="connsiteY0" fmla="*/ 422809 h 479099"/>
              <a:gd name="connsiteX1" fmla="*/ 226142 w 589936"/>
              <a:gd name="connsiteY1" fmla="*/ 442473 h 479099"/>
              <a:gd name="connsiteX2" fmla="*/ 294968 w 589936"/>
              <a:gd name="connsiteY2" fmla="*/ 22 h 479099"/>
              <a:gd name="connsiteX3" fmla="*/ 412955 w 589936"/>
              <a:gd name="connsiteY3" fmla="*/ 422809 h 479099"/>
              <a:gd name="connsiteX4" fmla="*/ 589936 w 589936"/>
              <a:gd name="connsiteY4" fmla="*/ 442473 h 479099"/>
              <a:gd name="connsiteX5" fmla="*/ 589936 w 589936"/>
              <a:gd name="connsiteY5" fmla="*/ 442473 h 47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9936" h="479099">
                <a:moveTo>
                  <a:pt x="0" y="422809"/>
                </a:moveTo>
                <a:cubicBezTo>
                  <a:pt x="88490" y="467873"/>
                  <a:pt x="176981" y="512938"/>
                  <a:pt x="226142" y="442473"/>
                </a:cubicBezTo>
                <a:cubicBezTo>
                  <a:pt x="275303" y="372008"/>
                  <a:pt x="263833" y="3299"/>
                  <a:pt x="294968" y="22"/>
                </a:cubicBezTo>
                <a:cubicBezTo>
                  <a:pt x="326103" y="-3255"/>
                  <a:pt x="363794" y="349067"/>
                  <a:pt x="412955" y="422809"/>
                </a:cubicBezTo>
                <a:cubicBezTo>
                  <a:pt x="462116" y="496551"/>
                  <a:pt x="589936" y="442473"/>
                  <a:pt x="589936" y="442473"/>
                </a:cubicBezTo>
                <a:lnTo>
                  <a:pt x="589936" y="442473"/>
                </a:lnTo>
              </a:path>
            </a:pathLst>
          </a:custGeom>
          <a:noFill/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Figura a mano libera: forma 63">
            <a:extLst>
              <a:ext uri="{FF2B5EF4-FFF2-40B4-BE49-F238E27FC236}">
                <a16:creationId xmlns:a16="http://schemas.microsoft.com/office/drawing/2014/main" id="{8B202128-868A-E040-8C66-1385ABBD0B50}"/>
              </a:ext>
            </a:extLst>
          </p:cNvPr>
          <p:cNvSpPr/>
          <p:nvPr/>
        </p:nvSpPr>
        <p:spPr>
          <a:xfrm>
            <a:off x="4772852" y="5657742"/>
            <a:ext cx="691444" cy="479099"/>
          </a:xfrm>
          <a:custGeom>
            <a:avLst/>
            <a:gdLst>
              <a:gd name="connsiteX0" fmla="*/ 0 w 589936"/>
              <a:gd name="connsiteY0" fmla="*/ 422809 h 479099"/>
              <a:gd name="connsiteX1" fmla="*/ 226142 w 589936"/>
              <a:gd name="connsiteY1" fmla="*/ 442473 h 479099"/>
              <a:gd name="connsiteX2" fmla="*/ 294968 w 589936"/>
              <a:gd name="connsiteY2" fmla="*/ 22 h 479099"/>
              <a:gd name="connsiteX3" fmla="*/ 412955 w 589936"/>
              <a:gd name="connsiteY3" fmla="*/ 422809 h 479099"/>
              <a:gd name="connsiteX4" fmla="*/ 589936 w 589936"/>
              <a:gd name="connsiteY4" fmla="*/ 442473 h 479099"/>
              <a:gd name="connsiteX5" fmla="*/ 589936 w 589936"/>
              <a:gd name="connsiteY5" fmla="*/ 442473 h 47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9936" h="479099">
                <a:moveTo>
                  <a:pt x="0" y="422809"/>
                </a:moveTo>
                <a:cubicBezTo>
                  <a:pt x="88490" y="467873"/>
                  <a:pt x="176981" y="512938"/>
                  <a:pt x="226142" y="442473"/>
                </a:cubicBezTo>
                <a:cubicBezTo>
                  <a:pt x="275303" y="372008"/>
                  <a:pt x="263833" y="3299"/>
                  <a:pt x="294968" y="22"/>
                </a:cubicBezTo>
                <a:cubicBezTo>
                  <a:pt x="326103" y="-3255"/>
                  <a:pt x="363794" y="349067"/>
                  <a:pt x="412955" y="422809"/>
                </a:cubicBezTo>
                <a:cubicBezTo>
                  <a:pt x="462116" y="496551"/>
                  <a:pt x="589936" y="442473"/>
                  <a:pt x="589936" y="442473"/>
                </a:cubicBezTo>
                <a:lnTo>
                  <a:pt x="589936" y="442473"/>
                </a:lnTo>
              </a:path>
            </a:pathLst>
          </a:custGeom>
          <a:noFill/>
          <a:ln w="952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33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C 0.00299 -0.00579 0.00703 -0.01088 0.01497 -0.01088 C 0.02395 -0.01088 0.02695 -0.00579 0.02994 1.11111E-6 C 0.03398 0.00625 0.03697 0.0125 0.047 0.0125 C 0.05598 0.0125 0.05898 0.00625 0.06302 1.11111E-6 C 0.06497 -0.00579 0.06901 -0.01088 0.07799 -0.01088 C 0.08593 -0.01088 0.08997 -0.00579 0.09296 1.11111E-6 C 0.09596 0.00625 0.1 0.0125 0.10898 0.0125 C 0.11796 0.0125 0.125 1.11111E-6 0.125 0.00023 C 0.12799 -0.00579 0.13098 -0.01088 0.13997 -0.01088 C 0.14895 -0.01088 0.15195 -0.00579 0.15494 1.11111E-6 C 0.15898 0.00625 0.16197 0.0125 0.172 0.0125 C 0.18098 0.0125 0.18398 0.00625 0.18697 1.11111E-6 C 0.19101 -0.00579 0.19401 -0.01088 0.20299 -0.01088 C 0.21093 -0.01088 0.21497 -0.00579 0.21796 1.11111E-6 C 0.22096 0.00625 0.225 0.0125 0.23398 0.0125 C 0.24296 0.0125 0.24596 0.00625 0.25 1.11111E-6 " pathEditMode="relative" rAng="0" ptsTypes="AAAAAAAAAAAAAAAAA">
                                      <p:cBhvr>
                                        <p:cTn id="1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6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85185E-6 L 0.25209 -0.0013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65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5 0.00162 L 0.03268 -0.0581 L 0.08828 -0.06019 L 0.1267 -0.00324 L 0.1267 -0.00301 " pathEditMode="relative" rAng="0" ptsTypes="AAAAA">
                                      <p:cBhvr>
                                        <p:cTn id="2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1" y="-310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1.11111E-6 L 0.06119 -0.00116 L 0.06354 0.09491 L 0.06354 0.09514 " pathEditMode="relative" rAng="0" ptsTypes="AAAA">
                                      <p:cBhvr>
                                        <p:cTn id="3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.00092 C 0.00572 -0.00579 0.01419 -0.01065 0.03098 -0.01065 C 0.04987 -0.01065 0.05612 -0.00579 0.0625 0.00092 C 0.07096 0.00856 0.07708 0.01713 0.09817 0.01713 C 0.11705 0.01713 0.1233 0.00856 0.13203 0.00092 C 0.13593 -0.00579 0.14453 -0.01065 0.16328 -0.01065 C 0.17968 -0.01065 0.18815 -0.00579 0.19466 0.00092 C 0.20091 0.00856 0.20937 0.01713 0.22812 0.01713 C 0.247 0.01713 0.26171 0.00092 0.26171 0.00162 C 0.26809 -0.00579 0.27447 -0.01065 0.29335 -0.01065 C 0.31197 -0.01065 0.31835 -0.00579 0.3246 0.00092 C 0.3332 0.00856 0.33932 0.01713 0.36028 0.01713 C 0.37903 0.01713 0.38554 0.00856 0.39153 0.00092 C 0.40026 -0.00579 0.40651 -0.01065 0.42539 -0.01065 C 0.44205 -0.01065 0.45039 -0.00579 0.45677 0.00092 C 0.46302 0.00856 0.47135 0.01713 0.49036 0.01713 C 0.50937 0.01713 0.51562 0.00856 0.52434 0.00092 " pathEditMode="relative" rAng="0" ptsTypes="AAAAAAAAAAAAAAAAA">
                                      <p:cBhvr>
                                        <p:cTn id="40" dur="2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11" y="23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0.52969 0.00324 " pathEditMode="relative" rAng="0" ptsTypes="AA">
                                      <p:cBhvr>
                                        <p:cTn id="49" dur="2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8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79" grpId="2" animBg="1"/>
      <p:bldP spid="80" grpId="0" animBg="1"/>
      <p:bldP spid="80" grpId="1" animBg="1"/>
      <p:bldP spid="80" grpId="2" animBg="1"/>
      <p:bldP spid="81" grpId="0" animBg="1"/>
      <p:bldP spid="81" grpId="1" animBg="1"/>
      <p:bldP spid="82" grpId="0" animBg="1"/>
      <p:bldP spid="8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D373D8-72B2-20A0-05B3-606A28EAC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4393B0-553B-3FD2-8C59-BA916E073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ARIA Beamline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5658A38-7D68-C52A-FB91-9C18CC3B91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640" y="1549495"/>
            <a:ext cx="6848360" cy="178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1896172-B72A-CA3A-8F97-15AB484F7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640" y="3769277"/>
            <a:ext cx="6848359" cy="179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437A218-F6FE-CC3C-0704-C1679754D5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966265"/>
              </p:ext>
            </p:extLst>
          </p:nvPr>
        </p:nvGraphicFramePr>
        <p:xfrm>
          <a:off x="0" y="1302465"/>
          <a:ext cx="5343642" cy="4259156"/>
        </p:xfrm>
        <a:graphic>
          <a:graphicData uri="http://schemas.openxmlformats.org/drawingml/2006/table">
            <a:tbl>
              <a:tblPr/>
              <a:tblGrid>
                <a:gridCol w="1325202">
                  <a:extLst>
                    <a:ext uri="{9D8B030D-6E8A-4147-A177-3AD203B41FA5}">
                      <a16:colId xmlns:a16="http://schemas.microsoft.com/office/drawing/2014/main" val="197556782"/>
                    </a:ext>
                  </a:extLst>
                </a:gridCol>
                <a:gridCol w="502305">
                  <a:extLst>
                    <a:ext uri="{9D8B030D-6E8A-4147-A177-3AD203B41FA5}">
                      <a16:colId xmlns:a16="http://schemas.microsoft.com/office/drawing/2014/main" val="2426992714"/>
                    </a:ext>
                  </a:extLst>
                </a:gridCol>
                <a:gridCol w="502305">
                  <a:extLst>
                    <a:ext uri="{9D8B030D-6E8A-4147-A177-3AD203B41FA5}">
                      <a16:colId xmlns:a16="http://schemas.microsoft.com/office/drawing/2014/main" val="1899436436"/>
                    </a:ext>
                  </a:extLst>
                </a:gridCol>
                <a:gridCol w="502305">
                  <a:extLst>
                    <a:ext uri="{9D8B030D-6E8A-4147-A177-3AD203B41FA5}">
                      <a16:colId xmlns:a16="http://schemas.microsoft.com/office/drawing/2014/main" val="3810449126"/>
                    </a:ext>
                  </a:extLst>
                </a:gridCol>
                <a:gridCol w="502305">
                  <a:extLst>
                    <a:ext uri="{9D8B030D-6E8A-4147-A177-3AD203B41FA5}">
                      <a16:colId xmlns:a16="http://schemas.microsoft.com/office/drawing/2014/main" val="1737091385"/>
                    </a:ext>
                  </a:extLst>
                </a:gridCol>
                <a:gridCol w="502305">
                  <a:extLst>
                    <a:ext uri="{9D8B030D-6E8A-4147-A177-3AD203B41FA5}">
                      <a16:colId xmlns:a16="http://schemas.microsoft.com/office/drawing/2014/main" val="4055832975"/>
                    </a:ext>
                  </a:extLst>
                </a:gridCol>
                <a:gridCol w="502305">
                  <a:extLst>
                    <a:ext uri="{9D8B030D-6E8A-4147-A177-3AD203B41FA5}">
                      <a16:colId xmlns:a16="http://schemas.microsoft.com/office/drawing/2014/main" val="1972220632"/>
                    </a:ext>
                  </a:extLst>
                </a:gridCol>
                <a:gridCol w="502305">
                  <a:extLst>
                    <a:ext uri="{9D8B030D-6E8A-4147-A177-3AD203B41FA5}">
                      <a16:colId xmlns:a16="http://schemas.microsoft.com/office/drawing/2014/main" val="2169418694"/>
                    </a:ext>
                  </a:extLst>
                </a:gridCol>
                <a:gridCol w="502305">
                  <a:extLst>
                    <a:ext uri="{9D8B030D-6E8A-4147-A177-3AD203B41FA5}">
                      <a16:colId xmlns:a16="http://schemas.microsoft.com/office/drawing/2014/main" val="345220196"/>
                    </a:ext>
                  </a:extLst>
                </a:gridCol>
              </a:tblGrid>
              <a:tr h="44882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b="1" dirty="0">
                          <a:solidFill>
                            <a:srgbClr val="111827"/>
                          </a:solidFill>
                          <a:effectLst/>
                        </a:rPr>
                        <a:t>HN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C08D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D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8D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93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b="1">
                          <a:solidFill>
                            <a:srgbClr val="111827"/>
                          </a:solidFill>
                          <a:effectLst/>
                        </a:rPr>
                        <a:t>3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008D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D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D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93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b="1">
                          <a:solidFill>
                            <a:srgbClr val="111827"/>
                          </a:solidFill>
                          <a:effectLst/>
                        </a:rPr>
                        <a:t>3 *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008D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E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D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93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b="1">
                          <a:solidFill>
                            <a:srgbClr val="111827"/>
                          </a:solidFill>
                          <a:effectLst/>
                        </a:rPr>
                        <a:t>4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808E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E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93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b="1">
                          <a:solidFill>
                            <a:srgbClr val="111827"/>
                          </a:solidFill>
                          <a:effectLst/>
                        </a:rPr>
                        <a:t>4 *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C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95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93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b="1">
                          <a:solidFill>
                            <a:srgbClr val="111827"/>
                          </a:solidFill>
                          <a:effectLst/>
                        </a:rPr>
                        <a:t>5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2095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9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95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93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b="1">
                          <a:solidFill>
                            <a:srgbClr val="111827"/>
                          </a:solidFill>
                          <a:effectLst/>
                        </a:rPr>
                        <a:t>5 *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409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98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93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b="1">
                          <a:solidFill>
                            <a:srgbClr val="111827"/>
                          </a:solidFill>
                          <a:effectLst/>
                        </a:rPr>
                        <a:t>7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92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93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b="1">
                          <a:solidFill>
                            <a:srgbClr val="111827"/>
                          </a:solidFill>
                          <a:effectLst/>
                        </a:rPr>
                        <a:t>9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A092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92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92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93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173637"/>
                  </a:ext>
                </a:extLst>
              </a:tr>
              <a:tr h="44882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l-GR" sz="1300" dirty="0">
                          <a:effectLst/>
                        </a:rPr>
                        <a:t>λ</a:t>
                      </a:r>
                      <a:r>
                        <a:rPr lang="en-US" sz="1300" dirty="0">
                          <a:effectLst/>
                        </a:rPr>
                        <a:t> (nm)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93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>
                          <a:effectLst/>
                        </a:rPr>
                        <a:t>153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93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dirty="0">
                          <a:effectLst/>
                        </a:rPr>
                        <a:t>153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93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>
                          <a:effectLst/>
                        </a:rPr>
                        <a:t>115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93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dirty="0">
                          <a:effectLst/>
                        </a:rPr>
                        <a:t>115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93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>
                          <a:effectLst/>
                        </a:rPr>
                        <a:t>92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93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dirty="0">
                          <a:effectLst/>
                        </a:rPr>
                        <a:t>92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93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>
                          <a:effectLst/>
                        </a:rPr>
                        <a:t>65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93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>
                          <a:effectLst/>
                        </a:rPr>
                        <a:t>51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97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93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513795"/>
                  </a:ext>
                </a:extLst>
              </a:tr>
              <a:tr h="44882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dirty="0">
                          <a:effectLst/>
                        </a:rPr>
                        <a:t>Seed E (</a:t>
                      </a:r>
                      <a:r>
                        <a:rPr lang="el-GR" sz="1300" dirty="0">
                          <a:effectLst/>
                        </a:rPr>
                        <a:t>μ</a:t>
                      </a:r>
                      <a:r>
                        <a:rPr lang="en-US" sz="1300" dirty="0">
                          <a:effectLst/>
                        </a:rPr>
                        <a:t>J)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2095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95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>
                          <a:effectLst/>
                        </a:rPr>
                        <a:t>1.2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2095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95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dirty="0">
                          <a:effectLst/>
                        </a:rPr>
                        <a:t>2.8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2095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95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>
                          <a:effectLst/>
                        </a:rPr>
                        <a:t>8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2095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95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dirty="0">
                          <a:effectLst/>
                        </a:rPr>
                        <a:t>5.6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2095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95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>
                          <a:effectLst/>
                        </a:rPr>
                        <a:t>8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2095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95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dirty="0">
                          <a:effectLst/>
                        </a:rPr>
                        <a:t>8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2095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95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dirty="0">
                          <a:effectLst/>
                        </a:rPr>
                        <a:t>30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2095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95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>
                          <a:effectLst/>
                        </a:rPr>
                        <a:t>30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2095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733835"/>
                  </a:ext>
                </a:extLst>
              </a:tr>
              <a:tr h="44882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dirty="0">
                          <a:effectLst/>
                        </a:rPr>
                        <a:t>Photon E (</a:t>
                      </a:r>
                      <a:r>
                        <a:rPr lang="el-GR" sz="1300" dirty="0">
                          <a:effectLst/>
                        </a:rPr>
                        <a:t>μ</a:t>
                      </a:r>
                      <a:r>
                        <a:rPr lang="en-US" sz="1300" dirty="0">
                          <a:effectLst/>
                        </a:rPr>
                        <a:t>J)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>
                          <a:effectLst/>
                        </a:rPr>
                        <a:t>22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dirty="0">
                          <a:effectLst/>
                        </a:rPr>
                        <a:t>13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>
                          <a:effectLst/>
                        </a:rPr>
                        <a:t>27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dirty="0">
                          <a:effectLst/>
                        </a:rPr>
                        <a:t>9.5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>
                          <a:effectLst/>
                        </a:rPr>
                        <a:t>24.7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dirty="0">
                          <a:effectLst/>
                        </a:rPr>
                        <a:t>9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>
                          <a:effectLst/>
                        </a:rPr>
                        <a:t>9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dirty="0">
                          <a:effectLst/>
                        </a:rPr>
                        <a:t>5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94024"/>
                  </a:ext>
                </a:extLst>
              </a:tr>
              <a:tr h="44882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dirty="0">
                          <a:effectLst/>
                        </a:rPr>
                        <a:t>FWHM </a:t>
                      </a:r>
                      <a:r>
                        <a:rPr lang="el-GR" sz="1300" dirty="0">
                          <a:effectLst/>
                        </a:rPr>
                        <a:t>Δ</a:t>
                      </a:r>
                      <a:r>
                        <a:rPr lang="en-US" sz="1300" dirty="0">
                          <a:effectLst/>
                        </a:rPr>
                        <a:t>t (fs)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>
                          <a:effectLst/>
                        </a:rPr>
                        <a:t>25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dirty="0">
                          <a:effectLst/>
                        </a:rPr>
                        <a:t>16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>
                          <a:effectLst/>
                        </a:rPr>
                        <a:t>23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dirty="0">
                          <a:effectLst/>
                        </a:rPr>
                        <a:t>15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>
                          <a:effectLst/>
                        </a:rPr>
                        <a:t>20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dirty="0">
                          <a:effectLst/>
                        </a:rPr>
                        <a:t>15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>
                          <a:effectLst/>
                        </a:rPr>
                        <a:t>18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dirty="0">
                          <a:effectLst/>
                        </a:rPr>
                        <a:t>18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126025"/>
                  </a:ext>
                </a:extLst>
              </a:tr>
              <a:tr h="46086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dirty="0">
                          <a:effectLst/>
                        </a:rPr>
                        <a:t>Ph/shot (10^13)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>
                          <a:effectLst/>
                        </a:rPr>
                        <a:t>1.35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dirty="0">
                          <a:effectLst/>
                        </a:rPr>
                        <a:t>1.02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>
                          <a:effectLst/>
                        </a:rPr>
                        <a:t>1.78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dirty="0">
                          <a:effectLst/>
                        </a:rPr>
                        <a:t>0.73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>
                          <a:effectLst/>
                        </a:rPr>
                        <a:t>1.13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dirty="0">
                          <a:effectLst/>
                        </a:rPr>
                        <a:t>0.55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>
                          <a:effectLst/>
                        </a:rPr>
                        <a:t>0.39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>
                          <a:effectLst/>
                        </a:rPr>
                        <a:t>0.08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9267436"/>
                  </a:ext>
                </a:extLst>
              </a:tr>
              <a:tr h="46086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dirty="0">
                          <a:effectLst/>
                        </a:rPr>
                        <a:t>BW (%)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>
                          <a:effectLst/>
                        </a:rPr>
                        <a:t>0.85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dirty="0">
                          <a:effectLst/>
                        </a:rPr>
                        <a:t>0.95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>
                          <a:effectLst/>
                        </a:rPr>
                        <a:t>0.71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dirty="0">
                          <a:effectLst/>
                        </a:rPr>
                        <a:t>0.7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>
                          <a:effectLst/>
                        </a:rPr>
                        <a:t>0.63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dirty="0">
                          <a:effectLst/>
                        </a:rPr>
                        <a:t>0.67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>
                          <a:effectLst/>
                        </a:rPr>
                        <a:t>0.43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>
                          <a:effectLst/>
                        </a:rPr>
                        <a:t>0.4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6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332841"/>
                  </a:ext>
                </a:extLst>
              </a:tr>
              <a:tr h="46086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>
                          <a:effectLst/>
                        </a:rPr>
                        <a:t>Pulse size (mm)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2095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95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B6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>
                          <a:effectLst/>
                        </a:rPr>
                        <a:t>1.2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2095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95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B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dirty="0">
                          <a:effectLst/>
                        </a:rPr>
                        <a:t>1.15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2095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95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B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>
                          <a:effectLst/>
                        </a:rPr>
                        <a:t>1.11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2095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95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dirty="0">
                          <a:effectLst/>
                        </a:rPr>
                        <a:t>1.2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2095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95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B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>
                          <a:effectLst/>
                        </a:rPr>
                        <a:t>1.17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2095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95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B3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dirty="0">
                          <a:effectLst/>
                        </a:rPr>
                        <a:t>1.08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2095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95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6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>
                          <a:effectLst/>
                        </a:rPr>
                        <a:t>1.07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2095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95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B2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>
                          <a:effectLst/>
                        </a:rPr>
                        <a:t>0.8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2095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9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94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B7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633589"/>
                  </a:ext>
                </a:extLst>
              </a:tr>
              <a:tr h="63243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dirty="0">
                          <a:effectLst/>
                        </a:rPr>
                        <a:t>Pulse div. (</a:t>
                      </a:r>
                      <a:r>
                        <a:rPr lang="en-US" sz="1300" dirty="0" err="1">
                          <a:effectLst/>
                        </a:rPr>
                        <a:t>mrad</a:t>
                      </a:r>
                      <a:r>
                        <a:rPr lang="en-US" sz="1300" dirty="0">
                          <a:effectLst/>
                        </a:rPr>
                        <a:t>)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40B6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B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B6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B6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>
                          <a:effectLst/>
                        </a:rPr>
                        <a:t>0.68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A0B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B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B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B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dirty="0">
                          <a:effectLst/>
                        </a:rPr>
                        <a:t>0.62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A0B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B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B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>
                          <a:effectLst/>
                        </a:rPr>
                        <a:t>0.48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20B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B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dirty="0">
                          <a:effectLst/>
                        </a:rPr>
                        <a:t>0.45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E0B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B3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B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B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>
                          <a:effectLst/>
                        </a:rPr>
                        <a:t>0.38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E0B3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6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B3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B3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dirty="0">
                          <a:effectLst/>
                        </a:rPr>
                        <a:t>0.34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00B6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B2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6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6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>
                          <a:effectLst/>
                        </a:rPr>
                        <a:t>0.27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40B2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B7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B2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B2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dirty="0">
                          <a:effectLst/>
                        </a:rPr>
                        <a:t>0.2</a:t>
                      </a:r>
                    </a:p>
                  </a:txBody>
                  <a:tcPr marL="85259" marR="85259" marT="42630" marB="42630" anchor="ctr">
                    <a:lnL w="12700" cap="flat" cmpd="sng" algn="ctr">
                      <a:solidFill>
                        <a:srgbClr val="E0B7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B7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B7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B7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90774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691E74B-5630-3582-2FF7-05C58AACA20C}"/>
              </a:ext>
            </a:extLst>
          </p:cNvPr>
          <p:cNvSpPr txBox="1"/>
          <p:nvPr/>
        </p:nvSpPr>
        <p:spPr>
          <a:xfrm>
            <a:off x="127000" y="901700"/>
            <a:ext cx="2328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 (same e- as AQUA)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B7B2C4-DE9F-B0CB-2CA9-DE184D9EB4B5}"/>
              </a:ext>
            </a:extLst>
          </p:cNvPr>
          <p:cNvSpPr txBox="1"/>
          <p:nvPr/>
        </p:nvSpPr>
        <p:spPr>
          <a:xfrm>
            <a:off x="5373206" y="1114278"/>
            <a:ext cx="2335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Scale eq. (short bunch)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248AB1-9380-C08C-6D57-D51CB9607550}"/>
              </a:ext>
            </a:extLst>
          </p:cNvPr>
          <p:cNvSpPr txBox="1"/>
          <p:nvPr/>
        </p:nvSpPr>
        <p:spPr>
          <a:xfrm>
            <a:off x="5373206" y="3399945"/>
            <a:ext cx="2250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Scale eq. (long bunch)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F29FA1-79A9-F679-76A0-CCCDDF3F8B3E}"/>
              </a:ext>
            </a:extLst>
          </p:cNvPr>
          <p:cNvSpPr txBox="1"/>
          <p:nvPr/>
        </p:nvSpPr>
        <p:spPr>
          <a:xfrm>
            <a:off x="343555" y="5810709"/>
            <a:ext cx="4822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Simulations with real case parameter are ongoing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DB79DB5-AAE0-E8A8-4B5C-696549A34AA7}"/>
              </a:ext>
            </a:extLst>
          </p:cNvPr>
          <p:cNvSpPr txBox="1"/>
          <p:nvPr/>
        </p:nvSpPr>
        <p:spPr>
          <a:xfrm>
            <a:off x="8597507" y="5561621"/>
            <a:ext cx="35944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Condens</a:t>
            </a:r>
            <a:r>
              <a:rPr lang="it-IT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Matter</a:t>
            </a:r>
            <a:r>
              <a:rPr lang="it-IT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it-IT" sz="1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2022</a:t>
            </a:r>
            <a:r>
              <a:rPr lang="it-IT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it-IT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7</a:t>
            </a:r>
            <a:r>
              <a:rPr lang="it-IT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(1),11;</a:t>
            </a:r>
            <a:br>
              <a:rPr lang="it-IT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it-IT" sz="1400" b="0" i="0" dirty="0">
                <a:effectLst/>
                <a:latin typeface="Arial" panose="020B0604020202020204" pitchFamily="34" charset="0"/>
              </a:rPr>
              <a:t> </a:t>
            </a:r>
            <a:r>
              <a:rPr lang="it-IT" sz="1400" b="1" i="0" u="none" strike="noStrike" dirty="0"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https://doi.org/10.3390/condmat7010011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613055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4679F2-44CB-F9D6-59F3-B28F32C90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E449D1A-AD20-791F-341C-42F510F8A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Calibri" panose="020F0502020204030204"/>
              </a:rPr>
              <a:t>ARIA Beamline: Scientific case</a:t>
            </a:r>
            <a:endParaRPr lang="en-US" dirty="0"/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20A40656-D9A6-0E4E-B573-0D3F18A4C355}"/>
              </a:ext>
            </a:extLst>
          </p:cNvPr>
          <p:cNvSpPr txBox="1">
            <a:spLocks noChangeArrowheads="1"/>
          </p:cNvSpPr>
          <p:nvPr/>
        </p:nvSpPr>
        <p:spPr>
          <a:xfrm>
            <a:off x="222680" y="1704831"/>
            <a:ext cx="8558544" cy="3933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it-IT" sz="2400" dirty="0">
              <a:solidFill>
                <a:srgbClr val="003300"/>
              </a:solidFill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endParaRPr lang="en-US" altLang="it-IT" sz="2400" dirty="0">
              <a:solidFill>
                <a:srgbClr val="003300"/>
              </a:solidFill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en-US" altLang="it-IT" sz="2400" dirty="0"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Photoemission </a:t>
            </a:r>
          </a:p>
          <a:p>
            <a:r>
              <a:rPr lang="en-US" altLang="it-IT" sz="2400" dirty="0"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Spectroscopy</a:t>
            </a:r>
          </a:p>
          <a:p>
            <a:endParaRPr lang="en-US" altLang="it-IT" sz="2400" dirty="0"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endParaRPr lang="en-US" altLang="it-IT" sz="2400" dirty="0"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en-US" altLang="it-IT" sz="2400" dirty="0"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Photoelectron Circular</a:t>
            </a:r>
            <a:br>
              <a:rPr lang="en-US" altLang="it-IT" sz="2400" dirty="0"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it-IT" sz="2400" dirty="0"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Dichroism</a:t>
            </a:r>
          </a:p>
          <a:p>
            <a:endParaRPr lang="en-US" altLang="it-IT" sz="2400" dirty="0"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endParaRPr lang="en-US" altLang="it-IT" sz="2400" dirty="0"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en-US" altLang="it-IT" sz="2400" dirty="0"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Raman spectroscopy</a:t>
            </a:r>
          </a:p>
          <a:p>
            <a:endParaRPr lang="en-US" altLang="it-IT" sz="2400" dirty="0"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endParaRPr lang="en-US" altLang="it-IT" sz="2400" dirty="0"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en-US" altLang="it-IT" sz="2400" dirty="0"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Photo-fragmentation of molecules</a:t>
            </a:r>
          </a:p>
          <a:p>
            <a:r>
              <a:rPr lang="en-US" altLang="it-IT" sz="2400" dirty="0">
                <a:latin typeface="Calibri "/>
                <a:cs typeface="Arial" panose="020B0604020202020204" pitchFamily="34" charset="0"/>
                <a:sym typeface="Wingdings" panose="05000000000000000000" pitchFamily="2" charset="2"/>
              </a:rPr>
              <a:t>Time of Flight Spectroscopy</a:t>
            </a:r>
            <a:endParaRPr lang="en-US" altLang="it-IT" sz="2400" dirty="0"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en-US" altLang="it-IT" sz="2400" dirty="0">
                <a:solidFill>
                  <a:srgbClr val="0070C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				</a:t>
            </a:r>
          </a:p>
        </p:txBody>
      </p:sp>
      <p:sp>
        <p:nvSpPr>
          <p:cNvPr id="16" name="CasellaDiTesto 11">
            <a:extLst>
              <a:ext uri="{FF2B5EF4-FFF2-40B4-BE49-F238E27FC236}">
                <a16:creationId xmlns:a16="http://schemas.microsoft.com/office/drawing/2014/main" id="{9FB6C9EF-08F1-6C09-9120-4B03B9A27A9C}"/>
              </a:ext>
            </a:extLst>
          </p:cNvPr>
          <p:cNvSpPr txBox="1"/>
          <p:nvPr/>
        </p:nvSpPr>
        <p:spPr>
          <a:xfrm>
            <a:off x="7996288" y="1305309"/>
            <a:ext cx="426572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endParaRPr lang="en-US" altLang="it-IT" sz="2400" dirty="0">
              <a:solidFill>
                <a:srgbClr val="C00000"/>
              </a:solidFill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altLang="it-IT" sz="2400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Gas phase &amp; Atmosphere </a:t>
            </a:r>
          </a:p>
          <a:p>
            <a:pPr algn="ctr">
              <a:lnSpc>
                <a:spcPct val="100000"/>
              </a:lnSpc>
            </a:pPr>
            <a:r>
              <a:rPr lang="en-US" altLang="it-IT" sz="2400" i="1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(Earth &amp; Planets)</a:t>
            </a:r>
          </a:p>
          <a:p>
            <a:pPr algn="ctr">
              <a:lnSpc>
                <a:spcPct val="100000"/>
              </a:lnSpc>
            </a:pPr>
            <a:r>
              <a:rPr lang="en-US" altLang="it-IT" sz="2400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Aerosols </a:t>
            </a:r>
          </a:p>
          <a:p>
            <a:pPr algn="ctr">
              <a:lnSpc>
                <a:spcPct val="100000"/>
              </a:lnSpc>
            </a:pPr>
            <a:r>
              <a:rPr lang="en-US" altLang="it-IT" sz="2400" i="1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(Pollution, nanoparticles)</a:t>
            </a:r>
          </a:p>
          <a:p>
            <a:pPr algn="ctr">
              <a:lnSpc>
                <a:spcPct val="100000"/>
              </a:lnSpc>
            </a:pPr>
            <a:r>
              <a:rPr lang="en-US" altLang="it-IT" sz="2400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Molecules &amp; gases </a:t>
            </a:r>
          </a:p>
          <a:p>
            <a:pPr algn="ctr">
              <a:lnSpc>
                <a:spcPct val="100000"/>
              </a:lnSpc>
            </a:pPr>
            <a:r>
              <a:rPr lang="en-US" altLang="it-IT" sz="2400" i="1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(spectroscopies, time-of-flight)</a:t>
            </a:r>
          </a:p>
          <a:p>
            <a:pPr algn="ctr">
              <a:lnSpc>
                <a:spcPct val="100000"/>
              </a:lnSpc>
            </a:pPr>
            <a:r>
              <a:rPr lang="en-US" altLang="it-IT" sz="2400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Proteins </a:t>
            </a:r>
          </a:p>
          <a:p>
            <a:pPr algn="ctr">
              <a:lnSpc>
                <a:spcPct val="100000"/>
              </a:lnSpc>
            </a:pPr>
            <a:r>
              <a:rPr lang="en-US" altLang="it-IT" sz="2400" i="1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(spectroscopies)</a:t>
            </a:r>
          </a:p>
          <a:p>
            <a:pPr algn="ctr">
              <a:lnSpc>
                <a:spcPct val="100000"/>
              </a:lnSpc>
            </a:pPr>
            <a:r>
              <a:rPr lang="en-US" altLang="it-IT" sz="2400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Surfaces </a:t>
            </a:r>
          </a:p>
          <a:p>
            <a:pPr algn="ctr">
              <a:lnSpc>
                <a:spcPct val="100000"/>
              </a:lnSpc>
            </a:pPr>
            <a:r>
              <a:rPr lang="en-US" altLang="it-IT" sz="2400" i="1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(ablation &amp; deposition)</a:t>
            </a:r>
            <a:endParaRPr lang="en-US" altLang="it-IT" sz="2400" i="1" dirty="0">
              <a:solidFill>
                <a:srgbClr val="002060"/>
              </a:solidFill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Rettangolo 12">
            <a:extLst>
              <a:ext uri="{FF2B5EF4-FFF2-40B4-BE49-F238E27FC236}">
                <a16:creationId xmlns:a16="http://schemas.microsoft.com/office/drawing/2014/main" id="{4CD0BADC-B4A0-53AF-12F2-30C2A2AEC275}"/>
              </a:ext>
            </a:extLst>
          </p:cNvPr>
          <p:cNvSpPr/>
          <p:nvPr/>
        </p:nvSpPr>
        <p:spPr>
          <a:xfrm>
            <a:off x="222680" y="947143"/>
            <a:ext cx="101930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002060"/>
                </a:solidFill>
              </a:rPr>
              <a:t>Defining experimental</a:t>
            </a:r>
            <a:r>
              <a:rPr lang="it-IT" sz="2400" b="1" dirty="0">
                <a:solidFill>
                  <a:srgbClr val="003300"/>
                </a:solidFill>
              </a:rPr>
              <a:t> </a:t>
            </a:r>
            <a:r>
              <a:rPr lang="it-IT" sz="2400" b="1" dirty="0"/>
              <a:t>techniques</a:t>
            </a:r>
            <a:r>
              <a:rPr lang="it-IT" sz="2400" b="1" dirty="0">
                <a:solidFill>
                  <a:srgbClr val="003300"/>
                </a:solidFill>
              </a:rPr>
              <a:t> </a:t>
            </a:r>
            <a:r>
              <a:rPr lang="it-IT" sz="2400" b="1" dirty="0">
                <a:solidFill>
                  <a:srgbClr val="002060"/>
                </a:solidFill>
              </a:rPr>
              <a:t>and typology of </a:t>
            </a:r>
            <a:r>
              <a:rPr lang="it-IT" sz="2400" b="1" dirty="0">
                <a:solidFill>
                  <a:srgbClr val="C00000"/>
                </a:solidFill>
              </a:rPr>
              <a:t>samples (and applications)</a:t>
            </a:r>
            <a:r>
              <a:rPr lang="it-IT" sz="2400" b="1" dirty="0">
                <a:solidFill>
                  <a:srgbClr val="002060"/>
                </a:solidFill>
              </a:rPr>
              <a:t> </a:t>
            </a:r>
            <a:endParaRPr lang="en-GB" sz="2400" b="1" dirty="0">
              <a:solidFill>
                <a:srgbClr val="002060"/>
              </a:solidFill>
            </a:endParaRP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34015672-A5D3-FC25-70CF-3FBC625F54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63" b="6339"/>
          <a:stretch/>
        </p:blipFill>
        <p:spPr>
          <a:xfrm>
            <a:off x="4165041" y="2443588"/>
            <a:ext cx="1740973" cy="1754463"/>
          </a:xfrm>
          <a:prstGeom prst="rect">
            <a:avLst/>
          </a:prstGeom>
        </p:spPr>
      </p:pic>
      <p:pic>
        <p:nvPicPr>
          <p:cNvPr id="19" name="Immagine 10">
            <a:extLst>
              <a:ext uri="{FF2B5EF4-FFF2-40B4-BE49-F238E27FC236}">
                <a16:creationId xmlns:a16="http://schemas.microsoft.com/office/drawing/2014/main" id="{DA440E6B-8A4D-3538-3791-B74BEE668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499" y="1542806"/>
            <a:ext cx="2498501" cy="797668"/>
          </a:xfrm>
          <a:prstGeom prst="rect">
            <a:avLst/>
          </a:prstGeom>
        </p:spPr>
      </p:pic>
      <p:pic>
        <p:nvPicPr>
          <p:cNvPr id="20" name="Immagine 15">
            <a:extLst>
              <a:ext uri="{FF2B5EF4-FFF2-40B4-BE49-F238E27FC236}">
                <a16:creationId xmlns:a16="http://schemas.microsoft.com/office/drawing/2014/main" id="{9CACF8A7-753A-1845-386E-25CDAD371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933" y="4852370"/>
            <a:ext cx="1287887" cy="1718553"/>
          </a:xfrm>
          <a:prstGeom prst="rect">
            <a:avLst/>
          </a:prstGeom>
        </p:spPr>
      </p:pic>
      <p:pic>
        <p:nvPicPr>
          <p:cNvPr id="21" name="Immagine 18">
            <a:extLst>
              <a:ext uri="{FF2B5EF4-FFF2-40B4-BE49-F238E27FC236}">
                <a16:creationId xmlns:a16="http://schemas.microsoft.com/office/drawing/2014/main" id="{F637FA61-2022-E7BA-FC2D-E95A4F3A3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783193"/>
            <a:ext cx="1821776" cy="984238"/>
          </a:xfrm>
          <a:prstGeom prst="rect">
            <a:avLst/>
          </a:prstGeom>
        </p:spPr>
      </p:pic>
      <p:pic>
        <p:nvPicPr>
          <p:cNvPr id="22" name="Immagine 19">
            <a:extLst>
              <a:ext uri="{FF2B5EF4-FFF2-40B4-BE49-F238E27FC236}">
                <a16:creationId xmlns:a16="http://schemas.microsoft.com/office/drawing/2014/main" id="{3661D04F-D5A6-D19F-529B-A00E51B86C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1930" y="4828703"/>
            <a:ext cx="2673042" cy="186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64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FEEBC9B-FD12-2D2E-81FF-34A944027B8D}"/>
              </a:ext>
            </a:extLst>
          </p:cNvPr>
          <p:cNvSpPr/>
          <p:nvPr/>
        </p:nvSpPr>
        <p:spPr>
          <a:xfrm>
            <a:off x="4070923" y="5307346"/>
            <a:ext cx="1288477" cy="697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01C04260-AEF4-BBD1-2012-FFF5E34E46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56" t="5499" r="2521" b="72379"/>
          <a:stretch>
            <a:fillRect/>
          </a:stretch>
        </p:blipFill>
        <p:spPr>
          <a:xfrm>
            <a:off x="5359400" y="5301184"/>
            <a:ext cx="4278948" cy="707297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128B153-720A-F5C3-F0EF-72678D9B7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A6714-3D1F-4857-9904-D935B84167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8DD9DBC-55D4-4C4A-B499-75980B329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noProof="0" dirty="0">
                <a:latin typeface="+mn-lt"/>
              </a:rPr>
              <a:t>Timeline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8ECFBB-4FEB-9A6E-012E-610BA19D761B}"/>
              </a:ext>
            </a:extLst>
          </p:cNvPr>
          <p:cNvSpPr txBox="1"/>
          <p:nvPr/>
        </p:nvSpPr>
        <p:spPr>
          <a:xfrm>
            <a:off x="4004644" y="5291295"/>
            <a:ext cx="6046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Design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178241-62D8-284E-B4F9-B0C948C3F336}"/>
              </a:ext>
            </a:extLst>
          </p:cNvPr>
          <p:cNvSpPr txBox="1"/>
          <p:nvPr/>
        </p:nvSpPr>
        <p:spPr>
          <a:xfrm>
            <a:off x="4004644" y="5437542"/>
            <a:ext cx="1381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Tender preparation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8BC2D4-0B14-0503-A85F-02FA4F3B4C97}"/>
              </a:ext>
            </a:extLst>
          </p:cNvPr>
          <p:cNvSpPr txBox="1"/>
          <p:nvPr/>
        </p:nvSpPr>
        <p:spPr>
          <a:xfrm>
            <a:off x="4007336" y="5569692"/>
            <a:ext cx="613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Tender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A0EC00-F4FF-B7EC-3C9C-DC5076786113}"/>
              </a:ext>
            </a:extLst>
          </p:cNvPr>
          <p:cNvSpPr txBox="1"/>
          <p:nvPr/>
        </p:nvSpPr>
        <p:spPr>
          <a:xfrm>
            <a:off x="4008124" y="5696889"/>
            <a:ext cx="10010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Procurement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933EBD-A0AF-5BFA-39D0-78310C78C56D}"/>
              </a:ext>
            </a:extLst>
          </p:cNvPr>
          <p:cNvSpPr txBox="1"/>
          <p:nvPr/>
        </p:nvSpPr>
        <p:spPr>
          <a:xfrm>
            <a:off x="4008124" y="5803463"/>
            <a:ext cx="1220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</a:rPr>
              <a:t>Test &amp; validation</a:t>
            </a: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3153F669-00B6-C2D5-B3C7-8D2329064B5B}"/>
              </a:ext>
            </a:extLst>
          </p:cNvPr>
          <p:cNvSpPr/>
          <p:nvPr/>
        </p:nvSpPr>
        <p:spPr>
          <a:xfrm>
            <a:off x="5886450" y="5429794"/>
            <a:ext cx="45719" cy="1385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8B55B2C-BBCE-6FA9-54D5-66E549BAEE28}"/>
              </a:ext>
            </a:extLst>
          </p:cNvPr>
          <p:cNvCxnSpPr>
            <a:cxnSpLocks/>
            <a:stCxn id="17" idx="1"/>
            <a:endCxn id="8" idx="3"/>
          </p:cNvCxnSpPr>
          <p:nvPr/>
        </p:nvCxnSpPr>
        <p:spPr>
          <a:xfrm flipH="1" flipV="1">
            <a:off x="4609297" y="5429795"/>
            <a:ext cx="1277153" cy="692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13AF761-2EE5-1DAC-EFA0-1B475590746A}"/>
              </a:ext>
            </a:extLst>
          </p:cNvPr>
          <p:cNvCxnSpPr>
            <a:cxnSpLocks/>
            <a:endCxn id="11" idx="3"/>
          </p:cNvCxnSpPr>
          <p:nvPr/>
        </p:nvCxnSpPr>
        <p:spPr>
          <a:xfrm flipH="1" flipV="1">
            <a:off x="5385728" y="5576042"/>
            <a:ext cx="1077834" cy="43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516B7F3-03DE-B412-5CE9-6218F5C91DBE}"/>
              </a:ext>
            </a:extLst>
          </p:cNvPr>
          <p:cNvCxnSpPr>
            <a:cxnSpLocks/>
          </p:cNvCxnSpPr>
          <p:nvPr/>
        </p:nvCxnSpPr>
        <p:spPr>
          <a:xfrm flipH="1">
            <a:off x="4675206" y="5683992"/>
            <a:ext cx="2366944" cy="3054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EFC6A75-3E4F-5ECA-68B8-826605FC4027}"/>
              </a:ext>
            </a:extLst>
          </p:cNvPr>
          <p:cNvCxnSpPr>
            <a:cxnSpLocks/>
          </p:cNvCxnSpPr>
          <p:nvPr/>
        </p:nvCxnSpPr>
        <p:spPr>
          <a:xfrm flipH="1">
            <a:off x="4971007" y="5765341"/>
            <a:ext cx="2664868" cy="8413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3" name="Left Brace 32">
            <a:extLst>
              <a:ext uri="{FF2B5EF4-FFF2-40B4-BE49-F238E27FC236}">
                <a16:creationId xmlns:a16="http://schemas.microsoft.com/office/drawing/2014/main" id="{22DB14F5-D135-626F-3502-DE92417D9F64}"/>
              </a:ext>
            </a:extLst>
          </p:cNvPr>
          <p:cNvSpPr/>
          <p:nvPr/>
        </p:nvSpPr>
        <p:spPr>
          <a:xfrm>
            <a:off x="8704702" y="5813186"/>
            <a:ext cx="45719" cy="13734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8D6F663-C4F4-FE0E-4DE2-4185056D798A}"/>
              </a:ext>
            </a:extLst>
          </p:cNvPr>
          <p:cNvCxnSpPr>
            <a:cxnSpLocks/>
            <a:stCxn id="33" idx="1"/>
            <a:endCxn id="14" idx="3"/>
          </p:cNvCxnSpPr>
          <p:nvPr/>
        </p:nvCxnSpPr>
        <p:spPr>
          <a:xfrm flipH="1">
            <a:off x="5228523" y="5881860"/>
            <a:ext cx="3476179" cy="601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C5FDA6D-B0C3-7025-3A6F-117D00C66976}"/>
              </a:ext>
            </a:extLst>
          </p:cNvPr>
          <p:cNvSpPr txBox="1"/>
          <p:nvPr/>
        </p:nvSpPr>
        <p:spPr>
          <a:xfrm>
            <a:off x="9579002" y="5477359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ARIA Beamline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32FDA4CE-1FCD-2315-4791-A1CB35207225}"/>
              </a:ext>
            </a:extLst>
          </p:cNvPr>
          <p:cNvGrpSpPr/>
          <p:nvPr/>
        </p:nvGrpSpPr>
        <p:grpSpPr>
          <a:xfrm>
            <a:off x="223736" y="917190"/>
            <a:ext cx="11744528" cy="5435984"/>
            <a:chOff x="0" y="779646"/>
            <a:chExt cx="12192000" cy="6494777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FEE979E8-B97F-07ED-EFCD-EEB348F92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8400" b="46800"/>
            <a:stretch>
              <a:fillRect/>
            </a:stretch>
          </p:blipFill>
          <p:spPr>
            <a:xfrm>
              <a:off x="0" y="779646"/>
              <a:ext cx="12192000" cy="3072481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800FDA08-1BC9-7970-3E89-8A90902DC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67851"/>
            <a:stretch>
              <a:fillRect/>
            </a:stretch>
          </p:blipFill>
          <p:spPr>
            <a:xfrm>
              <a:off x="3" y="3801541"/>
              <a:ext cx="12191997" cy="2204835"/>
            </a:xfrm>
            <a:prstGeom prst="rect">
              <a:avLst/>
            </a:prstGeom>
          </p:spPr>
        </p:pic>
        <p:cxnSp>
          <p:nvCxnSpPr>
            <p:cNvPr id="7" name="Connettore diritto 6">
              <a:extLst>
                <a:ext uri="{FF2B5EF4-FFF2-40B4-BE49-F238E27FC236}">
                  <a16:creationId xmlns:a16="http://schemas.microsoft.com/office/drawing/2014/main" id="{31982A7C-44E2-0413-8B43-1119C4848FA9}"/>
                </a:ext>
              </a:extLst>
            </p:cNvPr>
            <p:cNvCxnSpPr>
              <a:cxnSpLocks/>
            </p:cNvCxnSpPr>
            <p:nvPr/>
          </p:nvCxnSpPr>
          <p:spPr>
            <a:xfrm>
              <a:off x="6361833" y="1236224"/>
              <a:ext cx="0" cy="603819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362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BE1A00B-9296-ED4B-B1DF-0FA1668E5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0607" y="1081395"/>
            <a:ext cx="8473039" cy="555863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400" noProof="0" dirty="0"/>
              <a:t>Plasma accelerators have advanced considerably in beam quality, </a:t>
            </a:r>
            <a:br>
              <a:rPr lang="en-US" sz="2400" noProof="0" dirty="0"/>
            </a:br>
            <a:r>
              <a:rPr lang="en-US" sz="2400" b="1" noProof="0" dirty="0"/>
              <a:t>achieving FEL lasing</a:t>
            </a:r>
            <a:r>
              <a:rPr lang="en-US" sz="2400" noProof="0" dirty="0"/>
              <a:t>.</a:t>
            </a:r>
          </a:p>
          <a:p>
            <a:r>
              <a:rPr lang="en-US" sz="2400" noProof="0" dirty="0"/>
              <a:t>EuPRAXIA is a design and an </a:t>
            </a:r>
            <a:r>
              <a:rPr lang="en-US" sz="2400" b="1" noProof="0" dirty="0"/>
              <a:t>ESFRI project </a:t>
            </a:r>
            <a:r>
              <a:rPr lang="en-US" sz="2400" noProof="0" dirty="0"/>
              <a:t>for a distributed European Research Infrastructure, </a:t>
            </a:r>
            <a:r>
              <a:rPr lang="en-US" sz="2400" b="1" noProof="0" dirty="0"/>
              <a:t>building two plasma-driven FELs in Europe</a:t>
            </a:r>
            <a:r>
              <a:rPr lang="en-US" sz="2400" noProof="0" dirty="0"/>
              <a:t>. </a:t>
            </a:r>
          </a:p>
          <a:p>
            <a:r>
              <a:rPr lang="en-US" sz="2400" noProof="0" dirty="0"/>
              <a:t>EuPRAXIA</a:t>
            </a:r>
            <a:r>
              <a:rPr lang="en-US" sz="2400" dirty="0"/>
              <a:t>@SPARC_LAB is mainly funded by INFN, building tender is ongoing and expected to delivery</a:t>
            </a:r>
            <a:r>
              <a:rPr lang="en-US" sz="2400" noProof="0" dirty="0"/>
              <a:t> in 2029, and </a:t>
            </a:r>
            <a:r>
              <a:rPr lang="en-US" sz="2400" b="1" noProof="0" dirty="0"/>
              <a:t>first FEL light is expected in 2031</a:t>
            </a:r>
            <a:r>
              <a:rPr lang="en-US" sz="2400" noProof="0" dirty="0"/>
              <a:t>. In parallel, </a:t>
            </a:r>
            <a:r>
              <a:rPr lang="en-US" sz="2400" noProof="0" dirty="0" err="1"/>
              <a:t>Regione</a:t>
            </a:r>
            <a:r>
              <a:rPr lang="en-US" sz="2400" noProof="0" dirty="0"/>
              <a:t> Lazio is co-funding one beamline (with 10M€) that has to be accounted by end 2028.</a:t>
            </a:r>
          </a:p>
          <a:p>
            <a:pPr>
              <a:spcAft>
                <a:spcPts val="600"/>
              </a:spcAft>
            </a:pPr>
            <a:r>
              <a:rPr lang="en-US" sz="2400" noProof="0" dirty="0"/>
              <a:t>EuPRAXIA@SPARC_LAB </a:t>
            </a:r>
            <a:r>
              <a:rPr lang="en-US" sz="2400" b="1" noProof="0" dirty="0"/>
              <a:t>TDR</a:t>
            </a:r>
            <a:r>
              <a:rPr lang="en-US" sz="2400" noProof="0" dirty="0"/>
              <a:t> (AQUA beamline only) </a:t>
            </a:r>
            <a:r>
              <a:rPr lang="en-US" sz="2400" dirty="0"/>
              <a:t>is available at </a:t>
            </a:r>
            <a:r>
              <a:rPr lang="en-US" sz="2400" dirty="0">
                <a:hlinkClick r:id="rId2"/>
              </a:rPr>
              <a:t>https://www.openaccessrepository.it/doi/10.15161/oar.it/aye3c-2cx65</a:t>
            </a:r>
            <a:r>
              <a:rPr lang="en-US" sz="2400" dirty="0"/>
              <a:t> </a:t>
            </a:r>
            <a:endParaRPr lang="en-US" sz="2400" noProof="0" dirty="0"/>
          </a:p>
          <a:p>
            <a:pPr>
              <a:spcAft>
                <a:spcPts val="600"/>
              </a:spcAft>
            </a:pPr>
            <a:r>
              <a:rPr lang="en-US" sz="2400" b="1" noProof="0" dirty="0">
                <a:solidFill>
                  <a:srgbClr val="2E3C88"/>
                </a:solidFill>
              </a:rPr>
              <a:t>Greatly appreciate slides from and discussions with</a:t>
            </a:r>
            <a:br>
              <a:rPr lang="en-US" sz="2400" noProof="0" dirty="0">
                <a:solidFill>
                  <a:srgbClr val="2E3C88"/>
                </a:solidFill>
              </a:rPr>
            </a:br>
            <a:r>
              <a:rPr lang="en-US" sz="2800" b="1" noProof="0" dirty="0">
                <a:solidFill>
                  <a:srgbClr val="2E3C88"/>
                </a:solidFill>
              </a:rPr>
              <a:t>THE ENTIRE EuPRAXIA@SPARC_LAB TEAM</a:t>
            </a:r>
            <a:endParaRPr lang="en-US" sz="2400" noProof="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1493162-8761-B73C-008B-A3876616E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A6714-3D1F-4857-9904-D935B84167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8DD9DBC-55D4-4C4A-B499-75980B329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noProof="0">
                <a:latin typeface="+mn-lt"/>
              </a:rPr>
              <a:t>Conclusions &amp; Acknowledgements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C4F6C84-74D4-334A-9A3D-82EA21363B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9" y="1509215"/>
            <a:ext cx="3200422" cy="1775539"/>
          </a:xfrm>
          <a:prstGeom prst="rect">
            <a:avLst/>
          </a:prstGeom>
        </p:spPr>
      </p:pic>
      <p:pic>
        <p:nvPicPr>
          <p:cNvPr id="9" name="Bildplatzhalter 6">
            <a:extLst>
              <a:ext uri="{FF2B5EF4-FFF2-40B4-BE49-F238E27FC236}">
                <a16:creationId xmlns:a16="http://schemas.microsoft.com/office/drawing/2014/main" id="{4BB25903-8552-4145-8D00-642949AF0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9" y="3740593"/>
            <a:ext cx="3190043" cy="1062797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173039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lasma_creatio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5849" r="2973" b="1584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8F02F-185B-8129-67E5-D19EA8AFD0BD}"/>
              </a:ext>
            </a:extLst>
          </p:cNvPr>
          <p:cNvSpPr txBox="1"/>
          <p:nvPr/>
        </p:nvSpPr>
        <p:spPr>
          <a:xfrm>
            <a:off x="1609347" y="4421286"/>
            <a:ext cx="8973305" cy="632406"/>
          </a:xfrm>
          <a:prstGeom prst="rect">
            <a:avLst/>
          </a:prstGeom>
          <a:noFill/>
        </p:spPr>
        <p:txBody>
          <a:bodyPr wrap="square" lIns="77650" tIns="38825" rIns="77650" bIns="38825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Thanks for your attention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8D949A-7E57-E65E-5102-9E21583D7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356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8D71CB-B80D-834A-841D-917FD3F1A6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</a:rPr>
              <a:pPr marL="0" marR="0" lvl="0" indent="0" algn="r" defTabSz="6356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982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FF52F-7150-7221-59C9-0746F8CBE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C19D256-779C-BF15-650E-486E2D62DBC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167312" y="-70993"/>
            <a:ext cx="1857375" cy="930529"/>
          </a:xfrm>
        </p:spPr>
        <p:txBody>
          <a:bodyPr>
            <a:noAutofit/>
          </a:bodyPr>
          <a:lstStyle/>
          <a:p>
            <a:r>
              <a:rPr lang="en-US" sz="4400" b="1" noProof="0">
                <a:solidFill>
                  <a:srgbClr val="FCAF18"/>
                </a:solidFill>
              </a:rPr>
              <a:t>Layout</a:t>
            </a:r>
            <a:endParaRPr lang="en-US" sz="4400" b="1" noProof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B4CA359-426A-6D37-E975-B1573F82870F}"/>
              </a:ext>
            </a:extLst>
          </p:cNvPr>
          <p:cNvSpPr txBox="1">
            <a:spLocks/>
          </p:cNvSpPr>
          <p:nvPr/>
        </p:nvSpPr>
        <p:spPr>
          <a:xfrm>
            <a:off x="2898648" y="1417320"/>
            <a:ext cx="7315200" cy="3739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marR="0" lvl="0" indent="-57150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CAF18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Introduction</a:t>
            </a:r>
          </a:p>
          <a:p>
            <a:pPr marL="571500" marR="0" lvl="0" indent="-57150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CAF18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EuPRAXIA@SPARC_LAB</a:t>
            </a:r>
          </a:p>
          <a:p>
            <a:pPr marL="571500" marR="0" lvl="0" indent="-57150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CAF18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FEL beamlines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30823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6CF34AB-AC76-97E4-BDF9-1C937DB59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A6714-3D1F-4857-9904-D935B84167F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58F5FB40-CC53-830A-9E6B-DD2E17687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noProof="0">
                <a:latin typeface="+mn-lt"/>
              </a:rPr>
              <a:t>Plasma acceleration</a:t>
            </a:r>
          </a:p>
        </p:txBody>
      </p:sp>
      <p:grpSp>
        <p:nvGrpSpPr>
          <p:cNvPr id="11" name="Group 9">
            <a:extLst>
              <a:ext uri="{FF2B5EF4-FFF2-40B4-BE49-F238E27FC236}">
                <a16:creationId xmlns:a16="http://schemas.microsoft.com/office/drawing/2014/main" id="{3927E77E-A8EB-C189-77A8-7D8FB87D9D39}"/>
              </a:ext>
            </a:extLst>
          </p:cNvPr>
          <p:cNvGrpSpPr/>
          <p:nvPr/>
        </p:nvGrpSpPr>
        <p:grpSpPr>
          <a:xfrm>
            <a:off x="983138" y="1036229"/>
            <a:ext cx="10652607" cy="5232582"/>
            <a:chOff x="837533" y="1268762"/>
            <a:chExt cx="10652607" cy="5232582"/>
          </a:xfrm>
        </p:grpSpPr>
        <p:grpSp>
          <p:nvGrpSpPr>
            <p:cNvPr id="12" name="Group 1">
              <a:extLst>
                <a:ext uri="{FF2B5EF4-FFF2-40B4-BE49-F238E27FC236}">
                  <a16:creationId xmlns:a16="http://schemas.microsoft.com/office/drawing/2014/main" id="{5D5CC128-C950-C7F2-2EE3-8B690254340C}"/>
                </a:ext>
              </a:extLst>
            </p:cNvPr>
            <p:cNvGrpSpPr/>
            <p:nvPr/>
          </p:nvGrpSpPr>
          <p:grpSpPr>
            <a:xfrm>
              <a:off x="837533" y="1268762"/>
              <a:ext cx="10652607" cy="5232582"/>
              <a:chOff x="628149" y="951571"/>
              <a:chExt cx="7989455" cy="3924436"/>
            </a:xfrm>
          </p:grpSpPr>
          <p:pic>
            <p:nvPicPr>
              <p:cNvPr id="14" name="Picture 10">
                <a:extLst>
                  <a:ext uri="{FF2B5EF4-FFF2-40B4-BE49-F238E27FC236}">
                    <a16:creationId xmlns:a16="http://schemas.microsoft.com/office/drawing/2014/main" id="{9680EA96-3CAB-D797-4807-1FCA0F1C24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143" t="25123"/>
              <a:stretch/>
            </p:blipFill>
            <p:spPr>
              <a:xfrm>
                <a:off x="628149" y="951571"/>
                <a:ext cx="7989455" cy="3924436"/>
              </a:xfrm>
              <a:prstGeom prst="rect">
                <a:avLst/>
              </a:prstGeom>
            </p:spPr>
          </p:pic>
          <p:sp>
            <p:nvSpPr>
              <p:cNvPr id="15" name="TextBox 17">
                <a:extLst>
                  <a:ext uri="{FF2B5EF4-FFF2-40B4-BE49-F238E27FC236}">
                    <a16:creationId xmlns:a16="http://schemas.microsoft.com/office/drawing/2014/main" id="{A78FBB0D-D5F5-53C2-BF9E-D96455B0511D}"/>
                  </a:ext>
                </a:extLst>
              </p:cNvPr>
              <p:cNvSpPr txBox="1"/>
              <p:nvPr/>
            </p:nvSpPr>
            <p:spPr>
              <a:xfrm>
                <a:off x="6356647" y="3380083"/>
                <a:ext cx="2160240" cy="1384841"/>
              </a:xfrm>
              <a:prstGeom prst="rect">
                <a:avLst/>
              </a:prstGeom>
              <a:solidFill>
                <a:srgbClr val="FFFFFF"/>
              </a:solidFill>
              <a:ln w="38100" cmpd="sng">
                <a:noFill/>
              </a:ln>
            </p:spPr>
            <p:txBody>
              <a:bodyPr wrap="square" lIns="121717" tIns="60859" rIns="121717" bIns="60859" rtlCol="0">
                <a:spAutoFit/>
              </a:bodyPr>
              <a:lstStyle/>
              <a:p>
                <a:pPr marL="0" marR="0" lvl="0" indent="0" algn="ctr" defTabSz="12168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merican Typewriter" charset="0"/>
                    <a:ea typeface="ヒラギノ明朝 Pro W3" charset="0"/>
                    <a:cs typeface="+mn-cs"/>
                    <a:sym typeface="American Typewriter" charset="0"/>
                  </a:rPr>
                  <a:t>Laser Wakefield Accelerator (</a:t>
                </a:r>
                <a:r>
                  <a: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3366FF"/>
                    </a:solidFill>
                    <a:effectLst/>
                    <a:uLnTx/>
                    <a:uFillTx/>
                    <a:latin typeface="American Typewriter" charset="0"/>
                    <a:ea typeface="ヒラギノ明朝 Pro W3" charset="0"/>
                    <a:cs typeface="+mn-cs"/>
                    <a:sym typeface="American Typewriter" charset="0"/>
                  </a:rPr>
                  <a:t>LWFA</a:t>
                </a:r>
                <a:r>
                  <a: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merican Typewriter" charset="0"/>
                    <a:ea typeface="ヒラギノ明朝 Pro W3" charset="0"/>
                    <a:cs typeface="+mn-cs"/>
                    <a:sym typeface="American Typewriter" charset="0"/>
                  </a:rPr>
                  <a:t>): </a:t>
                </a:r>
              </a:p>
              <a:p>
                <a:pPr marL="0" marR="0" lvl="0" indent="0" algn="ctr" defTabSz="12168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merican Typewriter" charset="0"/>
                    <a:ea typeface="ヒラギノ明朝 Pro W3" charset="0"/>
                    <a:cs typeface="+mn-cs"/>
                    <a:sym typeface="American Typewriter" charset="0"/>
                  </a:rPr>
                  <a:t>Drive beam = laser beam</a:t>
                </a:r>
              </a:p>
              <a:p>
                <a:pPr marL="0" marR="0" lvl="0" indent="0" algn="ctr" defTabSz="12168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merican Typewriter" charset="0"/>
                  <a:ea typeface="ヒラギノ明朝 Pro W3" charset="0"/>
                  <a:cs typeface="+mn-cs"/>
                  <a:sym typeface="American Typewriter" charset="0"/>
                </a:endParaRPr>
              </a:p>
              <a:p>
                <a:pPr marL="0" marR="0" lvl="0" indent="0" algn="ctr" defTabSz="12168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merican Typewriter" charset="0"/>
                    <a:ea typeface="ヒラギノ明朝 Pro W3" charset="0"/>
                    <a:cs typeface="+mn-cs"/>
                    <a:sym typeface="American Typewriter" charset="0"/>
                  </a:rPr>
                  <a:t>Plasma </a:t>
                </a:r>
                <a:r>
                  <a:rPr kumimoji="0" lang="en-US" sz="1400" b="1" i="0" u="none" strike="noStrike" kern="0" cap="none" spc="0" normalizeH="0" baseline="0" noProof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merican Typewriter" charset="0"/>
                    <a:ea typeface="ヒラギノ明朝 Pro W3" charset="0"/>
                    <a:cs typeface="+mn-cs"/>
                    <a:sym typeface="American Typewriter" charset="0"/>
                  </a:rPr>
                  <a:t>WakeField</a:t>
                </a:r>
                <a:r>
                  <a: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merican Typewriter" charset="0"/>
                    <a:ea typeface="ヒラギノ明朝 Pro W3" charset="0"/>
                    <a:cs typeface="+mn-cs"/>
                    <a:sym typeface="American Typewriter" charset="0"/>
                  </a:rPr>
                  <a:t> Accelerator (</a:t>
                </a:r>
                <a:r>
                  <a: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3366FF"/>
                    </a:solidFill>
                    <a:effectLst/>
                    <a:uLnTx/>
                    <a:uFillTx/>
                    <a:latin typeface="American Typewriter" charset="0"/>
                    <a:ea typeface="ヒラギノ明朝 Pro W3" charset="0"/>
                    <a:cs typeface="+mn-cs"/>
                    <a:sym typeface="American Typewriter" charset="0"/>
                  </a:rPr>
                  <a:t>PWFA</a:t>
                </a:r>
                <a:r>
                  <a: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merican Typewriter" charset="0"/>
                    <a:ea typeface="ヒラギノ明朝 Pro W3" charset="0"/>
                    <a:cs typeface="+mn-cs"/>
                    <a:sym typeface="American Typewriter" charset="0"/>
                  </a:rPr>
                  <a:t>):</a:t>
                </a:r>
              </a:p>
              <a:p>
                <a:pPr marL="0" marR="0" lvl="0" indent="0" algn="ctr" defTabSz="12168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merican Typewriter" charset="0"/>
                    <a:ea typeface="ヒラギノ明朝 Pro W3" charset="0"/>
                    <a:cs typeface="+mn-cs"/>
                    <a:sym typeface="American Typewriter" charset="0"/>
                  </a:rPr>
                  <a:t>Drive beam = high energy electron or proton beam</a:t>
                </a:r>
              </a:p>
            </p:txBody>
          </p:sp>
        </p:grp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070121A5-A572-DAF3-5F34-4D8F3DA563CB}"/>
                </a:ext>
              </a:extLst>
            </p:cNvPr>
            <p:cNvSpPr txBox="1"/>
            <p:nvPr/>
          </p:nvSpPr>
          <p:spPr>
            <a:xfrm>
              <a:off x="837533" y="6069945"/>
              <a:ext cx="2209312" cy="384567"/>
            </a:xfrm>
            <a:prstGeom prst="rect">
              <a:avLst/>
            </a:prstGeom>
            <a:noFill/>
          </p:spPr>
          <p:txBody>
            <a:bodyPr wrap="square" lIns="91288" tIns="45644" rIns="91288" bIns="45644" rtlCol="0">
              <a:spAutoFit/>
            </a:bodyPr>
            <a:lstStyle/>
            <a:p>
              <a:pPr marL="0" marR="0" lvl="0" indent="0" algn="l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Courtesy Sci. Am.</a:t>
              </a:r>
            </a:p>
          </p:txBody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8ED34D02-B3ED-717D-44A0-1856B79FCC98}"/>
              </a:ext>
            </a:extLst>
          </p:cNvPr>
          <p:cNvGrpSpPr/>
          <p:nvPr/>
        </p:nvGrpSpPr>
        <p:grpSpPr>
          <a:xfrm>
            <a:off x="2832106" y="1018080"/>
            <a:ext cx="8513233" cy="1305984"/>
            <a:chOff x="2547921" y="857244"/>
            <a:chExt cx="6384925" cy="979488"/>
          </a:xfrm>
        </p:grpSpPr>
        <p:graphicFrame>
          <p:nvGraphicFramePr>
            <p:cNvPr id="17" name="Object 2">
              <a:extLst>
                <a:ext uri="{FF2B5EF4-FFF2-40B4-BE49-F238E27FC236}">
                  <a16:creationId xmlns:a16="http://schemas.microsoft.com/office/drawing/2014/main" id="{BF48B92A-67CE-81E9-D3AE-8398D1E5768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547921" y="873119"/>
            <a:ext cx="3984625" cy="5794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397000" imgH="203200" progId="Equation.3">
                    <p:embed/>
                  </p:oleObj>
                </mc:Choice>
                <mc:Fallback>
                  <p:oleObj name="Equation" r:id="rId4" imgW="1397000" imgH="203200" progId="Equation.3">
                    <p:embed/>
                    <p:pic>
                      <p:nvPicPr>
                        <p:cNvPr id="17" name="Object 2">
                          <a:extLst>
                            <a:ext uri="{FF2B5EF4-FFF2-40B4-BE49-F238E27FC236}">
                              <a16:creationId xmlns:a16="http://schemas.microsoft.com/office/drawing/2014/main" id="{BF48B92A-67CE-81E9-D3AE-8398D1E5768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547921" y="873119"/>
                          <a:ext cx="3984625" cy="579438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3">
              <a:extLst>
                <a:ext uri="{FF2B5EF4-FFF2-40B4-BE49-F238E27FC236}">
                  <a16:creationId xmlns:a16="http://schemas.microsoft.com/office/drawing/2014/main" id="{C3CBD066-E5B5-7E33-80B7-AFCE3EB786F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380271" y="857244"/>
            <a:ext cx="1552575" cy="979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723900" imgH="457200" progId="Equation.3">
                    <p:embed/>
                  </p:oleObj>
                </mc:Choice>
                <mc:Fallback>
                  <p:oleObj name="Equation" r:id="rId6" imgW="723900" imgH="457200" progId="Equation.3">
                    <p:embed/>
                    <p:pic>
                      <p:nvPicPr>
                        <p:cNvPr id="20" name="Object 3">
                          <a:extLst>
                            <a:ext uri="{FF2B5EF4-FFF2-40B4-BE49-F238E27FC236}">
                              <a16:creationId xmlns:a16="http://schemas.microsoft.com/office/drawing/2014/main" id="{C3CBD066-E5B5-7E33-80B7-AFCE3EB786F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380271" y="857244"/>
                          <a:ext cx="1552575" cy="979488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" name="Rettangolo 3">
            <a:extLst>
              <a:ext uri="{FF2B5EF4-FFF2-40B4-BE49-F238E27FC236}">
                <a16:creationId xmlns:a16="http://schemas.microsoft.com/office/drawing/2014/main" id="{C3906CB0-3A55-7675-4265-0DF1BC88C277}"/>
              </a:ext>
            </a:extLst>
          </p:cNvPr>
          <p:cNvSpPr/>
          <p:nvPr/>
        </p:nvSpPr>
        <p:spPr>
          <a:xfrm>
            <a:off x="2990943" y="5259982"/>
            <a:ext cx="4995158" cy="860718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Plasma acc: typical &gt;1 GeV/m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 structures: typical 20-60 MeV/m</a:t>
            </a:r>
          </a:p>
        </p:txBody>
      </p:sp>
    </p:spTree>
    <p:extLst>
      <p:ext uri="{BB962C8B-B14F-4D97-AF65-F5344CB8AC3E}">
        <p14:creationId xmlns:p14="http://schemas.microsoft.com/office/powerpoint/2010/main" val="282469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feld 37">
            <a:extLst>
              <a:ext uri="{FF2B5EF4-FFF2-40B4-BE49-F238E27FC236}">
                <a16:creationId xmlns:a16="http://schemas.microsoft.com/office/drawing/2014/main" id="{FF9BBC69-9CF8-9066-959F-4F78BB2E3659}"/>
              </a:ext>
            </a:extLst>
          </p:cNvPr>
          <p:cNvSpPr txBox="1"/>
          <p:nvPr/>
        </p:nvSpPr>
        <p:spPr>
          <a:xfrm>
            <a:off x="1728457" y="148985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EuPRAXIA: Distributed Research Infrastructure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A9C6A76-72E4-A135-B73A-57E2F1F73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A6714-3D1F-4857-9904-D935B84167F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2A9644D-A0CD-3E80-A892-4A3F81B8970A}"/>
              </a:ext>
            </a:extLst>
          </p:cNvPr>
          <p:cNvGrpSpPr/>
          <p:nvPr/>
        </p:nvGrpSpPr>
        <p:grpSpPr>
          <a:xfrm>
            <a:off x="1524000" y="991340"/>
            <a:ext cx="9144000" cy="5220998"/>
            <a:chOff x="1524000" y="991340"/>
            <a:chExt cx="9144000" cy="522099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4D6EB13-D8A0-1C48-18A7-5D3DD57D7766}"/>
                </a:ext>
              </a:extLst>
            </p:cNvPr>
            <p:cNvGrpSpPr/>
            <p:nvPr/>
          </p:nvGrpSpPr>
          <p:grpSpPr>
            <a:xfrm>
              <a:off x="1524000" y="991340"/>
              <a:ext cx="9144000" cy="5220998"/>
              <a:chOff x="1524000" y="991340"/>
              <a:chExt cx="9144000" cy="5220998"/>
            </a:xfrm>
          </p:grpSpPr>
          <p:pic>
            <p:nvPicPr>
              <p:cNvPr id="41" name="Grafik 40">
                <a:extLst>
                  <a:ext uri="{FF2B5EF4-FFF2-40B4-BE49-F238E27FC236}">
                    <a16:creationId xmlns:a16="http://schemas.microsoft.com/office/drawing/2014/main" id="{181D619F-ECE5-7852-73EF-CD92AB6CF7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" r="85"/>
              <a:stretch/>
            </p:blipFill>
            <p:spPr>
              <a:xfrm>
                <a:off x="1524000" y="991340"/>
                <a:ext cx="9144000" cy="5220998"/>
              </a:xfrm>
              <a:prstGeom prst="rect">
                <a:avLst/>
              </a:prstGeom>
            </p:spPr>
          </p:pic>
          <p:sp>
            <p:nvSpPr>
              <p:cNvPr id="6" name="Sechseck 5">
                <a:extLst>
                  <a:ext uri="{FF2B5EF4-FFF2-40B4-BE49-F238E27FC236}">
                    <a16:creationId xmlns:a16="http://schemas.microsoft.com/office/drawing/2014/main" id="{C6277F0C-B2BA-B802-5DC8-F8093F528344}"/>
                  </a:ext>
                </a:extLst>
              </p:cNvPr>
              <p:cNvSpPr/>
              <p:nvPr/>
            </p:nvSpPr>
            <p:spPr>
              <a:xfrm>
                <a:off x="7275665" y="4459043"/>
                <a:ext cx="310818" cy="267947"/>
              </a:xfrm>
              <a:prstGeom prst="hexagon">
                <a:avLst/>
              </a:prstGeom>
              <a:solidFill>
                <a:schemeClr val="accent4">
                  <a:lumMod val="7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Sechseck 7">
                <a:extLst>
                  <a:ext uri="{FF2B5EF4-FFF2-40B4-BE49-F238E27FC236}">
                    <a16:creationId xmlns:a16="http://schemas.microsoft.com/office/drawing/2014/main" id="{49A24134-4B2F-3399-2796-FE40395F0B17}"/>
                  </a:ext>
                </a:extLst>
              </p:cNvPr>
              <p:cNvSpPr/>
              <p:nvPr/>
            </p:nvSpPr>
            <p:spPr>
              <a:xfrm>
                <a:off x="7403081" y="3018281"/>
                <a:ext cx="310818" cy="267947"/>
              </a:xfrm>
              <a:prstGeom prst="hexagon">
                <a:avLst/>
              </a:prstGeom>
              <a:solidFill>
                <a:srgbClr val="FF0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567375F-0E7D-5ED0-0E98-03F5BCD775DB}"/>
                  </a:ext>
                </a:extLst>
              </p:cNvPr>
              <p:cNvSpPr/>
              <p:nvPr/>
            </p:nvSpPr>
            <p:spPr>
              <a:xfrm>
                <a:off x="6895144" y="2598391"/>
                <a:ext cx="271166" cy="267947"/>
              </a:xfrm>
              <a:prstGeom prst="ellips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5532F8B3-FB2B-0D05-C9CD-446681EA80F3}"/>
                  </a:ext>
                </a:extLst>
              </p:cNvPr>
              <p:cNvSpPr/>
              <p:nvPr/>
            </p:nvSpPr>
            <p:spPr>
              <a:xfrm>
                <a:off x="5650634" y="3379322"/>
                <a:ext cx="271166" cy="267947"/>
              </a:xfrm>
              <a:prstGeom prst="ellips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BE8A8CC8-7B90-ED23-0E50-170F67E6B603}"/>
                  </a:ext>
                </a:extLst>
              </p:cNvPr>
              <p:cNvSpPr/>
              <p:nvPr/>
            </p:nvSpPr>
            <p:spPr>
              <a:xfrm>
                <a:off x="5332057" y="2638349"/>
                <a:ext cx="271166" cy="267947"/>
              </a:xfrm>
              <a:prstGeom prst="ellips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26C2BB0-D7A9-55C7-F796-8ABF0085A446}"/>
                  </a:ext>
                </a:extLst>
              </p:cNvPr>
              <p:cNvSpPr/>
              <p:nvPr/>
            </p:nvSpPr>
            <p:spPr>
              <a:xfrm>
                <a:off x="4041052" y="4813949"/>
                <a:ext cx="271166" cy="267947"/>
              </a:xfrm>
              <a:prstGeom prst="ellips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438F44E5-8F44-32D2-38FA-5A9BE9861D18}"/>
                  </a:ext>
                </a:extLst>
              </p:cNvPr>
              <p:cNvSpPr/>
              <p:nvPr/>
            </p:nvSpPr>
            <p:spPr>
              <a:xfrm>
                <a:off x="8122159" y="3562442"/>
                <a:ext cx="271166" cy="267947"/>
              </a:xfrm>
              <a:prstGeom prst="ellips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9" name="Gruppieren 38">
                <a:extLst>
                  <a:ext uri="{FF2B5EF4-FFF2-40B4-BE49-F238E27FC236}">
                    <a16:creationId xmlns:a16="http://schemas.microsoft.com/office/drawing/2014/main" id="{5AB69A22-F656-97FC-3432-8076BCEF9837}"/>
                  </a:ext>
                </a:extLst>
              </p:cNvPr>
              <p:cNvGrpSpPr/>
              <p:nvPr/>
            </p:nvGrpSpPr>
            <p:grpSpPr>
              <a:xfrm>
                <a:off x="1669462" y="1597662"/>
                <a:ext cx="2798358" cy="1233672"/>
                <a:chOff x="143149" y="1380494"/>
                <a:chExt cx="3731156" cy="1644894"/>
              </a:xfrm>
            </p:grpSpPr>
            <p:sp>
              <p:nvSpPr>
                <p:cNvPr id="17" name="Sechseck 16">
                  <a:extLst>
                    <a:ext uri="{FF2B5EF4-FFF2-40B4-BE49-F238E27FC236}">
                      <a16:creationId xmlns:a16="http://schemas.microsoft.com/office/drawing/2014/main" id="{77252FBC-5D63-416F-A53C-40448F309CB4}"/>
                    </a:ext>
                  </a:extLst>
                </p:cNvPr>
                <p:cNvSpPr/>
                <p:nvPr/>
              </p:nvSpPr>
              <p:spPr>
                <a:xfrm>
                  <a:off x="145759" y="1519875"/>
                  <a:ext cx="305355" cy="263237"/>
                </a:xfrm>
                <a:prstGeom prst="hexagon">
                  <a:avLst/>
                </a:prstGeom>
                <a:solidFill>
                  <a:schemeClr val="accent4">
                    <a:lumMod val="75000"/>
                  </a:schemeClr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Sechseck 17">
                  <a:extLst>
                    <a:ext uri="{FF2B5EF4-FFF2-40B4-BE49-F238E27FC236}">
                      <a16:creationId xmlns:a16="http://schemas.microsoft.com/office/drawing/2014/main" id="{1D73F3FE-282E-EC07-98A9-0B4579818E61}"/>
                    </a:ext>
                  </a:extLst>
                </p:cNvPr>
                <p:cNvSpPr/>
                <p:nvPr/>
              </p:nvSpPr>
              <p:spPr>
                <a:xfrm>
                  <a:off x="145063" y="2123271"/>
                  <a:ext cx="305355" cy="263237"/>
                </a:xfrm>
                <a:prstGeom prst="hexagon">
                  <a:avLst/>
                </a:prstGeom>
                <a:solidFill>
                  <a:srgbClr val="FF0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FB33F34B-0687-675F-EAEE-82860A4C681D}"/>
                    </a:ext>
                  </a:extLst>
                </p:cNvPr>
                <p:cNvSpPr/>
                <p:nvPr/>
              </p:nvSpPr>
              <p:spPr>
                <a:xfrm>
                  <a:off x="143149" y="2639650"/>
                  <a:ext cx="266400" cy="263237"/>
                </a:xfrm>
                <a:prstGeom prst="ellips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Textfeld 30">
                  <a:extLst>
                    <a:ext uri="{FF2B5EF4-FFF2-40B4-BE49-F238E27FC236}">
                      <a16:creationId xmlns:a16="http://schemas.microsoft.com/office/drawing/2014/main" id="{A1DC2ACA-D727-8E73-3624-708C97AF63BF}"/>
                    </a:ext>
                  </a:extLst>
                </p:cNvPr>
                <p:cNvSpPr txBox="1"/>
                <p:nvPr/>
              </p:nvSpPr>
              <p:spPr>
                <a:xfrm>
                  <a:off x="525269" y="1380494"/>
                  <a:ext cx="3349036" cy="16448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375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Beam-driven plasma user facility</a:t>
                  </a:r>
                  <a:br>
                    <a:rPr kumimoji="0" lang="en-US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</a:br>
                  <a:r>
                    <a:rPr kumimoji="0" lang="en-US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EuPRAXIA Headquarter</a:t>
                  </a:r>
                </a:p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375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Laser-driven plasma user facility: ELI beamlines</a:t>
                  </a:r>
                </a:p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375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National node</a:t>
                  </a:r>
                </a:p>
              </p:txBody>
            </p:sp>
          </p:grpSp>
          <p:pic>
            <p:nvPicPr>
              <p:cNvPr id="33" name="Picture 8">
                <a:extLst>
                  <a:ext uri="{FF2B5EF4-FFF2-40B4-BE49-F238E27FC236}">
                    <a16:creationId xmlns:a16="http://schemas.microsoft.com/office/drawing/2014/main" id="{D3999EA0-C12C-9755-B2CF-2441B81352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28457" y="5631877"/>
                <a:ext cx="509892" cy="336860"/>
              </a:xfrm>
              <a:prstGeom prst="rect">
                <a:avLst/>
              </a:prstGeom>
            </p:spPr>
          </p:pic>
          <p:sp>
            <p:nvSpPr>
              <p:cNvPr id="34" name="TextBox 9">
                <a:extLst>
                  <a:ext uri="{FF2B5EF4-FFF2-40B4-BE49-F238E27FC236}">
                    <a16:creationId xmlns:a16="http://schemas.microsoft.com/office/drawing/2014/main" id="{D623B7F1-F6AF-AA05-BB77-6955CAD9165B}"/>
                  </a:ext>
                </a:extLst>
              </p:cNvPr>
              <p:cNvSpPr txBox="1"/>
              <p:nvPr/>
            </p:nvSpPr>
            <p:spPr>
              <a:xfrm>
                <a:off x="1582479" y="5944599"/>
                <a:ext cx="814925" cy="196206"/>
              </a:xfrm>
              <a:prstGeom prst="rect">
                <a:avLst/>
              </a:prstGeom>
              <a:noFill/>
            </p:spPr>
            <p:txBody>
              <a:bodyPr wrap="square" lIns="68571" tIns="34289" rIns="68571" bIns="34289" rtlCol="0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25" b="0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Horizon Europe</a:t>
                </a:r>
              </a:p>
            </p:txBody>
          </p:sp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1B93A4BD-E94D-3307-7E0D-77A715765824}"/>
                  </a:ext>
                </a:extLst>
              </p:cNvPr>
              <p:cNvSpPr txBox="1"/>
              <p:nvPr/>
            </p:nvSpPr>
            <p:spPr>
              <a:xfrm>
                <a:off x="1631885" y="2961150"/>
                <a:ext cx="28584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National nodes perform technical developments, prototyping and component construction. </a:t>
                </a:r>
              </a:p>
            </p:txBody>
          </p:sp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1C6A4676-6DC0-3CEA-4077-8311943A74D2}"/>
                  </a:ext>
                </a:extLst>
              </p:cNvPr>
              <p:cNvSpPr txBox="1"/>
              <p:nvPr/>
            </p:nvSpPr>
            <p:spPr>
              <a:xfrm>
                <a:off x="7617387" y="4031075"/>
                <a:ext cx="2364814" cy="507831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75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0" i="1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Beam-driven site (INFN-LNF, IT)</a:t>
                </a:r>
                <a:br>
                  <a:rPr kumimoji="0" lang="en-US" sz="1350" b="1" i="1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3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EuPRAXIA Headquarter</a:t>
                </a:r>
              </a:p>
            </p:txBody>
          </p: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A6ED7AF2-A45B-3F76-6811-2CD7E9993ECE}"/>
                  </a:ext>
                </a:extLst>
              </p:cNvPr>
              <p:cNvSpPr txBox="1"/>
              <p:nvPr/>
            </p:nvSpPr>
            <p:spPr>
              <a:xfrm>
                <a:off x="7878879" y="2786261"/>
                <a:ext cx="1577500" cy="507831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75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0" i="1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Laser-driven site</a:t>
                </a:r>
                <a:br>
                  <a:rPr kumimoji="0" lang="en-US" sz="1350" b="0" i="1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350" b="0" i="1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(ELI-Beamlines, CZ)</a:t>
                </a:r>
              </a:p>
            </p:txBody>
          </p: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5E7CE5EC-F779-482D-90A3-321E5AC28A40}"/>
                  </a:ext>
                </a:extLst>
              </p:cNvPr>
              <p:cNvSpPr txBox="1"/>
              <p:nvPr/>
            </p:nvSpPr>
            <p:spPr>
              <a:xfrm>
                <a:off x="8452058" y="3522326"/>
                <a:ext cx="1642141" cy="300082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75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User Data Center (H)</a:t>
                </a:r>
              </a:p>
            </p:txBody>
          </p: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3E41E438-CED0-009B-5FDE-3D88B69E356A}"/>
                  </a:ext>
                </a:extLst>
              </p:cNvPr>
              <p:cNvSpPr txBox="1"/>
              <p:nvPr/>
            </p:nvSpPr>
            <p:spPr>
              <a:xfrm>
                <a:off x="3697156" y="5271169"/>
                <a:ext cx="1230124" cy="507831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75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Theory &amp; simulations (P)</a:t>
                </a:r>
              </a:p>
            </p:txBody>
          </p:sp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266934A3-B46B-A107-59B6-ECABE72C7ED5}"/>
                  </a:ext>
                </a:extLst>
              </p:cNvPr>
              <p:cNvSpPr txBox="1"/>
              <p:nvPr/>
            </p:nvSpPr>
            <p:spPr>
              <a:xfrm>
                <a:off x="4806937" y="2061213"/>
                <a:ext cx="1749090" cy="507831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75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Laser-driven 5 GeV e</a:t>
                </a:r>
                <a:r>
                  <a:rPr kumimoji="0" lang="en-US" sz="1350" b="0" i="0" u="none" strike="noStrike" kern="1200" cap="none" spc="0" normalizeH="0" baseline="30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</a:t>
                </a:r>
                <a:r>
                  <a: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R&amp;D (EPAC, UK)</a:t>
                </a:r>
              </a:p>
            </p:txBody>
          </p:sp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BF7F7375-B5B0-18BC-4A50-7BEBB38DE249}"/>
                  </a:ext>
                </a:extLst>
              </p:cNvPr>
              <p:cNvSpPr txBox="1"/>
              <p:nvPr/>
            </p:nvSpPr>
            <p:spPr>
              <a:xfrm>
                <a:off x="4943845" y="3726530"/>
                <a:ext cx="1434096" cy="507831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75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Laser-plasma acc. R&amp;D (F)</a:t>
                </a:r>
              </a:p>
            </p:txBody>
          </p:sp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483710C8-E65E-7B52-E5C6-70CDE6D20A5F}"/>
                  </a:ext>
                </a:extLst>
              </p:cNvPr>
              <p:cNvSpPr txBox="1"/>
              <p:nvPr/>
            </p:nvSpPr>
            <p:spPr>
              <a:xfrm>
                <a:off x="7148987" y="2064117"/>
                <a:ext cx="1749090" cy="520994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75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Laser-plasma acc. &amp; high rep. rate R&amp;D (D)</a:t>
                </a:r>
              </a:p>
            </p:txBody>
          </p:sp>
          <p:pic>
            <p:nvPicPr>
              <p:cNvPr id="44" name="Grafik 43">
                <a:extLst>
                  <a:ext uri="{FF2B5EF4-FFF2-40B4-BE49-F238E27FC236}">
                    <a16:creationId xmlns:a16="http://schemas.microsoft.com/office/drawing/2014/main" id="{50C49211-D18B-44DA-85FF-E1F1BF5A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41823" y="4477940"/>
                <a:ext cx="2072389" cy="1047600"/>
              </a:xfrm>
              <a:prstGeom prst="rect">
                <a:avLst/>
              </a:prstGeom>
            </p:spPr>
          </p:pic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905805B-2ECA-41C4-B6C7-BDDABA999A1F}"/>
                </a:ext>
              </a:extLst>
            </p:cNvPr>
            <p:cNvSpPr/>
            <p:nvPr/>
          </p:nvSpPr>
          <p:spPr>
            <a:xfrm>
              <a:off x="6499778" y="3492274"/>
              <a:ext cx="271166" cy="267947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feld 22">
              <a:extLst>
                <a:ext uri="{FF2B5EF4-FFF2-40B4-BE49-F238E27FC236}">
                  <a16:creationId xmlns:a16="http://schemas.microsoft.com/office/drawing/2014/main" id="{609B51B4-CD0B-4532-5EC6-7A48ACDF0343}"/>
                </a:ext>
              </a:extLst>
            </p:cNvPr>
            <p:cNvSpPr txBox="1"/>
            <p:nvPr/>
          </p:nvSpPr>
          <p:spPr>
            <a:xfrm>
              <a:off x="6004887" y="3152671"/>
              <a:ext cx="1324741" cy="30008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75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Beam diag. (CH)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174D524-C5AD-D2B2-3A2F-C35E55665D8E}"/>
                </a:ext>
              </a:extLst>
            </p:cNvPr>
            <p:cNvSpPr/>
            <p:nvPr/>
          </p:nvSpPr>
          <p:spPr>
            <a:xfrm>
              <a:off x="4765823" y="4606607"/>
              <a:ext cx="271166" cy="267947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feld 20">
              <a:extLst>
                <a:ext uri="{FF2B5EF4-FFF2-40B4-BE49-F238E27FC236}">
                  <a16:creationId xmlns:a16="http://schemas.microsoft.com/office/drawing/2014/main" id="{EF1B15FA-DC5E-3F18-9FEE-580A0F7B2732}"/>
                </a:ext>
              </a:extLst>
            </p:cNvPr>
            <p:cNvSpPr txBox="1"/>
            <p:nvPr/>
          </p:nvSpPr>
          <p:spPr>
            <a:xfrm>
              <a:off x="5028461" y="4820798"/>
              <a:ext cx="1230124" cy="30008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75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Laser R&amp;D (E)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8AC46A1-35E7-893B-BA47-A7AD0604D506}"/>
                </a:ext>
              </a:extLst>
            </p:cNvPr>
            <p:cNvSpPr/>
            <p:nvPr/>
          </p:nvSpPr>
          <p:spPr>
            <a:xfrm>
              <a:off x="6931588" y="4253045"/>
              <a:ext cx="271166" cy="267947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feld 20">
              <a:extLst>
                <a:ext uri="{FF2B5EF4-FFF2-40B4-BE49-F238E27FC236}">
                  <a16:creationId xmlns:a16="http://schemas.microsoft.com/office/drawing/2014/main" id="{CCB2BB02-2487-74EB-18F5-7504DB2A561C}"/>
                </a:ext>
              </a:extLst>
            </p:cNvPr>
            <p:cNvSpPr txBox="1"/>
            <p:nvPr/>
          </p:nvSpPr>
          <p:spPr>
            <a:xfrm>
              <a:off x="5700468" y="4401728"/>
              <a:ext cx="1230124" cy="30008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75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Laser R&amp;D (IT)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FF1BE59-FEA8-4D95-26E3-53F1530C5F54}"/>
                </a:ext>
              </a:extLst>
            </p:cNvPr>
            <p:cNvSpPr/>
            <p:nvPr/>
          </p:nvSpPr>
          <p:spPr>
            <a:xfrm>
              <a:off x="8782598" y="5102118"/>
              <a:ext cx="271166" cy="267947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feld 20">
              <a:extLst>
                <a:ext uri="{FF2B5EF4-FFF2-40B4-BE49-F238E27FC236}">
                  <a16:creationId xmlns:a16="http://schemas.microsoft.com/office/drawing/2014/main" id="{2A4B4DA3-4155-C6B9-3AC5-281884F89F14}"/>
                </a:ext>
              </a:extLst>
            </p:cNvPr>
            <p:cNvSpPr txBox="1"/>
            <p:nvPr/>
          </p:nvSpPr>
          <p:spPr>
            <a:xfrm>
              <a:off x="7881549" y="5586678"/>
              <a:ext cx="1443426" cy="507831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75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Beamline applications (GR)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0077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06A5D-3ACA-CE24-7B9C-D144D04AD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feld 37">
            <a:extLst>
              <a:ext uri="{FF2B5EF4-FFF2-40B4-BE49-F238E27FC236}">
                <a16:creationId xmlns:a16="http://schemas.microsoft.com/office/drawing/2014/main" id="{218C8232-5FF0-D98E-70B4-00C64225D2EB}"/>
              </a:ext>
            </a:extLst>
          </p:cNvPr>
          <p:cNvSpPr txBox="1"/>
          <p:nvPr/>
        </p:nvSpPr>
        <p:spPr>
          <a:xfrm>
            <a:off x="1728457" y="148985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EuPRAXIA@SPARC_LAB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B1A1C39-6CAA-C32F-82A8-725EF97B0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A6714-3D1F-4857-9904-D935B84167F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10">
            <a:extLst>
              <a:ext uri="{FF2B5EF4-FFF2-40B4-BE49-F238E27FC236}">
                <a16:creationId xmlns:a16="http://schemas.microsoft.com/office/drawing/2014/main" id="{37D94CC1-4F46-73A7-BFA0-976FA3E7E3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2" t="151" r="53091" b="51563"/>
          <a:stretch>
            <a:fillRect/>
          </a:stretch>
        </p:blipFill>
        <p:spPr>
          <a:xfrm>
            <a:off x="1154339" y="795315"/>
            <a:ext cx="10024357" cy="5685475"/>
          </a:xfrm>
          <a:prstGeom prst="rect">
            <a:avLst/>
          </a:prstGeom>
        </p:spPr>
      </p:pic>
      <p:pic>
        <p:nvPicPr>
          <p:cNvPr id="13" name="Immagine 10">
            <a:extLst>
              <a:ext uri="{FF2B5EF4-FFF2-40B4-BE49-F238E27FC236}">
                <a16:creationId xmlns:a16="http://schemas.microsoft.com/office/drawing/2014/main" id="{8D38275B-C54E-531D-99AC-8A4D1ABD5E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66" t="51062" r="4170" b="8346"/>
          <a:stretch>
            <a:fillRect/>
          </a:stretch>
        </p:blipFill>
        <p:spPr>
          <a:xfrm rot="10800000">
            <a:off x="687844" y="1128748"/>
            <a:ext cx="10957346" cy="5352042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EEDE996F-7261-052C-B18E-F6E6EA3BF778}"/>
              </a:ext>
            </a:extLst>
          </p:cNvPr>
          <p:cNvGrpSpPr/>
          <p:nvPr/>
        </p:nvGrpSpPr>
        <p:grpSpPr>
          <a:xfrm>
            <a:off x="6802523" y="795314"/>
            <a:ext cx="5331550" cy="2324044"/>
            <a:chOff x="6802523" y="795314"/>
            <a:chExt cx="5331550" cy="2324044"/>
          </a:xfrm>
        </p:grpSpPr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EB76C8E4-6BFE-A512-C330-769363C09F53}"/>
                </a:ext>
              </a:extLst>
            </p:cNvPr>
            <p:cNvGrpSpPr/>
            <p:nvPr/>
          </p:nvGrpSpPr>
          <p:grpSpPr>
            <a:xfrm>
              <a:off x="6802523" y="795314"/>
              <a:ext cx="5331550" cy="2324044"/>
              <a:chOff x="6802523" y="795314"/>
              <a:chExt cx="5331550" cy="2324044"/>
            </a:xfrm>
          </p:grpSpPr>
          <p:grpSp>
            <p:nvGrpSpPr>
              <p:cNvPr id="14" name="Gruppo 13">
                <a:extLst>
                  <a:ext uri="{FF2B5EF4-FFF2-40B4-BE49-F238E27FC236}">
                    <a16:creationId xmlns:a16="http://schemas.microsoft.com/office/drawing/2014/main" id="{A451D818-C0F9-B3CC-EB70-3D041992706F}"/>
                  </a:ext>
                </a:extLst>
              </p:cNvPr>
              <p:cNvGrpSpPr/>
              <p:nvPr/>
            </p:nvGrpSpPr>
            <p:grpSpPr>
              <a:xfrm>
                <a:off x="6802523" y="795314"/>
                <a:ext cx="5331550" cy="2324044"/>
                <a:chOff x="6802523" y="795314"/>
                <a:chExt cx="5331550" cy="2324044"/>
              </a:xfrm>
            </p:grpSpPr>
            <p:pic>
              <p:nvPicPr>
                <p:cNvPr id="5" name="Immagine 4">
                  <a:extLst>
                    <a:ext uri="{FF2B5EF4-FFF2-40B4-BE49-F238E27FC236}">
                      <a16:creationId xmlns:a16="http://schemas.microsoft.com/office/drawing/2014/main" id="{FC85FB6F-E1B0-A5F6-6B66-DE2CB2C5E4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992835" y="795314"/>
                  <a:ext cx="5141238" cy="1186880"/>
                </a:xfrm>
                <a:prstGeom prst="rect">
                  <a:avLst/>
                </a:prstGeom>
              </p:spPr>
            </p:pic>
            <p:pic>
              <p:nvPicPr>
                <p:cNvPr id="9" name="Immagine 8">
                  <a:extLst>
                    <a:ext uri="{FF2B5EF4-FFF2-40B4-BE49-F238E27FC236}">
                      <a16:creationId xmlns:a16="http://schemas.microsoft.com/office/drawing/2014/main" id="{08049C18-90B9-0245-5F83-E3DB36A79D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802523" y="2021987"/>
                  <a:ext cx="5320356" cy="1097371"/>
                </a:xfrm>
                <a:prstGeom prst="rect">
                  <a:avLst/>
                </a:prstGeom>
              </p:spPr>
            </p:pic>
            <p:cxnSp>
              <p:nvCxnSpPr>
                <p:cNvPr id="10" name="Straight Arrow Connector 11">
                  <a:extLst>
                    <a:ext uri="{FF2B5EF4-FFF2-40B4-BE49-F238E27FC236}">
                      <a16:creationId xmlns:a16="http://schemas.microsoft.com/office/drawing/2014/main" id="{9B2B8C65-2EE1-1A3C-9546-3F5872F2A9B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6886575" y="2692459"/>
                  <a:ext cx="5127009" cy="0"/>
                </a:xfrm>
                <a:prstGeom prst="straightConnector1">
                  <a:avLst/>
                </a:prstGeom>
                <a:ln>
                  <a:headEnd type="triangle" w="med" len="med"/>
                  <a:tailEnd type="triangl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1DAA53E6-AE0E-C7A0-49DE-3EA0650BF3DE}"/>
                  </a:ext>
                </a:extLst>
              </p:cNvPr>
              <p:cNvSpPr txBox="1"/>
              <p:nvPr/>
            </p:nvSpPr>
            <p:spPr>
              <a:xfrm>
                <a:off x="9164395" y="2638106"/>
                <a:ext cx="7072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365 m</a:t>
                </a:r>
              </a:p>
            </p:txBody>
          </p:sp>
        </p:grpSp>
        <p:sp>
          <p:nvSpPr>
            <p:cNvPr id="2" name="TextBox 12">
              <a:extLst>
                <a:ext uri="{FF2B5EF4-FFF2-40B4-BE49-F238E27FC236}">
                  <a16:creationId xmlns:a16="http://schemas.microsoft.com/office/drawing/2014/main" id="{8E81787E-88FC-E758-D4FB-C40C887D0C28}"/>
                </a:ext>
              </a:extLst>
            </p:cNvPr>
            <p:cNvSpPr txBox="1"/>
            <p:nvPr/>
          </p:nvSpPr>
          <p:spPr>
            <a:xfrm>
              <a:off x="8826001" y="2269759"/>
              <a:ext cx="6767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1.7 GeV</a:t>
              </a:r>
            </a:p>
          </p:txBody>
        </p: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C248F73B-393C-4638-1FED-81A136BDCCA9}"/>
              </a:ext>
            </a:extLst>
          </p:cNvPr>
          <p:cNvGrpSpPr/>
          <p:nvPr/>
        </p:nvGrpSpPr>
        <p:grpSpPr>
          <a:xfrm>
            <a:off x="1547464" y="3143018"/>
            <a:ext cx="8929012" cy="2809726"/>
            <a:chOff x="1547464" y="3143018"/>
            <a:chExt cx="8929012" cy="2809726"/>
          </a:xfrm>
        </p:grpSpPr>
        <p:grpSp>
          <p:nvGrpSpPr>
            <p:cNvPr id="54" name="Gruppo 53">
              <a:extLst>
                <a:ext uri="{FF2B5EF4-FFF2-40B4-BE49-F238E27FC236}">
                  <a16:creationId xmlns:a16="http://schemas.microsoft.com/office/drawing/2014/main" id="{9F77141C-C6F4-60CE-9436-3FA2A6CF14BD}"/>
                </a:ext>
              </a:extLst>
            </p:cNvPr>
            <p:cNvGrpSpPr/>
            <p:nvPr/>
          </p:nvGrpSpPr>
          <p:grpSpPr>
            <a:xfrm>
              <a:off x="1547464" y="3143018"/>
              <a:ext cx="8929012" cy="2809726"/>
              <a:chOff x="1442623" y="2919314"/>
              <a:chExt cx="8929012" cy="2809726"/>
            </a:xfrm>
          </p:grpSpPr>
          <p:pic>
            <p:nvPicPr>
              <p:cNvPr id="32" name="Picture 11">
                <a:extLst>
                  <a:ext uri="{FF2B5EF4-FFF2-40B4-BE49-F238E27FC236}">
                    <a16:creationId xmlns:a16="http://schemas.microsoft.com/office/drawing/2014/main" id="{B2A76157-C7DF-57CE-2628-80686C145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/>
              </a:blip>
              <a:srcRect t="20857" r="6274" b="28379"/>
              <a:stretch>
                <a:fillRect/>
              </a:stretch>
            </p:blipFill>
            <p:spPr>
              <a:xfrm>
                <a:off x="1442623" y="2942448"/>
                <a:ext cx="8929012" cy="2786592"/>
              </a:xfrm>
              <a:prstGeom prst="rect">
                <a:avLst/>
              </a:prstGeom>
            </p:spPr>
          </p:pic>
          <p:sp>
            <p:nvSpPr>
              <p:cNvPr id="35" name="TextBox 15">
                <a:extLst>
                  <a:ext uri="{FF2B5EF4-FFF2-40B4-BE49-F238E27FC236}">
                    <a16:creationId xmlns:a16="http://schemas.microsoft.com/office/drawing/2014/main" id="{B2AE2824-3417-56B2-56C2-38B91B4C0B5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0" y="4080218"/>
                <a:ext cx="158398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Undulator hall</a:t>
                </a: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BE4F4FC3-7378-EDD1-6D35-A6001870BBE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605203" y="2919314"/>
                <a:ext cx="8706768" cy="2467313"/>
                <a:chOff x="5894862" y="4634591"/>
                <a:chExt cx="21141156" cy="5990956"/>
              </a:xfrm>
            </p:grpSpPr>
            <p:cxnSp>
              <p:nvCxnSpPr>
                <p:cNvPr id="42" name="Straight Arrow Connector 11">
                  <a:extLst>
                    <a:ext uri="{FF2B5EF4-FFF2-40B4-BE49-F238E27FC236}">
                      <a16:creationId xmlns:a16="http://schemas.microsoft.com/office/drawing/2014/main" id="{821F0B95-00FD-FFE2-50A6-852281DFF607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6053040" y="4812612"/>
                  <a:ext cx="20982978" cy="0"/>
                </a:xfrm>
                <a:prstGeom prst="straightConnector1">
                  <a:avLst/>
                </a:prstGeom>
                <a:ln>
                  <a:headEnd type="triangle" w="med" len="med"/>
                  <a:tailEnd type="triangl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3" name="TextBox 12">
                  <a:extLst>
                    <a:ext uri="{FF2B5EF4-FFF2-40B4-BE49-F238E27FC236}">
                      <a16:creationId xmlns:a16="http://schemas.microsoft.com/office/drawing/2014/main" id="{B05DDF0C-4895-8B6F-25C9-9F17AF75E488}"/>
                    </a:ext>
                  </a:extLst>
                </p:cNvPr>
                <p:cNvSpPr txBox="1"/>
                <p:nvPr/>
              </p:nvSpPr>
              <p:spPr>
                <a:xfrm>
                  <a:off x="16799097" y="4634591"/>
                  <a:ext cx="841369" cy="4027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159 m</a:t>
                  </a:r>
                </a:p>
              </p:txBody>
            </p:sp>
            <p:cxnSp>
              <p:nvCxnSpPr>
                <p:cNvPr id="45" name="Straight Arrow Connector 13">
                  <a:extLst>
                    <a:ext uri="{FF2B5EF4-FFF2-40B4-BE49-F238E27FC236}">
                      <a16:creationId xmlns:a16="http://schemas.microsoft.com/office/drawing/2014/main" id="{4B23E75E-DDE3-330C-F955-9D4B05197D40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6053040" y="4706462"/>
                  <a:ext cx="0" cy="5919085"/>
                </a:xfrm>
                <a:prstGeom prst="straightConnector1">
                  <a:avLst/>
                </a:prstGeom>
                <a:ln>
                  <a:headEnd type="triangle" w="med" len="med"/>
                  <a:tailEnd type="triangl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6" name="TextBox 14">
                  <a:extLst>
                    <a:ext uri="{FF2B5EF4-FFF2-40B4-BE49-F238E27FC236}">
                      <a16:creationId xmlns:a16="http://schemas.microsoft.com/office/drawing/2014/main" id="{C9C7FBF5-A9AD-8AA6-1136-412524A615F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894862" y="7329824"/>
                  <a:ext cx="717413" cy="40275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45 m</a:t>
                  </a:r>
                </a:p>
              </p:txBody>
            </p:sp>
            <p:sp>
              <p:nvSpPr>
                <p:cNvPr id="47" name="TextBox 15">
                  <a:extLst>
                    <a:ext uri="{FF2B5EF4-FFF2-40B4-BE49-F238E27FC236}">
                      <a16:creationId xmlns:a16="http://schemas.microsoft.com/office/drawing/2014/main" id="{DE57EBAB-D640-50FD-6D58-C06A9603606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766374" y="7453416"/>
                  <a:ext cx="3604737" cy="8220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Accelerator hall</a:t>
                  </a:r>
                </a:p>
              </p:txBody>
            </p:sp>
            <p:sp>
              <p:nvSpPr>
                <p:cNvPr id="48" name="TextBox 19">
                  <a:extLst>
                    <a:ext uri="{FF2B5EF4-FFF2-40B4-BE49-F238E27FC236}">
                      <a16:creationId xmlns:a16="http://schemas.microsoft.com/office/drawing/2014/main" id="{BEF455B0-F8F6-24B0-FD94-FBBB078345F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1012184" y="7997371"/>
                  <a:ext cx="1938351" cy="4027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Experimental hall</a:t>
                  </a:r>
                </a:p>
              </p:txBody>
            </p:sp>
            <p:sp>
              <p:nvSpPr>
                <p:cNvPr id="49" name="TextBox 20">
                  <a:extLst>
                    <a:ext uri="{FF2B5EF4-FFF2-40B4-BE49-F238E27FC236}">
                      <a16:creationId xmlns:a16="http://schemas.microsoft.com/office/drawing/2014/main" id="{F6324EEC-8859-69E0-2EF0-A84E55DD011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364151" y="9632202"/>
                  <a:ext cx="2099453" cy="4027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Lasers clean rooms</a:t>
                  </a:r>
                </a:p>
              </p:txBody>
            </p:sp>
            <p:sp>
              <p:nvSpPr>
                <p:cNvPr id="50" name="TextBox 21">
                  <a:extLst>
                    <a:ext uri="{FF2B5EF4-FFF2-40B4-BE49-F238E27FC236}">
                      <a16:creationId xmlns:a16="http://schemas.microsoft.com/office/drawing/2014/main" id="{3CF1614B-8DD6-EC81-2B52-776355D55FB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3896108" y="9632202"/>
                  <a:ext cx="3144869" cy="4027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Laser and particle user rooms</a:t>
                  </a:r>
                </a:p>
              </p:txBody>
            </p:sp>
            <p:sp>
              <p:nvSpPr>
                <p:cNvPr id="51" name="TextBox 22">
                  <a:extLst>
                    <a:ext uri="{FF2B5EF4-FFF2-40B4-BE49-F238E27FC236}">
                      <a16:creationId xmlns:a16="http://schemas.microsoft.com/office/drawing/2014/main" id="{93811F4C-BD61-0AF2-BA89-C198313EA60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930209" y="5564463"/>
                  <a:ext cx="9279675" cy="8220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Klystron &amp; power supplies hall</a:t>
                  </a:r>
                </a:p>
              </p:txBody>
            </p:sp>
            <p:sp>
              <p:nvSpPr>
                <p:cNvPr id="52" name="TextBox 23">
                  <a:extLst>
                    <a:ext uri="{FF2B5EF4-FFF2-40B4-BE49-F238E27FC236}">
                      <a16:creationId xmlns:a16="http://schemas.microsoft.com/office/drawing/2014/main" id="{3DBFE8A0-F5E5-D3B0-8A44-C6F8FA734E6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339869" y="4690766"/>
                  <a:ext cx="1811039" cy="4027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Technical rooms</a:t>
                  </a:r>
                </a:p>
              </p:txBody>
            </p:sp>
            <p:sp>
              <p:nvSpPr>
                <p:cNvPr id="53" name="TextBox 24">
                  <a:extLst>
                    <a:ext uri="{FF2B5EF4-FFF2-40B4-BE49-F238E27FC236}">
                      <a16:creationId xmlns:a16="http://schemas.microsoft.com/office/drawing/2014/main" id="{F863AD37-D84D-3A29-318A-7B4B5366349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0645226" y="5822389"/>
                  <a:ext cx="1928051" cy="4027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Preparations labs</a:t>
                  </a:r>
                </a:p>
              </p:txBody>
            </p:sp>
          </p:grpSp>
        </p:grpSp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BE26F86B-89FC-4756-5550-ED5EAC042F8E}"/>
                </a:ext>
              </a:extLst>
            </p:cNvPr>
            <p:cNvSpPr txBox="1"/>
            <p:nvPr/>
          </p:nvSpPr>
          <p:spPr>
            <a:xfrm>
              <a:off x="4120219" y="4550770"/>
              <a:ext cx="9973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 (=&gt;2+) GeV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069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A497A-71A5-C8D5-A1F9-C6D5F4D55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feld 37">
            <a:extLst>
              <a:ext uri="{FF2B5EF4-FFF2-40B4-BE49-F238E27FC236}">
                <a16:creationId xmlns:a16="http://schemas.microsoft.com/office/drawing/2014/main" id="{8B1EDBB8-F657-C483-846E-224DCEEEE6C2}"/>
              </a:ext>
            </a:extLst>
          </p:cNvPr>
          <p:cNvSpPr txBox="1"/>
          <p:nvPr/>
        </p:nvSpPr>
        <p:spPr>
          <a:xfrm>
            <a:off x="1728457" y="148985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EuPRAXIA@SPARC_LAB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B3424BB-79B0-131D-0A7E-C99399A05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A6714-3D1F-4857-9904-D935B84167F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52">
            <a:extLst>
              <a:ext uri="{FF2B5EF4-FFF2-40B4-BE49-F238E27FC236}">
                <a16:creationId xmlns:a16="http://schemas.microsoft.com/office/drawing/2014/main" id="{1DA09D33-2786-5EE6-2373-056D29D8464D}"/>
              </a:ext>
            </a:extLst>
          </p:cNvPr>
          <p:cNvSpPr/>
          <p:nvPr/>
        </p:nvSpPr>
        <p:spPr>
          <a:xfrm>
            <a:off x="17171" y="5971460"/>
            <a:ext cx="12139582" cy="501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 descr="A black and yellow object with a white background&#10;&#10;AI-generated content may be incorrect.">
            <a:extLst>
              <a:ext uri="{FF2B5EF4-FFF2-40B4-BE49-F238E27FC236}">
                <a16:creationId xmlns:a16="http://schemas.microsoft.com/office/drawing/2014/main" id="{BA4CA8C2-1BAD-A374-CD24-32D751A9E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1" r="25317"/>
          <a:stretch>
            <a:fillRect/>
          </a:stretch>
        </p:blipFill>
        <p:spPr>
          <a:xfrm>
            <a:off x="15298" y="795316"/>
            <a:ext cx="12141455" cy="5232743"/>
          </a:xfrm>
          <a:prstGeom prst="rect">
            <a:avLst/>
          </a:prstGeom>
        </p:spPr>
      </p:pic>
      <p:sp>
        <p:nvSpPr>
          <p:cNvPr id="28" name="Left Brace 27">
            <a:extLst>
              <a:ext uri="{FF2B5EF4-FFF2-40B4-BE49-F238E27FC236}">
                <a16:creationId xmlns:a16="http://schemas.microsoft.com/office/drawing/2014/main" id="{9C18583D-D5EA-9AEC-6867-BAC64954D56B}"/>
              </a:ext>
            </a:extLst>
          </p:cNvPr>
          <p:cNvSpPr/>
          <p:nvPr/>
        </p:nvSpPr>
        <p:spPr>
          <a:xfrm rot="14828809">
            <a:off x="1092822" y="5137797"/>
            <a:ext cx="178313" cy="1386629"/>
          </a:xfrm>
          <a:prstGeom prst="leftBrac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120AFE1-0DB9-2C9B-8066-3FAB1ED86055}"/>
              </a:ext>
            </a:extLst>
          </p:cNvPr>
          <p:cNvSpPr txBox="1"/>
          <p:nvPr/>
        </p:nvSpPr>
        <p:spPr>
          <a:xfrm rot="20208248">
            <a:off x="613007" y="5778944"/>
            <a:ext cx="1613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S-band Injector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70CDBE-10EC-EF9C-2BAF-43BDE2695366}"/>
              </a:ext>
            </a:extLst>
          </p:cNvPr>
          <p:cNvSpPr txBox="1"/>
          <p:nvPr/>
        </p:nvSpPr>
        <p:spPr>
          <a:xfrm rot="20208248">
            <a:off x="2681112" y="5010425"/>
            <a:ext cx="138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X-band Linac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8E506C5-DE24-23C2-90F3-90E9959D7DB3}"/>
              </a:ext>
            </a:extLst>
          </p:cNvPr>
          <p:cNvSpPr txBox="1"/>
          <p:nvPr/>
        </p:nvSpPr>
        <p:spPr>
          <a:xfrm rot="20208248">
            <a:off x="4782712" y="4248202"/>
            <a:ext cx="904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Plasma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module</a:t>
            </a:r>
          </a:p>
        </p:txBody>
      </p:sp>
      <p:sp>
        <p:nvSpPr>
          <p:cNvPr id="7" name="TextBox 31">
            <a:extLst>
              <a:ext uri="{FF2B5EF4-FFF2-40B4-BE49-F238E27FC236}">
                <a16:creationId xmlns:a16="http://schemas.microsoft.com/office/drawing/2014/main" id="{AB99FDEA-6550-8E1D-074A-988E266A4F86}"/>
              </a:ext>
            </a:extLst>
          </p:cNvPr>
          <p:cNvSpPr txBox="1"/>
          <p:nvPr/>
        </p:nvSpPr>
        <p:spPr>
          <a:xfrm rot="20208248">
            <a:off x="6320877" y="3677769"/>
            <a:ext cx="1221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Undulators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D94726-2D43-5C3C-DAD2-D7002D6B9901}"/>
              </a:ext>
            </a:extLst>
          </p:cNvPr>
          <p:cNvSpPr txBox="1"/>
          <p:nvPr/>
        </p:nvSpPr>
        <p:spPr>
          <a:xfrm rot="20208248">
            <a:off x="8666486" y="1557934"/>
            <a:ext cx="1677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AQUA Beamline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0DA32C-A3B4-2426-82BC-16459FA6482C}"/>
              </a:ext>
            </a:extLst>
          </p:cNvPr>
          <p:cNvSpPr txBox="1"/>
          <p:nvPr/>
        </p:nvSpPr>
        <p:spPr>
          <a:xfrm rot="20551046">
            <a:off x="9078108" y="2123646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ARIA Beamline</a:t>
            </a:r>
          </a:p>
        </p:txBody>
      </p:sp>
      <p:sp>
        <p:nvSpPr>
          <p:cNvPr id="8" name="Left Brace 34">
            <a:extLst>
              <a:ext uri="{FF2B5EF4-FFF2-40B4-BE49-F238E27FC236}">
                <a16:creationId xmlns:a16="http://schemas.microsoft.com/office/drawing/2014/main" id="{7183FFA9-D655-D00D-8853-B9362A17F5FC}"/>
              </a:ext>
            </a:extLst>
          </p:cNvPr>
          <p:cNvSpPr/>
          <p:nvPr/>
        </p:nvSpPr>
        <p:spPr>
          <a:xfrm rot="14828809">
            <a:off x="3108000" y="3492168"/>
            <a:ext cx="167668" cy="2979359"/>
          </a:xfrm>
          <a:prstGeom prst="leftBrac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id="{704615EE-E7DE-1019-3C7B-4844B0EE9E03}"/>
              </a:ext>
            </a:extLst>
          </p:cNvPr>
          <p:cNvSpPr/>
          <p:nvPr/>
        </p:nvSpPr>
        <p:spPr>
          <a:xfrm rot="14828809">
            <a:off x="4910023" y="3774064"/>
            <a:ext cx="166079" cy="917117"/>
          </a:xfrm>
          <a:prstGeom prst="leftBrac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Left Brace 39">
            <a:extLst>
              <a:ext uri="{FF2B5EF4-FFF2-40B4-BE49-F238E27FC236}">
                <a16:creationId xmlns:a16="http://schemas.microsoft.com/office/drawing/2014/main" id="{93F34392-D719-70BE-CF6A-2E7A97C95BD3}"/>
              </a:ext>
            </a:extLst>
          </p:cNvPr>
          <p:cNvSpPr/>
          <p:nvPr/>
        </p:nvSpPr>
        <p:spPr>
          <a:xfrm rot="14828809">
            <a:off x="6435365" y="2425212"/>
            <a:ext cx="176923" cy="2378255"/>
          </a:xfrm>
          <a:prstGeom prst="leftBrac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D94603A7-213C-89C4-3346-7A70726AFE82}"/>
              </a:ext>
            </a:extLst>
          </p:cNvPr>
          <p:cNvSpPr/>
          <p:nvPr/>
        </p:nvSpPr>
        <p:spPr>
          <a:xfrm rot="15112153">
            <a:off x="9719080" y="156375"/>
            <a:ext cx="325837" cy="4680506"/>
          </a:xfrm>
          <a:prstGeom prst="leftBrac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41">
            <a:extLst>
              <a:ext uri="{FF2B5EF4-FFF2-40B4-BE49-F238E27FC236}">
                <a16:creationId xmlns:a16="http://schemas.microsoft.com/office/drawing/2014/main" id="{C902B85D-57C9-6B50-5DE5-2BDA0AB6B4F3}"/>
              </a:ext>
            </a:extLst>
          </p:cNvPr>
          <p:cNvSpPr txBox="1"/>
          <p:nvPr/>
        </p:nvSpPr>
        <p:spPr>
          <a:xfrm rot="20462664">
            <a:off x="8918155" y="2629884"/>
            <a:ext cx="1883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Photon beamlines</a:t>
            </a:r>
          </a:p>
        </p:txBody>
      </p:sp>
      <p:sp>
        <p:nvSpPr>
          <p:cNvPr id="11" name="TextBox 42">
            <a:extLst>
              <a:ext uri="{FF2B5EF4-FFF2-40B4-BE49-F238E27FC236}">
                <a16:creationId xmlns:a16="http://schemas.microsoft.com/office/drawing/2014/main" id="{DB691FE1-8E66-EC60-00E7-BC59C6EBEFBF}"/>
              </a:ext>
            </a:extLst>
          </p:cNvPr>
          <p:cNvSpPr txBox="1"/>
          <p:nvPr/>
        </p:nvSpPr>
        <p:spPr>
          <a:xfrm rot="20208248">
            <a:off x="310279" y="4624227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17.5 m</a:t>
            </a: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11BF7C45-B66F-3942-DFF1-BFB5708B54D6}"/>
              </a:ext>
            </a:extLst>
          </p:cNvPr>
          <p:cNvSpPr txBox="1"/>
          <p:nvPr/>
        </p:nvSpPr>
        <p:spPr>
          <a:xfrm rot="20208248">
            <a:off x="2273576" y="3766867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33.5 m</a:t>
            </a:r>
          </a:p>
        </p:txBody>
      </p:sp>
      <p:sp>
        <p:nvSpPr>
          <p:cNvPr id="14" name="TextBox 45">
            <a:extLst>
              <a:ext uri="{FF2B5EF4-FFF2-40B4-BE49-F238E27FC236}">
                <a16:creationId xmlns:a16="http://schemas.microsoft.com/office/drawing/2014/main" id="{800DE5F3-E71C-34B8-A3D7-5FED389C0FCE}"/>
              </a:ext>
            </a:extLst>
          </p:cNvPr>
          <p:cNvSpPr txBox="1"/>
          <p:nvPr/>
        </p:nvSpPr>
        <p:spPr>
          <a:xfrm rot="20208248">
            <a:off x="4183064" y="3029953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m</a:t>
            </a:r>
          </a:p>
        </p:txBody>
      </p:sp>
      <p:sp>
        <p:nvSpPr>
          <p:cNvPr id="15" name="TextBox 46">
            <a:extLst>
              <a:ext uri="{FF2B5EF4-FFF2-40B4-BE49-F238E27FC236}">
                <a16:creationId xmlns:a16="http://schemas.microsoft.com/office/drawing/2014/main" id="{BEE1A037-220B-A051-4EC7-7E281384E9AB}"/>
              </a:ext>
            </a:extLst>
          </p:cNvPr>
          <p:cNvSpPr txBox="1"/>
          <p:nvPr/>
        </p:nvSpPr>
        <p:spPr>
          <a:xfrm rot="20208248">
            <a:off x="5494098" y="2394567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28.5 m</a:t>
            </a:r>
          </a:p>
        </p:txBody>
      </p:sp>
      <p:sp>
        <p:nvSpPr>
          <p:cNvPr id="16" name="TextBox 47">
            <a:extLst>
              <a:ext uri="{FF2B5EF4-FFF2-40B4-BE49-F238E27FC236}">
                <a16:creationId xmlns:a16="http://schemas.microsoft.com/office/drawing/2014/main" id="{F8BD9ECB-F57C-0788-2D3D-B669F0C5EF1D}"/>
              </a:ext>
            </a:extLst>
          </p:cNvPr>
          <p:cNvSpPr txBox="1"/>
          <p:nvPr/>
        </p:nvSpPr>
        <p:spPr>
          <a:xfrm rot="20208248">
            <a:off x="8823102" y="1050386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54 m</a:t>
            </a:r>
          </a:p>
        </p:txBody>
      </p:sp>
      <p:pic>
        <p:nvPicPr>
          <p:cNvPr id="65" name="Immagine 6" descr="Immagine che contiene macchina, ingegneria, interno, industria&#10;&#10;Il contenuto generato dall'IA potrebbe non essere corretto.">
            <a:extLst>
              <a:ext uri="{FF2B5EF4-FFF2-40B4-BE49-F238E27FC236}">
                <a16:creationId xmlns:a16="http://schemas.microsoft.com/office/drawing/2014/main" id="{90A8FFC5-F9DA-ADB2-9326-0FE925613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6" r="4155" b="3170"/>
          <a:stretch>
            <a:fillRect/>
          </a:stretch>
        </p:blipFill>
        <p:spPr>
          <a:xfrm>
            <a:off x="4078928" y="4924950"/>
            <a:ext cx="2194390" cy="185832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1C342236-AEAD-37A4-F72B-852FA26D6A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382" b="5213"/>
          <a:stretch>
            <a:fillRect/>
          </a:stretch>
        </p:blipFill>
        <p:spPr>
          <a:xfrm>
            <a:off x="7517452" y="3423763"/>
            <a:ext cx="1951334" cy="2892079"/>
          </a:xfrm>
          <a:prstGeom prst="rect">
            <a:avLst/>
          </a:prstGeom>
        </p:spPr>
      </p:pic>
      <p:grpSp>
        <p:nvGrpSpPr>
          <p:cNvPr id="19" name="Gruppo 18">
            <a:extLst>
              <a:ext uri="{FF2B5EF4-FFF2-40B4-BE49-F238E27FC236}">
                <a16:creationId xmlns:a16="http://schemas.microsoft.com/office/drawing/2014/main" id="{EFCB12C3-981B-8A3C-3C7D-4765D35C55E9}"/>
              </a:ext>
            </a:extLst>
          </p:cNvPr>
          <p:cNvGrpSpPr/>
          <p:nvPr/>
        </p:nvGrpSpPr>
        <p:grpSpPr>
          <a:xfrm>
            <a:off x="1997646" y="1072315"/>
            <a:ext cx="5772455" cy="3212548"/>
            <a:chOff x="1997646" y="1072315"/>
            <a:chExt cx="5772455" cy="3212548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1287BBA-8EDC-B0CF-166B-86443F147919}"/>
                </a:ext>
              </a:extLst>
            </p:cNvPr>
            <p:cNvSpPr txBox="1"/>
            <p:nvPr/>
          </p:nvSpPr>
          <p:spPr>
            <a:xfrm>
              <a:off x="2198145" y="2803681"/>
              <a:ext cx="16674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Plasma </a:t>
              </a:r>
              <a:b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chamber: </a:t>
              </a: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3.5 m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B2F0C79-AB99-D07C-DF5F-396B7A7C82C9}"/>
                </a:ext>
              </a:extLst>
            </p:cNvPr>
            <p:cNvCxnSpPr>
              <a:cxnSpLocks/>
            </p:cNvCxnSpPr>
            <p:nvPr/>
          </p:nvCxnSpPr>
          <p:spPr>
            <a:xfrm>
              <a:off x="3915441" y="3255261"/>
              <a:ext cx="560234" cy="6549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Immagine 2">
              <a:extLst>
                <a:ext uri="{FF2B5EF4-FFF2-40B4-BE49-F238E27FC236}">
                  <a16:creationId xmlns:a16="http://schemas.microsoft.com/office/drawing/2014/main" id="{08B9F39E-F36D-5CD4-8419-03E79E02A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7646" y="1121331"/>
              <a:ext cx="2379593" cy="16348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Immagine 10">
              <a:extLst>
                <a:ext uri="{FF2B5EF4-FFF2-40B4-BE49-F238E27FC236}">
                  <a16:creationId xmlns:a16="http://schemas.microsoft.com/office/drawing/2014/main" id="{F7F32675-2E7F-2E98-B956-D4BA6C64C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98304" y="1343015"/>
              <a:ext cx="3271797" cy="853219"/>
            </a:xfrm>
            <a:prstGeom prst="rect">
              <a:avLst/>
            </a:prstGeom>
            <a:effectLst/>
          </p:spPr>
        </p:pic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FD5DAF9C-BE2F-1C84-F1EF-F8319AE87649}"/>
                </a:ext>
              </a:extLst>
            </p:cNvPr>
            <p:cNvCxnSpPr/>
            <p:nvPr/>
          </p:nvCxnSpPr>
          <p:spPr>
            <a:xfrm>
              <a:off x="3301423" y="2012879"/>
              <a:ext cx="117425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Ovale 2">
              <a:extLst>
                <a:ext uri="{FF2B5EF4-FFF2-40B4-BE49-F238E27FC236}">
                  <a16:creationId xmlns:a16="http://schemas.microsoft.com/office/drawing/2014/main" id="{76034C34-A848-C1D8-2186-39D68F6421F7}"/>
                </a:ext>
              </a:extLst>
            </p:cNvPr>
            <p:cNvSpPr/>
            <p:nvPr/>
          </p:nvSpPr>
          <p:spPr>
            <a:xfrm>
              <a:off x="4377239" y="3877056"/>
              <a:ext cx="452246" cy="407807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38">
              <a:extLst>
                <a:ext uri="{FF2B5EF4-FFF2-40B4-BE49-F238E27FC236}">
                  <a16:creationId xmlns:a16="http://schemas.microsoft.com/office/drawing/2014/main" id="{F2B4E5B3-14F2-C7AA-3E14-36875548DC92}"/>
                </a:ext>
              </a:extLst>
            </p:cNvPr>
            <p:cNvSpPr txBox="1"/>
            <p:nvPr/>
          </p:nvSpPr>
          <p:spPr>
            <a:xfrm>
              <a:off x="4881837" y="1072315"/>
              <a:ext cx="23795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Plasma capillary: </a:t>
              </a: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0.6 m</a:t>
              </a:r>
            </a:p>
          </p:txBody>
        </p:sp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8B810ADF-BF49-9475-6328-A9ABC0640F26}"/>
                </a:ext>
              </a:extLst>
            </p:cNvPr>
            <p:cNvSpPr/>
            <p:nvPr/>
          </p:nvSpPr>
          <p:spPr>
            <a:xfrm>
              <a:off x="2876689" y="1723744"/>
              <a:ext cx="452246" cy="407807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951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D10D6E2-264F-8520-47C2-9FD47346DA3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73583" y="842546"/>
                <a:ext cx="6018417" cy="5378954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sz="3200" noProof="0" dirty="0"/>
                  <a:t>Two different configurations: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800" b="0" i="1" noProof="0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sz="2800" noProof="0" dirty="0"/>
                  <a:t>500 MeV beam from the X-band linac + 60 cm capillary </a:t>
                </a:r>
                <a:r>
                  <a:rPr lang="en-US" sz="2800" b="1" noProof="0" dirty="0"/>
                  <a:t>PWFA</a:t>
                </a:r>
                <a:r>
                  <a:rPr lang="en-US" sz="2800" noProof="0" dirty="0"/>
                  <a:t> acceleration </a:t>
                </a:r>
              </a:p>
              <a:p>
                <a:pPr lvl="2"/>
                <a:r>
                  <a:rPr lang="en-US" sz="2000" noProof="0" dirty="0"/>
                  <a:t>Final energy up to </a:t>
                </a:r>
                <a:r>
                  <a:rPr lang="en-US" sz="2000" b="1" noProof="0" dirty="0"/>
                  <a:t>1.25 GeV </a:t>
                </a:r>
                <a:r>
                  <a:rPr lang="en-US" sz="2000" noProof="0" dirty="0"/>
                  <a:t>to reach harder FEL photons</a:t>
                </a:r>
              </a:p>
              <a:p>
                <a:pPr lvl="2"/>
                <a:r>
                  <a:rPr lang="en-US" sz="2000" noProof="0" dirty="0"/>
                  <a:t>Smaller accelerated charge</a:t>
                </a:r>
              </a:p>
              <a:p>
                <a:pPr lvl="2"/>
                <a:r>
                  <a:rPr lang="en-US" sz="2000" b="1" noProof="0" dirty="0"/>
                  <a:t>Shorter</a:t>
                </a:r>
                <a:r>
                  <a:rPr lang="en-US" sz="2000" noProof="0" dirty="0"/>
                  <a:t> pulses</a:t>
                </a:r>
              </a:p>
              <a:p>
                <a:pPr lvl="2"/>
                <a:r>
                  <a:rPr lang="en-US" sz="2000" noProof="0" dirty="0"/>
                  <a:t>Final energy greatly upgradable in future with similar building occupancy (</a:t>
                </a:r>
                <a14:m>
                  <m:oMath xmlns:m="http://schemas.openxmlformats.org/officeDocument/2006/math"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000" noProof="0" dirty="0"/>
                  <a:t>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800" b="0" i="1" noProof="0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sz="2800" noProof="0" dirty="0"/>
                  <a:t>1 GeV beam from the </a:t>
                </a:r>
                <a:r>
                  <a:rPr lang="en-US" sz="2800" b="1" noProof="0" dirty="0"/>
                  <a:t>X-band</a:t>
                </a:r>
                <a:r>
                  <a:rPr lang="en-US" sz="2800" noProof="0" dirty="0"/>
                  <a:t> linac alone (with additional RF power)</a:t>
                </a:r>
              </a:p>
              <a:p>
                <a:pPr lvl="2"/>
                <a:r>
                  <a:rPr lang="en-US" sz="2000" noProof="0" dirty="0"/>
                  <a:t>Larger </a:t>
                </a:r>
                <a:r>
                  <a:rPr lang="en-US" sz="2000" b="1" noProof="0" dirty="0"/>
                  <a:t>charge</a:t>
                </a:r>
                <a:r>
                  <a:rPr lang="en-US" sz="2000" noProof="0" dirty="0"/>
                  <a:t> per bunch</a:t>
                </a:r>
              </a:p>
              <a:p>
                <a:pPr lvl="2"/>
                <a:r>
                  <a:rPr lang="en-US" sz="2000" noProof="0" dirty="0"/>
                  <a:t>Longer pulses</a:t>
                </a:r>
              </a:p>
              <a:p>
                <a:pPr lvl="2"/>
                <a:r>
                  <a:rPr lang="en-US" sz="2000" noProof="0" dirty="0"/>
                  <a:t>At the upper limit of RF technology (not easily upgradable without extending the occupancy)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D10D6E2-264F-8520-47C2-9FD47346DA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73583" y="842546"/>
                <a:ext cx="6018417" cy="5378954"/>
              </a:xfrm>
              <a:blipFill>
                <a:blip r:embed="rId2"/>
                <a:stretch>
                  <a:fillRect l="-2634" t="-3058" r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C6DA35B0-2DC1-6D62-BBF1-CABF9E58F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A6714-3D1F-4857-9904-D935B84167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68962D-548B-B7BB-F734-204D7C323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noProof="0">
                <a:latin typeface="+mn-lt"/>
              </a:rPr>
              <a:t>Expected electron parameters at 1 GeV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ella 6">
                <a:extLst>
                  <a:ext uri="{FF2B5EF4-FFF2-40B4-BE49-F238E27FC236}">
                    <a16:creationId xmlns:a16="http://schemas.microsoft.com/office/drawing/2014/main" id="{BE60757B-6DE8-98EE-0C3F-ADC7940F46E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27608116"/>
                  </p:ext>
                </p:extLst>
              </p:nvPr>
            </p:nvGraphicFramePr>
            <p:xfrm>
              <a:off x="67912" y="907048"/>
              <a:ext cx="6028088" cy="546547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05948">
                      <a:extLst>
                        <a:ext uri="{9D8B030D-6E8A-4147-A177-3AD203B41FA5}">
                          <a16:colId xmlns:a16="http://schemas.microsoft.com/office/drawing/2014/main" val="1099789071"/>
                        </a:ext>
                      </a:extLst>
                    </a:gridCol>
                    <a:gridCol w="1227056">
                      <a:extLst>
                        <a:ext uri="{9D8B030D-6E8A-4147-A177-3AD203B41FA5}">
                          <a16:colId xmlns:a16="http://schemas.microsoft.com/office/drawing/2014/main" val="2016301050"/>
                        </a:ext>
                      </a:extLst>
                    </a:gridCol>
                    <a:gridCol w="1178330">
                      <a:extLst>
                        <a:ext uri="{9D8B030D-6E8A-4147-A177-3AD203B41FA5}">
                          <a16:colId xmlns:a16="http://schemas.microsoft.com/office/drawing/2014/main" val="992330894"/>
                        </a:ext>
                      </a:extLst>
                    </a:gridCol>
                    <a:gridCol w="1216754">
                      <a:extLst>
                        <a:ext uri="{9D8B030D-6E8A-4147-A177-3AD203B41FA5}">
                          <a16:colId xmlns:a16="http://schemas.microsoft.com/office/drawing/2014/main" val="542426210"/>
                        </a:ext>
                      </a:extLst>
                    </a:gridCol>
                  </a:tblGrid>
                  <a:tr h="587685">
                    <a:tc>
                      <a:txBody>
                        <a:bodyPr/>
                        <a:lstStyle/>
                        <a:p>
                          <a:endParaRPr lang="en-US" sz="1800" noProof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Units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4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PWFA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Full RF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22799035"/>
                      </a:ext>
                    </a:extLst>
                  </a:tr>
                  <a:tr h="381995">
                    <a:tc>
                      <a:txBody>
                        <a:bodyPr/>
                        <a:lstStyle/>
                        <a:p>
                          <a:r>
                            <a:rPr lang="en-US" sz="1800" noProof="0"/>
                            <a:t>Electron Energy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noProof="0" smtClean="0">
                                    <a:latin typeface="Cambria Math" panose="02040503050406030204" pitchFamily="18" charset="0"/>
                                  </a:rPr>
                                  <m:t>𝐺𝑒𝑉</m:t>
                                </m:r>
                              </m:oMath>
                            </m:oMathPara>
                          </a14:m>
                          <a:endParaRPr lang="en-US" sz="1800" noProof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1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1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73949200"/>
                      </a:ext>
                    </a:extLst>
                  </a:tr>
                  <a:tr h="381995">
                    <a:tc>
                      <a:txBody>
                        <a:bodyPr/>
                        <a:lstStyle/>
                        <a:p>
                          <a:r>
                            <a:rPr lang="en-US" sz="1800" noProof="0"/>
                            <a:t>Repetition rate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noProof="0" smtClean="0">
                                    <a:latin typeface="Cambria Math" panose="02040503050406030204" pitchFamily="18" charset="0"/>
                                  </a:rPr>
                                  <m:t>𝐻𝑧</m:t>
                                </m:r>
                              </m:oMath>
                            </m:oMathPara>
                          </a14:m>
                          <a:endParaRPr lang="en-US" sz="1800" noProof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100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100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21475587"/>
                      </a:ext>
                    </a:extLst>
                  </a:tr>
                  <a:tr h="381995">
                    <a:tc>
                      <a:txBody>
                        <a:bodyPr/>
                        <a:lstStyle/>
                        <a:p>
                          <a:r>
                            <a:rPr lang="en-US" sz="1800" noProof="0"/>
                            <a:t>Bunch charge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noProof="0" smtClean="0">
                                    <a:latin typeface="Cambria Math" panose="02040503050406030204" pitchFamily="18" charset="0"/>
                                  </a:rPr>
                                  <m:t>𝑝𝐶</m:t>
                                </m:r>
                              </m:oMath>
                            </m:oMathPara>
                          </a14:m>
                          <a:endParaRPr lang="en-US" sz="1800" noProof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noProof="0" dirty="0"/>
                            <a:t>30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noProof="0"/>
                            <a:t>200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9981230"/>
                      </a:ext>
                    </a:extLst>
                  </a:tr>
                  <a:tr h="646454">
                    <a:tc>
                      <a:txBody>
                        <a:bodyPr/>
                        <a:lstStyle/>
                        <a:p>
                          <a:r>
                            <a:rPr lang="en-US" sz="1800" noProof="0"/>
                            <a:t>Peak current at undulator entrance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noProof="0" smtClean="0">
                                    <a:latin typeface="Cambria Math" panose="02040503050406030204" pitchFamily="18" charset="0"/>
                                  </a:rPr>
                                  <m:t>𝑘𝐴</m:t>
                                </m:r>
                              </m:oMath>
                            </m:oMathPara>
                          </a14:m>
                          <a:endParaRPr lang="en-US" sz="1800" noProof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3.3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3.4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945681"/>
                      </a:ext>
                    </a:extLst>
                  </a:tr>
                  <a:tr h="646454">
                    <a:tc>
                      <a:txBody>
                        <a:bodyPr/>
                        <a:lstStyle/>
                        <a:p>
                          <a:r>
                            <a:rPr lang="en-US" sz="1800" noProof="0"/>
                            <a:t>RMS bunch length at undulator entrance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𝜇m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noProof="0"/>
                            <a:t>1.4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noProof="0" dirty="0"/>
                            <a:t>16.9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9952705"/>
                      </a:ext>
                    </a:extLst>
                  </a:tr>
                  <a:tr h="646454">
                    <a:tc>
                      <a:txBody>
                        <a:bodyPr/>
                        <a:lstStyle/>
                        <a:p>
                          <a:r>
                            <a:rPr lang="en-US" sz="1800" noProof="0"/>
                            <a:t>RMS normalized emittance (</a:t>
                          </a:r>
                          <a:r>
                            <a:rPr lang="en-US" sz="1800" noProof="0" err="1"/>
                            <a:t>x,y</a:t>
                          </a:r>
                          <a:r>
                            <a:rPr lang="en-US" sz="1800" noProof="0"/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noProof="0" smtClean="0">
                                    <a:latin typeface="Cambria Math" panose="02040503050406030204" pitchFamily="18" charset="0"/>
                                  </a:rPr>
                                  <m:t>𝑚𝑚</m:t>
                                </m:r>
                                <m:r>
                                  <a:rPr lang="en-US" sz="1800" i="1" noProof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800" i="1" noProof="0" smtClean="0">
                                    <a:latin typeface="Cambria Math" panose="02040503050406030204" pitchFamily="18" charset="0"/>
                                  </a:rPr>
                                  <m:t>𝑚𝑟𝑎𝑑</m:t>
                                </m:r>
                              </m:oMath>
                            </m:oMathPara>
                          </a14:m>
                          <a:endParaRPr lang="en-US" sz="1800" noProof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 dirty="0"/>
                            <a:t>0.7, 0.7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2.1, 1.0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7616051"/>
                      </a:ext>
                    </a:extLst>
                  </a:tr>
                  <a:tr h="381995">
                    <a:tc>
                      <a:txBody>
                        <a:bodyPr/>
                        <a:lstStyle/>
                        <a:p>
                          <a:r>
                            <a:rPr lang="en-US" sz="1800" noProof="0"/>
                            <a:t>RMS energy spread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noProof="0" smtClean="0">
                                    <a:latin typeface="Cambria Math" panose="02040503050406030204" pitchFamily="18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en-US" sz="1800" noProof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 dirty="0"/>
                            <a:t>0.5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0.2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2564361"/>
                      </a:ext>
                    </a:extLst>
                  </a:tr>
                  <a:tr h="381995">
                    <a:tc>
                      <a:txBody>
                        <a:bodyPr/>
                        <a:lstStyle/>
                        <a:p>
                          <a:r>
                            <a:rPr lang="en-US" sz="1800" noProof="0"/>
                            <a:t>Slice length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noProof="0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sz="1800" i="1" noProof="0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oMath>
                            </m:oMathPara>
                          </a14:m>
                          <a:endParaRPr lang="en-US" sz="1800" noProof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0.5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0.5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5949590"/>
                      </a:ext>
                    </a:extLst>
                  </a:tr>
                  <a:tr h="646454">
                    <a:tc>
                      <a:txBody>
                        <a:bodyPr/>
                        <a:lstStyle/>
                        <a:p>
                          <a:r>
                            <a:rPr lang="en-US" sz="1800" noProof="0"/>
                            <a:t>Slice Normalized emittance (</a:t>
                          </a:r>
                          <a:r>
                            <a:rPr lang="en-US" sz="1800" noProof="0" err="1"/>
                            <a:t>x,y</a:t>
                          </a:r>
                          <a:r>
                            <a:rPr lang="en-US" sz="1800" noProof="0"/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noProof="0" smtClean="0">
                                    <a:latin typeface="Cambria Math" panose="02040503050406030204" pitchFamily="18" charset="0"/>
                                  </a:rPr>
                                  <m:t>𝑚𝑚</m:t>
                                </m:r>
                                <m:r>
                                  <a:rPr lang="en-US" sz="1800" i="1" noProof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800" i="1" noProof="0" smtClean="0">
                                    <a:latin typeface="Cambria Math" panose="02040503050406030204" pitchFamily="18" charset="0"/>
                                  </a:rPr>
                                  <m:t>𝑚𝑟𝑎𝑑</m:t>
                                </m:r>
                              </m:oMath>
                            </m:oMathPara>
                          </a14:m>
                          <a:endParaRPr lang="en-US" sz="1800" noProof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 dirty="0"/>
                            <a:t>0.7, 0.7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0.3, 0.3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40104309"/>
                      </a:ext>
                    </a:extLst>
                  </a:tr>
                  <a:tr h="381995">
                    <a:tc>
                      <a:txBody>
                        <a:bodyPr/>
                        <a:lstStyle/>
                        <a:p>
                          <a:r>
                            <a:rPr lang="en-US" sz="1800" noProof="0"/>
                            <a:t>Slice energy spread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0.04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 dirty="0"/>
                            <a:t>0.02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5523477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ella 6">
                <a:extLst>
                  <a:ext uri="{FF2B5EF4-FFF2-40B4-BE49-F238E27FC236}">
                    <a16:creationId xmlns:a16="http://schemas.microsoft.com/office/drawing/2014/main" id="{BE60757B-6DE8-98EE-0C3F-ADC7940F46E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27608116"/>
                  </p:ext>
                </p:extLst>
              </p:nvPr>
            </p:nvGraphicFramePr>
            <p:xfrm>
              <a:off x="67912" y="907048"/>
              <a:ext cx="6028088" cy="546547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05948">
                      <a:extLst>
                        <a:ext uri="{9D8B030D-6E8A-4147-A177-3AD203B41FA5}">
                          <a16:colId xmlns:a16="http://schemas.microsoft.com/office/drawing/2014/main" val="1099789071"/>
                        </a:ext>
                      </a:extLst>
                    </a:gridCol>
                    <a:gridCol w="1227056">
                      <a:extLst>
                        <a:ext uri="{9D8B030D-6E8A-4147-A177-3AD203B41FA5}">
                          <a16:colId xmlns:a16="http://schemas.microsoft.com/office/drawing/2014/main" val="2016301050"/>
                        </a:ext>
                      </a:extLst>
                    </a:gridCol>
                    <a:gridCol w="1178330">
                      <a:extLst>
                        <a:ext uri="{9D8B030D-6E8A-4147-A177-3AD203B41FA5}">
                          <a16:colId xmlns:a16="http://schemas.microsoft.com/office/drawing/2014/main" val="992330894"/>
                        </a:ext>
                      </a:extLst>
                    </a:gridCol>
                    <a:gridCol w="1216754">
                      <a:extLst>
                        <a:ext uri="{9D8B030D-6E8A-4147-A177-3AD203B41FA5}">
                          <a16:colId xmlns:a16="http://schemas.microsoft.com/office/drawing/2014/main" val="542426210"/>
                        </a:ext>
                      </a:extLst>
                    </a:gridCol>
                  </a:tblGrid>
                  <a:tr h="587685">
                    <a:tc>
                      <a:txBody>
                        <a:bodyPr/>
                        <a:lstStyle/>
                        <a:p>
                          <a:endParaRPr lang="en-US" sz="1800" noProof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Units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4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PWFA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Full RF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22799035"/>
                      </a:ext>
                    </a:extLst>
                  </a:tr>
                  <a:tr h="381995">
                    <a:tc>
                      <a:txBody>
                        <a:bodyPr/>
                        <a:lstStyle/>
                        <a:p>
                          <a:r>
                            <a:rPr lang="en-US" sz="1800" noProof="0"/>
                            <a:t>Electron Energy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97015" t="-158065" r="-198010" b="-12145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1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1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73949200"/>
                      </a:ext>
                    </a:extLst>
                  </a:tr>
                  <a:tr h="381995">
                    <a:tc>
                      <a:txBody>
                        <a:bodyPr/>
                        <a:lstStyle/>
                        <a:p>
                          <a:r>
                            <a:rPr lang="en-US" sz="1800" noProof="0"/>
                            <a:t>Repetition rate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97015" t="-253968" r="-198010" b="-10952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100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100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21475587"/>
                      </a:ext>
                    </a:extLst>
                  </a:tr>
                  <a:tr h="381995">
                    <a:tc>
                      <a:txBody>
                        <a:bodyPr/>
                        <a:lstStyle/>
                        <a:p>
                          <a:r>
                            <a:rPr lang="en-US" sz="1800" noProof="0"/>
                            <a:t>Bunch charge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97015" t="-353968" r="-198010" b="-9952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noProof="0" dirty="0"/>
                            <a:t>30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noProof="0"/>
                            <a:t>200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9981230"/>
                      </a:ext>
                    </a:extLst>
                  </a:tr>
                  <a:tr h="646454">
                    <a:tc>
                      <a:txBody>
                        <a:bodyPr/>
                        <a:lstStyle/>
                        <a:p>
                          <a:r>
                            <a:rPr lang="en-US" sz="1800" noProof="0"/>
                            <a:t>Peak current at undulator entrance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97015" t="-269811" r="-198010" b="-4915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3.3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3.4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945681"/>
                      </a:ext>
                    </a:extLst>
                  </a:tr>
                  <a:tr h="646454">
                    <a:tc>
                      <a:txBody>
                        <a:bodyPr/>
                        <a:lstStyle/>
                        <a:p>
                          <a:r>
                            <a:rPr lang="en-US" sz="1800" noProof="0"/>
                            <a:t>RMS bunch length at undulator entrance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𝜇m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noProof="0"/>
                            <a:t>1.4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noProof="0" dirty="0"/>
                            <a:t>16.9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9952705"/>
                      </a:ext>
                    </a:extLst>
                  </a:tr>
                  <a:tr h="646454">
                    <a:tc>
                      <a:txBody>
                        <a:bodyPr/>
                        <a:lstStyle/>
                        <a:p>
                          <a:r>
                            <a:rPr lang="en-US" sz="1800" noProof="0"/>
                            <a:t>RMS normalized emittance (</a:t>
                          </a:r>
                          <a:r>
                            <a:rPr lang="en-US" sz="1800" noProof="0" err="1"/>
                            <a:t>x,y</a:t>
                          </a:r>
                          <a:r>
                            <a:rPr lang="en-US" sz="1800" noProof="0"/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97015" t="-469811" r="-198010" b="-2915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 dirty="0"/>
                            <a:t>0.7, 0.7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2.1, 1.0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7616051"/>
                      </a:ext>
                    </a:extLst>
                  </a:tr>
                  <a:tr h="381995">
                    <a:tc>
                      <a:txBody>
                        <a:bodyPr/>
                        <a:lstStyle/>
                        <a:p>
                          <a:r>
                            <a:rPr lang="en-US" sz="1800" noProof="0"/>
                            <a:t>RMS energy spread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97015" t="-958730" r="-198010" b="-3904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 dirty="0"/>
                            <a:t>0.5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0.2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2564361"/>
                      </a:ext>
                    </a:extLst>
                  </a:tr>
                  <a:tr h="381995">
                    <a:tc>
                      <a:txBody>
                        <a:bodyPr/>
                        <a:lstStyle/>
                        <a:p>
                          <a:r>
                            <a:rPr lang="en-US" sz="1800" noProof="0"/>
                            <a:t>Slice length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97015" t="-1058730" r="-198010" b="-2904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0.5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0.5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5949590"/>
                      </a:ext>
                    </a:extLst>
                  </a:tr>
                  <a:tr h="646454">
                    <a:tc>
                      <a:txBody>
                        <a:bodyPr/>
                        <a:lstStyle/>
                        <a:p>
                          <a:r>
                            <a:rPr lang="en-US" sz="1800" noProof="0"/>
                            <a:t>Slice Normalized emittance (</a:t>
                          </a:r>
                          <a:r>
                            <a:rPr lang="en-US" sz="1800" noProof="0" err="1"/>
                            <a:t>x,y</a:t>
                          </a:r>
                          <a:r>
                            <a:rPr lang="en-US" sz="1800" noProof="0"/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97015" t="-688679" r="-198010" b="-726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 dirty="0"/>
                            <a:t>0.7, 0.7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0.3, 0.3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40104309"/>
                      </a:ext>
                    </a:extLst>
                  </a:tr>
                  <a:tr h="381995">
                    <a:tc>
                      <a:txBody>
                        <a:bodyPr/>
                        <a:lstStyle/>
                        <a:p>
                          <a:r>
                            <a:rPr lang="en-US" sz="1800" noProof="0"/>
                            <a:t>Slice energy spread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0.04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 dirty="0"/>
                            <a:t>0.02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5523477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Rettangolo 3">
            <a:extLst>
              <a:ext uri="{FF2B5EF4-FFF2-40B4-BE49-F238E27FC236}">
                <a16:creationId xmlns:a16="http://schemas.microsoft.com/office/drawing/2014/main" id="{2AD1876A-98EA-C205-DD09-3933D96D6689}"/>
              </a:ext>
            </a:extLst>
          </p:cNvPr>
          <p:cNvSpPr/>
          <p:nvPr/>
        </p:nvSpPr>
        <p:spPr>
          <a:xfrm>
            <a:off x="6018418" y="6221500"/>
            <a:ext cx="1647825" cy="1510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S2E simulations</a:t>
            </a:r>
          </a:p>
        </p:txBody>
      </p:sp>
    </p:spTree>
    <p:extLst>
      <p:ext uri="{BB962C8B-B14F-4D97-AF65-F5344CB8AC3E}">
        <p14:creationId xmlns:p14="http://schemas.microsoft.com/office/powerpoint/2010/main" val="621323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egnaposto numero diapositiva 26">
            <a:extLst>
              <a:ext uri="{FF2B5EF4-FFF2-40B4-BE49-F238E27FC236}">
                <a16:creationId xmlns:a16="http://schemas.microsoft.com/office/drawing/2014/main" id="{79676367-B737-C110-0DF0-A225F422A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A6714-3D1F-4857-9904-D935B84167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7EF22289-3094-EE5F-33D0-24A6B3CB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4" y="-258973"/>
            <a:ext cx="7961747" cy="1325563"/>
          </a:xfrm>
        </p:spPr>
        <p:txBody>
          <a:bodyPr>
            <a:normAutofit/>
          </a:bodyPr>
          <a:lstStyle/>
          <a:p>
            <a:r>
              <a:rPr lang="en-US" sz="3600" noProof="0">
                <a:latin typeface="+mn-lt"/>
              </a:rPr>
              <a:t>AQUA beamline: Undulators</a:t>
            </a:r>
            <a:endParaRPr lang="en-US" sz="3600" b="0" i="1" noProof="0">
              <a:latin typeface="+mn-lt"/>
            </a:endParaRPr>
          </a:p>
        </p:txBody>
      </p:sp>
      <p:pic>
        <p:nvPicPr>
          <p:cNvPr id="3" name="Picture 2" descr="A group of black crates&#10;&#10;AI-generated content may be incorrect.">
            <a:extLst>
              <a:ext uri="{FF2B5EF4-FFF2-40B4-BE49-F238E27FC236}">
                <a16:creationId xmlns:a16="http://schemas.microsoft.com/office/drawing/2014/main" id="{E18B6DE3-44E4-4252-4047-D43EB047C22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t="17976" r="8512" b="5742"/>
          <a:stretch>
            <a:fillRect/>
          </a:stretch>
        </p:blipFill>
        <p:spPr>
          <a:xfrm>
            <a:off x="625251" y="1301593"/>
            <a:ext cx="10477885" cy="2019300"/>
          </a:xfrm>
          <a:prstGeom prst="rect">
            <a:avLst/>
          </a:prstGeom>
        </p:spPr>
      </p:pic>
      <p:pic>
        <p:nvPicPr>
          <p:cNvPr id="5" name="Immagine 9">
            <a:extLst>
              <a:ext uri="{FF2B5EF4-FFF2-40B4-BE49-F238E27FC236}">
                <a16:creationId xmlns:a16="http://schemas.microsoft.com/office/drawing/2014/main" id="{5280F94C-5E31-423A-0416-1FB0F9AACF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135"/>
          <a:stretch>
            <a:fillRect/>
          </a:stretch>
        </p:blipFill>
        <p:spPr>
          <a:xfrm>
            <a:off x="8272124" y="2620652"/>
            <a:ext cx="3880324" cy="37652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ella 1">
                <a:extLst>
                  <a:ext uri="{FF2B5EF4-FFF2-40B4-BE49-F238E27FC236}">
                    <a16:creationId xmlns:a16="http://schemas.microsoft.com/office/drawing/2014/main" id="{E8ED8D7A-7BD9-0689-B67E-133329476AC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25251" y="3368352"/>
              <a:ext cx="7041877" cy="3017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10576">
                      <a:extLst>
                        <a:ext uri="{9D8B030D-6E8A-4147-A177-3AD203B41FA5}">
                          <a16:colId xmlns:a16="http://schemas.microsoft.com/office/drawing/2014/main" val="1099789071"/>
                        </a:ext>
                      </a:extLst>
                    </a:gridCol>
                    <a:gridCol w="1183908">
                      <a:extLst>
                        <a:ext uri="{9D8B030D-6E8A-4147-A177-3AD203B41FA5}">
                          <a16:colId xmlns:a16="http://schemas.microsoft.com/office/drawing/2014/main" val="2016301050"/>
                        </a:ext>
                      </a:extLst>
                    </a:gridCol>
                    <a:gridCol w="1463040">
                      <a:extLst>
                        <a:ext uri="{9D8B030D-6E8A-4147-A177-3AD203B41FA5}">
                          <a16:colId xmlns:a16="http://schemas.microsoft.com/office/drawing/2014/main" val="992330894"/>
                        </a:ext>
                      </a:extLst>
                    </a:gridCol>
                    <a:gridCol w="1584353">
                      <a:extLst>
                        <a:ext uri="{9D8B030D-6E8A-4147-A177-3AD203B41FA5}">
                          <a16:colId xmlns:a16="http://schemas.microsoft.com/office/drawing/2014/main" val="542426210"/>
                        </a:ext>
                      </a:extLst>
                    </a:gridCol>
                  </a:tblGrid>
                  <a:tr h="376978">
                    <a:tc>
                      <a:txBody>
                        <a:bodyPr/>
                        <a:lstStyle/>
                        <a:p>
                          <a:endParaRPr lang="en-US" noProof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Units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4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PWFA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Full RF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22799035"/>
                      </a:ext>
                    </a:extLst>
                  </a:tr>
                  <a:tr h="245036">
                    <a:tc>
                      <a:txBody>
                        <a:bodyPr/>
                        <a:lstStyle/>
                        <a:p>
                          <a:r>
                            <a:rPr lang="en-US" sz="1800" i="1" noProof="0">
                              <a:effectLst/>
                              <a:latin typeface="Helvetica" pitchFamily="2" charset="0"/>
                            </a:rPr>
                            <a:t>𝜌 (3D)</a:t>
                          </a:r>
                          <a:endParaRPr lang="en-US" sz="1800" noProof="0">
                            <a:effectLst/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1800" i="1" noProof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i="1" noProof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800" b="0" i="1" noProof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noProof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0.77</a:t>
                          </a: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1.49</a:t>
                          </a:r>
                        </a:p>
                      </a:txBody>
                      <a:tcPr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17526986"/>
                      </a:ext>
                    </a:extLst>
                  </a:tr>
                  <a:tr h="245036">
                    <a:tc>
                      <a:txBody>
                        <a:bodyPr/>
                        <a:lstStyle/>
                        <a:p>
                          <a:r>
                            <a:rPr lang="en-US" sz="1800" noProof="0"/>
                            <a:t>Saturation length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noProof="0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oMath>
                            </m:oMathPara>
                          </a14:m>
                          <a:endParaRPr lang="en-US" sz="1800" noProof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20.5</a:t>
                          </a: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20.0</a:t>
                          </a:r>
                        </a:p>
                      </a:txBody>
                      <a:tcPr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74325542"/>
                      </a:ext>
                    </a:extLst>
                  </a:tr>
                  <a:tr h="245036">
                    <a:tc>
                      <a:txBody>
                        <a:bodyPr/>
                        <a:lstStyle/>
                        <a:p>
                          <a:r>
                            <a:rPr lang="en-US" sz="1800" noProof="0"/>
                            <a:t>Radiation wavelength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noProof="0" smtClean="0">
                                    <a:latin typeface="Cambria Math" panose="02040503050406030204" pitchFamily="18" charset="0"/>
                                  </a:rPr>
                                  <m:t>𝑛𝑚</m:t>
                                </m:r>
                              </m:oMath>
                            </m:oMathPara>
                          </a14:m>
                          <a:endParaRPr lang="en-US" sz="1800" noProof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4.0</a:t>
                          </a: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4.0</a:t>
                          </a:r>
                        </a:p>
                      </a:txBody>
                      <a:tcPr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12209691"/>
                      </a:ext>
                    </a:extLst>
                  </a:tr>
                  <a:tr h="245036">
                    <a:tc>
                      <a:txBody>
                        <a:bodyPr/>
                        <a:lstStyle/>
                        <a:p>
                          <a:r>
                            <a:rPr lang="en-US" sz="1800" noProof="0"/>
                            <a:t>Photon Pulse Energy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noProof="0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sz="1800" b="0" i="1" noProof="0" smtClean="0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oMath>
                            </m:oMathPara>
                          </a14:m>
                          <a:endParaRPr lang="en-US" sz="1800" noProof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noProof="0" dirty="0"/>
                            <a:t>16</a:t>
                          </a: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noProof="0"/>
                            <a:t>156</a:t>
                          </a:r>
                        </a:p>
                      </a:txBody>
                      <a:tcPr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40210276"/>
                      </a:ext>
                    </a:extLst>
                  </a:tr>
                  <a:tr h="245036">
                    <a:tc>
                      <a:txBody>
                        <a:bodyPr/>
                        <a:lstStyle/>
                        <a:p>
                          <a:r>
                            <a:rPr lang="en-US" sz="1800" noProof="0"/>
                            <a:t>Photon per pulse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1800" i="1" noProof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i="1" noProof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800" b="0" i="1" noProof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noProof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3.2</a:t>
                          </a: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31.3</a:t>
                          </a:r>
                        </a:p>
                      </a:txBody>
                      <a:tcPr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3037696"/>
                      </a:ext>
                    </a:extLst>
                  </a:tr>
                  <a:tr h="245036">
                    <a:tc>
                      <a:txBody>
                        <a:bodyPr/>
                        <a:lstStyle/>
                        <a:p>
                          <a:r>
                            <a:rPr lang="en-US" sz="1800" noProof="0" dirty="0"/>
                            <a:t>Photon Bandwidth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noProof="0" smtClean="0">
                                    <a:latin typeface="Cambria Math" panose="02040503050406030204" pitchFamily="18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en-US" sz="1800" noProof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0.4</a:t>
                          </a: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0.5</a:t>
                          </a:r>
                        </a:p>
                      </a:txBody>
                      <a:tcPr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17953529"/>
                      </a:ext>
                    </a:extLst>
                  </a:tr>
                  <a:tr h="245036">
                    <a:tc>
                      <a:txBody>
                        <a:bodyPr/>
                        <a:lstStyle/>
                        <a:p>
                          <a:r>
                            <a:rPr lang="en-US" sz="1800" noProof="0" dirty="0"/>
                            <a:t>Photon pulse length (rms)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 dirty="0"/>
                            <a:t>fs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noProof="0"/>
                            <a:t>1.0</a:t>
                          </a: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noProof="0" dirty="0"/>
                            <a:t>14.1</a:t>
                          </a:r>
                        </a:p>
                      </a:txBody>
                      <a:tcPr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87937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ella 1">
                <a:extLst>
                  <a:ext uri="{FF2B5EF4-FFF2-40B4-BE49-F238E27FC236}">
                    <a16:creationId xmlns:a16="http://schemas.microsoft.com/office/drawing/2014/main" id="{E8ED8D7A-7BD9-0689-B67E-133329476AC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63878285"/>
                  </p:ext>
                </p:extLst>
              </p:nvPr>
            </p:nvGraphicFramePr>
            <p:xfrm>
              <a:off x="625251" y="3368352"/>
              <a:ext cx="7041877" cy="3017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10576">
                      <a:extLst>
                        <a:ext uri="{9D8B030D-6E8A-4147-A177-3AD203B41FA5}">
                          <a16:colId xmlns:a16="http://schemas.microsoft.com/office/drawing/2014/main" val="1099789071"/>
                        </a:ext>
                      </a:extLst>
                    </a:gridCol>
                    <a:gridCol w="1183908">
                      <a:extLst>
                        <a:ext uri="{9D8B030D-6E8A-4147-A177-3AD203B41FA5}">
                          <a16:colId xmlns:a16="http://schemas.microsoft.com/office/drawing/2014/main" val="2016301050"/>
                        </a:ext>
                      </a:extLst>
                    </a:gridCol>
                    <a:gridCol w="1463040">
                      <a:extLst>
                        <a:ext uri="{9D8B030D-6E8A-4147-A177-3AD203B41FA5}">
                          <a16:colId xmlns:a16="http://schemas.microsoft.com/office/drawing/2014/main" val="992330894"/>
                        </a:ext>
                      </a:extLst>
                    </a:gridCol>
                    <a:gridCol w="1584353">
                      <a:extLst>
                        <a:ext uri="{9D8B030D-6E8A-4147-A177-3AD203B41FA5}">
                          <a16:colId xmlns:a16="http://schemas.microsoft.com/office/drawing/2014/main" val="542426210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endParaRPr lang="en-US" noProof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Units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4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PWFA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Full RF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2279903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i="1" noProof="0">
                              <a:effectLst/>
                              <a:latin typeface="Helvetica" pitchFamily="2" charset="0"/>
                            </a:rPr>
                            <a:t>𝜌 (3D)</a:t>
                          </a:r>
                          <a:endParaRPr lang="en-US" sz="1800" noProof="0">
                            <a:effectLst/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l="-236923" t="-136667" r="-258462" b="-6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0.77</a:t>
                          </a: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1.49</a:t>
                          </a:r>
                        </a:p>
                      </a:txBody>
                      <a:tcPr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1752698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noProof="0"/>
                            <a:t>Saturation length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l="-236923" t="-236667" r="-258462" b="-5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20.5</a:t>
                          </a: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20.0</a:t>
                          </a:r>
                        </a:p>
                      </a:txBody>
                      <a:tcPr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7432554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noProof="0"/>
                            <a:t>Radiation wavelength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l="-236923" t="-331148" r="-258462" b="-4196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4.0</a:t>
                          </a: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4.0</a:t>
                          </a:r>
                        </a:p>
                      </a:txBody>
                      <a:tcPr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1220969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noProof="0"/>
                            <a:t>Photon Pulse Energy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l="-236923" t="-438333" r="-258462" b="-3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noProof="0" dirty="0"/>
                            <a:t>16</a:t>
                          </a: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noProof="0"/>
                            <a:t>156</a:t>
                          </a:r>
                        </a:p>
                      </a:txBody>
                      <a:tcPr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4021027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noProof="0"/>
                            <a:t>Photon per pulse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l="-236923" t="-538333" r="-258462" b="-2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3.2</a:t>
                          </a: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31.3</a:t>
                          </a:r>
                        </a:p>
                      </a:txBody>
                      <a:tcPr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303769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noProof="0" dirty="0"/>
                            <a:t>Photon Bandwidth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l="-236923" t="-638333" r="-258462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0.4</a:t>
                          </a: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0.5</a:t>
                          </a:r>
                        </a:p>
                      </a:txBody>
                      <a:tcPr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17953529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noProof="0"/>
                            <a:t>Photon pulse length (rms)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/>
                            <a:t>fs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noProof="0"/>
                            <a:t>1.0</a:t>
                          </a: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noProof="0" dirty="0"/>
                            <a:t>14.1</a:t>
                          </a:r>
                        </a:p>
                      </a:txBody>
                      <a:tcPr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87937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CasellaDiTesto 3">
            <a:extLst>
              <a:ext uri="{FF2B5EF4-FFF2-40B4-BE49-F238E27FC236}">
                <a16:creationId xmlns:a16="http://schemas.microsoft.com/office/drawing/2014/main" id="{EEA30FA7-6717-5F85-8027-3D858C179DFD}"/>
              </a:ext>
            </a:extLst>
          </p:cNvPr>
          <p:cNvSpPr txBox="1"/>
          <p:nvPr/>
        </p:nvSpPr>
        <p:spPr>
          <a:xfrm>
            <a:off x="-55367" y="828710"/>
            <a:ext cx="123027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Apple X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undulators for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SASE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FEL in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 window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variable polarization</a:t>
            </a:r>
          </a:p>
        </p:txBody>
      </p:sp>
    </p:spTree>
    <p:extLst>
      <p:ext uri="{BB962C8B-B14F-4D97-AF65-F5344CB8AC3E}">
        <p14:creationId xmlns:p14="http://schemas.microsoft.com/office/powerpoint/2010/main" val="629678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robot&#10;&#10;Description automatically generated">
            <a:extLst>
              <a:ext uri="{FF2B5EF4-FFF2-40B4-BE49-F238E27FC236}">
                <a16:creationId xmlns:a16="http://schemas.microsoft.com/office/drawing/2014/main" id="{902171B3-57A6-7279-1AD0-98F07F069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9"/>
          <a:stretch>
            <a:fillRect/>
          </a:stretch>
        </p:blipFill>
        <p:spPr>
          <a:xfrm>
            <a:off x="15298" y="1198511"/>
            <a:ext cx="12176702" cy="4848317"/>
          </a:xfrm>
          <a:prstGeom prst="rect">
            <a:avLst/>
          </a:prstGeom>
        </p:spPr>
      </p:pic>
      <p:sp>
        <p:nvSpPr>
          <p:cNvPr id="27" name="Segnaposto numero diapositiva 26">
            <a:extLst>
              <a:ext uri="{FF2B5EF4-FFF2-40B4-BE49-F238E27FC236}">
                <a16:creationId xmlns:a16="http://schemas.microsoft.com/office/drawing/2014/main" id="{65B1F2AA-0073-53FF-707F-881414DF9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A6714-3D1F-4857-9904-D935B84167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8A3BA8-703F-7800-22B8-C1291BDF1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noProof="0" dirty="0">
                <a:latin typeface="+mn-lt"/>
              </a:rPr>
              <a:t>AQUA Beamline: Photon Beamline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C4EF0891-8A06-9CAE-69B1-94B710788050}"/>
              </a:ext>
            </a:extLst>
          </p:cNvPr>
          <p:cNvSpPr txBox="1"/>
          <p:nvPr/>
        </p:nvSpPr>
        <p:spPr>
          <a:xfrm rot="4299408">
            <a:off x="156925" y="4112023"/>
            <a:ext cx="615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GDM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31B3280D-4182-50B9-FAA7-73894719D0FF}"/>
              </a:ext>
            </a:extLst>
          </p:cNvPr>
          <p:cNvSpPr txBox="1"/>
          <p:nvPr/>
        </p:nvSpPr>
        <p:spPr>
          <a:xfrm rot="4110595">
            <a:off x="2593906" y="3301135"/>
            <a:ext cx="727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Mirror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395D3D3C-F70F-E3A3-3EE1-1E6F6B8D4BA1}"/>
              </a:ext>
            </a:extLst>
          </p:cNvPr>
          <p:cNvSpPr txBox="1"/>
          <p:nvPr/>
        </p:nvSpPr>
        <p:spPr>
          <a:xfrm rot="4115474">
            <a:off x="2248170" y="3245329"/>
            <a:ext cx="9337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Aperture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313EB717-7329-8C16-8324-81F030568F32}"/>
              </a:ext>
            </a:extLst>
          </p:cNvPr>
          <p:cNvSpPr txBox="1"/>
          <p:nvPr/>
        </p:nvSpPr>
        <p:spPr>
          <a:xfrm rot="4345573">
            <a:off x="5889557" y="2634858"/>
            <a:ext cx="1329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Spectrometer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B55B2CF0-0CDB-02DE-0115-4C9AF4B979B6}"/>
              </a:ext>
            </a:extLst>
          </p:cNvPr>
          <p:cNvSpPr txBox="1"/>
          <p:nvPr/>
        </p:nvSpPr>
        <p:spPr>
          <a:xfrm rot="3663685">
            <a:off x="3785692" y="3268190"/>
            <a:ext cx="6903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Filters</a:t>
            </a: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5AFC7E88-6A76-60F5-B7F5-E9200BC7250B}"/>
              </a:ext>
            </a:extLst>
          </p:cNvPr>
          <p:cNvSpPr txBox="1"/>
          <p:nvPr/>
        </p:nvSpPr>
        <p:spPr>
          <a:xfrm rot="4113807">
            <a:off x="9241102" y="4457586"/>
            <a:ext cx="22738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Radial ion. chamber area</a:t>
            </a: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E329A9BB-644D-7E2F-177B-200A4542D0CD}"/>
              </a:ext>
            </a:extLst>
          </p:cNvPr>
          <p:cNvSpPr txBox="1"/>
          <p:nvPr/>
        </p:nvSpPr>
        <p:spPr>
          <a:xfrm rot="20895323">
            <a:off x="4543399" y="4120482"/>
            <a:ext cx="1978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Monochromator area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11AC62FB-ECDB-ABE9-E299-65EE17967B37}"/>
              </a:ext>
            </a:extLst>
          </p:cNvPr>
          <p:cNvSpPr txBox="1"/>
          <p:nvPr/>
        </p:nvSpPr>
        <p:spPr>
          <a:xfrm rot="21126591">
            <a:off x="7643522" y="3705795"/>
            <a:ext cx="19879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Split &amp; delay line area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E11ED1BB-FC9B-30BE-2332-7C6F0E299724}"/>
              </a:ext>
            </a:extLst>
          </p:cNvPr>
          <p:cNvSpPr txBox="1"/>
          <p:nvPr/>
        </p:nvSpPr>
        <p:spPr>
          <a:xfrm rot="20791303">
            <a:off x="996375" y="4337137"/>
            <a:ext cx="1286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Gas absorber</a:t>
            </a: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1FE33DD8-063C-A16D-B9FD-A712062200B0}"/>
              </a:ext>
            </a:extLst>
          </p:cNvPr>
          <p:cNvSpPr txBox="1"/>
          <p:nvPr/>
        </p:nvSpPr>
        <p:spPr>
          <a:xfrm rot="3782389">
            <a:off x="9777996" y="1772091"/>
            <a:ext cx="11219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K-B mirrors</a:t>
            </a:r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3F0B0D3A-96D8-6628-E0A3-E9B6A9F1C65A}"/>
              </a:ext>
            </a:extLst>
          </p:cNvPr>
          <p:cNvSpPr txBox="1"/>
          <p:nvPr/>
        </p:nvSpPr>
        <p:spPr>
          <a:xfrm rot="20870189">
            <a:off x="10492206" y="1579447"/>
            <a:ext cx="17529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Exp. Chamber area</a:t>
            </a:r>
          </a:p>
        </p:txBody>
      </p:sp>
      <p:sp>
        <p:nvSpPr>
          <p:cNvPr id="41" name="TextBox 20">
            <a:extLst>
              <a:ext uri="{FF2B5EF4-FFF2-40B4-BE49-F238E27FC236}">
                <a16:creationId xmlns:a16="http://schemas.microsoft.com/office/drawing/2014/main" id="{9CA4EDA9-2B35-46B1-8398-F9064529068E}"/>
              </a:ext>
            </a:extLst>
          </p:cNvPr>
          <p:cNvSpPr txBox="1"/>
          <p:nvPr/>
        </p:nvSpPr>
        <p:spPr>
          <a:xfrm rot="4495044">
            <a:off x="7062505" y="2618989"/>
            <a:ext cx="577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BPM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3B5C69BE-8F01-9B1C-0C1D-71AD68A26E5B}"/>
              </a:ext>
            </a:extLst>
          </p:cNvPr>
          <p:cNvSpPr txBox="1"/>
          <p:nvPr/>
        </p:nvSpPr>
        <p:spPr>
          <a:xfrm rot="4287926">
            <a:off x="2075617" y="3229995"/>
            <a:ext cx="615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GDM</a:t>
            </a:r>
          </a:p>
        </p:txBody>
      </p:sp>
      <p:sp>
        <p:nvSpPr>
          <p:cNvPr id="6" name="TextBox 20">
            <a:extLst>
              <a:ext uri="{FF2B5EF4-FFF2-40B4-BE49-F238E27FC236}">
                <a16:creationId xmlns:a16="http://schemas.microsoft.com/office/drawing/2014/main" id="{81D00A0E-3471-AC69-622B-B7E564C48B50}"/>
              </a:ext>
            </a:extLst>
          </p:cNvPr>
          <p:cNvSpPr txBox="1"/>
          <p:nvPr/>
        </p:nvSpPr>
        <p:spPr>
          <a:xfrm rot="4495044">
            <a:off x="5786097" y="2762977"/>
            <a:ext cx="577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BPM</a:t>
            </a: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969EF6B0-4FB0-29B1-423A-D822AA98183C}"/>
              </a:ext>
            </a:extLst>
          </p:cNvPr>
          <p:cNvSpPr txBox="1"/>
          <p:nvPr/>
        </p:nvSpPr>
        <p:spPr>
          <a:xfrm rot="3797274">
            <a:off x="9817503" y="2153596"/>
            <a:ext cx="734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GDM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EEC5E5F4-B017-C68F-73D1-23AB34635C5F}"/>
              </a:ext>
            </a:extLst>
          </p:cNvPr>
          <p:cNvSpPr txBox="1"/>
          <p:nvPr/>
        </p:nvSpPr>
        <p:spPr>
          <a:xfrm rot="3937168">
            <a:off x="9521333" y="2153596"/>
            <a:ext cx="6903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Filters</a:t>
            </a:r>
          </a:p>
        </p:txBody>
      </p: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99F78C31-DF34-A99A-A4F7-A2755C6B2A7C}"/>
              </a:ext>
            </a:extLst>
          </p:cNvPr>
          <p:cNvGrpSpPr/>
          <p:nvPr/>
        </p:nvGrpSpPr>
        <p:grpSpPr>
          <a:xfrm>
            <a:off x="1998338" y="4114957"/>
            <a:ext cx="9123529" cy="2705260"/>
            <a:chOff x="1998338" y="4114957"/>
            <a:chExt cx="9123529" cy="2705260"/>
          </a:xfrm>
        </p:grpSpPr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061186B3-9891-BB7E-90AC-AD0931279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40449" y="4114957"/>
              <a:ext cx="2581418" cy="2134000"/>
            </a:xfrm>
            <a:prstGeom prst="rect">
              <a:avLst/>
            </a:prstGeom>
          </p:spPr>
        </p:pic>
        <p:pic>
          <p:nvPicPr>
            <p:cNvPr id="26" name="Picture 3">
              <a:extLst>
                <a:ext uri="{FF2B5EF4-FFF2-40B4-BE49-F238E27FC236}">
                  <a16:creationId xmlns:a16="http://schemas.microsoft.com/office/drawing/2014/main" id="{7BB05E7E-305B-1B73-2722-1466023826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943"/>
            <a:stretch/>
          </p:blipFill>
          <p:spPr bwMode="auto">
            <a:xfrm>
              <a:off x="10579706" y="4277799"/>
              <a:ext cx="469900" cy="428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Immagine 30">
              <a:extLst>
                <a:ext uri="{FF2B5EF4-FFF2-40B4-BE49-F238E27FC236}">
                  <a16:creationId xmlns:a16="http://schemas.microsoft.com/office/drawing/2014/main" id="{5E0E3824-BCE2-D8B7-B501-19E6FAD33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7408" t="17320" r="22860" b="10908"/>
            <a:stretch>
              <a:fillRect/>
            </a:stretch>
          </p:blipFill>
          <p:spPr>
            <a:xfrm>
              <a:off x="1998338" y="4809626"/>
              <a:ext cx="2089489" cy="1536720"/>
            </a:xfrm>
            <a:prstGeom prst="rect">
              <a:avLst/>
            </a:prstGeom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3446C1A9-7D7E-D9D0-616E-1FA6094842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1210" y="4902726"/>
              <a:ext cx="2153626" cy="1917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887A7FE-7860-1154-90A0-61E33D94FFB9}"/>
              </a:ext>
            </a:extLst>
          </p:cNvPr>
          <p:cNvGrpSpPr/>
          <p:nvPr/>
        </p:nvGrpSpPr>
        <p:grpSpPr>
          <a:xfrm>
            <a:off x="175114" y="930373"/>
            <a:ext cx="7825425" cy="2229715"/>
            <a:chOff x="-24189" y="1205867"/>
            <a:chExt cx="7825425" cy="2229715"/>
          </a:xfrm>
        </p:grpSpPr>
        <p:grpSp>
          <p:nvGrpSpPr>
            <p:cNvPr id="28" name="Gruppo 27">
              <a:extLst>
                <a:ext uri="{FF2B5EF4-FFF2-40B4-BE49-F238E27FC236}">
                  <a16:creationId xmlns:a16="http://schemas.microsoft.com/office/drawing/2014/main" id="{282BDC07-105A-6F7A-4F2F-A19CB6340BAA}"/>
                </a:ext>
              </a:extLst>
            </p:cNvPr>
            <p:cNvGrpSpPr/>
            <p:nvPr/>
          </p:nvGrpSpPr>
          <p:grpSpPr>
            <a:xfrm>
              <a:off x="-24189" y="1210164"/>
              <a:ext cx="7825425" cy="2225418"/>
              <a:chOff x="18881" y="830234"/>
              <a:chExt cx="7825425" cy="2225418"/>
            </a:xfrm>
          </p:grpSpPr>
          <p:pic>
            <p:nvPicPr>
              <p:cNvPr id="20" name="Immagine 1" descr="Immagine che contiene testo, schermata, software, Software multimediale&#10;&#10;Descrizione generata automaticamente">
                <a:extLst>
                  <a:ext uri="{FF2B5EF4-FFF2-40B4-BE49-F238E27FC236}">
                    <a16:creationId xmlns:a16="http://schemas.microsoft.com/office/drawing/2014/main" id="{C0AA91B3-77D1-CCDF-5A5D-771D48D69F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1962" t="28033" r="21401" b="21515"/>
              <a:stretch/>
            </p:blipFill>
            <p:spPr>
              <a:xfrm>
                <a:off x="18881" y="1959662"/>
                <a:ext cx="1801161" cy="1095990"/>
              </a:xfrm>
              <a:prstGeom prst="rect">
                <a:avLst/>
              </a:prstGeom>
            </p:spPr>
          </p:pic>
          <p:pic>
            <p:nvPicPr>
              <p:cNvPr id="21" name="Picture 4">
                <a:extLst>
                  <a:ext uri="{FF2B5EF4-FFF2-40B4-BE49-F238E27FC236}">
                    <a16:creationId xmlns:a16="http://schemas.microsoft.com/office/drawing/2014/main" id="{D9F2E07D-96C5-FA69-2830-A91756D078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902" r="15283" b="25189"/>
              <a:stretch/>
            </p:blipFill>
            <p:spPr bwMode="auto">
              <a:xfrm>
                <a:off x="6502196" y="1075448"/>
                <a:ext cx="1342110" cy="13255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Immagine 1" descr="Immagine che contiene ingegneria, macchina, interno, acciaio&#10;&#10;Descrizione generata automaticamente">
                <a:extLst>
                  <a:ext uri="{FF2B5EF4-FFF2-40B4-BE49-F238E27FC236}">
                    <a16:creationId xmlns:a16="http://schemas.microsoft.com/office/drawing/2014/main" id="{9745289E-E86F-CF51-C9D4-5220553D06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721984" y="830234"/>
                <a:ext cx="2381665" cy="1815989"/>
              </a:xfrm>
              <a:prstGeom prst="rect">
                <a:avLst/>
              </a:prstGeom>
            </p:spPr>
          </p:pic>
          <p:pic>
            <p:nvPicPr>
              <p:cNvPr id="24" name="Picture 3">
                <a:extLst>
                  <a:ext uri="{FF2B5EF4-FFF2-40B4-BE49-F238E27FC236}">
                    <a16:creationId xmlns:a16="http://schemas.microsoft.com/office/drawing/2014/main" id="{55229AC0-BD32-7090-314B-C4688F49AD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4943"/>
              <a:stretch/>
            </p:blipFill>
            <p:spPr bwMode="auto">
              <a:xfrm>
                <a:off x="3766260" y="2183540"/>
                <a:ext cx="469900" cy="428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7166CAB-0D4C-5B96-CF3D-80521C95D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99035" y="1205867"/>
              <a:ext cx="1556816" cy="1676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804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2e10e44d-c7b9-43e3-b020-1292482e504a}" enabled="0" method="" siteId="{2e10e44d-c7b9-43e3-b020-1292482e504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1267</Words>
  <Application>Microsoft Office PowerPoint</Application>
  <PresentationFormat>Widescreen</PresentationFormat>
  <Paragraphs>427</Paragraphs>
  <Slides>18</Slides>
  <Notes>4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18</vt:i4>
      </vt:variant>
    </vt:vector>
  </HeadingPairs>
  <TitlesOfParts>
    <vt:vector size="35" baseType="lpstr">
      <vt:lpstr>American Typewriter</vt:lpstr>
      <vt:lpstr>Aptos</vt:lpstr>
      <vt:lpstr>Arial</vt:lpstr>
      <vt:lpstr>Arial Narrow</vt:lpstr>
      <vt:lpstr>Arial Rounded MT Bold</vt:lpstr>
      <vt:lpstr>Calibri</vt:lpstr>
      <vt:lpstr>Calibri </vt:lpstr>
      <vt:lpstr>Calibri Light</vt:lpstr>
      <vt:lpstr>Cambria Math</vt:lpstr>
      <vt:lpstr>Helvetica</vt:lpstr>
      <vt:lpstr>Roboto Slab</vt:lpstr>
      <vt:lpstr>Wingdings</vt:lpstr>
      <vt:lpstr>ヒラギノ明朝 Pro W3</vt:lpstr>
      <vt:lpstr>10_Office Theme</vt:lpstr>
      <vt:lpstr>37_Office Theme</vt:lpstr>
      <vt:lpstr>Equation</vt:lpstr>
      <vt:lpstr>Acrobat Document</vt:lpstr>
      <vt:lpstr>The EuPRAXIA@SPARC_LAB project</vt:lpstr>
      <vt:lpstr>Layout</vt:lpstr>
      <vt:lpstr>Plasma acceleration</vt:lpstr>
      <vt:lpstr>Presentazione standard di PowerPoint</vt:lpstr>
      <vt:lpstr>Presentazione standard di PowerPoint</vt:lpstr>
      <vt:lpstr>Presentazione standard di PowerPoint</vt:lpstr>
      <vt:lpstr>Expected electron parameters at 1 GeV</vt:lpstr>
      <vt:lpstr>AQUA beamline: Undulators</vt:lpstr>
      <vt:lpstr>AQUA Beamline: Photon Beamline</vt:lpstr>
      <vt:lpstr>AQUA beamline: Wavelength tuning</vt:lpstr>
      <vt:lpstr>AQUA beamline: Scientific case</vt:lpstr>
      <vt:lpstr>FEL Photon Beamline</vt:lpstr>
      <vt:lpstr>ARIA FEL Scheme: HGHG seeding</vt:lpstr>
      <vt:lpstr>ARIA Beamline</vt:lpstr>
      <vt:lpstr>ARIA Beamline: Scientific case</vt:lpstr>
      <vt:lpstr>Timeline</vt:lpstr>
      <vt:lpstr>Conclusions &amp; Acknowledgements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Fabio Villa</dc:creator>
  <cp:lastModifiedBy>Fabio Villa</cp:lastModifiedBy>
  <cp:revision>3</cp:revision>
  <dcterms:created xsi:type="dcterms:W3CDTF">2026-03-09T10:43:39Z</dcterms:created>
  <dcterms:modified xsi:type="dcterms:W3CDTF">2026-03-10T14:27:37Z</dcterms:modified>
</cp:coreProperties>
</file>