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8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E4150-5EEF-40AC-91A1-59F756C6F0AD}" type="datetimeFigureOut">
              <a:rPr lang="it-IT" smtClean="0"/>
              <a:pPr/>
              <a:t>18/05/2012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837C6-F3BE-424B-967F-2076705A379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E4150-5EEF-40AC-91A1-59F756C6F0AD}" type="datetimeFigureOut">
              <a:rPr lang="it-IT" smtClean="0"/>
              <a:pPr/>
              <a:t>18/05/2012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837C6-F3BE-424B-967F-2076705A379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E4150-5EEF-40AC-91A1-59F756C6F0AD}" type="datetimeFigureOut">
              <a:rPr lang="it-IT" smtClean="0"/>
              <a:pPr/>
              <a:t>18/05/2012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837C6-F3BE-424B-967F-2076705A379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E4150-5EEF-40AC-91A1-59F756C6F0AD}" type="datetimeFigureOut">
              <a:rPr lang="it-IT" smtClean="0"/>
              <a:pPr/>
              <a:t>18/05/2012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837C6-F3BE-424B-967F-2076705A379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E4150-5EEF-40AC-91A1-59F756C6F0AD}" type="datetimeFigureOut">
              <a:rPr lang="it-IT" smtClean="0"/>
              <a:pPr/>
              <a:t>18/05/2012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837C6-F3BE-424B-967F-2076705A379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E4150-5EEF-40AC-91A1-59F756C6F0AD}" type="datetimeFigureOut">
              <a:rPr lang="it-IT" smtClean="0"/>
              <a:pPr/>
              <a:t>18/05/2012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837C6-F3BE-424B-967F-2076705A379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E4150-5EEF-40AC-91A1-59F756C6F0AD}" type="datetimeFigureOut">
              <a:rPr lang="it-IT" smtClean="0"/>
              <a:pPr/>
              <a:t>18/05/2012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837C6-F3BE-424B-967F-2076705A379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E4150-5EEF-40AC-91A1-59F756C6F0AD}" type="datetimeFigureOut">
              <a:rPr lang="it-IT" smtClean="0"/>
              <a:pPr/>
              <a:t>18/05/2012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837C6-F3BE-424B-967F-2076705A379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E4150-5EEF-40AC-91A1-59F756C6F0AD}" type="datetimeFigureOut">
              <a:rPr lang="it-IT" smtClean="0"/>
              <a:pPr/>
              <a:t>18/05/2012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837C6-F3BE-424B-967F-2076705A379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E4150-5EEF-40AC-91A1-59F756C6F0AD}" type="datetimeFigureOut">
              <a:rPr lang="it-IT" smtClean="0"/>
              <a:pPr/>
              <a:t>18/05/2012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837C6-F3BE-424B-967F-2076705A379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E4150-5EEF-40AC-91A1-59F756C6F0AD}" type="datetimeFigureOut">
              <a:rPr lang="it-IT" smtClean="0"/>
              <a:pPr/>
              <a:t>18/05/2012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837C6-F3BE-424B-967F-2076705A379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9E4150-5EEF-40AC-91A1-59F756C6F0AD}" type="datetimeFigureOut">
              <a:rPr lang="it-IT" smtClean="0"/>
              <a:pPr/>
              <a:t>18/05/2012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F837C6-F3BE-424B-967F-2076705A3797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b-serv01.cr.cnaf.infn.it/nagios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bbr-serv09.cr.cnaf.infn.it:8080/nagiosvo/superb-sites-for-nagios.x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mailman.fe.infn.it/superbwiki/index.php/Distributed_Computing/VO_nagios_monitorin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operations-portal.egi.eu/voDashboard?vo=superbvo.or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err="1" smtClean="0"/>
              <a:t>SuperB</a:t>
            </a:r>
            <a:r>
              <a:rPr lang="it-IT" dirty="0" smtClean="0"/>
              <a:t> </a:t>
            </a:r>
            <a:r>
              <a:rPr lang="it-IT" dirty="0" err="1" smtClean="0"/>
              <a:t>Nagios</a:t>
            </a:r>
            <a:r>
              <a:rPr lang="it-IT" dirty="0" smtClean="0"/>
              <a:t> </a:t>
            </a:r>
            <a:r>
              <a:rPr lang="it-IT" dirty="0" err="1" smtClean="0"/>
              <a:t>Monitoring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Alessandro Paolini</a:t>
            </a:r>
          </a:p>
          <a:p>
            <a:r>
              <a:rPr lang="it-IT" dirty="0" smtClean="0"/>
              <a:t>INFN-CNAF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Monitoring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3682752" cy="4525963"/>
          </a:xfrm>
        </p:spPr>
        <p:txBody>
          <a:bodyPr>
            <a:normAutofit/>
          </a:bodyPr>
          <a:lstStyle/>
          <a:p>
            <a:r>
              <a:rPr lang="it-IT" sz="1800" dirty="0" err="1" smtClean="0"/>
              <a:t>Sites</a:t>
            </a:r>
            <a:r>
              <a:rPr lang="it-IT" sz="1800" dirty="0" smtClean="0"/>
              <a:t> status </a:t>
            </a:r>
            <a:r>
              <a:rPr lang="it-IT" sz="1800" dirty="0" err="1" smtClean="0"/>
              <a:t>is</a:t>
            </a:r>
            <a:r>
              <a:rPr lang="it-IT" sz="1800" dirty="0" smtClean="0"/>
              <a:t> </a:t>
            </a:r>
            <a:r>
              <a:rPr lang="it-IT" sz="1800" dirty="0" err="1" smtClean="0"/>
              <a:t>monitored</a:t>
            </a:r>
            <a:r>
              <a:rPr lang="it-IT" sz="1800" dirty="0" smtClean="0"/>
              <a:t> </a:t>
            </a:r>
            <a:r>
              <a:rPr lang="it-IT" sz="1800" dirty="0" err="1" smtClean="0"/>
              <a:t>with</a:t>
            </a:r>
            <a:r>
              <a:rPr lang="it-IT" sz="1800" dirty="0" smtClean="0"/>
              <a:t> NAGIOS:</a:t>
            </a:r>
          </a:p>
          <a:p>
            <a:pPr lvl="1"/>
            <a:r>
              <a:rPr lang="it-IT" sz="1800" dirty="0" smtClean="0">
                <a:hlinkClick r:id="rId2"/>
              </a:rPr>
              <a:t>https://sb-serv01.cr.cnaf.infn.it/nagios/</a:t>
            </a:r>
            <a:endParaRPr lang="it-IT" sz="1800" dirty="0" smtClean="0"/>
          </a:p>
          <a:p>
            <a:pPr lvl="1"/>
            <a:r>
              <a:rPr lang="it-IT" sz="1800" dirty="0" err="1" smtClean="0"/>
              <a:t>Checks</a:t>
            </a:r>
            <a:r>
              <a:rPr lang="it-IT" sz="1800" dirty="0" smtClean="0"/>
              <a:t> </a:t>
            </a:r>
            <a:r>
              <a:rPr lang="it-IT" sz="1800" dirty="0" err="1" smtClean="0"/>
              <a:t>performed</a:t>
            </a:r>
            <a:r>
              <a:rPr lang="it-IT" sz="1800" dirty="0" smtClean="0"/>
              <a:t> on </a:t>
            </a:r>
            <a:r>
              <a:rPr lang="it-IT" sz="1800" dirty="0" err="1" smtClean="0"/>
              <a:t>lcg-CE</a:t>
            </a:r>
            <a:r>
              <a:rPr lang="it-IT" sz="1800" dirty="0" smtClean="0"/>
              <a:t>, CREAM-CE and </a:t>
            </a:r>
            <a:r>
              <a:rPr lang="it-IT" sz="1800" dirty="0" smtClean="0"/>
              <a:t>SRM</a:t>
            </a:r>
          </a:p>
          <a:p>
            <a:r>
              <a:rPr lang="en-US" sz="1800" dirty="0" smtClean="0"/>
              <a:t>tool </a:t>
            </a:r>
            <a:r>
              <a:rPr lang="en-US" sz="1800" dirty="0" smtClean="0"/>
              <a:t>provided by EGI project</a:t>
            </a:r>
            <a:endParaRPr lang="it-IT" sz="18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8" y="1412776"/>
            <a:ext cx="4427984" cy="4789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Monitoring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</a:t>
            </a:r>
            <a:r>
              <a:rPr lang="en-US" dirty="0" err="1" smtClean="0">
                <a:solidFill>
                  <a:srgbClr val="FF0000"/>
                </a:solidFill>
              </a:rPr>
              <a:t>SuperB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nagios</a:t>
            </a:r>
            <a:r>
              <a:rPr lang="en-US" dirty="0" smtClean="0">
                <a:solidFill>
                  <a:srgbClr val="FF0000"/>
                </a:solidFill>
              </a:rPr>
              <a:t> server </a:t>
            </a:r>
            <a:r>
              <a:rPr lang="en-US" dirty="0" smtClean="0"/>
              <a:t>is </a:t>
            </a:r>
            <a:r>
              <a:rPr lang="en-US" dirty="0" smtClean="0"/>
              <a:t>hosted by </a:t>
            </a:r>
            <a:r>
              <a:rPr lang="en-US" dirty="0" smtClean="0">
                <a:solidFill>
                  <a:srgbClr val="FF0000"/>
                </a:solidFill>
              </a:rPr>
              <a:t>INFN-T1</a:t>
            </a:r>
            <a:r>
              <a:rPr lang="en-US" dirty="0" smtClean="0"/>
              <a:t> in the Italian NGI (</a:t>
            </a:r>
            <a:r>
              <a:rPr lang="en-US" dirty="0" smtClean="0">
                <a:solidFill>
                  <a:srgbClr val="FF0000"/>
                </a:solidFill>
              </a:rPr>
              <a:t>NGI_IT</a:t>
            </a:r>
            <a:r>
              <a:rPr lang="en-US" dirty="0" smtClean="0"/>
              <a:t>) and the monitored sites are the ones included in this </a:t>
            </a:r>
            <a:r>
              <a:rPr lang="en-US" dirty="0" smtClean="0">
                <a:hlinkClick r:id="rId2" tooltip="http://bbr-serv09.cr.cnaf.infn.it:8080/nagiosvo/superb-sites-for-nagios.xml"/>
              </a:rPr>
              <a:t>xml feed </a:t>
            </a:r>
            <a:r>
              <a:rPr lang="en-US" dirty="0" smtClean="0">
                <a:hlinkClick r:id="rId2" tooltip="http://bbr-serv09.cr.cnaf.infn.it:8080/nagiosvo/superb-sites-for-nagios.xml"/>
              </a:rPr>
              <a:t>file</a:t>
            </a:r>
            <a:r>
              <a:rPr lang="en-US" dirty="0" smtClean="0"/>
              <a:t>:</a:t>
            </a:r>
          </a:p>
          <a:p>
            <a:pPr lvl="1"/>
            <a:r>
              <a:rPr lang="it-IT" sz="1900" dirty="0" smtClean="0">
                <a:hlinkClick r:id="rId2"/>
              </a:rPr>
              <a:t>http://</a:t>
            </a:r>
            <a:r>
              <a:rPr lang="it-IT" sz="1900" dirty="0" smtClean="0">
                <a:hlinkClick r:id="rId2"/>
              </a:rPr>
              <a:t>bbr-serv09.cr.cnaf.infn.it:8080/</a:t>
            </a:r>
            <a:r>
              <a:rPr lang="it-IT" sz="1900" dirty="0" err="1" smtClean="0">
                <a:hlinkClick r:id="rId2"/>
              </a:rPr>
              <a:t>nagiosvo</a:t>
            </a:r>
            <a:r>
              <a:rPr lang="it-IT" sz="1900" dirty="0" smtClean="0">
                <a:hlinkClick r:id="rId2"/>
              </a:rPr>
              <a:t>/</a:t>
            </a:r>
            <a:r>
              <a:rPr lang="it-IT" sz="1900" dirty="0" err="1" smtClean="0">
                <a:hlinkClick r:id="rId2"/>
              </a:rPr>
              <a:t>superb-sites-for-nagios.xml</a:t>
            </a:r>
            <a:endParaRPr lang="it-IT" sz="1900" dirty="0" smtClean="0"/>
          </a:p>
          <a:p>
            <a:r>
              <a:rPr lang="it-IT" dirty="0" smtClean="0"/>
              <a:t>The </a:t>
            </a:r>
            <a:r>
              <a:rPr lang="it-IT" dirty="0" smtClean="0">
                <a:solidFill>
                  <a:srgbClr val="FF0000"/>
                </a:solidFill>
              </a:rPr>
              <a:t>EGI Standard </a:t>
            </a:r>
            <a:r>
              <a:rPr lang="it-IT" dirty="0" err="1" smtClean="0">
                <a:solidFill>
                  <a:srgbClr val="FF0000"/>
                </a:solidFill>
              </a:rPr>
              <a:t>checks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smtClean="0"/>
              <a:t>are </a:t>
            </a:r>
            <a:r>
              <a:rPr lang="it-IT" dirty="0" err="1" smtClean="0"/>
              <a:t>executed</a:t>
            </a:r>
            <a:r>
              <a:rPr lang="it-IT" dirty="0" smtClean="0"/>
              <a:t>:</a:t>
            </a:r>
          </a:p>
          <a:p>
            <a:pPr lvl="1"/>
            <a:r>
              <a:rPr lang="it-IT" dirty="0" smtClean="0"/>
              <a:t>Job </a:t>
            </a:r>
            <a:r>
              <a:rPr lang="it-IT" dirty="0" err="1" smtClean="0"/>
              <a:t>submission</a:t>
            </a:r>
            <a:r>
              <a:rPr lang="it-IT" dirty="0" smtClean="0"/>
              <a:t> (</a:t>
            </a:r>
            <a:r>
              <a:rPr lang="it-IT" dirty="0" err="1" smtClean="0"/>
              <a:t>direct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CREAM and </a:t>
            </a:r>
            <a:r>
              <a:rPr lang="it-IT" dirty="0" err="1" smtClean="0"/>
              <a:t>through</a:t>
            </a:r>
            <a:r>
              <a:rPr lang="it-IT" dirty="0" smtClean="0"/>
              <a:t> WMS), </a:t>
            </a:r>
            <a:r>
              <a:rPr lang="it-IT" dirty="0" err="1" smtClean="0"/>
              <a:t>replicas</a:t>
            </a:r>
            <a:r>
              <a:rPr lang="it-IT" dirty="0" smtClean="0"/>
              <a:t> test </a:t>
            </a:r>
            <a:r>
              <a:rPr lang="it-IT" dirty="0" err="1" smtClean="0"/>
              <a:t>from</a:t>
            </a:r>
            <a:r>
              <a:rPr lang="it-IT" dirty="0" smtClean="0"/>
              <a:t> </a:t>
            </a:r>
            <a:r>
              <a:rPr lang="it-IT" dirty="0" err="1" smtClean="0"/>
              <a:t>WNs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SRM and </a:t>
            </a:r>
            <a:r>
              <a:rPr lang="it-IT" dirty="0" err="1" smtClean="0"/>
              <a:t>directly</a:t>
            </a:r>
            <a:r>
              <a:rPr lang="it-IT" dirty="0" smtClean="0"/>
              <a:t> on SRM</a:t>
            </a:r>
          </a:p>
          <a:p>
            <a:r>
              <a:rPr lang="it-IT" dirty="0" err="1" smtClean="0"/>
              <a:t>It</a:t>
            </a:r>
            <a:r>
              <a:rPr lang="it-IT" dirty="0" smtClean="0"/>
              <a:t> </a:t>
            </a:r>
            <a:r>
              <a:rPr lang="it-IT" dirty="0" err="1" smtClean="0"/>
              <a:t>will</a:t>
            </a:r>
            <a:r>
              <a:rPr lang="it-IT" dirty="0" smtClean="0"/>
              <a:t> </a:t>
            </a:r>
            <a:r>
              <a:rPr lang="it-IT" dirty="0" err="1" smtClean="0"/>
              <a:t>be</a:t>
            </a:r>
            <a:r>
              <a:rPr lang="it-IT" dirty="0" smtClean="0"/>
              <a:t> </a:t>
            </a:r>
            <a:r>
              <a:rPr lang="it-IT" dirty="0" err="1" smtClean="0"/>
              <a:t>added</a:t>
            </a:r>
            <a:r>
              <a:rPr lang="it-IT" dirty="0" smtClean="0"/>
              <a:t> </a:t>
            </a:r>
            <a:r>
              <a:rPr lang="it-IT" dirty="0" err="1" smtClean="0"/>
              <a:t>specific</a:t>
            </a:r>
            <a:r>
              <a:rPr lang="it-IT" dirty="0" smtClean="0"/>
              <a:t> </a:t>
            </a:r>
            <a:r>
              <a:rPr lang="it-IT" dirty="0" err="1" smtClean="0"/>
              <a:t>superbvo.org</a:t>
            </a:r>
            <a:r>
              <a:rPr lang="it-IT" dirty="0" smtClean="0"/>
              <a:t> </a:t>
            </a:r>
            <a:r>
              <a:rPr lang="it-IT" dirty="0" err="1" smtClean="0"/>
              <a:t>checks</a:t>
            </a:r>
            <a:endParaRPr lang="it-IT" dirty="0" smtClean="0"/>
          </a:p>
          <a:p>
            <a:r>
              <a:rPr lang="it-IT" dirty="0" err="1" smtClean="0"/>
              <a:t>What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monitored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the service, </a:t>
            </a:r>
            <a:r>
              <a:rPr lang="it-IT" dirty="0" err="1" smtClean="0"/>
              <a:t>not</a:t>
            </a:r>
            <a:r>
              <a:rPr lang="it-IT" dirty="0" smtClean="0"/>
              <a:t> the </a:t>
            </a:r>
            <a:r>
              <a:rPr lang="it-IT" dirty="0" err="1" smtClean="0"/>
              <a:t>host</a:t>
            </a:r>
            <a:endParaRPr lang="it-IT" dirty="0"/>
          </a:p>
          <a:p>
            <a:pPr lvl="1"/>
            <a:r>
              <a:rPr lang="it-IT" dirty="0" err="1" smtClean="0"/>
              <a:t>each</a:t>
            </a:r>
            <a:r>
              <a:rPr lang="it-IT" dirty="0" smtClean="0"/>
              <a:t> </a:t>
            </a:r>
            <a:r>
              <a:rPr lang="it-IT" dirty="0" err="1" smtClean="0"/>
              <a:t>check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perfomed</a:t>
            </a:r>
            <a:r>
              <a:rPr lang="it-IT" dirty="0" smtClean="0"/>
              <a:t> </a:t>
            </a:r>
            <a:r>
              <a:rPr lang="it-IT" dirty="0" err="1" smtClean="0"/>
              <a:t>using</a:t>
            </a:r>
            <a:r>
              <a:rPr lang="it-IT" dirty="0" smtClean="0"/>
              <a:t> GRID </a:t>
            </a:r>
            <a:r>
              <a:rPr lang="it-IT" dirty="0" err="1" smtClean="0"/>
              <a:t>stuff</a:t>
            </a: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589280"/>
            <a:ext cx="7776864" cy="262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Monitoring</a:t>
            </a:r>
            <a:endParaRPr lang="it-IT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4653136"/>
            <a:ext cx="7040113" cy="14304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tangolo arrotondato 5"/>
          <p:cNvSpPr/>
          <p:nvPr/>
        </p:nvSpPr>
        <p:spPr>
          <a:xfrm>
            <a:off x="1403648" y="2420888"/>
            <a:ext cx="1368152" cy="28803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3419872" y="1196752"/>
            <a:ext cx="2143536" cy="369332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it-IT" dirty="0" smtClean="0"/>
              <a:t>WMS job </a:t>
            </a:r>
            <a:r>
              <a:rPr lang="it-IT" dirty="0" err="1" smtClean="0"/>
              <a:t>submission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323528" y="1124744"/>
            <a:ext cx="2918684" cy="369332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it-IT" dirty="0" smtClean="0"/>
              <a:t>CREAM </a:t>
            </a:r>
            <a:r>
              <a:rPr lang="it-IT" dirty="0" err="1" smtClean="0"/>
              <a:t>direct</a:t>
            </a:r>
            <a:r>
              <a:rPr lang="it-IT" dirty="0" smtClean="0"/>
              <a:t> job </a:t>
            </a:r>
            <a:r>
              <a:rPr lang="it-IT" dirty="0" err="1" smtClean="0"/>
              <a:t>submission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3203848" y="4221088"/>
            <a:ext cx="1885131" cy="369332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it-IT" dirty="0" smtClean="0"/>
              <a:t>SRM </a:t>
            </a:r>
            <a:r>
              <a:rPr lang="it-IT" dirty="0" err="1" smtClean="0"/>
              <a:t>direct</a:t>
            </a:r>
            <a:r>
              <a:rPr lang="it-IT" dirty="0" smtClean="0"/>
              <a:t> </a:t>
            </a:r>
            <a:r>
              <a:rPr lang="it-IT" dirty="0" err="1" smtClean="0"/>
              <a:t>checks</a:t>
            </a:r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179512" y="4221088"/>
            <a:ext cx="2265044" cy="369332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it-IT" dirty="0" err="1" smtClean="0"/>
              <a:t>Replicas</a:t>
            </a:r>
            <a:r>
              <a:rPr lang="it-IT" dirty="0" smtClean="0"/>
              <a:t> test </a:t>
            </a:r>
            <a:r>
              <a:rPr lang="it-IT" dirty="0" err="1" smtClean="0"/>
              <a:t>from</a:t>
            </a:r>
            <a:r>
              <a:rPr lang="it-IT" dirty="0" smtClean="0"/>
              <a:t> WN</a:t>
            </a:r>
            <a:endParaRPr lang="it-IT" dirty="0"/>
          </a:p>
        </p:txBody>
      </p:sp>
      <p:sp>
        <p:nvSpPr>
          <p:cNvPr id="12" name="Rettangolo arrotondato 11"/>
          <p:cNvSpPr/>
          <p:nvPr/>
        </p:nvSpPr>
        <p:spPr>
          <a:xfrm>
            <a:off x="1403648" y="1988840"/>
            <a:ext cx="1368152" cy="36004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Rettangolo arrotondato 12"/>
          <p:cNvSpPr/>
          <p:nvPr/>
        </p:nvSpPr>
        <p:spPr>
          <a:xfrm>
            <a:off x="2051720" y="4941168"/>
            <a:ext cx="1224136" cy="115212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Rettangolo arrotondato 13"/>
          <p:cNvSpPr/>
          <p:nvPr/>
        </p:nvSpPr>
        <p:spPr>
          <a:xfrm>
            <a:off x="1331640" y="2996952"/>
            <a:ext cx="1368152" cy="108012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6" name="Connettore 2 15"/>
          <p:cNvCxnSpPr>
            <a:endCxn id="8" idx="2"/>
          </p:cNvCxnSpPr>
          <p:nvPr/>
        </p:nvCxnSpPr>
        <p:spPr>
          <a:xfrm flipH="1" flipV="1">
            <a:off x="1782870" y="1494076"/>
            <a:ext cx="52826" cy="27874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/>
          <p:cNvCxnSpPr/>
          <p:nvPr/>
        </p:nvCxnSpPr>
        <p:spPr>
          <a:xfrm flipH="1">
            <a:off x="2771800" y="4437112"/>
            <a:ext cx="360040" cy="36004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/>
          <p:nvPr/>
        </p:nvCxnSpPr>
        <p:spPr>
          <a:xfrm flipH="1">
            <a:off x="683568" y="3356992"/>
            <a:ext cx="576064" cy="7920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/>
          <p:cNvCxnSpPr/>
          <p:nvPr/>
        </p:nvCxnSpPr>
        <p:spPr>
          <a:xfrm flipV="1">
            <a:off x="2843808" y="1700808"/>
            <a:ext cx="864096" cy="72008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Monitoring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The </a:t>
            </a:r>
            <a:r>
              <a:rPr lang="it-IT" dirty="0" err="1" smtClean="0"/>
              <a:t>sites</a:t>
            </a:r>
            <a:r>
              <a:rPr lang="it-IT" dirty="0" smtClean="0"/>
              <a:t> status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stored</a:t>
            </a:r>
            <a:r>
              <a:rPr lang="it-IT" dirty="0" smtClean="0"/>
              <a:t> in </a:t>
            </a:r>
            <a:r>
              <a:rPr lang="it-IT" dirty="0" err="1" smtClean="0"/>
              <a:t>an</a:t>
            </a:r>
            <a:r>
              <a:rPr lang="it-IT" dirty="0" smtClean="0"/>
              <a:t> </a:t>
            </a:r>
            <a:r>
              <a:rPr lang="it-IT" dirty="0" err="1" smtClean="0"/>
              <a:t>external</a:t>
            </a:r>
            <a:r>
              <a:rPr lang="it-IT" dirty="0" smtClean="0"/>
              <a:t> DB</a:t>
            </a:r>
          </a:p>
          <a:p>
            <a:r>
              <a:rPr lang="it-IT" dirty="0" err="1" smtClean="0"/>
              <a:t>Every</a:t>
            </a:r>
            <a:r>
              <a:rPr lang="it-IT" dirty="0" smtClean="0"/>
              <a:t> </a:t>
            </a:r>
            <a:r>
              <a:rPr lang="it-IT" dirty="0" err="1" smtClean="0"/>
              <a:t>time</a:t>
            </a:r>
            <a:r>
              <a:rPr lang="it-IT" dirty="0" smtClean="0"/>
              <a:t> a service status </a:t>
            </a:r>
            <a:r>
              <a:rPr lang="it-IT" dirty="0" err="1" smtClean="0"/>
              <a:t>changes</a:t>
            </a:r>
            <a:r>
              <a:rPr lang="it-IT" dirty="0" smtClean="0"/>
              <a:t>, a </a:t>
            </a:r>
            <a:r>
              <a:rPr lang="it-IT" dirty="0" err="1" smtClean="0"/>
              <a:t>nagios</a:t>
            </a:r>
            <a:r>
              <a:rPr lang="it-IT" dirty="0" smtClean="0"/>
              <a:t> </a:t>
            </a:r>
            <a:r>
              <a:rPr lang="it-IT" dirty="0" err="1" smtClean="0"/>
              <a:t>plugin</a:t>
            </a:r>
            <a:r>
              <a:rPr lang="it-IT" dirty="0" smtClean="0"/>
              <a:t> </a:t>
            </a:r>
            <a:r>
              <a:rPr lang="it-IT" dirty="0" err="1" smtClean="0"/>
              <a:t>updates</a:t>
            </a:r>
            <a:r>
              <a:rPr lang="it-IT" dirty="0" smtClean="0"/>
              <a:t> </a:t>
            </a:r>
            <a:r>
              <a:rPr lang="it-IT" dirty="0" err="1" smtClean="0"/>
              <a:t>this</a:t>
            </a:r>
            <a:r>
              <a:rPr lang="it-IT" dirty="0" smtClean="0"/>
              <a:t> DB</a:t>
            </a:r>
          </a:p>
          <a:p>
            <a:r>
              <a:rPr lang="it-IT" dirty="0" smtClean="0"/>
              <a:t>The information </a:t>
            </a:r>
            <a:r>
              <a:rPr lang="it-IT" dirty="0" err="1" smtClean="0"/>
              <a:t>present</a:t>
            </a:r>
            <a:r>
              <a:rPr lang="it-IT" dirty="0" smtClean="0"/>
              <a:t> in </a:t>
            </a:r>
            <a:r>
              <a:rPr lang="it-IT" dirty="0" err="1" smtClean="0"/>
              <a:t>this</a:t>
            </a:r>
            <a:r>
              <a:rPr lang="it-IT" dirty="0" smtClean="0"/>
              <a:t> DB are </a:t>
            </a:r>
            <a:r>
              <a:rPr lang="it-IT" dirty="0" err="1" smtClean="0"/>
              <a:t>used</a:t>
            </a:r>
            <a:r>
              <a:rPr lang="it-IT" dirty="0" smtClean="0"/>
              <a:t> </a:t>
            </a:r>
            <a:r>
              <a:rPr lang="it-IT" dirty="0" err="1" smtClean="0"/>
              <a:t>by</a:t>
            </a:r>
            <a:r>
              <a:rPr lang="it-IT" dirty="0" smtClean="0"/>
              <a:t> </a:t>
            </a:r>
            <a:r>
              <a:rPr lang="it-IT" dirty="0" err="1" smtClean="0"/>
              <a:t>SuperB</a:t>
            </a:r>
            <a:r>
              <a:rPr lang="it-IT" dirty="0" smtClean="0"/>
              <a:t> </a:t>
            </a:r>
            <a:r>
              <a:rPr lang="it-IT" dirty="0" err="1" smtClean="0"/>
              <a:t>Framework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prevent</a:t>
            </a:r>
            <a:r>
              <a:rPr lang="it-IT" dirty="0" smtClean="0"/>
              <a:t> the production job </a:t>
            </a:r>
            <a:r>
              <a:rPr lang="it-IT" dirty="0" err="1" smtClean="0"/>
              <a:t>submission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problematic</a:t>
            </a:r>
            <a:r>
              <a:rPr lang="it-IT" dirty="0" smtClean="0"/>
              <a:t> </a:t>
            </a:r>
            <a:r>
              <a:rPr lang="it-IT" dirty="0" err="1" smtClean="0"/>
              <a:t>sites</a:t>
            </a:r>
            <a:r>
              <a:rPr lang="it-IT" dirty="0" smtClean="0"/>
              <a:t> </a:t>
            </a:r>
            <a:endParaRPr lang="it-IT" dirty="0" smtClean="0"/>
          </a:p>
          <a:p>
            <a:r>
              <a:rPr lang="it-IT" dirty="0" err="1" smtClean="0"/>
              <a:t>Wiki</a:t>
            </a:r>
            <a:r>
              <a:rPr lang="it-IT" dirty="0" smtClean="0"/>
              <a:t>: </a:t>
            </a:r>
            <a:r>
              <a:rPr lang="it-IT" sz="1500" dirty="0" smtClean="0">
                <a:hlinkClick r:id="rId2"/>
              </a:rPr>
              <a:t>http://</a:t>
            </a:r>
            <a:r>
              <a:rPr lang="it-IT" sz="1500" dirty="0" smtClean="0">
                <a:hlinkClick r:id="rId2"/>
              </a:rPr>
              <a:t>mailman.fe.infn.it/superbwiki/index.php/Distributed_Computing/VO_nagios_monitoring</a:t>
            </a:r>
            <a:endParaRPr lang="it-IT" sz="15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VO </a:t>
            </a:r>
            <a:r>
              <a:rPr lang="it-IT" dirty="0" err="1" smtClean="0"/>
              <a:t>Dashboard</a:t>
            </a:r>
            <a:endParaRPr lang="it-IT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268760"/>
            <a:ext cx="8176845" cy="5089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VO </a:t>
            </a:r>
            <a:r>
              <a:rPr lang="it-IT" dirty="0" err="1" smtClean="0"/>
              <a:t>Dashboard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err="1" smtClean="0"/>
              <a:t>Tool</a:t>
            </a:r>
            <a:r>
              <a:rPr lang="it-IT" dirty="0" smtClean="0"/>
              <a:t> </a:t>
            </a:r>
            <a:r>
              <a:rPr lang="it-IT" dirty="0" err="1" smtClean="0"/>
              <a:t>provided</a:t>
            </a:r>
            <a:r>
              <a:rPr lang="it-IT" dirty="0" smtClean="0"/>
              <a:t> </a:t>
            </a:r>
            <a:r>
              <a:rPr lang="it-IT" dirty="0" err="1" smtClean="0"/>
              <a:t>by</a:t>
            </a:r>
            <a:r>
              <a:rPr lang="it-IT" dirty="0" smtClean="0"/>
              <a:t> </a:t>
            </a:r>
            <a:r>
              <a:rPr lang="it-IT" dirty="0" err="1" smtClean="0"/>
              <a:t>Operations</a:t>
            </a:r>
            <a:r>
              <a:rPr lang="it-IT" dirty="0" smtClean="0"/>
              <a:t> </a:t>
            </a:r>
            <a:r>
              <a:rPr lang="it-IT" dirty="0" err="1" smtClean="0"/>
              <a:t>Portal</a:t>
            </a:r>
            <a:r>
              <a:rPr lang="it-IT" dirty="0" smtClean="0"/>
              <a:t> Team</a:t>
            </a:r>
          </a:p>
          <a:p>
            <a:pPr lvl="1"/>
            <a:r>
              <a:rPr lang="it-IT" sz="2200" dirty="0" smtClean="0">
                <a:hlinkClick r:id="rId2"/>
              </a:rPr>
              <a:t>https://</a:t>
            </a:r>
            <a:r>
              <a:rPr lang="it-IT" sz="2200" dirty="0" smtClean="0">
                <a:hlinkClick r:id="rId2"/>
              </a:rPr>
              <a:t>operations-portal.egi.eu/voDashboard?vo=superbvo.org</a:t>
            </a:r>
            <a:endParaRPr lang="it-IT" sz="2200" dirty="0" smtClean="0"/>
          </a:p>
          <a:p>
            <a:pPr lvl="1"/>
            <a:r>
              <a:rPr lang="it-IT" dirty="0" smtClean="0"/>
              <a:t>Access </a:t>
            </a:r>
            <a:r>
              <a:rPr lang="it-IT" dirty="0" err="1" smtClean="0"/>
              <a:t>only</a:t>
            </a:r>
            <a:r>
              <a:rPr lang="it-IT" dirty="0" smtClean="0"/>
              <a:t> </a:t>
            </a:r>
            <a:r>
              <a:rPr lang="it-IT" dirty="0" err="1" smtClean="0"/>
              <a:t>for</a:t>
            </a:r>
            <a:r>
              <a:rPr lang="it-IT" dirty="0" smtClean="0"/>
              <a:t> </a:t>
            </a:r>
            <a:r>
              <a:rPr lang="it-IT" dirty="0" err="1" smtClean="0"/>
              <a:t>registered</a:t>
            </a:r>
            <a:r>
              <a:rPr lang="it-IT" dirty="0" smtClean="0"/>
              <a:t> people (</a:t>
            </a:r>
            <a:r>
              <a:rPr lang="it-IT" dirty="0" err="1" smtClean="0"/>
              <a:t>several</a:t>
            </a:r>
            <a:r>
              <a:rPr lang="it-IT" dirty="0" smtClean="0"/>
              <a:t> </a:t>
            </a:r>
            <a:r>
              <a:rPr lang="it-IT" dirty="0" err="1" smtClean="0"/>
              <a:t>roles</a:t>
            </a:r>
            <a:r>
              <a:rPr lang="it-IT" dirty="0" smtClean="0"/>
              <a:t> </a:t>
            </a:r>
            <a:r>
              <a:rPr lang="it-IT" dirty="0" err="1" smtClean="0"/>
              <a:t>available</a:t>
            </a:r>
            <a:r>
              <a:rPr lang="it-IT" dirty="0" smtClean="0"/>
              <a:t>)</a:t>
            </a:r>
          </a:p>
          <a:p>
            <a:r>
              <a:rPr lang="it-IT" dirty="0" err="1" smtClean="0"/>
              <a:t>It</a:t>
            </a:r>
            <a:r>
              <a:rPr lang="it-IT" dirty="0" smtClean="0"/>
              <a:t> </a:t>
            </a:r>
            <a:r>
              <a:rPr lang="it-IT" dirty="0" err="1" smtClean="0"/>
              <a:t>receive</a:t>
            </a:r>
            <a:r>
              <a:rPr lang="it-IT" dirty="0" smtClean="0"/>
              <a:t> </a:t>
            </a:r>
            <a:r>
              <a:rPr lang="it-IT" dirty="0" err="1" smtClean="0"/>
              <a:t>notifications</a:t>
            </a:r>
            <a:r>
              <a:rPr lang="it-IT" dirty="0" smtClean="0"/>
              <a:t> </a:t>
            </a:r>
            <a:r>
              <a:rPr lang="it-IT" dirty="0" err="1" smtClean="0"/>
              <a:t>by</a:t>
            </a:r>
            <a:r>
              <a:rPr lang="it-IT" dirty="0" smtClean="0"/>
              <a:t> </a:t>
            </a:r>
            <a:r>
              <a:rPr lang="it-IT" dirty="0" err="1" smtClean="0"/>
              <a:t>nagios</a:t>
            </a:r>
            <a:endParaRPr lang="it-IT" dirty="0" smtClean="0"/>
          </a:p>
          <a:p>
            <a:r>
              <a:rPr lang="it-IT" dirty="0" err="1" smtClean="0"/>
              <a:t>It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displayed</a:t>
            </a:r>
            <a:r>
              <a:rPr lang="it-IT" dirty="0" smtClean="0"/>
              <a:t> </a:t>
            </a:r>
            <a:r>
              <a:rPr lang="it-IT" dirty="0" err="1" smtClean="0"/>
              <a:t>alarms</a:t>
            </a:r>
            <a:r>
              <a:rPr lang="it-IT" dirty="0" smtClean="0"/>
              <a:t> </a:t>
            </a:r>
            <a:r>
              <a:rPr lang="it-IT" dirty="0" err="1" smtClean="0"/>
              <a:t>related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failing</a:t>
            </a:r>
            <a:r>
              <a:rPr lang="it-IT" dirty="0" smtClean="0"/>
              <a:t> </a:t>
            </a:r>
            <a:r>
              <a:rPr lang="it-IT" dirty="0" err="1" smtClean="0"/>
              <a:t>checks</a:t>
            </a:r>
            <a:r>
              <a:rPr lang="it-IT" dirty="0" smtClean="0"/>
              <a:t> </a:t>
            </a:r>
            <a:r>
              <a:rPr lang="it-IT" dirty="0" err="1" smtClean="0"/>
              <a:t>for</a:t>
            </a:r>
            <a:r>
              <a:rPr lang="it-IT" dirty="0" smtClean="0"/>
              <a:t> the </a:t>
            </a:r>
            <a:r>
              <a:rPr lang="it-IT" dirty="0" err="1" smtClean="0"/>
              <a:t>monitored</a:t>
            </a:r>
            <a:r>
              <a:rPr lang="it-IT" dirty="0" smtClean="0"/>
              <a:t> </a:t>
            </a:r>
            <a:r>
              <a:rPr lang="it-IT" dirty="0" err="1" smtClean="0"/>
              <a:t>sites</a:t>
            </a:r>
            <a:endParaRPr lang="it-IT" dirty="0" smtClean="0"/>
          </a:p>
          <a:p>
            <a:pPr lvl="1"/>
            <a:r>
              <a:rPr lang="it-IT" dirty="0" err="1" smtClean="0"/>
              <a:t>Sites</a:t>
            </a:r>
            <a:r>
              <a:rPr lang="it-IT" dirty="0" smtClean="0"/>
              <a:t> are </a:t>
            </a:r>
            <a:r>
              <a:rPr lang="it-IT" dirty="0" err="1" smtClean="0"/>
              <a:t>grouped</a:t>
            </a:r>
            <a:r>
              <a:rPr lang="it-IT" dirty="0" smtClean="0"/>
              <a:t> </a:t>
            </a:r>
            <a:r>
              <a:rPr lang="it-IT" dirty="0" err="1" smtClean="0"/>
              <a:t>by</a:t>
            </a:r>
            <a:r>
              <a:rPr lang="it-IT" dirty="0" smtClean="0"/>
              <a:t> NGI</a:t>
            </a:r>
          </a:p>
          <a:p>
            <a:r>
              <a:rPr lang="it-IT" dirty="0" smtClean="0"/>
              <a:t>Opening GGUS </a:t>
            </a:r>
            <a:r>
              <a:rPr lang="it-IT" dirty="0" err="1" smtClean="0"/>
              <a:t>tickets</a:t>
            </a:r>
            <a:r>
              <a:rPr lang="it-IT" dirty="0" smtClean="0"/>
              <a:t> </a:t>
            </a:r>
            <a:r>
              <a:rPr lang="it-IT" dirty="0" err="1" smtClean="0"/>
              <a:t>for</a:t>
            </a:r>
            <a:r>
              <a:rPr lang="it-IT" dirty="0" smtClean="0"/>
              <a:t> </a:t>
            </a:r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 smtClean="0"/>
              <a:t>working</a:t>
            </a:r>
            <a:r>
              <a:rPr lang="it-IT" dirty="0" smtClean="0"/>
              <a:t> </a:t>
            </a:r>
            <a:r>
              <a:rPr lang="it-IT" dirty="0" err="1" smtClean="0"/>
              <a:t>sites</a:t>
            </a:r>
            <a:r>
              <a:rPr lang="it-IT" dirty="0" smtClean="0"/>
              <a:t> and </a:t>
            </a:r>
            <a:r>
              <a:rPr lang="it-IT" dirty="0" err="1" smtClean="0"/>
              <a:t>problems</a:t>
            </a:r>
            <a:r>
              <a:rPr lang="it-IT" dirty="0" smtClean="0"/>
              <a:t> follow-up</a:t>
            </a:r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</TotalTime>
  <Words>233</Words>
  <Application>Microsoft Office PowerPoint</Application>
  <PresentationFormat>Presentazione su schermo (4:3)</PresentationFormat>
  <Paragraphs>35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Tema di Office</vt:lpstr>
      <vt:lpstr>SuperB Nagios Monitoring</vt:lpstr>
      <vt:lpstr>Monitoring</vt:lpstr>
      <vt:lpstr>Monitoring</vt:lpstr>
      <vt:lpstr>Monitoring</vt:lpstr>
      <vt:lpstr>Monitoring</vt:lpstr>
      <vt:lpstr>VO Dashboard</vt:lpstr>
      <vt:lpstr>VO Dashboard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Alessandro Paolini</dc:creator>
  <cp:lastModifiedBy>Alessandro Paolini</cp:lastModifiedBy>
  <cp:revision>29</cp:revision>
  <dcterms:created xsi:type="dcterms:W3CDTF">2012-03-15T08:32:09Z</dcterms:created>
  <dcterms:modified xsi:type="dcterms:W3CDTF">2012-05-18T11:37:31Z</dcterms:modified>
</cp:coreProperties>
</file>