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0"/>
    <p:restoredTop sz="94653"/>
  </p:normalViewPr>
  <p:slideViewPr>
    <p:cSldViewPr snapToGrid="0">
      <p:cViewPr varScale="1">
        <p:scale>
          <a:sx n="118" d="100"/>
          <a:sy n="118" d="100"/>
        </p:scale>
        <p:origin x="48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CF9A86-4867-53A9-204C-055A337F50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87F624A-9C83-55E8-E43B-9CF5C85C7B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2BAF9D-307D-ECA6-0D5E-E55A52354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35AC9-2FFD-274A-ACE8-71981EAA7487}" type="datetimeFigureOut">
              <a:rPr lang="it-IT" smtClean="0"/>
              <a:t>19/02/26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5DDDC52-B2FE-0AB7-F83B-0CD5F0FE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8D43CF-E5DC-159C-C0B4-84B3E83DA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B5AB-57C6-1D43-B46D-4FAF8B121D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5190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31265A-33ED-4925-9DFE-D0A69EE1C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94FBD43-F642-F213-7D52-164C2C9500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3A28716-6362-83F1-553B-AD21E8B45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35AC9-2FFD-274A-ACE8-71981EAA7487}" type="datetimeFigureOut">
              <a:rPr lang="it-IT" smtClean="0"/>
              <a:t>19/02/26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4739969-5FEF-F370-CE9D-6A1DFDEAE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5ECC03B-827A-6FC3-5E46-5576E63A7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B5AB-57C6-1D43-B46D-4FAF8B121D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2395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CE2B0AA-B528-D930-4FA0-43496E9C7C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F5223F2-F373-B658-F2D7-F1602AEF7C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7E8B160-BA23-86A6-9E08-D007ABFD1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35AC9-2FFD-274A-ACE8-71981EAA7487}" type="datetimeFigureOut">
              <a:rPr lang="it-IT" smtClean="0"/>
              <a:t>19/02/26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17E7CCB-BDA5-8A16-0162-B12D6439C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1766ED-0271-B2A4-1F59-C634A231F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B5AB-57C6-1D43-B46D-4FAF8B121D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919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C6F9F8-85BD-FE92-D393-16C7C656E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50450C8-E5A7-2E75-513B-612593F9F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D5FBD5-F3C6-8346-2F9E-92C0CFF6E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35AC9-2FFD-274A-ACE8-71981EAA7487}" type="datetimeFigureOut">
              <a:rPr lang="it-IT" smtClean="0"/>
              <a:t>19/02/26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28F9C8-FD1B-FD15-71AA-5401E22CF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E1CDCA-72E2-6F9A-248B-5A21C68AA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B5AB-57C6-1D43-B46D-4FAF8B121D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6232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ECD44B-800E-57E9-77E0-850B51DD0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2D70E47-829A-10E9-68AA-ABC04AF560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1EFE9CB-6D59-B750-D01D-E9943B16C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35AC9-2FFD-274A-ACE8-71981EAA7487}" type="datetimeFigureOut">
              <a:rPr lang="it-IT" smtClean="0"/>
              <a:t>19/02/26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9D368C-82D8-7D80-667B-14C26C58A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8BEEC1B-A33E-C2CF-5FF7-EF3D45226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B5AB-57C6-1D43-B46D-4FAF8B121D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9550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12C20C-64F3-34EB-40E2-3C3FA498E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40D75F-7338-565C-5AAC-F16C3604C2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D5A68CF-2432-F2CF-32B0-26D6735B38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F0A3716-8428-1879-68E5-DAE79919E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35AC9-2FFD-274A-ACE8-71981EAA7487}" type="datetimeFigureOut">
              <a:rPr lang="it-IT" smtClean="0"/>
              <a:t>19/02/26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6C77566-0208-EFB1-FCB1-5BE7EEA6A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ECDE454-8A5B-588F-C356-F2629B2C8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B5AB-57C6-1D43-B46D-4FAF8B121D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8339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8C1F14-890D-0847-0ABB-76A7848AB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DF7A7EA-21EB-1FFC-130F-F49FB71AB6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2E0255B-61A1-D781-95AB-C69E193E5C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2AAAAC2-852F-FE78-2F1A-461C5ECDC9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3C7510C-6A2B-0B63-6AD3-6BBFB2EB89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D1CC5CE-68A1-06AC-7181-A3F3D8EDD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35AC9-2FFD-274A-ACE8-71981EAA7487}" type="datetimeFigureOut">
              <a:rPr lang="it-IT" smtClean="0"/>
              <a:t>19/02/26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AA6FB17-1CC6-D013-13BB-D85CA25D8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6F2E70B-428D-8527-D8C5-589D40CAD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B5AB-57C6-1D43-B46D-4FAF8B121D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5073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F46CC0-9700-326B-7972-D68456602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BEBBB55-AAD7-3D4D-5F81-B78990F8A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35AC9-2FFD-274A-ACE8-71981EAA7487}" type="datetimeFigureOut">
              <a:rPr lang="it-IT" smtClean="0"/>
              <a:t>19/02/26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AB3FF81-787C-7652-1164-AAC699A31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B71E59E-72BC-094A-D628-D4747D2BC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B5AB-57C6-1D43-B46D-4FAF8B121D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4338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FB10C6A-529B-59D9-3B97-EC1C27BBF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35AC9-2FFD-274A-ACE8-71981EAA7487}" type="datetimeFigureOut">
              <a:rPr lang="it-IT" smtClean="0"/>
              <a:t>19/02/26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21AFDC1-E66A-569F-63E0-3F68F790C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9E822B9-4FE7-BA3F-0EF7-26F835D4A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B5AB-57C6-1D43-B46D-4FAF8B121D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1846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A6EDEC-8903-BDFB-A09A-FC40E5511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2CCC10-B4A7-EAC2-514B-A3D5E727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A3A0B5B-ECD6-3538-7485-8A3C4091BA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EC40C6C-92F9-E5F5-EA49-4D6AF2F13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35AC9-2FFD-274A-ACE8-71981EAA7487}" type="datetimeFigureOut">
              <a:rPr lang="it-IT" smtClean="0"/>
              <a:t>19/02/26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89F813F-D945-2120-E554-C005A7E2D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57DE08B-4607-661B-9496-B0F914FA0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B5AB-57C6-1D43-B46D-4FAF8B121D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9313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D143BF-CC19-57AB-167D-5ADD15EB1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8FCB01F-5799-07E1-D5EC-6F53A527A6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61B7BBD-2F5C-4F20-74CC-32896C5DE5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27BBC02-BF7B-6313-BA96-97D1C1702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35AC9-2FFD-274A-ACE8-71981EAA7487}" type="datetimeFigureOut">
              <a:rPr lang="it-IT" smtClean="0"/>
              <a:t>19/02/26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E2CA3C8-41DA-ED5F-065B-59176CBC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6BAE8A5-D43B-74E2-4DBB-A15C26D2A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B5AB-57C6-1D43-B46D-4FAF8B121D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442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EF48272-C998-D71A-12E5-78242CEA4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5D85E45-99C2-3BC6-B5CF-EA2BAF8C0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9072FF0-5750-5F99-D879-1C345B2D26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535AC9-2FFD-274A-ACE8-71981EAA7487}" type="datetimeFigureOut">
              <a:rPr lang="it-IT" smtClean="0"/>
              <a:t>19/02/26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60900E-A94B-4167-6125-69A86626B6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C6DFA32-C666-5197-E085-3B7A6E42F1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FCB5AB-57C6-1D43-B46D-4FAF8B121D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3026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xnat.org/documentation/" TargetMode="External"/><Relationship Id="rId7" Type="http://schemas.openxmlformats.org/officeDocument/2006/relationships/hyperlink" Target="https://www.xnat.org/download/desktop-client/" TargetMode="External"/><Relationship Id="rId2" Type="http://schemas.openxmlformats.org/officeDocument/2006/relationships/hyperlink" Target="https://xnat.org/about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iki.xnat.org/documentation/understanding-user-roles-and-permissions" TargetMode="External"/><Relationship Id="rId5" Type="http://schemas.openxmlformats.org/officeDocument/2006/relationships/hyperlink" Target="https://wiki.xnat.org/documentation/understanding-the-xnat-data-model" TargetMode="External"/><Relationship Id="rId4" Type="http://schemas.openxmlformats.org/officeDocument/2006/relationships/hyperlink" Target="https://xnat.pi.infn.it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15BD6959-6D9F-67B8-4CA9-6BB0842EC766}"/>
              </a:ext>
            </a:extLst>
          </p:cNvPr>
          <p:cNvSpPr txBox="1"/>
          <p:nvPr/>
        </p:nvSpPr>
        <p:spPr>
          <a:xfrm>
            <a:off x="849084" y="1182583"/>
            <a:ext cx="1021080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dirty="0">
                <a:effectLst/>
                <a:latin typeface="Helvetica Neue" panose="02000503000000020004" pitchFamily="2" charset="0"/>
                <a:hlinkClick r:id="rId2"/>
              </a:rPr>
              <a:t>https://xnat.org/about/</a:t>
            </a:r>
            <a:endParaRPr lang="it-IT" dirty="0">
              <a:effectLst/>
              <a:latin typeface="Helvetica Neue" panose="02000503000000020004" pitchFamily="2" charset="0"/>
            </a:endParaRPr>
          </a:p>
          <a:p>
            <a:pPr>
              <a:buNone/>
            </a:pPr>
            <a:br>
              <a:rPr lang="it-IT" dirty="0">
                <a:effectLst/>
                <a:latin typeface="Helvetica Neue" panose="02000503000000020004" pitchFamily="2" charset="0"/>
              </a:rPr>
            </a:br>
            <a:endParaRPr lang="it-IT" dirty="0">
              <a:effectLst/>
              <a:latin typeface="Helvetica Neue" panose="02000503000000020004" pitchFamily="2" charset="0"/>
            </a:endParaRPr>
          </a:p>
          <a:p>
            <a:pPr>
              <a:buNone/>
            </a:pPr>
            <a:r>
              <a:rPr lang="it-IT" dirty="0">
                <a:effectLst/>
                <a:latin typeface="Helvetica Neue" panose="02000503000000020004" pitchFamily="2" charset="0"/>
                <a:hlinkClick r:id="rId3"/>
              </a:rPr>
              <a:t>https://wiki.xnat.org/documentation/</a:t>
            </a:r>
            <a:endParaRPr lang="it-IT" dirty="0">
              <a:effectLst/>
              <a:latin typeface="Helvetica Neue" panose="02000503000000020004" pitchFamily="2" charset="0"/>
            </a:endParaRPr>
          </a:p>
          <a:p>
            <a:pPr>
              <a:buNone/>
            </a:pPr>
            <a:br>
              <a:rPr lang="it-IT" dirty="0">
                <a:effectLst/>
                <a:latin typeface="Helvetica Neue" panose="02000503000000020004" pitchFamily="2" charset="0"/>
              </a:rPr>
            </a:br>
            <a:endParaRPr lang="it-IT" dirty="0">
              <a:effectLst/>
              <a:latin typeface="Helvetica Neue" panose="02000503000000020004" pitchFamily="2" charset="0"/>
            </a:endParaRPr>
          </a:p>
          <a:p>
            <a:pPr>
              <a:buNone/>
            </a:pPr>
            <a:r>
              <a:rPr lang="it-IT" dirty="0">
                <a:effectLst/>
                <a:latin typeface="Helvetica Neue" panose="02000503000000020004" pitchFamily="2" charset="0"/>
                <a:hlinkClick r:id="rId4"/>
              </a:rPr>
              <a:t>https://xnat.pi.infn.it/</a:t>
            </a:r>
            <a:endParaRPr lang="it-IT" dirty="0">
              <a:effectLst/>
              <a:latin typeface="Helvetica Neue" panose="02000503000000020004" pitchFamily="2" charset="0"/>
            </a:endParaRPr>
          </a:p>
          <a:p>
            <a:pPr>
              <a:buNone/>
            </a:pPr>
            <a:br>
              <a:rPr lang="it-IT" dirty="0">
                <a:effectLst/>
                <a:latin typeface="Helvetica Neue" panose="02000503000000020004" pitchFamily="2" charset="0"/>
              </a:rPr>
            </a:br>
            <a:endParaRPr lang="it-IT" dirty="0">
              <a:effectLst/>
              <a:latin typeface="Helvetica Neue" panose="02000503000000020004" pitchFamily="2" charset="0"/>
            </a:endParaRPr>
          </a:p>
          <a:p>
            <a:pPr>
              <a:buNone/>
            </a:pPr>
            <a:r>
              <a:rPr lang="it-IT" dirty="0">
                <a:effectLst/>
                <a:latin typeface="Helvetica Neue" panose="02000503000000020004" pitchFamily="2" charset="0"/>
                <a:hlinkClick r:id="rId5"/>
              </a:rPr>
              <a:t>https://wiki.xnat.org/documentation/understanding-the-xnat-data-model</a:t>
            </a:r>
            <a:endParaRPr lang="it-IT" dirty="0">
              <a:effectLst/>
              <a:latin typeface="Helvetica Neue" panose="02000503000000020004" pitchFamily="2" charset="0"/>
            </a:endParaRPr>
          </a:p>
          <a:p>
            <a:pPr>
              <a:buNone/>
            </a:pPr>
            <a:endParaRPr lang="it-IT" dirty="0">
              <a:latin typeface="Helvetica Neue" panose="02000503000000020004" pitchFamily="2" charset="0"/>
            </a:endParaRPr>
          </a:p>
          <a:p>
            <a:pPr>
              <a:buNone/>
            </a:pPr>
            <a:endParaRPr lang="it-IT" dirty="0">
              <a:latin typeface="Helvetica Neue" panose="02000503000000020004" pitchFamily="2" charset="0"/>
              <a:hlinkClick r:id="rId6"/>
            </a:endParaRPr>
          </a:p>
          <a:p>
            <a:pPr>
              <a:buNone/>
            </a:pPr>
            <a:r>
              <a:rPr lang="it-IT" dirty="0">
                <a:latin typeface="Helvetica Neue" panose="02000503000000020004" pitchFamily="2" charset="0"/>
                <a:hlinkClick r:id="rId6"/>
              </a:rPr>
              <a:t>https://wiki.xnat.org/documentation/understanding-user-roles-and-permissions</a:t>
            </a:r>
            <a:endParaRPr lang="it-IT" dirty="0">
              <a:latin typeface="Helvetica Neue" panose="02000503000000020004" pitchFamily="2" charset="0"/>
            </a:endParaRPr>
          </a:p>
          <a:p>
            <a:pPr>
              <a:buNone/>
            </a:pPr>
            <a:endParaRPr lang="it-IT" dirty="0">
              <a:effectLst/>
              <a:latin typeface="Helvetica Neue" panose="02000503000000020004" pitchFamily="2" charset="0"/>
            </a:endParaRPr>
          </a:p>
          <a:p>
            <a:pPr>
              <a:buNone/>
            </a:pPr>
            <a:endParaRPr lang="it-IT" dirty="0">
              <a:effectLst/>
              <a:latin typeface="Helvetica Neue" panose="02000503000000020004" pitchFamily="2" charset="0"/>
            </a:endParaRPr>
          </a:p>
          <a:p>
            <a:pPr>
              <a:buNone/>
            </a:pPr>
            <a:r>
              <a:rPr lang="it-IT" dirty="0">
                <a:effectLst/>
                <a:latin typeface="Helvetica Neue" panose="02000503000000020004" pitchFamily="2" charset="0"/>
                <a:hlinkClick r:id="rId7"/>
              </a:rPr>
              <a:t>https://www.xnat.org/download/desktop-client/</a:t>
            </a:r>
            <a:endParaRPr lang="it-IT" dirty="0">
              <a:effectLst/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513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41E5DDF8-0DD1-430E-DA43-4CF47BA32478}"/>
              </a:ext>
            </a:extLst>
          </p:cNvPr>
          <p:cNvSpPr txBox="1"/>
          <p:nvPr/>
        </p:nvSpPr>
        <p:spPr>
          <a:xfrm>
            <a:off x="4354285" y="187312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/>
              <a:t>https://</a:t>
            </a:r>
            <a:r>
              <a:rPr lang="it-IT" dirty="0" err="1"/>
              <a:t>confluence.infn.it</a:t>
            </a:r>
            <a:r>
              <a:rPr lang="it-IT" dirty="0"/>
              <a:t>/</a:t>
            </a:r>
            <a:r>
              <a:rPr lang="it-IT" dirty="0" err="1"/>
              <a:t>spaces</a:t>
            </a:r>
            <a:r>
              <a:rPr lang="it-IT" dirty="0"/>
              <a:t>/XNAT/pages/695107644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5825874-1732-973E-DBA3-E92EFDB41151}"/>
              </a:ext>
            </a:extLst>
          </p:cNvPr>
          <p:cNvSpPr txBox="1"/>
          <p:nvPr/>
        </p:nvSpPr>
        <p:spPr>
          <a:xfrm>
            <a:off x="1480457" y="1873125"/>
            <a:ext cx="4637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Documentazione interna: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8D38DB4-6E41-690B-324B-99E3451B5632}"/>
              </a:ext>
            </a:extLst>
          </p:cNvPr>
          <p:cNvSpPr txBox="1"/>
          <p:nvPr/>
        </p:nvSpPr>
        <p:spPr>
          <a:xfrm>
            <a:off x="1480457" y="3059668"/>
            <a:ext cx="4637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Mailing list: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1B287176-023D-E500-B9C9-963214775038}"/>
              </a:ext>
            </a:extLst>
          </p:cNvPr>
          <p:cNvSpPr txBox="1"/>
          <p:nvPr/>
        </p:nvSpPr>
        <p:spPr>
          <a:xfrm>
            <a:off x="4354285" y="305966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 err="1"/>
              <a:t>xnat-support@lists.pi.infn.it</a:t>
            </a:r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0DADCD7-D45E-17B2-2A4C-0CA6D84B930A}"/>
              </a:ext>
            </a:extLst>
          </p:cNvPr>
          <p:cNvSpPr txBox="1"/>
          <p:nvPr/>
        </p:nvSpPr>
        <p:spPr>
          <a:xfrm>
            <a:off x="4354285" y="2466396"/>
            <a:ext cx="3071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https://</a:t>
            </a:r>
            <a:r>
              <a:rPr lang="it-IT" dirty="0" err="1"/>
              <a:t>baltig.infn.it</a:t>
            </a:r>
            <a:r>
              <a:rPr lang="it-IT" dirty="0"/>
              <a:t>/</a:t>
            </a:r>
            <a:r>
              <a:rPr lang="it-IT" dirty="0" err="1"/>
              <a:t>xnat</a:t>
            </a:r>
            <a:r>
              <a:rPr lang="it-IT" dirty="0"/>
              <a:t>-mia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C22E6AC-3E27-91E0-4D7D-169CB194B5CD}"/>
              </a:ext>
            </a:extLst>
          </p:cNvPr>
          <p:cNvSpPr txBox="1"/>
          <p:nvPr/>
        </p:nvSpPr>
        <p:spPr>
          <a:xfrm>
            <a:off x="1480457" y="2466396"/>
            <a:ext cx="4637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Baltig</a:t>
            </a:r>
            <a:r>
              <a:rPr lang="it-IT" dirty="0"/>
              <a:t> XNAT-MIA:</a:t>
            </a:r>
          </a:p>
        </p:txBody>
      </p:sp>
    </p:spTree>
    <p:extLst>
      <p:ext uri="{BB962C8B-B14F-4D97-AF65-F5344CB8AC3E}">
        <p14:creationId xmlns:p14="http://schemas.microsoft.com/office/powerpoint/2010/main" val="28606355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107</Words>
  <Application>Microsoft Macintosh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Helvetica Neue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Camilla Scapicchio</dc:creator>
  <cp:lastModifiedBy>Camilla Scapicchio</cp:lastModifiedBy>
  <cp:revision>4</cp:revision>
  <dcterms:created xsi:type="dcterms:W3CDTF">2026-02-16T14:12:48Z</dcterms:created>
  <dcterms:modified xsi:type="dcterms:W3CDTF">2026-02-19T19:34:15Z</dcterms:modified>
</cp:coreProperties>
</file>