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45"/>
    <p:restoredTop sz="94661"/>
  </p:normalViewPr>
  <p:slideViewPr>
    <p:cSldViewPr snapToGrid="0">
      <p:cViewPr varScale="1">
        <p:scale>
          <a:sx n="163" d="100"/>
          <a:sy n="163" d="100"/>
        </p:scale>
        <p:origin x="11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6D38-94F5-2D9B-1C3A-90F8658FA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0C585A-8908-5886-372E-89508CF5B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4C22A-72C5-16B8-198F-8F765077B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460-A0D4-AC45-BC88-9A80B398F1AE}" type="datetimeFigureOut">
              <a:rPr lang="en-IT" smtClean="0"/>
              <a:t>05/02/26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A7F13-2E89-AEB7-C26E-DE4FCC6F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C06A9-C30F-9497-5753-0A1E3AE13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F166-BAE0-9644-958B-D87F834844E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2589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E3EFD-6E2D-AC4B-0A26-86887193E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052D22-D480-8ED3-3AF0-1769FC9B1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53ACC-A7F5-34ED-0BCC-747E35303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460-A0D4-AC45-BC88-9A80B398F1AE}" type="datetimeFigureOut">
              <a:rPr lang="en-IT" smtClean="0"/>
              <a:t>05/02/26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0BA7F-F112-2547-2918-6BC578B0A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9774E-3CD8-EA41-0BDF-C0A76942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F166-BAE0-9644-958B-D87F834844E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5716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F39D27-8A9B-C5C6-E477-A089E13B5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13F59B-5CAB-A7CE-3E67-6C9203A1C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49D75-3AAD-0E12-3230-8A9CFCC58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460-A0D4-AC45-BC88-9A80B398F1AE}" type="datetimeFigureOut">
              <a:rPr lang="en-IT" smtClean="0"/>
              <a:t>05/02/26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D233E-6AF7-D678-E9D8-1C9490B9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BFA56-AC01-F1DF-DBD2-69BA4E9B4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F166-BAE0-9644-958B-D87F834844E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5426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F5185-C2E1-C1F6-6C37-E7AA70BBF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41727-2B56-1206-6FF7-04FA17AA1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2295E-F230-9632-BE63-D862774F7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460-A0D4-AC45-BC88-9A80B398F1AE}" type="datetimeFigureOut">
              <a:rPr lang="en-IT" smtClean="0"/>
              <a:t>05/02/26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3C770-8F64-4424-D952-7FF849EEF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1CDB0-70E1-0552-2D56-1EFD909B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F166-BAE0-9644-958B-D87F834844E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8318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AACF1-7302-64F4-FB81-8E96CD0C5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E2666-7BB9-0CAC-D556-47095821E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50107-795E-230F-9B84-21AC319A7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460-A0D4-AC45-BC88-9A80B398F1AE}" type="datetimeFigureOut">
              <a:rPr lang="en-IT" smtClean="0"/>
              <a:t>05/02/26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D68-3EE0-43DA-F9DD-F2A848084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DC7C3-4D00-3D03-7B7F-D1435202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F166-BAE0-9644-958B-D87F834844E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8147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FB18E-C9E7-EE7E-1436-8554D66A9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B75F1-C0B6-8E4C-5FE0-0443EF414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B727F-EC44-BDBD-53A2-BEFBD2513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89CF1-4EE0-2C64-BACD-DF74753B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460-A0D4-AC45-BC88-9A80B398F1AE}" type="datetimeFigureOut">
              <a:rPr lang="en-IT" smtClean="0"/>
              <a:t>05/02/26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122F0-437E-1FC1-28F3-2D662DDE6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92DCE-0A71-A447-283B-4E495EF3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F166-BAE0-9644-958B-D87F834844E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1385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19478-C1EF-4BBE-882B-754402A73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A4588-AED7-6582-DE7B-F591D5F7E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68CAD-4929-90D6-8E9A-AC735867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23323-AD41-9743-A444-18E01AF42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5282D-116A-71D4-4320-8CCA92BD0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121ACF-39C9-3D46-72DC-87AE3196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460-A0D4-AC45-BC88-9A80B398F1AE}" type="datetimeFigureOut">
              <a:rPr lang="en-IT" smtClean="0"/>
              <a:t>05/02/26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256027-E1D1-65F9-77FB-13A55D753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D2AFA4-7BF7-3401-8D53-59A60165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F166-BAE0-9644-958B-D87F834844E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0062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9FCB5-CCD9-67B0-F51C-9715949F5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D4FDB0-B7E3-B939-B14D-53470A04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460-A0D4-AC45-BC88-9A80B398F1AE}" type="datetimeFigureOut">
              <a:rPr lang="en-IT" smtClean="0"/>
              <a:t>05/02/26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8550B-B0A0-CCF0-CE8F-80E5F54C1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D122F-8B17-9439-4986-3AC33186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F166-BAE0-9644-958B-D87F834844E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7640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E551B8-8450-4270-909A-3207B81F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460-A0D4-AC45-BC88-9A80B398F1AE}" type="datetimeFigureOut">
              <a:rPr lang="en-IT" smtClean="0"/>
              <a:t>05/02/26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3FE4FC-FC1B-3032-8A46-6E175D5F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EF99C-58C3-3BAF-D469-9EF5CBCF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F166-BAE0-9644-958B-D87F834844E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9774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237FB-FDB2-1C91-8635-72A155BD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3E196-FBDD-A274-8CEB-E49F0E969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E94F9-9129-26D8-5C30-0DC8B7425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B400C-5899-B85B-6EBC-494F9B9C7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460-A0D4-AC45-BC88-9A80B398F1AE}" type="datetimeFigureOut">
              <a:rPr lang="en-IT" smtClean="0"/>
              <a:t>05/02/26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A5E60-0DE5-9254-C96C-7E0C5CFBC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DF9A8-1FEA-E0AF-A200-4FEE50102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F166-BAE0-9644-958B-D87F834844E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1514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A268-7EA6-3857-4F39-CA240C7B0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6FD3C9-B2A5-B36B-224B-9A7C40565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B3440-40F1-4AF7-4005-5F951CF9A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EAFD3-7CA0-D73A-858A-FA03139BE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460-A0D4-AC45-BC88-9A80B398F1AE}" type="datetimeFigureOut">
              <a:rPr lang="en-IT" smtClean="0"/>
              <a:t>05/02/26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A079F-132E-50A0-E446-C3299AA1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E8E97-2E45-7A0D-26A4-B6A7A8EA0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F166-BAE0-9644-958B-D87F834844E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7174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13D0C7-F3C5-F150-9475-A641DF16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33ED5-5307-D09E-13C3-AF494B136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68DB4-F8E7-9A6F-176E-D5195F1E23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219460-A0D4-AC45-BC88-9A80B398F1AE}" type="datetimeFigureOut">
              <a:rPr lang="en-IT" smtClean="0"/>
              <a:t>05/02/26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EFF24-F46A-480B-630B-6D3A8BAD1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D8B19-9AB5-9A47-AA30-C678AB4D8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22F166-BAE0-9644-958B-D87F834844E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8609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6C79E1-4D74-83E3-FCDE-8DA43AAC3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39159"/>
            <a:ext cx="5291666" cy="3979682"/>
          </a:xfrm>
          <a:prstGeom prst="rect">
            <a:avLst/>
          </a:prstGeom>
        </p:spPr>
      </p:pic>
      <p:pic>
        <p:nvPicPr>
          <p:cNvPr id="4" name="Picture 3" descr="A close-up of a machine&#10;&#10;AI-generated content may be incorrect.">
            <a:extLst>
              <a:ext uri="{FF2B5EF4-FFF2-40B4-BE49-F238E27FC236}">
                <a16:creationId xmlns:a16="http://schemas.microsoft.com/office/drawing/2014/main" id="{7B4618F5-92CF-17AA-3365-BA1CA6A1B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1901031"/>
            <a:ext cx="5291667" cy="30559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A01F21-EEAD-E188-11FE-C7D11FA2A67A}"/>
              </a:ext>
            </a:extLst>
          </p:cNvPr>
          <p:cNvSpPr txBox="1"/>
          <p:nvPr/>
        </p:nvSpPr>
        <p:spPr>
          <a:xfrm>
            <a:off x="6524704" y="5314462"/>
            <a:ext cx="5429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Lateral wall: Foil 1200x300x2 mm</a:t>
            </a:r>
            <a:r>
              <a:rPr lang="en-IT" baseline="30000" dirty="0"/>
              <a:t>3</a:t>
            </a:r>
          </a:p>
          <a:p>
            <a:r>
              <a:rPr lang="en-IT" dirty="0"/>
              <a:t>Endcaps: plates thickness 10mm diameter 400 mm</a:t>
            </a:r>
          </a:p>
          <a:p>
            <a:r>
              <a:rPr lang="en-IT" dirty="0"/>
              <a:t>Longherons: bars section 16x11.5 mm length 300mm</a:t>
            </a:r>
          </a:p>
          <a:p>
            <a:r>
              <a:rPr lang="en-IT" dirty="0"/>
              <a:t>Tuners: tubes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5CB40-56A1-6ABE-7A81-C0094FBF781A}"/>
              </a:ext>
            </a:extLst>
          </p:cNvPr>
          <p:cNvSpPr txBox="1"/>
          <p:nvPr/>
        </p:nvSpPr>
        <p:spPr>
          <a:xfrm>
            <a:off x="1617785" y="5776127"/>
            <a:ext cx="239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d/h=1960/1600=1,225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16370A-F02C-8C28-D7CB-EAA5D00170F1}"/>
              </a:ext>
            </a:extLst>
          </p:cNvPr>
          <p:cNvSpPr txBox="1"/>
          <p:nvPr/>
        </p:nvSpPr>
        <p:spPr>
          <a:xfrm>
            <a:off x="6854092" y="798954"/>
            <a:ext cx="2685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Circumference=1105mm</a:t>
            </a:r>
          </a:p>
          <a:p>
            <a:r>
              <a:rPr lang="en-GB" dirty="0"/>
              <a:t>d</a:t>
            </a:r>
            <a:r>
              <a:rPr lang="en-IT" dirty="0"/>
              <a:t>=352 mm</a:t>
            </a:r>
          </a:p>
          <a:p>
            <a:r>
              <a:rPr lang="en-GB" dirty="0"/>
              <a:t>h</a:t>
            </a:r>
            <a:r>
              <a:rPr lang="en-IT" dirty="0"/>
              <a:t>=287,3 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8FF690-8EBC-98C8-840B-CAF1C2D32696}"/>
              </a:ext>
            </a:extLst>
          </p:cNvPr>
          <p:cNvSpPr txBox="1"/>
          <p:nvPr/>
        </p:nvSpPr>
        <p:spPr>
          <a:xfrm>
            <a:off x="6854092" y="250875"/>
            <a:ext cx="3202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Surface roughness &lt;=1 micron</a:t>
            </a:r>
          </a:p>
        </p:txBody>
      </p:sp>
    </p:spTree>
    <p:extLst>
      <p:ext uri="{BB962C8B-B14F-4D97-AF65-F5344CB8AC3E}">
        <p14:creationId xmlns:p14="http://schemas.microsoft.com/office/powerpoint/2010/main" val="322699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5BCC5A-AA41-94FF-5CF4-0C58015520F7}"/>
              </a:ext>
            </a:extLst>
          </p:cNvPr>
          <p:cNvSpPr txBox="1"/>
          <p:nvPr/>
        </p:nvSpPr>
        <p:spPr>
          <a:xfrm>
            <a:off x="850739" y="833276"/>
            <a:ext cx="60998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We purchased: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two 10 mm thick plates, measuring 420 x 500 mm2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35 mm external diameter, 2.5 mm thick tube for the tuner bars, 5 m.</a:t>
            </a:r>
            <a:endParaRPr lang="en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62D00C-629B-5445-37B8-7DBB0BA51E69}"/>
              </a:ext>
            </a:extLst>
          </p:cNvPr>
          <p:cNvSpPr txBox="1"/>
          <p:nvPr/>
        </p:nvSpPr>
        <p:spPr>
          <a:xfrm>
            <a:off x="678801" y="2505670"/>
            <a:ext cx="102956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In the metal warehouse:</a:t>
            </a:r>
          </a:p>
          <a:p>
            <a:r>
              <a:rPr lang="en-GB" dirty="0"/>
              <a:t>Two 2mm thick copper sheets (uncertified) are available: one intact, measuring 1000x2000 mm2, and one partially used, measuring 1000x1350 mm2.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421148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pper plate on a plastic surface&#10;&#10;AI-generated content may be incorrect.">
            <a:extLst>
              <a:ext uri="{FF2B5EF4-FFF2-40B4-BE49-F238E27FC236}">
                <a16:creationId xmlns:a16="http://schemas.microsoft.com/office/drawing/2014/main" id="{BA28088C-AA4E-8079-2609-210E7B2BD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157" y="1867877"/>
            <a:ext cx="2160000" cy="2880000"/>
          </a:xfrm>
          <a:prstGeom prst="rect">
            <a:avLst/>
          </a:prstGeom>
        </p:spPr>
      </p:pic>
      <p:pic>
        <p:nvPicPr>
          <p:cNvPr id="5" name="Picture 4" descr="A copper plate on a bubble wrap&#10;&#10;AI-generated content may be incorrect.">
            <a:extLst>
              <a:ext uri="{FF2B5EF4-FFF2-40B4-BE49-F238E27FC236}">
                <a16:creationId xmlns:a16="http://schemas.microsoft.com/office/drawing/2014/main" id="{D42ABF6A-35BB-8415-2E54-71E160793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33" y="1867877"/>
            <a:ext cx="3840000" cy="2880000"/>
          </a:xfrm>
          <a:prstGeom prst="rect">
            <a:avLst/>
          </a:prstGeom>
        </p:spPr>
      </p:pic>
      <p:pic>
        <p:nvPicPr>
          <p:cNvPr id="7" name="Picture 6" descr="A copper pipes wrapped in plastic&#10;&#10;AI-generated content may be incorrect.">
            <a:extLst>
              <a:ext uri="{FF2B5EF4-FFF2-40B4-BE49-F238E27FC236}">
                <a16:creationId xmlns:a16="http://schemas.microsoft.com/office/drawing/2014/main" id="{2233B5F5-2872-A25B-BE6A-71C787FD9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639" y="1891324"/>
            <a:ext cx="2160000" cy="2880000"/>
          </a:xfrm>
          <a:prstGeom prst="rect">
            <a:avLst/>
          </a:prstGeom>
        </p:spPr>
      </p:pic>
      <p:pic>
        <p:nvPicPr>
          <p:cNvPr id="9" name="Picture 8" descr="Copper pipes wrapped in plastic&#10;&#10;AI-generated content may be incorrect.">
            <a:extLst>
              <a:ext uri="{FF2B5EF4-FFF2-40B4-BE49-F238E27FC236}">
                <a16:creationId xmlns:a16="http://schemas.microsoft.com/office/drawing/2014/main" id="{04027CC1-1EC3-D450-E220-B9111839E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8121" y="1891324"/>
            <a:ext cx="216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04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110</Words>
  <Application>Microsoft Macintosh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Claudio Gatti</dc:creator>
  <cp:lastModifiedBy>Claudio Gatti</cp:lastModifiedBy>
  <cp:revision>17</cp:revision>
  <dcterms:created xsi:type="dcterms:W3CDTF">2025-09-29T12:17:16Z</dcterms:created>
  <dcterms:modified xsi:type="dcterms:W3CDTF">2026-02-05T14:22:37Z</dcterms:modified>
</cp:coreProperties>
</file>