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03" r:id="rId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alatino Linotype"/>
        <a:ea typeface="Palatino Linotype"/>
        <a:cs typeface="Palatino Linotype"/>
        <a:sym typeface="Palatino Linotyp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A3D"/>
    <a:srgbClr val="016786"/>
    <a:srgbClr val="47A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5E5"/>
          </a:solidFill>
        </a:fill>
      </a:tcStyle>
    </a:wholeTbl>
    <a:band2H>
      <a:tcTxStyle/>
      <a:tcStyle>
        <a:tcBdr/>
        <a:fill>
          <a:solidFill>
            <a:srgbClr val="E9EBF2"/>
          </a:solidFill>
        </a:fill>
      </a:tcStyle>
    </a:band2H>
    <a:firstCol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D8CB"/>
          </a:solidFill>
        </a:fill>
      </a:tcStyle>
    </a:wholeTbl>
    <a:band2H>
      <a:tcTxStyle/>
      <a:tcStyle>
        <a:tcBdr/>
        <a:fill>
          <a:solidFill>
            <a:srgbClr val="FAECE7"/>
          </a:solidFill>
        </a:fill>
      </a:tcStyle>
    </a:band2H>
    <a:firstCol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7D8"/>
          </a:solidFill>
        </a:fill>
      </a:tcStyle>
    </a:wholeTbl>
    <a:band2H>
      <a:tcTxStyle/>
      <a:tcStyle>
        <a:tcBdr/>
        <a:fill>
          <a:solidFill>
            <a:srgbClr val="EBECED"/>
          </a:solidFill>
        </a:fill>
      </a:tcStyle>
    </a:band2H>
    <a:firstCol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3"/>
    <p:restoredTop sz="94694"/>
  </p:normalViewPr>
  <p:slideViewPr>
    <p:cSldViewPr snapToGrid="0">
      <p:cViewPr varScale="1">
        <p:scale>
          <a:sx n="121" d="100"/>
          <a:sy n="121" d="100"/>
        </p:scale>
        <p:origin x="2168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5" name="Shape 11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6"/>
          <p:cNvSpPr/>
          <p:nvPr/>
        </p:nvSpPr>
        <p:spPr>
          <a:xfrm>
            <a:off x="8457759" y="6499383"/>
            <a:ext cx="84773" cy="84773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2" name="Oval 7"/>
          <p:cNvSpPr/>
          <p:nvPr/>
        </p:nvSpPr>
        <p:spPr>
          <a:xfrm>
            <a:off x="569118" y="6499383"/>
            <a:ext cx="84773" cy="84773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3" name="Title Text"/>
          <p:cNvSpPr txBox="1">
            <a:spLocks noGrp="1"/>
          </p:cNvSpPr>
          <p:nvPr>
            <p:ph type="title"/>
          </p:nvPr>
        </p:nvSpPr>
        <p:spPr>
          <a:xfrm>
            <a:off x="722312" y="1371600"/>
            <a:ext cx="7772401" cy="250507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4800"/>
            </a:lvl1pPr>
          </a:lstStyle>
          <a:p>
            <a:r>
              <a:t>Title Text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4068762"/>
            <a:ext cx="7772401" cy="1131888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 algn="ctr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 algn="ctr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 algn="ctr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 algn="ctr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6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7" name="Oval 8"/>
          <p:cNvSpPr/>
          <p:nvPr/>
        </p:nvSpPr>
        <p:spPr>
          <a:xfrm>
            <a:off x="4296728" y="3924300"/>
            <a:ext cx="84773" cy="84772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6"/>
          <p:cNvSpPr/>
          <p:nvPr/>
        </p:nvSpPr>
        <p:spPr>
          <a:xfrm>
            <a:off x="8457759" y="6499383"/>
            <a:ext cx="84773" cy="84773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Oval 7"/>
          <p:cNvSpPr/>
          <p:nvPr/>
        </p:nvSpPr>
        <p:spPr>
          <a:xfrm>
            <a:off x="569118" y="6499383"/>
            <a:ext cx="84773" cy="84773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4040188" cy="609600"/>
          </a:xfrm>
          <a:prstGeom prst="rect">
            <a:avLst/>
          </a:prstGeom>
        </p:spPr>
        <p:txBody>
          <a:bodyPr anchor="b"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8200" y="1600200"/>
            <a:ext cx="4041775" cy="609600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buSzTx/>
              <a:buFontTx/>
              <a:buNone/>
            </a:pPr>
            <a:endParaRPr/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val 6"/>
          <p:cNvSpPr/>
          <p:nvPr/>
        </p:nvSpPr>
        <p:spPr>
          <a:xfrm>
            <a:off x="8457759" y="6499383"/>
            <a:ext cx="84773" cy="84773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4" name="Oval 7"/>
          <p:cNvSpPr/>
          <p:nvPr/>
        </p:nvSpPr>
        <p:spPr>
          <a:xfrm>
            <a:off x="569118" y="6499383"/>
            <a:ext cx="84773" cy="84773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5" name="Title Text"/>
          <p:cNvSpPr txBox="1">
            <a:spLocks noGrp="1"/>
          </p:cNvSpPr>
          <p:nvPr>
            <p:ph type="title"/>
          </p:nvPr>
        </p:nvSpPr>
        <p:spPr>
          <a:xfrm>
            <a:off x="5907087" y="266700"/>
            <a:ext cx="3008314" cy="20955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>
                <a:effectLst>
                  <a:outerShdw blurRad="50800" dist="25400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t>Title Text</a:t>
            </a:r>
          </a:p>
        </p:txBody>
      </p:sp>
      <p:sp>
        <p:nvSpPr>
          <p:cNvPr id="86" name="Body Level One…"/>
          <p:cNvSpPr txBox="1">
            <a:spLocks noGrp="1"/>
          </p:cNvSpPr>
          <p:nvPr>
            <p:ph type="body" idx="1"/>
          </p:nvPr>
        </p:nvSpPr>
        <p:spPr>
          <a:xfrm>
            <a:off x="719137" y="273050"/>
            <a:ext cx="4995863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5907087" y="2438400"/>
            <a:ext cx="3008314" cy="3687763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25000"/>
              </a:lnSpc>
              <a:spcBef>
                <a:spcPts val="300"/>
              </a:spcBef>
              <a:buSzTx/>
              <a:buFontTx/>
              <a:buNone/>
              <a:defRPr sz="1600"/>
            </a:pPr>
            <a:endParaRPr/>
          </a:p>
        </p:txBody>
      </p:sp>
      <p:sp>
        <p:nvSpPr>
          <p:cNvPr id="8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val 6"/>
          <p:cNvSpPr/>
          <p:nvPr/>
        </p:nvSpPr>
        <p:spPr>
          <a:xfrm>
            <a:off x="8457759" y="6499383"/>
            <a:ext cx="84773" cy="84773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6" name="Oval 7"/>
          <p:cNvSpPr/>
          <p:nvPr/>
        </p:nvSpPr>
        <p:spPr>
          <a:xfrm>
            <a:off x="569118" y="6499383"/>
            <a:ext cx="84773" cy="84773"/>
          </a:xfrm>
          <a:prstGeom prst="ellipse">
            <a:avLst/>
          </a:prstGeom>
          <a:solidFill>
            <a:srgbClr val="80808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7" name="Title Text"/>
          <p:cNvSpPr txBox="1">
            <a:spLocks noGrp="1"/>
          </p:cNvSpPr>
          <p:nvPr>
            <p:ph type="title"/>
          </p:nvPr>
        </p:nvSpPr>
        <p:spPr>
          <a:xfrm>
            <a:off x="1679575" y="228600"/>
            <a:ext cx="5711825" cy="89535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t>Title Text</a:t>
            </a:r>
          </a:p>
        </p:txBody>
      </p:sp>
      <p:sp>
        <p:nvSpPr>
          <p:cNvPr id="98" name="Picture Placeholder 2"/>
          <p:cNvSpPr>
            <a:spLocks noGrp="1"/>
          </p:cNvSpPr>
          <p:nvPr>
            <p:ph type="pic" idx="21"/>
          </p:nvPr>
        </p:nvSpPr>
        <p:spPr>
          <a:xfrm>
            <a:off x="1508125" y="1143000"/>
            <a:ext cx="6054725" cy="4541045"/>
          </a:xfrm>
          <a:prstGeom prst="rect">
            <a:avLst/>
          </a:prstGeom>
          <a:ln w="76200">
            <a:solidFill>
              <a:srgbClr val="FFFFFF"/>
            </a:solidFill>
            <a:round/>
          </a:ln>
          <a:effectLst>
            <a:outerShdw blurRad="88900" dist="50800" dir="5400000" rotWithShape="0">
              <a:srgbClr val="000000">
                <a:alpha val="25000"/>
              </a:srgbClr>
            </a:outerShdw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9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79575" y="5810250"/>
            <a:ext cx="5711825" cy="5334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300"/>
              </a:spcBef>
              <a:buSzTx/>
              <a:buFontTx/>
              <a:buNone/>
              <a:defRPr sz="1600"/>
            </a:lvl1pPr>
            <a:lvl2pPr marL="0" indent="457200" algn="ctr">
              <a:spcBef>
                <a:spcPts val="300"/>
              </a:spcBef>
              <a:buSzTx/>
              <a:buFontTx/>
              <a:buNone/>
              <a:defRPr sz="1600"/>
            </a:lvl2pPr>
            <a:lvl3pPr marL="0" indent="914400" algn="ctr">
              <a:spcBef>
                <a:spcPts val="300"/>
              </a:spcBef>
              <a:buSzTx/>
              <a:buFontTx/>
              <a:buNone/>
              <a:defRPr sz="1600"/>
            </a:lvl3pPr>
            <a:lvl4pPr marL="0" indent="1371600" algn="ctr">
              <a:spcBef>
                <a:spcPts val="300"/>
              </a:spcBef>
              <a:buSzTx/>
              <a:buFontTx/>
              <a:buNone/>
              <a:defRPr sz="1600"/>
            </a:lvl4pPr>
            <a:lvl5pPr marL="0" indent="1828800" algn="ctr">
              <a:spcBef>
                <a:spcPts val="300"/>
              </a:spcBef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FFFF"/>
            </a:gs>
            <a:gs pos="76000">
              <a:srgbClr val="F3F3F3"/>
            </a:gs>
            <a:gs pos="92000">
              <a:srgbClr val="D9D9D9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43277" y="6416230"/>
            <a:ext cx="236485" cy="245365"/>
          </a:xfrm>
          <a:prstGeom prst="rect">
            <a:avLst/>
          </a:prstGeom>
          <a:ln w="12700">
            <a:miter lim="400000"/>
          </a:ln>
        </p:spPr>
        <p:txBody>
          <a:bodyPr wrap="none" lIns="27432" tIns="27432" rIns="27432" bIns="27432" anchor="ctr">
            <a:spAutoFit/>
          </a:bodyPr>
          <a:lstStyle>
            <a:lvl1pPr>
              <a:defRPr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6" r:id="rId4"/>
    <p:sldLayoutId id="2147483657" r:id="rId5"/>
  </p:sldLayoutIdLst>
  <p:transition spd="med"/>
  <p:hf sldNum="0" hdr="0" ftr="0" dt="0"/>
  <p:txStyles>
    <p:titleStyle>
      <a:lvl1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1pPr>
      <a:lvl2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2pPr>
      <a:lvl3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3pPr>
      <a:lvl4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4pPr>
      <a:lvl5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5pPr>
      <a:lvl6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6pPr>
      <a:lvl7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7pPr>
      <a:lvl8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8pPr>
      <a:lvl9pPr marL="0" marR="0" indent="0" algn="ctr" defTabSz="914400" rtl="0" latinLnBrk="0">
        <a:lnSpc>
          <a:spcPts val="5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2F5897"/>
          </a:solidFill>
          <a:effectLst>
            <a:outerShdw blurRad="63500" dist="38100" dir="5400000" rotWithShape="0">
              <a:srgbClr val="000000">
                <a:alpha val="25000"/>
              </a:srgbClr>
            </a:outerShdw>
          </a:effectLst>
          <a:uFillTx/>
          <a:latin typeface="Palatino Linotype"/>
          <a:ea typeface="Palatino Linotype"/>
          <a:cs typeface="Palatino Linotype"/>
          <a:sym typeface="Palatino Linotype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1pPr>
      <a:lvl2pPr marL="885825" marR="0" indent="-42862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o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2pPr>
      <a:lvl3pPr marL="1257300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3pPr>
      <a:lvl4pPr marL="1714500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o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4pPr>
      <a:lvl5pPr marL="2171700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5pPr>
      <a:lvl6pPr marL="2628900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o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6pPr>
      <a:lvl7pPr marL="3086100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7pPr>
      <a:lvl8pPr marL="3543300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o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8pPr>
      <a:lvl9pPr marL="4000500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808080"/>
          </a:solidFill>
          <a:uFillTx/>
          <a:latin typeface="Century Gothic"/>
          <a:ea typeface="Century Gothic"/>
          <a:cs typeface="Century Gothic"/>
          <a:sym typeface="Century Gothic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https://agenda.infn.it/event/48958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90DBA2-9C29-7406-C39E-7E140FC64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Date Placeholder 2">
            <a:extLst>
              <a:ext uri="{FF2B5EF4-FFF2-40B4-BE49-F238E27FC236}">
                <a16:creationId xmlns:a16="http://schemas.microsoft.com/office/drawing/2014/main" id="{C41E94A5-7C4D-3040-B7A0-757CFFA28A7D}"/>
              </a:ext>
            </a:extLst>
          </p:cNvPr>
          <p:cNvSpPr txBox="1"/>
          <p:nvPr/>
        </p:nvSpPr>
        <p:spPr>
          <a:xfrm>
            <a:off x="6409066" y="6397942"/>
            <a:ext cx="2040256" cy="28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Marzo 2023</a:t>
            </a:r>
          </a:p>
        </p:txBody>
      </p:sp>
      <p:pic>
        <p:nvPicPr>
          <p:cNvPr id="4" name="Immagine 3">
            <a:hlinkClick r:id="rId2"/>
            <a:extLst>
              <a:ext uri="{FF2B5EF4-FFF2-40B4-BE49-F238E27FC236}">
                <a16:creationId xmlns:a16="http://schemas.microsoft.com/office/drawing/2014/main" id="{94558156-3DFA-BE54-82D7-AB85B9B3CD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" y="276749"/>
            <a:ext cx="7772400" cy="2114886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A9D6D212-27D6-3B95-7A34-71BE3BE68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7273" y="2497975"/>
            <a:ext cx="5490556" cy="4181908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88D4171-2090-4923-72DD-15D625E991CC}"/>
              </a:ext>
            </a:extLst>
          </p:cNvPr>
          <p:cNvSpPr txBox="1"/>
          <p:nvPr/>
        </p:nvSpPr>
        <p:spPr>
          <a:xfrm>
            <a:off x="133004" y="2538209"/>
            <a:ext cx="4572000" cy="11798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spcBef>
                <a:spcPts val="400"/>
              </a:spcBef>
              <a:buSzPct val="100000"/>
              <a:defRPr sz="2000">
                <a:solidFill>
                  <a:srgbClr val="80808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sz="1600" b="1" dirty="0"/>
              <a:t>Inoltre:</a:t>
            </a:r>
          </a:p>
          <a:p>
            <a:pPr>
              <a:spcBef>
                <a:spcPts val="400"/>
              </a:spcBef>
              <a:buSzPct val="100000"/>
              <a:defRPr sz="2000">
                <a:solidFill>
                  <a:srgbClr val="80808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sz="1600" b="1" dirty="0"/>
              <a:t>registratevi in agenda</a:t>
            </a:r>
          </a:p>
          <a:p>
            <a:pPr>
              <a:spcBef>
                <a:spcPts val="400"/>
              </a:spcBef>
              <a:buSzPct val="100000"/>
              <a:defRPr sz="2000">
                <a:solidFill>
                  <a:srgbClr val="80808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sz="1600" b="1" dirty="0"/>
              <a:t>per rimanere in contatto</a:t>
            </a:r>
            <a:br>
              <a:rPr lang="it-IT" sz="1600" b="1" dirty="0"/>
            </a:br>
            <a:r>
              <a:rPr lang="it-IT" sz="1600" b="1" dirty="0"/>
              <a:t>con INFN</a:t>
            </a:r>
          </a:p>
        </p:txBody>
      </p:sp>
      <p:pic>
        <p:nvPicPr>
          <p:cNvPr id="8" name="Immagine 7" descr="Immagine che contiene modello, pixel, punto&#10;&#10;Il contenuto generato dall'IA potrebbe non essere corretto.">
            <a:extLst>
              <a:ext uri="{FF2B5EF4-FFF2-40B4-BE49-F238E27FC236}">
                <a16:creationId xmlns:a16="http://schemas.microsoft.com/office/drawing/2014/main" id="{0D514880-4A05-575A-8175-031F4827EA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1" y="3784313"/>
            <a:ext cx="2968370" cy="296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63619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Executive">
  <a:themeElements>
    <a:clrScheme name="Executiv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0000FF"/>
      </a:hlink>
      <a:folHlink>
        <a:srgbClr val="FF00FF"/>
      </a:folHlink>
    </a:clrScheme>
    <a:fontScheme name="Executiv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8575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Palatino Linotype"/>
            <a:ea typeface="Palatino Linotype"/>
            <a:cs typeface="Palatino Linotype"/>
            <a:sym typeface="Palatino Linotyp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8575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Palatino Linotype"/>
            <a:ea typeface="Palatino Linotype"/>
            <a:cs typeface="Palatino Linotype"/>
            <a:sym typeface="Palatino Linotyp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Executive">
  <a:themeElements>
    <a:clrScheme name="Executiv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0000FF"/>
      </a:hlink>
      <a:folHlink>
        <a:srgbClr val="FF00FF"/>
      </a:folHlink>
    </a:clrScheme>
    <a:fontScheme name="Executiv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8575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Palatino Linotype"/>
            <a:ea typeface="Palatino Linotype"/>
            <a:cs typeface="Palatino Linotype"/>
            <a:sym typeface="Palatino Linotyp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8575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Palatino Linotype"/>
            <a:ea typeface="Palatino Linotype"/>
            <a:cs typeface="Palatino Linotype"/>
            <a:sym typeface="Palatino Linotyp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14</Words>
  <Application>Microsoft Macintosh PowerPoint</Application>
  <PresentationFormat>Presentazione su schermo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Palatino Linotype</vt:lpstr>
      <vt:lpstr>Executive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Masterclass  Ricerca del bosone Z, del bosone di Higgs e di nuove particelle</dc:title>
  <cp:lastModifiedBy>pedro_poulo_freitas pedro_poulo_freitas</cp:lastModifiedBy>
  <cp:revision>12</cp:revision>
  <dcterms:modified xsi:type="dcterms:W3CDTF">2026-03-17T15:16:06Z</dcterms:modified>
</cp:coreProperties>
</file>