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1490" r:id="rId2"/>
    <p:sldId id="2142534506" r:id="rId3"/>
    <p:sldId id="2142534601" r:id="rId4"/>
    <p:sldId id="2142534603" r:id="rId5"/>
    <p:sldId id="2142534602" r:id="rId6"/>
    <p:sldId id="2142534600" r:id="rId7"/>
    <p:sldId id="2142534604" r:id="rId8"/>
    <p:sldId id="289" r:id="rId9"/>
    <p:sldId id="2142534595" r:id="rId10"/>
    <p:sldId id="2142534508" r:id="rId11"/>
    <p:sldId id="271" r:id="rId12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F3723"/>
    <a:srgbClr val="000066"/>
    <a:srgbClr val="A6A6A6"/>
    <a:srgbClr val="DDE9F7"/>
    <a:srgbClr val="0055A5"/>
    <a:srgbClr val="437AAB"/>
    <a:srgbClr val="385273"/>
    <a:srgbClr val="3341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2F07FA-8ECA-CF49-B159-7BC3FD881C70}" v="759" dt="2026-01-31T21:12:27.2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C6E49C-7388-4A34-A280-1F842A635E65}" type="doc">
      <dgm:prSet loTypeId="urn:microsoft.com/office/officeart/2017/3/layout/DropPinTimeline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D056F0A-B120-41B3-AAAB-67030742A531}">
      <dgm:prSet/>
      <dgm:spPr/>
      <dgm:t>
        <a:bodyPr/>
        <a:lstStyle/>
        <a:p>
          <a:pPr>
            <a:defRPr b="1"/>
          </a:pPr>
          <a:r>
            <a:rPr lang="en-GB" b="1"/>
            <a:t>04/2025</a:t>
          </a:r>
          <a:r>
            <a:rPr lang="en-GB"/>
            <a:t>	</a:t>
          </a:r>
          <a:endParaRPr lang="en-US"/>
        </a:p>
      </dgm:t>
    </dgm:pt>
    <dgm:pt modelId="{E356CD26-EE1F-4FE8-891C-7E0A796C4F2F}" type="parTrans" cxnId="{FE1307F5-97A9-4132-B58C-ABB53B816924}">
      <dgm:prSet/>
      <dgm:spPr/>
      <dgm:t>
        <a:bodyPr/>
        <a:lstStyle/>
        <a:p>
          <a:endParaRPr lang="en-US"/>
        </a:p>
      </dgm:t>
    </dgm:pt>
    <dgm:pt modelId="{38E7142C-DE22-4D2D-9480-19570DF29DD6}" type="sibTrans" cxnId="{FE1307F5-97A9-4132-B58C-ABB53B816924}">
      <dgm:prSet/>
      <dgm:spPr/>
      <dgm:t>
        <a:bodyPr/>
        <a:lstStyle/>
        <a:p>
          <a:endParaRPr lang="en-US"/>
        </a:p>
      </dgm:t>
    </dgm:pt>
    <dgm:pt modelId="{16D7D6CA-60D5-A34F-9A7E-BDF57DF9A936}">
      <dgm:prSet/>
      <dgm:spPr/>
      <dgm:t>
        <a:bodyPr/>
        <a:lstStyle/>
        <a:p>
          <a:r>
            <a:rPr lang="en-GB" b="1"/>
            <a:t>TDR Kick-off &amp; Working Group Formation</a:t>
          </a:r>
        </a:p>
        <a:p>
          <a:r>
            <a:rPr lang="en-GB"/>
            <a:t>Initial coordination meeting at ELI Beamlines; responsibilities and structure agreed.</a:t>
          </a:r>
          <a:endParaRPr lang="en-US"/>
        </a:p>
      </dgm:t>
    </dgm:pt>
    <dgm:pt modelId="{81ED9477-14FF-6A44-8C8D-5402D35F5ABA}" type="parTrans" cxnId="{F42736E6-09D9-DD4F-8A99-4317E5C38A95}">
      <dgm:prSet/>
      <dgm:spPr/>
      <dgm:t>
        <a:bodyPr/>
        <a:lstStyle/>
        <a:p>
          <a:endParaRPr lang="en-GB"/>
        </a:p>
      </dgm:t>
    </dgm:pt>
    <dgm:pt modelId="{F1E5EA07-5F43-3244-948C-6D62F09195D2}" type="sibTrans" cxnId="{F42736E6-09D9-DD4F-8A99-4317E5C38A95}">
      <dgm:prSet/>
      <dgm:spPr/>
      <dgm:t>
        <a:bodyPr/>
        <a:lstStyle/>
        <a:p>
          <a:endParaRPr lang="en-GB"/>
        </a:p>
      </dgm:t>
    </dgm:pt>
    <dgm:pt modelId="{A37D6021-83C0-B949-A324-76B07879FF46}">
      <dgm:prSet/>
      <dgm:spPr/>
      <dgm:t>
        <a:bodyPr/>
        <a:lstStyle/>
        <a:p>
          <a:pPr>
            <a:defRPr b="1"/>
          </a:pPr>
          <a:r>
            <a:rPr lang="en-GB" b="1"/>
            <a:t>08/2025</a:t>
          </a:r>
          <a:r>
            <a:rPr lang="en-GB"/>
            <a:t>	</a:t>
          </a:r>
          <a:endParaRPr lang="en-US"/>
        </a:p>
      </dgm:t>
    </dgm:pt>
    <dgm:pt modelId="{AAB822F5-DDAB-D84C-AAAB-7EEA04756BD4}" type="parTrans" cxnId="{D6401167-4F92-B048-8664-0FA18548F802}">
      <dgm:prSet/>
      <dgm:spPr/>
      <dgm:t>
        <a:bodyPr/>
        <a:lstStyle/>
        <a:p>
          <a:endParaRPr lang="en-GB"/>
        </a:p>
      </dgm:t>
    </dgm:pt>
    <dgm:pt modelId="{52C0D088-4887-7947-B805-E761D3F7A4C6}" type="sibTrans" cxnId="{D6401167-4F92-B048-8664-0FA18548F802}">
      <dgm:prSet/>
      <dgm:spPr/>
      <dgm:t>
        <a:bodyPr/>
        <a:lstStyle/>
        <a:p>
          <a:endParaRPr lang="en-GB"/>
        </a:p>
      </dgm:t>
    </dgm:pt>
    <dgm:pt modelId="{6D3DEA43-29CE-3F49-BC11-64DCA68FFF5D}">
      <dgm:prSet/>
      <dgm:spPr/>
      <dgm:t>
        <a:bodyPr/>
        <a:lstStyle/>
        <a:p>
          <a:pPr>
            <a:defRPr b="1"/>
          </a:pPr>
          <a:r>
            <a:rPr lang="en-GB" b="1"/>
            <a:t>12/2025</a:t>
          </a:r>
          <a:r>
            <a:rPr lang="en-GB"/>
            <a:t>	</a:t>
          </a:r>
          <a:endParaRPr lang="en-US"/>
        </a:p>
      </dgm:t>
    </dgm:pt>
    <dgm:pt modelId="{5C50F5AE-E13E-AD42-BA28-A001B5996A0E}" type="parTrans" cxnId="{F7251201-1F76-B244-9078-8653CA54B4E2}">
      <dgm:prSet/>
      <dgm:spPr/>
      <dgm:t>
        <a:bodyPr/>
        <a:lstStyle/>
        <a:p>
          <a:endParaRPr lang="en-GB"/>
        </a:p>
      </dgm:t>
    </dgm:pt>
    <dgm:pt modelId="{9077E7ED-2041-4844-8BA5-6C8877A89710}" type="sibTrans" cxnId="{F7251201-1F76-B244-9078-8653CA54B4E2}">
      <dgm:prSet/>
      <dgm:spPr/>
      <dgm:t>
        <a:bodyPr/>
        <a:lstStyle/>
        <a:p>
          <a:endParaRPr lang="en-GB"/>
        </a:p>
      </dgm:t>
    </dgm:pt>
    <dgm:pt modelId="{605FB225-62E8-0140-88E0-24C1F44F29A3}">
      <dgm:prSet/>
      <dgm:spPr/>
      <dgm:t>
        <a:bodyPr/>
        <a:lstStyle/>
        <a:p>
          <a:pPr>
            <a:defRPr b="1"/>
          </a:pPr>
          <a:r>
            <a:rPr lang="en-GB" b="1"/>
            <a:t>06/2026</a:t>
          </a:r>
          <a:r>
            <a:rPr lang="en-GB"/>
            <a:t>	</a:t>
          </a:r>
          <a:endParaRPr lang="en-US"/>
        </a:p>
      </dgm:t>
    </dgm:pt>
    <dgm:pt modelId="{2C3D6828-05BF-6F47-AE1F-10867B30AAF6}" type="parTrans" cxnId="{D4818D87-9867-404F-AA9A-27FB4FBDB28C}">
      <dgm:prSet/>
      <dgm:spPr/>
      <dgm:t>
        <a:bodyPr/>
        <a:lstStyle/>
        <a:p>
          <a:endParaRPr lang="en-GB"/>
        </a:p>
      </dgm:t>
    </dgm:pt>
    <dgm:pt modelId="{33A91065-C82D-914C-8F6B-5CEB9FB68FC9}" type="sibTrans" cxnId="{D4818D87-9867-404F-AA9A-27FB4FBDB28C}">
      <dgm:prSet/>
      <dgm:spPr/>
      <dgm:t>
        <a:bodyPr/>
        <a:lstStyle/>
        <a:p>
          <a:endParaRPr lang="en-GB"/>
        </a:p>
      </dgm:t>
    </dgm:pt>
    <dgm:pt modelId="{E06CEEE8-5AA0-3643-8E73-465795C5E8CD}">
      <dgm:prSet/>
      <dgm:spPr/>
      <dgm:t>
        <a:bodyPr/>
        <a:lstStyle/>
        <a:p>
          <a:pPr>
            <a:defRPr b="1"/>
          </a:pPr>
          <a:r>
            <a:rPr lang="en-GB" b="1" dirty="0"/>
            <a:t>4/2026</a:t>
          </a:r>
          <a:r>
            <a:rPr lang="en-GB" dirty="0"/>
            <a:t>	</a:t>
          </a:r>
          <a:endParaRPr lang="en-US" dirty="0"/>
        </a:p>
      </dgm:t>
    </dgm:pt>
    <dgm:pt modelId="{5E630868-398F-0846-82A8-C48EC569E4BC}" type="parTrans" cxnId="{5F90AC8F-D465-E446-A3B1-67E2036627D2}">
      <dgm:prSet/>
      <dgm:spPr/>
      <dgm:t>
        <a:bodyPr/>
        <a:lstStyle/>
        <a:p>
          <a:endParaRPr lang="en-GB"/>
        </a:p>
      </dgm:t>
    </dgm:pt>
    <dgm:pt modelId="{57EE5BEC-560A-4841-8239-46CF3C37931E}" type="sibTrans" cxnId="{5F90AC8F-D465-E446-A3B1-67E2036627D2}">
      <dgm:prSet/>
      <dgm:spPr/>
      <dgm:t>
        <a:bodyPr/>
        <a:lstStyle/>
        <a:p>
          <a:endParaRPr lang="en-GB"/>
        </a:p>
      </dgm:t>
    </dgm:pt>
    <dgm:pt modelId="{2F0BEA5E-7F69-4141-ABA0-FB1F76EE7AB4}">
      <dgm:prSet/>
      <dgm:spPr/>
      <dgm:t>
        <a:bodyPr/>
        <a:lstStyle/>
        <a:p>
          <a:pPr>
            <a:defRPr b="1"/>
          </a:pPr>
          <a:r>
            <a:rPr lang="en-GB" b="1"/>
            <a:t>01/2027</a:t>
          </a:r>
          <a:r>
            <a:rPr lang="en-GB"/>
            <a:t>	</a:t>
          </a:r>
          <a:endParaRPr lang="en-US"/>
        </a:p>
      </dgm:t>
    </dgm:pt>
    <dgm:pt modelId="{DBCBF3DB-B094-8A40-89D5-B0BE2E32F167}" type="parTrans" cxnId="{7769C00D-B269-284A-B2EE-4F540D098F9B}">
      <dgm:prSet/>
      <dgm:spPr/>
      <dgm:t>
        <a:bodyPr/>
        <a:lstStyle/>
        <a:p>
          <a:endParaRPr lang="en-GB"/>
        </a:p>
      </dgm:t>
    </dgm:pt>
    <dgm:pt modelId="{09FA5704-ECB2-5644-ADFB-366D7D736DA6}" type="sibTrans" cxnId="{7769C00D-B269-284A-B2EE-4F540D098F9B}">
      <dgm:prSet/>
      <dgm:spPr/>
      <dgm:t>
        <a:bodyPr/>
        <a:lstStyle/>
        <a:p>
          <a:endParaRPr lang="en-GB"/>
        </a:p>
      </dgm:t>
    </dgm:pt>
    <dgm:pt modelId="{44E7256A-D4CC-2F4A-80BA-974C732FC27E}">
      <dgm:prSet/>
      <dgm:spPr/>
      <dgm:t>
        <a:bodyPr/>
        <a:lstStyle/>
        <a:p>
          <a:r>
            <a:rPr lang="en-GB" b="1"/>
            <a:t>Performance &amp; Cost Validation Workshop</a:t>
          </a:r>
        </a:p>
        <a:p>
          <a:r>
            <a:rPr lang="en-GB"/>
            <a:t>Cross-check of S2E simulations, cost model, and risk analysis with expert panels.	</a:t>
          </a:r>
          <a:endParaRPr lang="en-US"/>
        </a:p>
      </dgm:t>
    </dgm:pt>
    <dgm:pt modelId="{3B9E5B1C-3E60-164F-BEE0-F380220D47B1}" type="parTrans" cxnId="{E811C964-8ADC-5748-997E-31C52A3DC0A8}">
      <dgm:prSet/>
      <dgm:spPr/>
      <dgm:t>
        <a:bodyPr/>
        <a:lstStyle/>
        <a:p>
          <a:endParaRPr lang="en-GB"/>
        </a:p>
      </dgm:t>
    </dgm:pt>
    <dgm:pt modelId="{32AC7ABB-1E0B-6446-8236-7EE0E3DA4B1F}" type="sibTrans" cxnId="{E811C964-8ADC-5748-997E-31C52A3DC0A8}">
      <dgm:prSet/>
      <dgm:spPr/>
      <dgm:t>
        <a:bodyPr/>
        <a:lstStyle/>
        <a:p>
          <a:endParaRPr lang="en-GB"/>
        </a:p>
      </dgm:t>
    </dgm:pt>
    <dgm:pt modelId="{5A7F1CFD-4B4F-E149-BF69-CB240A587C41}">
      <dgm:prSet/>
      <dgm:spPr/>
      <dgm:t>
        <a:bodyPr/>
        <a:lstStyle/>
        <a:p>
          <a:r>
            <a:rPr lang="en-GB" b="1"/>
            <a:t>D16.2 Milestone – Interim Status Report</a:t>
          </a:r>
        </a:p>
        <a:p>
          <a:r>
            <a:rPr lang="en-GB"/>
            <a:t>Delivery of official status update to EuPRAXIA PP with consolidated content.	</a:t>
          </a:r>
          <a:endParaRPr lang="en-US"/>
        </a:p>
      </dgm:t>
    </dgm:pt>
    <dgm:pt modelId="{45F38012-6172-F041-A60E-DC55932198EC}" type="parTrans" cxnId="{C419D1DB-2BCD-E544-9E92-E08DEFE577DA}">
      <dgm:prSet/>
      <dgm:spPr/>
      <dgm:t>
        <a:bodyPr/>
        <a:lstStyle/>
        <a:p>
          <a:endParaRPr lang="en-GB"/>
        </a:p>
      </dgm:t>
    </dgm:pt>
    <dgm:pt modelId="{B1B9BEE1-A276-D44D-B756-67074E3A7000}" type="sibTrans" cxnId="{C419D1DB-2BCD-E544-9E92-E08DEFE577DA}">
      <dgm:prSet/>
      <dgm:spPr/>
      <dgm:t>
        <a:bodyPr/>
        <a:lstStyle/>
        <a:p>
          <a:endParaRPr lang="en-GB"/>
        </a:p>
      </dgm:t>
    </dgm:pt>
    <dgm:pt modelId="{3C211C83-370D-6740-A51D-ACD9A1939C15}">
      <dgm:prSet/>
      <dgm:spPr/>
      <dgm:t>
        <a:bodyPr/>
        <a:lstStyle/>
        <a:p>
          <a:r>
            <a:rPr lang="en-GB" b="1" dirty="0"/>
            <a:t>Review 1.0 &amp; Draft TDR</a:t>
          </a:r>
        </a:p>
        <a:p>
          <a:r>
            <a:rPr lang="en-GB" dirty="0"/>
            <a:t>Review with collaboration partners; integration of diagnostics, beamlines, and safety.</a:t>
          </a:r>
          <a:endParaRPr lang="en-US" dirty="0"/>
        </a:p>
      </dgm:t>
    </dgm:pt>
    <dgm:pt modelId="{CF0988D5-5EDB-9E45-A895-2A8B781FF0EF}" type="parTrans" cxnId="{5853ED23-C075-164D-9746-CD5F6DBF8081}">
      <dgm:prSet/>
      <dgm:spPr/>
      <dgm:t>
        <a:bodyPr/>
        <a:lstStyle/>
        <a:p>
          <a:endParaRPr lang="en-GB"/>
        </a:p>
      </dgm:t>
    </dgm:pt>
    <dgm:pt modelId="{04D07A42-EC83-3941-A076-23A2E7572429}" type="sibTrans" cxnId="{5853ED23-C075-164D-9746-CD5F6DBF8081}">
      <dgm:prSet/>
      <dgm:spPr/>
      <dgm:t>
        <a:bodyPr/>
        <a:lstStyle/>
        <a:p>
          <a:endParaRPr lang="en-GB"/>
        </a:p>
      </dgm:t>
    </dgm:pt>
    <dgm:pt modelId="{2C16B468-C8B2-D841-86B0-C3FC15A8C80E}">
      <dgm:prSet/>
      <dgm:spPr/>
      <dgm:t>
        <a:bodyPr/>
        <a:lstStyle/>
        <a:p>
          <a:r>
            <a:rPr lang="en-GB" b="1" dirty="0"/>
            <a:t>Draft of Key Technical Sections</a:t>
          </a:r>
        </a:p>
        <a:p>
          <a:r>
            <a:rPr lang="en-GB" dirty="0"/>
            <a:t>Initial chapters on Laser, LPA, Electron Beamline, and Undulator Line complete.		</a:t>
          </a:r>
          <a:endParaRPr lang="en-US" dirty="0"/>
        </a:p>
      </dgm:t>
    </dgm:pt>
    <dgm:pt modelId="{C5673981-C38A-AA45-900B-8EDA0FB42130}" type="parTrans" cxnId="{3468003A-2B34-464E-B34C-5C86D0E67878}">
      <dgm:prSet/>
      <dgm:spPr/>
      <dgm:t>
        <a:bodyPr/>
        <a:lstStyle/>
        <a:p>
          <a:endParaRPr lang="en-GB"/>
        </a:p>
      </dgm:t>
    </dgm:pt>
    <dgm:pt modelId="{70B86270-E216-454B-B0A9-983371170AAA}" type="sibTrans" cxnId="{3468003A-2B34-464E-B34C-5C86D0E67878}">
      <dgm:prSet/>
      <dgm:spPr/>
      <dgm:t>
        <a:bodyPr/>
        <a:lstStyle/>
        <a:p>
          <a:endParaRPr lang="en-GB"/>
        </a:p>
      </dgm:t>
    </dgm:pt>
    <dgm:pt modelId="{F5537428-4A6F-454A-ABCD-9724A1486C42}">
      <dgm:prSet/>
      <dgm:spPr/>
      <dgm:t>
        <a:bodyPr/>
        <a:lstStyle/>
        <a:p>
          <a:r>
            <a:rPr lang="en-GB" b="1"/>
            <a:t>Definition of Technical Baselines</a:t>
          </a:r>
        </a:p>
        <a:p>
          <a:r>
            <a:rPr lang="en-GB"/>
            <a:t>Core architecture, interface points, and parameter ranges frozen with WP leaders.</a:t>
          </a:r>
          <a:endParaRPr lang="en-US"/>
        </a:p>
      </dgm:t>
    </dgm:pt>
    <dgm:pt modelId="{CAE0627F-EA0A-4949-A983-A90513422EDA}" type="parTrans" cxnId="{9223D8F1-180C-7B49-A145-7675E06F47F5}">
      <dgm:prSet/>
      <dgm:spPr/>
      <dgm:t>
        <a:bodyPr/>
        <a:lstStyle/>
        <a:p>
          <a:endParaRPr lang="en-GB"/>
        </a:p>
      </dgm:t>
    </dgm:pt>
    <dgm:pt modelId="{9B3BE8FC-F962-854B-9620-1BE840C9A150}" type="sibTrans" cxnId="{9223D8F1-180C-7B49-A145-7675E06F47F5}">
      <dgm:prSet/>
      <dgm:spPr/>
      <dgm:t>
        <a:bodyPr/>
        <a:lstStyle/>
        <a:p>
          <a:endParaRPr lang="en-GB"/>
        </a:p>
      </dgm:t>
    </dgm:pt>
    <dgm:pt modelId="{C63BF6A8-CCFC-4D4F-B39D-5E58B50C5A72}">
      <dgm:prSet/>
      <dgm:spPr/>
      <dgm:t>
        <a:bodyPr/>
        <a:lstStyle/>
        <a:p>
          <a:pPr>
            <a:defRPr b="1"/>
          </a:pPr>
          <a:r>
            <a:rPr lang="en-GB" b="1"/>
            <a:t>03/2027</a:t>
          </a:r>
          <a:r>
            <a:rPr lang="en-GB"/>
            <a:t>	</a:t>
          </a:r>
          <a:endParaRPr lang="en-US"/>
        </a:p>
      </dgm:t>
    </dgm:pt>
    <dgm:pt modelId="{7E85E40B-9DFC-4942-9EEF-AE1C1633572A}" type="parTrans" cxnId="{CF7E5BB3-6574-EE4D-8B43-2962F30A75BD}">
      <dgm:prSet/>
      <dgm:spPr/>
      <dgm:t>
        <a:bodyPr/>
        <a:lstStyle/>
        <a:p>
          <a:endParaRPr lang="en-GB"/>
        </a:p>
      </dgm:t>
    </dgm:pt>
    <dgm:pt modelId="{A759FFE3-33D8-D84C-859A-0A1A63224E3B}" type="sibTrans" cxnId="{CF7E5BB3-6574-EE4D-8B43-2962F30A75BD}">
      <dgm:prSet/>
      <dgm:spPr/>
      <dgm:t>
        <a:bodyPr/>
        <a:lstStyle/>
        <a:p>
          <a:endParaRPr lang="en-GB"/>
        </a:p>
      </dgm:t>
    </dgm:pt>
    <dgm:pt modelId="{3E25FB19-FC6C-0841-8EBA-28540526420B}">
      <dgm:prSet/>
      <dgm:spPr/>
      <dgm:t>
        <a:bodyPr/>
        <a:lstStyle/>
        <a:p>
          <a:r>
            <a:rPr lang="en-GB" b="1"/>
            <a:t>Review 2.0 &amp; Pre-Final TDR v0.9 – Internal Approval</a:t>
          </a:r>
        </a:p>
        <a:p>
          <a:r>
            <a:rPr lang="en-GB"/>
            <a:t>Final draft completed for Phase 1, aligned with infrastructure planning.	</a:t>
          </a:r>
          <a:endParaRPr lang="en-US"/>
        </a:p>
      </dgm:t>
    </dgm:pt>
    <dgm:pt modelId="{2C63F5B5-2426-8442-BB68-E51A10215003}" type="parTrans" cxnId="{123807A5-C51C-3D4A-99C9-048E82724E8B}">
      <dgm:prSet/>
      <dgm:spPr/>
      <dgm:t>
        <a:bodyPr/>
        <a:lstStyle/>
        <a:p>
          <a:endParaRPr lang="en-GB"/>
        </a:p>
      </dgm:t>
    </dgm:pt>
    <dgm:pt modelId="{D121D5C7-E075-134B-A128-24B4F7D5AF35}" type="sibTrans" cxnId="{123807A5-C51C-3D4A-99C9-048E82724E8B}">
      <dgm:prSet/>
      <dgm:spPr/>
      <dgm:t>
        <a:bodyPr/>
        <a:lstStyle/>
        <a:p>
          <a:endParaRPr lang="en-GB"/>
        </a:p>
      </dgm:t>
    </dgm:pt>
    <dgm:pt modelId="{029A8BAB-7E81-254F-AA4D-27C962000486}">
      <dgm:prSet/>
      <dgm:spPr/>
      <dgm:t>
        <a:bodyPr/>
        <a:lstStyle/>
        <a:p>
          <a:pPr>
            <a:defRPr b="1"/>
          </a:pPr>
          <a:r>
            <a:rPr lang="en-GB" b="1"/>
            <a:t>09/2027</a:t>
          </a:r>
          <a:r>
            <a:rPr lang="en-GB"/>
            <a:t>	</a:t>
          </a:r>
          <a:endParaRPr lang="en-US"/>
        </a:p>
      </dgm:t>
    </dgm:pt>
    <dgm:pt modelId="{05BD620D-1F7F-8340-AB95-02356A017736}" type="parTrans" cxnId="{A07AD7AD-B389-154B-A0B6-08432C0AFF3C}">
      <dgm:prSet/>
      <dgm:spPr/>
      <dgm:t>
        <a:bodyPr/>
        <a:lstStyle/>
        <a:p>
          <a:endParaRPr lang="en-GB"/>
        </a:p>
      </dgm:t>
    </dgm:pt>
    <dgm:pt modelId="{B6D783C1-67B2-364B-AD1C-0D65BE761F5A}" type="sibTrans" cxnId="{A07AD7AD-B389-154B-A0B6-08432C0AFF3C}">
      <dgm:prSet/>
      <dgm:spPr/>
      <dgm:t>
        <a:bodyPr/>
        <a:lstStyle/>
        <a:p>
          <a:endParaRPr lang="en-GB"/>
        </a:p>
      </dgm:t>
    </dgm:pt>
    <dgm:pt modelId="{A7F7148D-6BF2-DE4E-A196-A3BA3A2D2618}">
      <dgm:prSet/>
      <dgm:spPr/>
      <dgm:t>
        <a:bodyPr/>
        <a:lstStyle/>
        <a:p>
          <a:r>
            <a:rPr lang="en-GB" b="1"/>
            <a:t>Final TDR v2.0 (Phase 1) + Advanced Draft (Phase 2)</a:t>
          </a:r>
        </a:p>
        <a:p>
          <a:r>
            <a:rPr lang="en-GB"/>
            <a:t>Finalized submission of Phase 1 TDR; preview of advanced upgrades and options for Phase 2.</a:t>
          </a:r>
          <a:endParaRPr lang="en-US"/>
        </a:p>
      </dgm:t>
    </dgm:pt>
    <dgm:pt modelId="{B068FCEE-335F-454F-BD34-B131A02CD9B6}" type="parTrans" cxnId="{FCB445F6-06E4-9B44-B93C-8713B6FA5390}">
      <dgm:prSet/>
      <dgm:spPr/>
      <dgm:t>
        <a:bodyPr/>
        <a:lstStyle/>
        <a:p>
          <a:endParaRPr lang="en-GB"/>
        </a:p>
      </dgm:t>
    </dgm:pt>
    <dgm:pt modelId="{5928F5BB-BE66-8B43-B6F4-4DBE1BCDDAED}" type="sibTrans" cxnId="{FCB445F6-06E4-9B44-B93C-8713B6FA5390}">
      <dgm:prSet/>
      <dgm:spPr/>
      <dgm:t>
        <a:bodyPr/>
        <a:lstStyle/>
        <a:p>
          <a:endParaRPr lang="en-GB"/>
        </a:p>
      </dgm:t>
    </dgm:pt>
    <dgm:pt modelId="{0D7465CB-1BD3-CF47-9D5D-A0D23C8292FD}" type="pres">
      <dgm:prSet presAssocID="{7EC6E49C-7388-4A34-A280-1F842A635E65}" presName="root" presStyleCnt="0">
        <dgm:presLayoutVars>
          <dgm:chMax/>
          <dgm:chPref/>
          <dgm:animLvl val="lvl"/>
        </dgm:presLayoutVars>
      </dgm:prSet>
      <dgm:spPr/>
    </dgm:pt>
    <dgm:pt modelId="{1FBF02E5-4C2B-1F4E-9CE8-0CC68A3A4DB5}" type="pres">
      <dgm:prSet presAssocID="{7EC6E49C-7388-4A34-A280-1F842A635E65}" presName="divider" presStyleLbl="fgAcc1" presStyleIdx="0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99C6B2A1-0713-F846-B85B-7715DE0D44C7}" type="pres">
      <dgm:prSet presAssocID="{7EC6E49C-7388-4A34-A280-1F842A635E65}" presName="nodes" presStyleCnt="0">
        <dgm:presLayoutVars>
          <dgm:chMax/>
          <dgm:chPref/>
          <dgm:animLvl val="lvl"/>
        </dgm:presLayoutVars>
      </dgm:prSet>
      <dgm:spPr/>
    </dgm:pt>
    <dgm:pt modelId="{884DF39A-58DA-4D45-8C82-891BA6798771}" type="pres">
      <dgm:prSet presAssocID="{AD056F0A-B120-41B3-AAAB-67030742A531}" presName="composite" presStyleCnt="0"/>
      <dgm:spPr/>
    </dgm:pt>
    <dgm:pt modelId="{87946070-0E29-E847-ACA3-3C75CD72132A}" type="pres">
      <dgm:prSet presAssocID="{AD056F0A-B120-41B3-AAAB-67030742A531}" presName="ConnectorPoint" presStyleLbl="lnNode1" presStyleIdx="0" presStyleCnt="8"/>
      <dgm:spPr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4434BC8-6835-B847-A47F-C025CCD43C78}" type="pres">
      <dgm:prSet presAssocID="{AD056F0A-B120-41B3-AAAB-67030742A531}" presName="DropPinPlaceHolder" presStyleCnt="0"/>
      <dgm:spPr/>
    </dgm:pt>
    <dgm:pt modelId="{24081F85-B3FA-9E43-9E02-26D6F8197071}" type="pres">
      <dgm:prSet presAssocID="{AD056F0A-B120-41B3-AAAB-67030742A531}" presName="DropPin" presStyleLbl="alignNode1" presStyleIdx="0" presStyleCnt="8"/>
      <dgm:spPr/>
    </dgm:pt>
    <dgm:pt modelId="{F8FD1795-401E-544C-9439-8EEB8ACE33D4}" type="pres">
      <dgm:prSet presAssocID="{AD056F0A-B120-41B3-AAAB-67030742A531}" presName="Ellipse" presStyleLbl="fgAcc1" presStyleIdx="1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CCA1180D-4600-0541-83ED-837F5F2A6F57}" type="pres">
      <dgm:prSet presAssocID="{AD056F0A-B120-41B3-AAAB-67030742A531}" presName="L2TextContainer" presStyleLbl="revTx" presStyleIdx="0" presStyleCnt="16">
        <dgm:presLayoutVars>
          <dgm:bulletEnabled val="1"/>
        </dgm:presLayoutVars>
      </dgm:prSet>
      <dgm:spPr/>
    </dgm:pt>
    <dgm:pt modelId="{235A0B4C-2B8D-E247-983D-34EE80CEB6D5}" type="pres">
      <dgm:prSet presAssocID="{AD056F0A-B120-41B3-AAAB-67030742A531}" presName="L1TextContainer" presStyleLbl="revTx" presStyleIdx="1" presStyleCnt="16">
        <dgm:presLayoutVars>
          <dgm:chMax val="1"/>
          <dgm:chPref val="1"/>
          <dgm:bulletEnabled val="1"/>
        </dgm:presLayoutVars>
      </dgm:prSet>
      <dgm:spPr/>
    </dgm:pt>
    <dgm:pt modelId="{90BA90D0-CFD5-6F4A-B111-1541F97D5CB9}" type="pres">
      <dgm:prSet presAssocID="{AD056F0A-B120-41B3-AAAB-67030742A531}" presName="ConnectLine" presStyleLbl="sibTrans1D1" presStyleIdx="0" presStyleCnt="8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C6084080-F261-B043-A92F-ECE948DE3754}" type="pres">
      <dgm:prSet presAssocID="{AD056F0A-B120-41B3-AAAB-67030742A531}" presName="EmptyPlaceHolder" presStyleCnt="0"/>
      <dgm:spPr/>
    </dgm:pt>
    <dgm:pt modelId="{AE3794CD-6354-0740-880C-6AEB27588CDC}" type="pres">
      <dgm:prSet presAssocID="{38E7142C-DE22-4D2D-9480-19570DF29DD6}" presName="spaceBetweenRectangles" presStyleCnt="0"/>
      <dgm:spPr/>
    </dgm:pt>
    <dgm:pt modelId="{3EC61703-8994-9F42-A476-5BD0F50DB88C}" type="pres">
      <dgm:prSet presAssocID="{A37D6021-83C0-B949-A324-76B07879FF46}" presName="composite" presStyleCnt="0"/>
      <dgm:spPr/>
    </dgm:pt>
    <dgm:pt modelId="{9C5E0B46-C9A9-6B41-8047-22542E8E006E}" type="pres">
      <dgm:prSet presAssocID="{A37D6021-83C0-B949-A324-76B07879FF46}" presName="ConnectorPoint" presStyleLbl="lnNode1" presStyleIdx="1" presStyleCnt="8"/>
      <dgm:spPr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14184F4-1213-2A40-9E42-8DD07046ABE8}" type="pres">
      <dgm:prSet presAssocID="{A37D6021-83C0-B949-A324-76B07879FF46}" presName="DropPinPlaceHolder" presStyleCnt="0"/>
      <dgm:spPr/>
    </dgm:pt>
    <dgm:pt modelId="{073FB89E-9709-1645-A63D-479BC3DC4CC2}" type="pres">
      <dgm:prSet presAssocID="{A37D6021-83C0-B949-A324-76B07879FF46}" presName="DropPin" presStyleLbl="alignNode1" presStyleIdx="1" presStyleCnt="8"/>
      <dgm:spPr/>
    </dgm:pt>
    <dgm:pt modelId="{625642BE-6627-8441-989C-9F61BA2CDC30}" type="pres">
      <dgm:prSet presAssocID="{A37D6021-83C0-B949-A324-76B07879FF46}" presName="Ellipse" presStyleLbl="fgAcc1" presStyleIdx="2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A6600AEB-E4D7-B943-84ED-4E0E5FD0D798}" type="pres">
      <dgm:prSet presAssocID="{A37D6021-83C0-B949-A324-76B07879FF46}" presName="L2TextContainer" presStyleLbl="revTx" presStyleIdx="2" presStyleCnt="16">
        <dgm:presLayoutVars>
          <dgm:bulletEnabled val="1"/>
        </dgm:presLayoutVars>
      </dgm:prSet>
      <dgm:spPr/>
    </dgm:pt>
    <dgm:pt modelId="{B1329A93-CC32-2045-8B80-75635740DAB5}" type="pres">
      <dgm:prSet presAssocID="{A37D6021-83C0-B949-A324-76B07879FF46}" presName="L1TextContainer" presStyleLbl="revTx" presStyleIdx="3" presStyleCnt="16">
        <dgm:presLayoutVars>
          <dgm:chMax val="1"/>
          <dgm:chPref val="1"/>
          <dgm:bulletEnabled val="1"/>
        </dgm:presLayoutVars>
      </dgm:prSet>
      <dgm:spPr/>
    </dgm:pt>
    <dgm:pt modelId="{23797B43-26EA-AE40-B27C-CD029A475CE1}" type="pres">
      <dgm:prSet presAssocID="{A37D6021-83C0-B949-A324-76B07879FF46}" presName="ConnectLine" presStyleLbl="sibTrans1D1" presStyleIdx="1" presStyleCnt="8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89051754-6FEB-6647-A796-9129AC49EA56}" type="pres">
      <dgm:prSet presAssocID="{A37D6021-83C0-B949-A324-76B07879FF46}" presName="EmptyPlaceHolder" presStyleCnt="0"/>
      <dgm:spPr/>
    </dgm:pt>
    <dgm:pt modelId="{DCC269BE-D5F8-7F4B-9401-C5E55E078B7A}" type="pres">
      <dgm:prSet presAssocID="{52C0D088-4887-7947-B805-E761D3F7A4C6}" presName="spaceBetweenRectangles" presStyleCnt="0"/>
      <dgm:spPr/>
    </dgm:pt>
    <dgm:pt modelId="{F21F7AB1-8647-714B-9794-1A6530A8540D}" type="pres">
      <dgm:prSet presAssocID="{6D3DEA43-29CE-3F49-BC11-64DCA68FFF5D}" presName="composite" presStyleCnt="0"/>
      <dgm:spPr/>
    </dgm:pt>
    <dgm:pt modelId="{A99BA403-6217-F94E-BBDF-52AE2A32D15C}" type="pres">
      <dgm:prSet presAssocID="{6D3DEA43-29CE-3F49-BC11-64DCA68FFF5D}" presName="ConnectorPoint" presStyleLbl="lnNode1" presStyleIdx="2" presStyleCnt="8"/>
      <dgm:spPr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89BE398D-07EC-D14D-AA30-15C70D84774F}" type="pres">
      <dgm:prSet presAssocID="{6D3DEA43-29CE-3F49-BC11-64DCA68FFF5D}" presName="DropPinPlaceHolder" presStyleCnt="0"/>
      <dgm:spPr/>
    </dgm:pt>
    <dgm:pt modelId="{483EBFFD-B1AF-EE49-A844-3597BD4C6210}" type="pres">
      <dgm:prSet presAssocID="{6D3DEA43-29CE-3F49-BC11-64DCA68FFF5D}" presName="DropPin" presStyleLbl="alignNode1" presStyleIdx="2" presStyleCnt="8"/>
      <dgm:spPr/>
    </dgm:pt>
    <dgm:pt modelId="{6B121118-DC65-4944-9A63-EC88D43107D3}" type="pres">
      <dgm:prSet presAssocID="{6D3DEA43-29CE-3F49-BC11-64DCA68FFF5D}" presName="Ellipse" presStyleLbl="fgAcc1" presStyleIdx="3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646A418F-E10C-0C4D-A774-FA2EFF7B8421}" type="pres">
      <dgm:prSet presAssocID="{6D3DEA43-29CE-3F49-BC11-64DCA68FFF5D}" presName="L2TextContainer" presStyleLbl="revTx" presStyleIdx="4" presStyleCnt="16">
        <dgm:presLayoutVars>
          <dgm:bulletEnabled val="1"/>
        </dgm:presLayoutVars>
      </dgm:prSet>
      <dgm:spPr/>
    </dgm:pt>
    <dgm:pt modelId="{43FCA03A-C09C-FC45-8CB7-1A547ECB319D}" type="pres">
      <dgm:prSet presAssocID="{6D3DEA43-29CE-3F49-BC11-64DCA68FFF5D}" presName="L1TextContainer" presStyleLbl="revTx" presStyleIdx="5" presStyleCnt="16">
        <dgm:presLayoutVars>
          <dgm:chMax val="1"/>
          <dgm:chPref val="1"/>
          <dgm:bulletEnabled val="1"/>
        </dgm:presLayoutVars>
      </dgm:prSet>
      <dgm:spPr/>
    </dgm:pt>
    <dgm:pt modelId="{71720C7D-883F-6C4B-B88D-7442BF3FCE49}" type="pres">
      <dgm:prSet presAssocID="{6D3DEA43-29CE-3F49-BC11-64DCA68FFF5D}" presName="ConnectLine" presStyleLbl="sibTrans1D1" presStyleIdx="2" presStyleCnt="8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399705AD-CC44-7640-B6EA-A09DF50E5600}" type="pres">
      <dgm:prSet presAssocID="{6D3DEA43-29CE-3F49-BC11-64DCA68FFF5D}" presName="EmptyPlaceHolder" presStyleCnt="0"/>
      <dgm:spPr/>
    </dgm:pt>
    <dgm:pt modelId="{EBC2158E-30C6-6841-97F0-261D9693128B}" type="pres">
      <dgm:prSet presAssocID="{9077E7ED-2041-4844-8BA5-6C8877A89710}" presName="spaceBetweenRectangles" presStyleCnt="0"/>
      <dgm:spPr/>
    </dgm:pt>
    <dgm:pt modelId="{A93B1276-5176-CB40-BE0D-FE5749DD9A28}" type="pres">
      <dgm:prSet presAssocID="{E06CEEE8-5AA0-3643-8E73-465795C5E8CD}" presName="composite" presStyleCnt="0"/>
      <dgm:spPr/>
    </dgm:pt>
    <dgm:pt modelId="{AA585FE1-27F6-3840-A5CA-9C49C0C32242}" type="pres">
      <dgm:prSet presAssocID="{E06CEEE8-5AA0-3643-8E73-465795C5E8CD}" presName="ConnectorPoint" presStyleLbl="lnNode1" presStyleIdx="3" presStyleCnt="8"/>
      <dgm:spPr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8E99A7FC-6C8F-D944-9AE5-F7EA4F37E328}" type="pres">
      <dgm:prSet presAssocID="{E06CEEE8-5AA0-3643-8E73-465795C5E8CD}" presName="DropPinPlaceHolder" presStyleCnt="0"/>
      <dgm:spPr/>
    </dgm:pt>
    <dgm:pt modelId="{D06F5F67-8E5A-EE42-95A6-7A905A1BB573}" type="pres">
      <dgm:prSet presAssocID="{E06CEEE8-5AA0-3643-8E73-465795C5E8CD}" presName="DropPin" presStyleLbl="alignNode1" presStyleIdx="3" presStyleCnt="8"/>
      <dgm:spPr/>
    </dgm:pt>
    <dgm:pt modelId="{1B4806EF-530C-F847-A711-CCC9AE8FB5FA}" type="pres">
      <dgm:prSet presAssocID="{E06CEEE8-5AA0-3643-8E73-465795C5E8CD}" presName="Ellipse" presStyleLbl="fgAcc1" presStyleIdx="4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826B7C16-E073-BA4E-A3DB-845689F7406D}" type="pres">
      <dgm:prSet presAssocID="{E06CEEE8-5AA0-3643-8E73-465795C5E8CD}" presName="L2TextContainer" presStyleLbl="revTx" presStyleIdx="6" presStyleCnt="16">
        <dgm:presLayoutVars>
          <dgm:bulletEnabled val="1"/>
        </dgm:presLayoutVars>
      </dgm:prSet>
      <dgm:spPr/>
    </dgm:pt>
    <dgm:pt modelId="{9170FDCD-5B59-4544-B7DF-309F2E7BCD80}" type="pres">
      <dgm:prSet presAssocID="{E06CEEE8-5AA0-3643-8E73-465795C5E8CD}" presName="L1TextContainer" presStyleLbl="revTx" presStyleIdx="7" presStyleCnt="16">
        <dgm:presLayoutVars>
          <dgm:chMax val="1"/>
          <dgm:chPref val="1"/>
          <dgm:bulletEnabled val="1"/>
        </dgm:presLayoutVars>
      </dgm:prSet>
      <dgm:spPr/>
    </dgm:pt>
    <dgm:pt modelId="{6835A041-FB48-9E42-BB1D-E1F0310D687E}" type="pres">
      <dgm:prSet presAssocID="{E06CEEE8-5AA0-3643-8E73-465795C5E8CD}" presName="ConnectLine" presStyleLbl="sibTrans1D1" presStyleIdx="3" presStyleCnt="8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464864F7-74C1-9D45-9E78-59A0AE90C0BD}" type="pres">
      <dgm:prSet presAssocID="{E06CEEE8-5AA0-3643-8E73-465795C5E8CD}" presName="EmptyPlaceHolder" presStyleCnt="0"/>
      <dgm:spPr/>
    </dgm:pt>
    <dgm:pt modelId="{424BE1C0-17CF-1748-9870-ECBD5ACB765C}" type="pres">
      <dgm:prSet presAssocID="{57EE5BEC-560A-4841-8239-46CF3C37931E}" presName="spaceBetweenRectangles" presStyleCnt="0"/>
      <dgm:spPr/>
    </dgm:pt>
    <dgm:pt modelId="{6ABA6297-6FF6-4447-97A0-0D8960058753}" type="pres">
      <dgm:prSet presAssocID="{605FB225-62E8-0140-88E0-24C1F44F29A3}" presName="composite" presStyleCnt="0"/>
      <dgm:spPr/>
    </dgm:pt>
    <dgm:pt modelId="{0BB07087-D59C-FB47-8904-B223FF77F8E2}" type="pres">
      <dgm:prSet presAssocID="{605FB225-62E8-0140-88E0-24C1F44F29A3}" presName="ConnectorPoint" presStyleLbl="lnNode1" presStyleIdx="4" presStyleCnt="8"/>
      <dgm:spPr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C0871F4F-23BC-6E47-BDC0-88BDE36C9BA6}" type="pres">
      <dgm:prSet presAssocID="{605FB225-62E8-0140-88E0-24C1F44F29A3}" presName="DropPinPlaceHolder" presStyleCnt="0"/>
      <dgm:spPr/>
    </dgm:pt>
    <dgm:pt modelId="{A98911F4-1FD7-7D41-BB08-5CA116754DDF}" type="pres">
      <dgm:prSet presAssocID="{605FB225-62E8-0140-88E0-24C1F44F29A3}" presName="DropPin" presStyleLbl="alignNode1" presStyleIdx="4" presStyleCnt="8"/>
      <dgm:spPr/>
    </dgm:pt>
    <dgm:pt modelId="{DBFBE595-BF87-B348-B341-7FFF2B1ADD83}" type="pres">
      <dgm:prSet presAssocID="{605FB225-62E8-0140-88E0-24C1F44F29A3}" presName="Ellipse" presStyleLbl="fgAcc1" presStyleIdx="5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DB7E03BB-7D6F-694E-9AFA-5C31B230525D}" type="pres">
      <dgm:prSet presAssocID="{605FB225-62E8-0140-88E0-24C1F44F29A3}" presName="L2TextContainer" presStyleLbl="revTx" presStyleIdx="8" presStyleCnt="16">
        <dgm:presLayoutVars>
          <dgm:bulletEnabled val="1"/>
        </dgm:presLayoutVars>
      </dgm:prSet>
      <dgm:spPr/>
    </dgm:pt>
    <dgm:pt modelId="{3910A031-249A-244A-8AD7-9B3A56D6DE81}" type="pres">
      <dgm:prSet presAssocID="{605FB225-62E8-0140-88E0-24C1F44F29A3}" presName="L1TextContainer" presStyleLbl="revTx" presStyleIdx="9" presStyleCnt="16">
        <dgm:presLayoutVars>
          <dgm:chMax val="1"/>
          <dgm:chPref val="1"/>
          <dgm:bulletEnabled val="1"/>
        </dgm:presLayoutVars>
      </dgm:prSet>
      <dgm:spPr/>
    </dgm:pt>
    <dgm:pt modelId="{F70605E3-7BFE-B24E-94E9-C77F5C628F9A}" type="pres">
      <dgm:prSet presAssocID="{605FB225-62E8-0140-88E0-24C1F44F29A3}" presName="ConnectLine" presStyleLbl="sibTrans1D1" presStyleIdx="4" presStyleCnt="8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6D475963-19BC-8E4C-A8C7-21D5AEAED0CA}" type="pres">
      <dgm:prSet presAssocID="{605FB225-62E8-0140-88E0-24C1F44F29A3}" presName="EmptyPlaceHolder" presStyleCnt="0"/>
      <dgm:spPr/>
    </dgm:pt>
    <dgm:pt modelId="{456EE5CE-6E08-9148-A746-2DFBFB01452E}" type="pres">
      <dgm:prSet presAssocID="{33A91065-C82D-914C-8F6B-5CEB9FB68FC9}" presName="spaceBetweenRectangles" presStyleCnt="0"/>
      <dgm:spPr/>
    </dgm:pt>
    <dgm:pt modelId="{2FF59200-8826-4640-9D6F-7DE2A67101B8}" type="pres">
      <dgm:prSet presAssocID="{2F0BEA5E-7F69-4141-ABA0-FB1F76EE7AB4}" presName="composite" presStyleCnt="0"/>
      <dgm:spPr/>
    </dgm:pt>
    <dgm:pt modelId="{104D1EA2-8D64-AC41-8B43-0A55123AFAFD}" type="pres">
      <dgm:prSet presAssocID="{2F0BEA5E-7F69-4141-ABA0-FB1F76EE7AB4}" presName="ConnectorPoint" presStyleLbl="lnNode1" presStyleIdx="5" presStyleCnt="8"/>
      <dgm:spPr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753FD809-8845-A042-B545-BBB19E17D2FB}" type="pres">
      <dgm:prSet presAssocID="{2F0BEA5E-7F69-4141-ABA0-FB1F76EE7AB4}" presName="DropPinPlaceHolder" presStyleCnt="0"/>
      <dgm:spPr/>
    </dgm:pt>
    <dgm:pt modelId="{189CC409-67E2-0F4E-92CB-98DBCE474016}" type="pres">
      <dgm:prSet presAssocID="{2F0BEA5E-7F69-4141-ABA0-FB1F76EE7AB4}" presName="DropPin" presStyleLbl="alignNode1" presStyleIdx="5" presStyleCnt="8"/>
      <dgm:spPr/>
    </dgm:pt>
    <dgm:pt modelId="{9DEB1712-ACE5-D844-BF12-CA478342CCD1}" type="pres">
      <dgm:prSet presAssocID="{2F0BEA5E-7F69-4141-ABA0-FB1F76EE7AB4}" presName="Ellipse" presStyleLbl="fgAcc1" presStyleIdx="6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14AF327F-2DB1-6347-B920-D1E608D12505}" type="pres">
      <dgm:prSet presAssocID="{2F0BEA5E-7F69-4141-ABA0-FB1F76EE7AB4}" presName="L2TextContainer" presStyleLbl="revTx" presStyleIdx="10" presStyleCnt="16">
        <dgm:presLayoutVars>
          <dgm:bulletEnabled val="1"/>
        </dgm:presLayoutVars>
      </dgm:prSet>
      <dgm:spPr/>
    </dgm:pt>
    <dgm:pt modelId="{29E1665D-0234-204B-975D-D26BA14E2C6B}" type="pres">
      <dgm:prSet presAssocID="{2F0BEA5E-7F69-4141-ABA0-FB1F76EE7AB4}" presName="L1TextContainer" presStyleLbl="revTx" presStyleIdx="11" presStyleCnt="16">
        <dgm:presLayoutVars>
          <dgm:chMax val="1"/>
          <dgm:chPref val="1"/>
          <dgm:bulletEnabled val="1"/>
        </dgm:presLayoutVars>
      </dgm:prSet>
      <dgm:spPr/>
    </dgm:pt>
    <dgm:pt modelId="{84E66928-AC9A-554C-B178-BA475E3B6E3E}" type="pres">
      <dgm:prSet presAssocID="{2F0BEA5E-7F69-4141-ABA0-FB1F76EE7AB4}" presName="ConnectLine" presStyleLbl="sibTrans1D1" presStyleIdx="5" presStyleCnt="8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AF171B03-340A-D745-AC1E-4A887D5F4D10}" type="pres">
      <dgm:prSet presAssocID="{2F0BEA5E-7F69-4141-ABA0-FB1F76EE7AB4}" presName="EmptyPlaceHolder" presStyleCnt="0"/>
      <dgm:spPr/>
    </dgm:pt>
    <dgm:pt modelId="{087CC70A-A2F7-2047-8ED6-0DD30DB4FDE2}" type="pres">
      <dgm:prSet presAssocID="{09FA5704-ECB2-5644-ADFB-366D7D736DA6}" presName="spaceBetweenRectangles" presStyleCnt="0"/>
      <dgm:spPr/>
    </dgm:pt>
    <dgm:pt modelId="{420E400D-46C9-924D-9A30-047DBBC1A4B5}" type="pres">
      <dgm:prSet presAssocID="{C63BF6A8-CCFC-4D4F-B39D-5E58B50C5A72}" presName="composite" presStyleCnt="0"/>
      <dgm:spPr/>
    </dgm:pt>
    <dgm:pt modelId="{10C82967-C237-4B40-AFAF-6C233D499419}" type="pres">
      <dgm:prSet presAssocID="{C63BF6A8-CCFC-4D4F-B39D-5E58B50C5A72}" presName="ConnectorPoint" presStyleLbl="lnNode1" presStyleIdx="6" presStyleCnt="8"/>
      <dgm:spPr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3034BDF-0EA6-6844-845A-85197E6899D6}" type="pres">
      <dgm:prSet presAssocID="{C63BF6A8-CCFC-4D4F-B39D-5E58B50C5A72}" presName="DropPinPlaceHolder" presStyleCnt="0"/>
      <dgm:spPr/>
    </dgm:pt>
    <dgm:pt modelId="{F514E9FA-6383-D944-A0AE-A810A74321B9}" type="pres">
      <dgm:prSet presAssocID="{C63BF6A8-CCFC-4D4F-B39D-5E58B50C5A72}" presName="DropPin" presStyleLbl="alignNode1" presStyleIdx="6" presStyleCnt="8"/>
      <dgm:spPr/>
    </dgm:pt>
    <dgm:pt modelId="{B24208E5-6606-CF45-9DAB-5B4148201AC4}" type="pres">
      <dgm:prSet presAssocID="{C63BF6A8-CCFC-4D4F-B39D-5E58B50C5A72}" presName="Ellipse" presStyleLbl="fgAcc1" presStyleIdx="7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82FC05FB-D60B-3945-8BE5-BEF707855CA7}" type="pres">
      <dgm:prSet presAssocID="{C63BF6A8-CCFC-4D4F-B39D-5E58B50C5A72}" presName="L2TextContainer" presStyleLbl="revTx" presStyleIdx="12" presStyleCnt="16">
        <dgm:presLayoutVars>
          <dgm:bulletEnabled val="1"/>
        </dgm:presLayoutVars>
      </dgm:prSet>
      <dgm:spPr/>
    </dgm:pt>
    <dgm:pt modelId="{7050DF72-19FB-5641-A518-90C8EF24D1F8}" type="pres">
      <dgm:prSet presAssocID="{C63BF6A8-CCFC-4D4F-B39D-5E58B50C5A72}" presName="L1TextContainer" presStyleLbl="revTx" presStyleIdx="13" presStyleCnt="16">
        <dgm:presLayoutVars>
          <dgm:chMax val="1"/>
          <dgm:chPref val="1"/>
          <dgm:bulletEnabled val="1"/>
        </dgm:presLayoutVars>
      </dgm:prSet>
      <dgm:spPr/>
    </dgm:pt>
    <dgm:pt modelId="{C587841F-ECB0-5243-8AFA-F313DA2904A8}" type="pres">
      <dgm:prSet presAssocID="{C63BF6A8-CCFC-4D4F-B39D-5E58B50C5A72}" presName="ConnectLine" presStyleLbl="sibTrans1D1" presStyleIdx="6" presStyleCnt="8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C2C0E11A-6D9C-C748-954E-685C9972BD0F}" type="pres">
      <dgm:prSet presAssocID="{C63BF6A8-CCFC-4D4F-B39D-5E58B50C5A72}" presName="EmptyPlaceHolder" presStyleCnt="0"/>
      <dgm:spPr/>
    </dgm:pt>
    <dgm:pt modelId="{B031154F-9703-4447-9ED2-EA10CC619472}" type="pres">
      <dgm:prSet presAssocID="{A759FFE3-33D8-D84C-859A-0A1A63224E3B}" presName="spaceBetweenRectangles" presStyleCnt="0"/>
      <dgm:spPr/>
    </dgm:pt>
    <dgm:pt modelId="{1734CEBC-887A-D741-8ADA-B1A77824E826}" type="pres">
      <dgm:prSet presAssocID="{029A8BAB-7E81-254F-AA4D-27C962000486}" presName="composite" presStyleCnt="0"/>
      <dgm:spPr/>
    </dgm:pt>
    <dgm:pt modelId="{9F65CA2B-DA16-8B44-8DC6-1B2818E5A14B}" type="pres">
      <dgm:prSet presAssocID="{029A8BAB-7E81-254F-AA4D-27C962000486}" presName="ConnectorPoint" presStyleLbl="lnNode1" presStyleIdx="7" presStyleCnt="8"/>
      <dgm:spPr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660AAED-E63C-E842-A853-0804ED2B3F63}" type="pres">
      <dgm:prSet presAssocID="{029A8BAB-7E81-254F-AA4D-27C962000486}" presName="DropPinPlaceHolder" presStyleCnt="0"/>
      <dgm:spPr/>
    </dgm:pt>
    <dgm:pt modelId="{6963AB0C-E481-1948-B39B-CDE5107DB6AB}" type="pres">
      <dgm:prSet presAssocID="{029A8BAB-7E81-254F-AA4D-27C962000486}" presName="DropPin" presStyleLbl="alignNode1" presStyleIdx="7" presStyleCnt="8"/>
      <dgm:spPr/>
    </dgm:pt>
    <dgm:pt modelId="{28E566CD-FF30-AB4C-A9AC-062590DD183C}" type="pres">
      <dgm:prSet presAssocID="{029A8BAB-7E81-254F-AA4D-27C962000486}" presName="Ellipse" presStyleLbl="fgAcc1" presStyleIdx="8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0442544F-E711-AB44-9F76-58DC19E8D418}" type="pres">
      <dgm:prSet presAssocID="{029A8BAB-7E81-254F-AA4D-27C962000486}" presName="L2TextContainer" presStyleLbl="revTx" presStyleIdx="14" presStyleCnt="16">
        <dgm:presLayoutVars>
          <dgm:bulletEnabled val="1"/>
        </dgm:presLayoutVars>
      </dgm:prSet>
      <dgm:spPr/>
    </dgm:pt>
    <dgm:pt modelId="{1C3C5D97-2F4A-1B41-8D65-B0E8384D9875}" type="pres">
      <dgm:prSet presAssocID="{029A8BAB-7E81-254F-AA4D-27C962000486}" presName="L1TextContainer" presStyleLbl="revTx" presStyleIdx="15" presStyleCnt="16">
        <dgm:presLayoutVars>
          <dgm:chMax val="1"/>
          <dgm:chPref val="1"/>
          <dgm:bulletEnabled val="1"/>
        </dgm:presLayoutVars>
      </dgm:prSet>
      <dgm:spPr/>
    </dgm:pt>
    <dgm:pt modelId="{DDDFEDF2-3877-E347-BE0D-8174842504A0}" type="pres">
      <dgm:prSet presAssocID="{029A8BAB-7E81-254F-AA4D-27C962000486}" presName="ConnectLine" presStyleLbl="sibTrans1D1" presStyleIdx="7" presStyleCnt="8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D36402EE-24F0-524D-9C24-0DAEF788FC27}" type="pres">
      <dgm:prSet presAssocID="{029A8BAB-7E81-254F-AA4D-27C962000486}" presName="EmptyPlaceHolder" presStyleCnt="0"/>
      <dgm:spPr/>
    </dgm:pt>
  </dgm:ptLst>
  <dgm:cxnLst>
    <dgm:cxn modelId="{F7251201-1F76-B244-9078-8653CA54B4E2}" srcId="{7EC6E49C-7388-4A34-A280-1F842A635E65}" destId="{6D3DEA43-29CE-3F49-BC11-64DCA68FFF5D}" srcOrd="2" destOrd="0" parTransId="{5C50F5AE-E13E-AD42-BA28-A001B5996A0E}" sibTransId="{9077E7ED-2041-4844-8BA5-6C8877A89710}"/>
    <dgm:cxn modelId="{DE68D20A-BDA1-6440-8050-0E82821DD8DD}" type="presOf" srcId="{2F0BEA5E-7F69-4141-ABA0-FB1F76EE7AB4}" destId="{29E1665D-0234-204B-975D-D26BA14E2C6B}" srcOrd="0" destOrd="0" presId="urn:microsoft.com/office/officeart/2017/3/layout/DropPinTimeline"/>
    <dgm:cxn modelId="{7769C00D-B269-284A-B2EE-4F540D098F9B}" srcId="{7EC6E49C-7388-4A34-A280-1F842A635E65}" destId="{2F0BEA5E-7F69-4141-ABA0-FB1F76EE7AB4}" srcOrd="5" destOrd="0" parTransId="{DBCBF3DB-B094-8A40-89D5-B0BE2E32F167}" sibTransId="{09FA5704-ECB2-5644-ADFB-366D7D736DA6}"/>
    <dgm:cxn modelId="{E2FB650F-BFA0-F24A-BCE8-7AD11D3BBCC9}" type="presOf" srcId="{3C211C83-370D-6740-A51D-ACD9A1939C15}" destId="{DB7E03BB-7D6F-694E-9AFA-5C31B230525D}" srcOrd="0" destOrd="0" presId="urn:microsoft.com/office/officeart/2017/3/layout/DropPinTimeline"/>
    <dgm:cxn modelId="{48CD9211-572B-F340-96F1-3FC7933ED133}" type="presOf" srcId="{605FB225-62E8-0140-88E0-24C1F44F29A3}" destId="{3910A031-249A-244A-8AD7-9B3A56D6DE81}" srcOrd="0" destOrd="0" presId="urn:microsoft.com/office/officeart/2017/3/layout/DropPinTimeline"/>
    <dgm:cxn modelId="{5853ED23-C075-164D-9746-CD5F6DBF8081}" srcId="{605FB225-62E8-0140-88E0-24C1F44F29A3}" destId="{3C211C83-370D-6740-A51D-ACD9A1939C15}" srcOrd="0" destOrd="0" parTransId="{CF0988D5-5EDB-9E45-A895-2A8B781FF0EF}" sibTransId="{04D07A42-EC83-3941-A076-23A2E7572429}"/>
    <dgm:cxn modelId="{7477C028-6B1E-4448-BFD6-5DEF9AA91C23}" type="presOf" srcId="{A7F7148D-6BF2-DE4E-A196-A3BA3A2D2618}" destId="{0442544F-E711-AB44-9F76-58DC19E8D418}" srcOrd="0" destOrd="0" presId="urn:microsoft.com/office/officeart/2017/3/layout/DropPinTimeline"/>
    <dgm:cxn modelId="{2EBDF12B-E0A6-8E44-AA62-27BFA229C3D0}" type="presOf" srcId="{E06CEEE8-5AA0-3643-8E73-465795C5E8CD}" destId="{9170FDCD-5B59-4544-B7DF-309F2E7BCD80}" srcOrd="0" destOrd="0" presId="urn:microsoft.com/office/officeart/2017/3/layout/DropPinTimeline"/>
    <dgm:cxn modelId="{3468003A-2B34-464E-B34C-5C86D0E67878}" srcId="{6D3DEA43-29CE-3F49-BC11-64DCA68FFF5D}" destId="{2C16B468-C8B2-D841-86B0-C3FC15A8C80E}" srcOrd="0" destOrd="0" parTransId="{C5673981-C38A-AA45-900B-8EDA0FB42130}" sibTransId="{70B86270-E216-454B-B0A9-983371170AAA}"/>
    <dgm:cxn modelId="{2DB8AB5B-BA4D-FE47-BE85-D6FF24161744}" type="presOf" srcId="{F5537428-4A6F-454A-ABCD-9724A1486C42}" destId="{A6600AEB-E4D7-B943-84ED-4E0E5FD0D798}" srcOrd="0" destOrd="0" presId="urn:microsoft.com/office/officeart/2017/3/layout/DropPinTimeline"/>
    <dgm:cxn modelId="{51A45244-9CBE-364A-9F61-BFB6AF90AAFC}" type="presOf" srcId="{029A8BAB-7E81-254F-AA4D-27C962000486}" destId="{1C3C5D97-2F4A-1B41-8D65-B0E8384D9875}" srcOrd="0" destOrd="0" presId="urn:microsoft.com/office/officeart/2017/3/layout/DropPinTimeline"/>
    <dgm:cxn modelId="{E811C964-8ADC-5748-997E-31C52A3DC0A8}" srcId="{2F0BEA5E-7F69-4141-ABA0-FB1F76EE7AB4}" destId="{44E7256A-D4CC-2F4A-80BA-974C732FC27E}" srcOrd="0" destOrd="0" parTransId="{3B9E5B1C-3E60-164F-BEE0-F380220D47B1}" sibTransId="{32AC7ABB-1E0B-6446-8236-7EE0E3DA4B1F}"/>
    <dgm:cxn modelId="{47338A46-38E8-7246-944A-E681D22E429B}" type="presOf" srcId="{2C16B468-C8B2-D841-86B0-C3FC15A8C80E}" destId="{646A418F-E10C-0C4D-A774-FA2EFF7B8421}" srcOrd="0" destOrd="0" presId="urn:microsoft.com/office/officeart/2017/3/layout/DropPinTimeline"/>
    <dgm:cxn modelId="{D6401167-4F92-B048-8664-0FA18548F802}" srcId="{7EC6E49C-7388-4A34-A280-1F842A635E65}" destId="{A37D6021-83C0-B949-A324-76B07879FF46}" srcOrd="1" destOrd="0" parTransId="{AAB822F5-DDAB-D84C-AAAB-7EEA04756BD4}" sibTransId="{52C0D088-4887-7947-B805-E761D3F7A4C6}"/>
    <dgm:cxn modelId="{C221246A-EEBF-7345-842B-61B4085F7E09}" type="presOf" srcId="{6D3DEA43-29CE-3F49-BC11-64DCA68FFF5D}" destId="{43FCA03A-C09C-FC45-8CB7-1A547ECB319D}" srcOrd="0" destOrd="0" presId="urn:microsoft.com/office/officeart/2017/3/layout/DropPinTimeline"/>
    <dgm:cxn modelId="{08E72073-53FC-8E45-B54F-B3CE63A677BA}" type="presOf" srcId="{7EC6E49C-7388-4A34-A280-1F842A635E65}" destId="{0D7465CB-1BD3-CF47-9D5D-A0D23C8292FD}" srcOrd="0" destOrd="0" presId="urn:microsoft.com/office/officeart/2017/3/layout/DropPinTimeline"/>
    <dgm:cxn modelId="{D4818D87-9867-404F-AA9A-27FB4FBDB28C}" srcId="{7EC6E49C-7388-4A34-A280-1F842A635E65}" destId="{605FB225-62E8-0140-88E0-24C1F44F29A3}" srcOrd="4" destOrd="0" parTransId="{2C3D6828-05BF-6F47-AE1F-10867B30AAF6}" sibTransId="{33A91065-C82D-914C-8F6B-5CEB9FB68FC9}"/>
    <dgm:cxn modelId="{E3859F8A-FF54-0445-8255-A0345CFDA10B}" type="presOf" srcId="{A37D6021-83C0-B949-A324-76B07879FF46}" destId="{B1329A93-CC32-2045-8B80-75635740DAB5}" srcOrd="0" destOrd="0" presId="urn:microsoft.com/office/officeart/2017/3/layout/DropPinTimeline"/>
    <dgm:cxn modelId="{5F90AC8F-D465-E446-A3B1-67E2036627D2}" srcId="{7EC6E49C-7388-4A34-A280-1F842A635E65}" destId="{E06CEEE8-5AA0-3643-8E73-465795C5E8CD}" srcOrd="3" destOrd="0" parTransId="{5E630868-398F-0846-82A8-C48EC569E4BC}" sibTransId="{57EE5BEC-560A-4841-8239-46CF3C37931E}"/>
    <dgm:cxn modelId="{83597A90-5797-B64E-8475-8EFB1D73E640}" type="presOf" srcId="{44E7256A-D4CC-2F4A-80BA-974C732FC27E}" destId="{14AF327F-2DB1-6347-B920-D1E608D12505}" srcOrd="0" destOrd="0" presId="urn:microsoft.com/office/officeart/2017/3/layout/DropPinTimeline"/>
    <dgm:cxn modelId="{123807A5-C51C-3D4A-99C9-048E82724E8B}" srcId="{C63BF6A8-CCFC-4D4F-B39D-5E58B50C5A72}" destId="{3E25FB19-FC6C-0841-8EBA-28540526420B}" srcOrd="0" destOrd="0" parTransId="{2C63F5B5-2426-8442-BB68-E51A10215003}" sibTransId="{D121D5C7-E075-134B-A128-24B4F7D5AF35}"/>
    <dgm:cxn modelId="{A07AD7AD-B389-154B-A0B6-08432C0AFF3C}" srcId="{7EC6E49C-7388-4A34-A280-1F842A635E65}" destId="{029A8BAB-7E81-254F-AA4D-27C962000486}" srcOrd="7" destOrd="0" parTransId="{05BD620D-1F7F-8340-AB95-02356A017736}" sibTransId="{B6D783C1-67B2-364B-AD1C-0D65BE761F5A}"/>
    <dgm:cxn modelId="{CF7E5BB3-6574-EE4D-8B43-2962F30A75BD}" srcId="{7EC6E49C-7388-4A34-A280-1F842A635E65}" destId="{C63BF6A8-CCFC-4D4F-B39D-5E58B50C5A72}" srcOrd="6" destOrd="0" parTransId="{7E85E40B-9DFC-4942-9EEF-AE1C1633572A}" sibTransId="{A759FFE3-33D8-D84C-859A-0A1A63224E3B}"/>
    <dgm:cxn modelId="{18A219C2-4F46-8B44-9A77-6C63D4234B83}" type="presOf" srcId="{3E25FB19-FC6C-0841-8EBA-28540526420B}" destId="{82FC05FB-D60B-3945-8BE5-BEF707855CA7}" srcOrd="0" destOrd="0" presId="urn:microsoft.com/office/officeart/2017/3/layout/DropPinTimeline"/>
    <dgm:cxn modelId="{86F3BAD5-728F-0F49-9999-27E971350B7F}" type="presOf" srcId="{C63BF6A8-CCFC-4D4F-B39D-5E58B50C5A72}" destId="{7050DF72-19FB-5641-A518-90C8EF24D1F8}" srcOrd="0" destOrd="0" presId="urn:microsoft.com/office/officeart/2017/3/layout/DropPinTimeline"/>
    <dgm:cxn modelId="{3DBD5BD6-5B4B-5141-AC22-2B2DA40D1DA8}" type="presOf" srcId="{AD056F0A-B120-41B3-AAAB-67030742A531}" destId="{235A0B4C-2B8D-E247-983D-34EE80CEB6D5}" srcOrd="0" destOrd="0" presId="urn:microsoft.com/office/officeart/2017/3/layout/DropPinTimeline"/>
    <dgm:cxn modelId="{C419D1DB-2BCD-E544-9E92-E08DEFE577DA}" srcId="{E06CEEE8-5AA0-3643-8E73-465795C5E8CD}" destId="{5A7F1CFD-4B4F-E149-BF69-CB240A587C41}" srcOrd="0" destOrd="0" parTransId="{45F38012-6172-F041-A60E-DC55932198EC}" sibTransId="{B1B9BEE1-A276-D44D-B756-67074E3A7000}"/>
    <dgm:cxn modelId="{10127EDE-3AFB-9C47-A53D-1438395DF943}" type="presOf" srcId="{16D7D6CA-60D5-A34F-9A7E-BDF57DF9A936}" destId="{CCA1180D-4600-0541-83ED-837F5F2A6F57}" srcOrd="0" destOrd="0" presId="urn:microsoft.com/office/officeart/2017/3/layout/DropPinTimeline"/>
    <dgm:cxn modelId="{F42736E6-09D9-DD4F-8A99-4317E5C38A95}" srcId="{AD056F0A-B120-41B3-AAAB-67030742A531}" destId="{16D7D6CA-60D5-A34F-9A7E-BDF57DF9A936}" srcOrd="0" destOrd="0" parTransId="{81ED9477-14FF-6A44-8C8D-5402D35F5ABA}" sibTransId="{F1E5EA07-5F43-3244-948C-6D62F09195D2}"/>
    <dgm:cxn modelId="{9223D8F1-180C-7B49-A145-7675E06F47F5}" srcId="{A37D6021-83C0-B949-A324-76B07879FF46}" destId="{F5537428-4A6F-454A-ABCD-9724A1486C42}" srcOrd="0" destOrd="0" parTransId="{CAE0627F-EA0A-4949-A983-A90513422EDA}" sibTransId="{9B3BE8FC-F962-854B-9620-1BE840C9A150}"/>
    <dgm:cxn modelId="{FE1307F5-97A9-4132-B58C-ABB53B816924}" srcId="{7EC6E49C-7388-4A34-A280-1F842A635E65}" destId="{AD056F0A-B120-41B3-AAAB-67030742A531}" srcOrd="0" destOrd="0" parTransId="{E356CD26-EE1F-4FE8-891C-7E0A796C4F2F}" sibTransId="{38E7142C-DE22-4D2D-9480-19570DF29DD6}"/>
    <dgm:cxn modelId="{FCB445F6-06E4-9B44-B93C-8713B6FA5390}" srcId="{029A8BAB-7E81-254F-AA4D-27C962000486}" destId="{A7F7148D-6BF2-DE4E-A196-A3BA3A2D2618}" srcOrd="0" destOrd="0" parTransId="{B068FCEE-335F-454F-BD34-B131A02CD9B6}" sibTransId="{5928F5BB-BE66-8B43-B6F4-4DBE1BCDDAED}"/>
    <dgm:cxn modelId="{E6791EFD-2613-3E42-89BF-1D3D078C3604}" type="presOf" srcId="{5A7F1CFD-4B4F-E149-BF69-CB240A587C41}" destId="{826B7C16-E073-BA4E-A3DB-845689F7406D}" srcOrd="0" destOrd="0" presId="urn:microsoft.com/office/officeart/2017/3/layout/DropPinTimeline"/>
    <dgm:cxn modelId="{37CD46F4-0460-D246-B44D-39E959DF2376}" type="presParOf" srcId="{0D7465CB-1BD3-CF47-9D5D-A0D23C8292FD}" destId="{1FBF02E5-4C2B-1F4E-9CE8-0CC68A3A4DB5}" srcOrd="0" destOrd="0" presId="urn:microsoft.com/office/officeart/2017/3/layout/DropPinTimeline"/>
    <dgm:cxn modelId="{E7C2088D-EB8D-CA40-A4AF-1C019B6E297F}" type="presParOf" srcId="{0D7465CB-1BD3-CF47-9D5D-A0D23C8292FD}" destId="{99C6B2A1-0713-F846-B85B-7715DE0D44C7}" srcOrd="1" destOrd="0" presId="urn:microsoft.com/office/officeart/2017/3/layout/DropPinTimeline"/>
    <dgm:cxn modelId="{9D9DD469-44EC-8B42-9067-7CD28960F1D4}" type="presParOf" srcId="{99C6B2A1-0713-F846-B85B-7715DE0D44C7}" destId="{884DF39A-58DA-4D45-8C82-891BA6798771}" srcOrd="0" destOrd="0" presId="urn:microsoft.com/office/officeart/2017/3/layout/DropPinTimeline"/>
    <dgm:cxn modelId="{CEB5484E-2CCD-1A47-A375-A18176A8D665}" type="presParOf" srcId="{884DF39A-58DA-4D45-8C82-891BA6798771}" destId="{87946070-0E29-E847-ACA3-3C75CD72132A}" srcOrd="0" destOrd="0" presId="urn:microsoft.com/office/officeart/2017/3/layout/DropPinTimeline"/>
    <dgm:cxn modelId="{32007ABD-2406-7246-8CD9-BEB0DB006F1D}" type="presParOf" srcId="{884DF39A-58DA-4D45-8C82-891BA6798771}" destId="{F4434BC8-6835-B847-A47F-C025CCD43C78}" srcOrd="1" destOrd="0" presId="urn:microsoft.com/office/officeart/2017/3/layout/DropPinTimeline"/>
    <dgm:cxn modelId="{64B6E627-121A-A043-8EE2-34F3EA769948}" type="presParOf" srcId="{F4434BC8-6835-B847-A47F-C025CCD43C78}" destId="{24081F85-B3FA-9E43-9E02-26D6F8197071}" srcOrd="0" destOrd="0" presId="urn:microsoft.com/office/officeart/2017/3/layout/DropPinTimeline"/>
    <dgm:cxn modelId="{51D2340B-9747-794E-8262-264A8C7DC0E8}" type="presParOf" srcId="{F4434BC8-6835-B847-A47F-C025CCD43C78}" destId="{F8FD1795-401E-544C-9439-8EEB8ACE33D4}" srcOrd="1" destOrd="0" presId="urn:microsoft.com/office/officeart/2017/3/layout/DropPinTimeline"/>
    <dgm:cxn modelId="{6EFD7AAA-3E36-FE47-9DC0-4989432D488C}" type="presParOf" srcId="{884DF39A-58DA-4D45-8C82-891BA6798771}" destId="{CCA1180D-4600-0541-83ED-837F5F2A6F57}" srcOrd="2" destOrd="0" presId="urn:microsoft.com/office/officeart/2017/3/layout/DropPinTimeline"/>
    <dgm:cxn modelId="{058D8A88-340E-CA45-8074-3F883CFFFE3E}" type="presParOf" srcId="{884DF39A-58DA-4D45-8C82-891BA6798771}" destId="{235A0B4C-2B8D-E247-983D-34EE80CEB6D5}" srcOrd="3" destOrd="0" presId="urn:microsoft.com/office/officeart/2017/3/layout/DropPinTimeline"/>
    <dgm:cxn modelId="{C60D49DF-6159-9F4E-8F4B-6C86B50999DD}" type="presParOf" srcId="{884DF39A-58DA-4D45-8C82-891BA6798771}" destId="{90BA90D0-CFD5-6F4A-B111-1541F97D5CB9}" srcOrd="4" destOrd="0" presId="urn:microsoft.com/office/officeart/2017/3/layout/DropPinTimeline"/>
    <dgm:cxn modelId="{F0808C4E-B69E-004C-BDC0-C2A7433C8B7E}" type="presParOf" srcId="{884DF39A-58DA-4D45-8C82-891BA6798771}" destId="{C6084080-F261-B043-A92F-ECE948DE3754}" srcOrd="5" destOrd="0" presId="urn:microsoft.com/office/officeart/2017/3/layout/DropPinTimeline"/>
    <dgm:cxn modelId="{0D3E8CD4-8F5A-BC44-BE63-CFC98A3972C9}" type="presParOf" srcId="{99C6B2A1-0713-F846-B85B-7715DE0D44C7}" destId="{AE3794CD-6354-0740-880C-6AEB27588CDC}" srcOrd="1" destOrd="0" presId="urn:microsoft.com/office/officeart/2017/3/layout/DropPinTimeline"/>
    <dgm:cxn modelId="{43831AF9-5FEA-D948-BCC5-E48448B73704}" type="presParOf" srcId="{99C6B2A1-0713-F846-B85B-7715DE0D44C7}" destId="{3EC61703-8994-9F42-A476-5BD0F50DB88C}" srcOrd="2" destOrd="0" presId="urn:microsoft.com/office/officeart/2017/3/layout/DropPinTimeline"/>
    <dgm:cxn modelId="{0B0A7C69-3C3E-C949-9889-BB50C63AC153}" type="presParOf" srcId="{3EC61703-8994-9F42-A476-5BD0F50DB88C}" destId="{9C5E0B46-C9A9-6B41-8047-22542E8E006E}" srcOrd="0" destOrd="0" presId="urn:microsoft.com/office/officeart/2017/3/layout/DropPinTimeline"/>
    <dgm:cxn modelId="{0CB6648F-05F4-DB45-B60C-580F09A09129}" type="presParOf" srcId="{3EC61703-8994-9F42-A476-5BD0F50DB88C}" destId="{014184F4-1213-2A40-9E42-8DD07046ABE8}" srcOrd="1" destOrd="0" presId="urn:microsoft.com/office/officeart/2017/3/layout/DropPinTimeline"/>
    <dgm:cxn modelId="{D6901125-5B6D-D64C-8330-8ABB8CA15333}" type="presParOf" srcId="{014184F4-1213-2A40-9E42-8DD07046ABE8}" destId="{073FB89E-9709-1645-A63D-479BC3DC4CC2}" srcOrd="0" destOrd="0" presId="urn:microsoft.com/office/officeart/2017/3/layout/DropPinTimeline"/>
    <dgm:cxn modelId="{BF214D9A-FF9A-E746-8B9C-FF6F63A6B64E}" type="presParOf" srcId="{014184F4-1213-2A40-9E42-8DD07046ABE8}" destId="{625642BE-6627-8441-989C-9F61BA2CDC30}" srcOrd="1" destOrd="0" presId="urn:microsoft.com/office/officeart/2017/3/layout/DropPinTimeline"/>
    <dgm:cxn modelId="{1D1CC003-5565-B345-803F-4253F0473E86}" type="presParOf" srcId="{3EC61703-8994-9F42-A476-5BD0F50DB88C}" destId="{A6600AEB-E4D7-B943-84ED-4E0E5FD0D798}" srcOrd="2" destOrd="0" presId="urn:microsoft.com/office/officeart/2017/3/layout/DropPinTimeline"/>
    <dgm:cxn modelId="{DCECFCF3-9327-7F45-8C17-899ABBBD2542}" type="presParOf" srcId="{3EC61703-8994-9F42-A476-5BD0F50DB88C}" destId="{B1329A93-CC32-2045-8B80-75635740DAB5}" srcOrd="3" destOrd="0" presId="urn:microsoft.com/office/officeart/2017/3/layout/DropPinTimeline"/>
    <dgm:cxn modelId="{073F1549-0336-F549-894E-41E162EDA058}" type="presParOf" srcId="{3EC61703-8994-9F42-A476-5BD0F50DB88C}" destId="{23797B43-26EA-AE40-B27C-CD029A475CE1}" srcOrd="4" destOrd="0" presId="urn:microsoft.com/office/officeart/2017/3/layout/DropPinTimeline"/>
    <dgm:cxn modelId="{8FBFD489-F74B-3D48-B11E-7AEEB9C17990}" type="presParOf" srcId="{3EC61703-8994-9F42-A476-5BD0F50DB88C}" destId="{89051754-6FEB-6647-A796-9129AC49EA56}" srcOrd="5" destOrd="0" presId="urn:microsoft.com/office/officeart/2017/3/layout/DropPinTimeline"/>
    <dgm:cxn modelId="{145D2144-30F3-064B-BFDE-6921BAAB552C}" type="presParOf" srcId="{99C6B2A1-0713-F846-B85B-7715DE0D44C7}" destId="{DCC269BE-D5F8-7F4B-9401-C5E55E078B7A}" srcOrd="3" destOrd="0" presId="urn:microsoft.com/office/officeart/2017/3/layout/DropPinTimeline"/>
    <dgm:cxn modelId="{0EE55460-8FFA-2D4D-807C-3A8200E6C025}" type="presParOf" srcId="{99C6B2A1-0713-F846-B85B-7715DE0D44C7}" destId="{F21F7AB1-8647-714B-9794-1A6530A8540D}" srcOrd="4" destOrd="0" presId="urn:microsoft.com/office/officeart/2017/3/layout/DropPinTimeline"/>
    <dgm:cxn modelId="{66EFDE1E-6C1D-D54F-9C41-87B1B7E39EA8}" type="presParOf" srcId="{F21F7AB1-8647-714B-9794-1A6530A8540D}" destId="{A99BA403-6217-F94E-BBDF-52AE2A32D15C}" srcOrd="0" destOrd="0" presId="urn:microsoft.com/office/officeart/2017/3/layout/DropPinTimeline"/>
    <dgm:cxn modelId="{25A26C9F-96A8-8C4A-B31B-18EA9620BCDD}" type="presParOf" srcId="{F21F7AB1-8647-714B-9794-1A6530A8540D}" destId="{89BE398D-07EC-D14D-AA30-15C70D84774F}" srcOrd="1" destOrd="0" presId="urn:microsoft.com/office/officeart/2017/3/layout/DropPinTimeline"/>
    <dgm:cxn modelId="{F5F0AD6A-90A8-0741-9006-79A56CA4D6AF}" type="presParOf" srcId="{89BE398D-07EC-D14D-AA30-15C70D84774F}" destId="{483EBFFD-B1AF-EE49-A844-3597BD4C6210}" srcOrd="0" destOrd="0" presId="urn:microsoft.com/office/officeart/2017/3/layout/DropPinTimeline"/>
    <dgm:cxn modelId="{E4C79C0A-8EF1-5949-A967-2645F55C968B}" type="presParOf" srcId="{89BE398D-07EC-D14D-AA30-15C70D84774F}" destId="{6B121118-DC65-4944-9A63-EC88D43107D3}" srcOrd="1" destOrd="0" presId="urn:microsoft.com/office/officeart/2017/3/layout/DropPinTimeline"/>
    <dgm:cxn modelId="{7ABDE44E-61DA-8F4F-AE10-D9B7A3BB7BB0}" type="presParOf" srcId="{F21F7AB1-8647-714B-9794-1A6530A8540D}" destId="{646A418F-E10C-0C4D-A774-FA2EFF7B8421}" srcOrd="2" destOrd="0" presId="urn:microsoft.com/office/officeart/2017/3/layout/DropPinTimeline"/>
    <dgm:cxn modelId="{F1123256-8031-C948-BFEC-50C181598451}" type="presParOf" srcId="{F21F7AB1-8647-714B-9794-1A6530A8540D}" destId="{43FCA03A-C09C-FC45-8CB7-1A547ECB319D}" srcOrd="3" destOrd="0" presId="urn:microsoft.com/office/officeart/2017/3/layout/DropPinTimeline"/>
    <dgm:cxn modelId="{A3A12088-9591-4845-9876-2EF5FD018E38}" type="presParOf" srcId="{F21F7AB1-8647-714B-9794-1A6530A8540D}" destId="{71720C7D-883F-6C4B-B88D-7442BF3FCE49}" srcOrd="4" destOrd="0" presId="urn:microsoft.com/office/officeart/2017/3/layout/DropPinTimeline"/>
    <dgm:cxn modelId="{5D52E26E-492D-EC4F-B9E5-F23FBB2A4D06}" type="presParOf" srcId="{F21F7AB1-8647-714B-9794-1A6530A8540D}" destId="{399705AD-CC44-7640-B6EA-A09DF50E5600}" srcOrd="5" destOrd="0" presId="urn:microsoft.com/office/officeart/2017/3/layout/DropPinTimeline"/>
    <dgm:cxn modelId="{BC909201-731F-184F-9C54-45971EEAAB60}" type="presParOf" srcId="{99C6B2A1-0713-F846-B85B-7715DE0D44C7}" destId="{EBC2158E-30C6-6841-97F0-261D9693128B}" srcOrd="5" destOrd="0" presId="urn:microsoft.com/office/officeart/2017/3/layout/DropPinTimeline"/>
    <dgm:cxn modelId="{927B7626-2092-C340-B9BB-AF8D9D022274}" type="presParOf" srcId="{99C6B2A1-0713-F846-B85B-7715DE0D44C7}" destId="{A93B1276-5176-CB40-BE0D-FE5749DD9A28}" srcOrd="6" destOrd="0" presId="urn:microsoft.com/office/officeart/2017/3/layout/DropPinTimeline"/>
    <dgm:cxn modelId="{5B2713C5-D298-B846-BC1C-EE907BCA00E3}" type="presParOf" srcId="{A93B1276-5176-CB40-BE0D-FE5749DD9A28}" destId="{AA585FE1-27F6-3840-A5CA-9C49C0C32242}" srcOrd="0" destOrd="0" presId="urn:microsoft.com/office/officeart/2017/3/layout/DropPinTimeline"/>
    <dgm:cxn modelId="{8B24B6EA-7AA9-BB40-8157-FECECF6194AB}" type="presParOf" srcId="{A93B1276-5176-CB40-BE0D-FE5749DD9A28}" destId="{8E99A7FC-6C8F-D944-9AE5-F7EA4F37E328}" srcOrd="1" destOrd="0" presId="urn:microsoft.com/office/officeart/2017/3/layout/DropPinTimeline"/>
    <dgm:cxn modelId="{CA93710E-6586-4845-8E6C-2118CC4F1203}" type="presParOf" srcId="{8E99A7FC-6C8F-D944-9AE5-F7EA4F37E328}" destId="{D06F5F67-8E5A-EE42-95A6-7A905A1BB573}" srcOrd="0" destOrd="0" presId="urn:microsoft.com/office/officeart/2017/3/layout/DropPinTimeline"/>
    <dgm:cxn modelId="{6621C2AD-D5BA-F145-9C4D-E03965E14B55}" type="presParOf" srcId="{8E99A7FC-6C8F-D944-9AE5-F7EA4F37E328}" destId="{1B4806EF-530C-F847-A711-CCC9AE8FB5FA}" srcOrd="1" destOrd="0" presId="urn:microsoft.com/office/officeart/2017/3/layout/DropPinTimeline"/>
    <dgm:cxn modelId="{59447AB3-9578-374D-8D4D-204AD8A0B029}" type="presParOf" srcId="{A93B1276-5176-CB40-BE0D-FE5749DD9A28}" destId="{826B7C16-E073-BA4E-A3DB-845689F7406D}" srcOrd="2" destOrd="0" presId="urn:microsoft.com/office/officeart/2017/3/layout/DropPinTimeline"/>
    <dgm:cxn modelId="{0150EFA0-7B31-804E-9F64-BA9588C32000}" type="presParOf" srcId="{A93B1276-5176-CB40-BE0D-FE5749DD9A28}" destId="{9170FDCD-5B59-4544-B7DF-309F2E7BCD80}" srcOrd="3" destOrd="0" presId="urn:microsoft.com/office/officeart/2017/3/layout/DropPinTimeline"/>
    <dgm:cxn modelId="{471CFD1C-565C-6941-9B47-FAA30F923523}" type="presParOf" srcId="{A93B1276-5176-CB40-BE0D-FE5749DD9A28}" destId="{6835A041-FB48-9E42-BB1D-E1F0310D687E}" srcOrd="4" destOrd="0" presId="urn:microsoft.com/office/officeart/2017/3/layout/DropPinTimeline"/>
    <dgm:cxn modelId="{E3B702C4-EBB6-0641-BF7E-62341E5CA71E}" type="presParOf" srcId="{A93B1276-5176-CB40-BE0D-FE5749DD9A28}" destId="{464864F7-74C1-9D45-9E78-59A0AE90C0BD}" srcOrd="5" destOrd="0" presId="urn:microsoft.com/office/officeart/2017/3/layout/DropPinTimeline"/>
    <dgm:cxn modelId="{C4D363F7-7B7C-8540-A40E-6640FCC32472}" type="presParOf" srcId="{99C6B2A1-0713-F846-B85B-7715DE0D44C7}" destId="{424BE1C0-17CF-1748-9870-ECBD5ACB765C}" srcOrd="7" destOrd="0" presId="urn:microsoft.com/office/officeart/2017/3/layout/DropPinTimeline"/>
    <dgm:cxn modelId="{CBF32D9A-A269-F94F-BD25-D31AB6CA7CD1}" type="presParOf" srcId="{99C6B2A1-0713-F846-B85B-7715DE0D44C7}" destId="{6ABA6297-6FF6-4447-97A0-0D8960058753}" srcOrd="8" destOrd="0" presId="urn:microsoft.com/office/officeart/2017/3/layout/DropPinTimeline"/>
    <dgm:cxn modelId="{45321A7E-D7F2-924E-9B5A-21F657066EAA}" type="presParOf" srcId="{6ABA6297-6FF6-4447-97A0-0D8960058753}" destId="{0BB07087-D59C-FB47-8904-B223FF77F8E2}" srcOrd="0" destOrd="0" presId="urn:microsoft.com/office/officeart/2017/3/layout/DropPinTimeline"/>
    <dgm:cxn modelId="{05EEA2E8-A97B-4449-87C5-3BDD0416D223}" type="presParOf" srcId="{6ABA6297-6FF6-4447-97A0-0D8960058753}" destId="{C0871F4F-23BC-6E47-BDC0-88BDE36C9BA6}" srcOrd="1" destOrd="0" presId="urn:microsoft.com/office/officeart/2017/3/layout/DropPinTimeline"/>
    <dgm:cxn modelId="{16F31F1A-6877-9A4F-9CAB-E0212FF558C6}" type="presParOf" srcId="{C0871F4F-23BC-6E47-BDC0-88BDE36C9BA6}" destId="{A98911F4-1FD7-7D41-BB08-5CA116754DDF}" srcOrd="0" destOrd="0" presId="urn:microsoft.com/office/officeart/2017/3/layout/DropPinTimeline"/>
    <dgm:cxn modelId="{71A5B3EB-B278-D74A-A84E-04A5167CF94B}" type="presParOf" srcId="{C0871F4F-23BC-6E47-BDC0-88BDE36C9BA6}" destId="{DBFBE595-BF87-B348-B341-7FFF2B1ADD83}" srcOrd="1" destOrd="0" presId="urn:microsoft.com/office/officeart/2017/3/layout/DropPinTimeline"/>
    <dgm:cxn modelId="{E74CE620-AF2C-4942-A972-A3C5A9DF8E88}" type="presParOf" srcId="{6ABA6297-6FF6-4447-97A0-0D8960058753}" destId="{DB7E03BB-7D6F-694E-9AFA-5C31B230525D}" srcOrd="2" destOrd="0" presId="urn:microsoft.com/office/officeart/2017/3/layout/DropPinTimeline"/>
    <dgm:cxn modelId="{FF4AA2A2-B199-E844-B079-7484BF00EBBA}" type="presParOf" srcId="{6ABA6297-6FF6-4447-97A0-0D8960058753}" destId="{3910A031-249A-244A-8AD7-9B3A56D6DE81}" srcOrd="3" destOrd="0" presId="urn:microsoft.com/office/officeart/2017/3/layout/DropPinTimeline"/>
    <dgm:cxn modelId="{28D13B2A-7C07-4145-AAA1-4BE850F77456}" type="presParOf" srcId="{6ABA6297-6FF6-4447-97A0-0D8960058753}" destId="{F70605E3-7BFE-B24E-94E9-C77F5C628F9A}" srcOrd="4" destOrd="0" presId="urn:microsoft.com/office/officeart/2017/3/layout/DropPinTimeline"/>
    <dgm:cxn modelId="{0DA51D38-2D6D-8142-A24B-71F61A92481B}" type="presParOf" srcId="{6ABA6297-6FF6-4447-97A0-0D8960058753}" destId="{6D475963-19BC-8E4C-A8C7-21D5AEAED0CA}" srcOrd="5" destOrd="0" presId="urn:microsoft.com/office/officeart/2017/3/layout/DropPinTimeline"/>
    <dgm:cxn modelId="{0BDE05F8-AA68-D449-B609-9E39E2829812}" type="presParOf" srcId="{99C6B2A1-0713-F846-B85B-7715DE0D44C7}" destId="{456EE5CE-6E08-9148-A746-2DFBFB01452E}" srcOrd="9" destOrd="0" presId="urn:microsoft.com/office/officeart/2017/3/layout/DropPinTimeline"/>
    <dgm:cxn modelId="{F453EFBC-C59C-C749-A89D-1C9C6E0B50D1}" type="presParOf" srcId="{99C6B2A1-0713-F846-B85B-7715DE0D44C7}" destId="{2FF59200-8826-4640-9D6F-7DE2A67101B8}" srcOrd="10" destOrd="0" presId="urn:microsoft.com/office/officeart/2017/3/layout/DropPinTimeline"/>
    <dgm:cxn modelId="{84792FE4-C745-6340-A946-DD91206BA2A8}" type="presParOf" srcId="{2FF59200-8826-4640-9D6F-7DE2A67101B8}" destId="{104D1EA2-8D64-AC41-8B43-0A55123AFAFD}" srcOrd="0" destOrd="0" presId="urn:microsoft.com/office/officeart/2017/3/layout/DropPinTimeline"/>
    <dgm:cxn modelId="{534A31EB-ACB1-3045-9211-0B724C5F1C79}" type="presParOf" srcId="{2FF59200-8826-4640-9D6F-7DE2A67101B8}" destId="{753FD809-8845-A042-B545-BBB19E17D2FB}" srcOrd="1" destOrd="0" presId="urn:microsoft.com/office/officeart/2017/3/layout/DropPinTimeline"/>
    <dgm:cxn modelId="{246F30C0-A14F-3B47-B5BF-CD120E2FE3EE}" type="presParOf" srcId="{753FD809-8845-A042-B545-BBB19E17D2FB}" destId="{189CC409-67E2-0F4E-92CB-98DBCE474016}" srcOrd="0" destOrd="0" presId="urn:microsoft.com/office/officeart/2017/3/layout/DropPinTimeline"/>
    <dgm:cxn modelId="{02630EB2-317A-3F42-A8BC-EDE7B8B65876}" type="presParOf" srcId="{753FD809-8845-A042-B545-BBB19E17D2FB}" destId="{9DEB1712-ACE5-D844-BF12-CA478342CCD1}" srcOrd="1" destOrd="0" presId="urn:microsoft.com/office/officeart/2017/3/layout/DropPinTimeline"/>
    <dgm:cxn modelId="{C96A1826-DA5C-C047-872A-899B24A913D8}" type="presParOf" srcId="{2FF59200-8826-4640-9D6F-7DE2A67101B8}" destId="{14AF327F-2DB1-6347-B920-D1E608D12505}" srcOrd="2" destOrd="0" presId="urn:microsoft.com/office/officeart/2017/3/layout/DropPinTimeline"/>
    <dgm:cxn modelId="{95EBBF71-EE44-7E4D-85BC-EBCE2D9E0804}" type="presParOf" srcId="{2FF59200-8826-4640-9D6F-7DE2A67101B8}" destId="{29E1665D-0234-204B-975D-D26BA14E2C6B}" srcOrd="3" destOrd="0" presId="urn:microsoft.com/office/officeart/2017/3/layout/DropPinTimeline"/>
    <dgm:cxn modelId="{27048D00-29C5-5345-9ADD-DC5562FE219F}" type="presParOf" srcId="{2FF59200-8826-4640-9D6F-7DE2A67101B8}" destId="{84E66928-AC9A-554C-B178-BA475E3B6E3E}" srcOrd="4" destOrd="0" presId="urn:microsoft.com/office/officeart/2017/3/layout/DropPinTimeline"/>
    <dgm:cxn modelId="{A48997F7-8B3E-784C-A056-AF80CB1C9741}" type="presParOf" srcId="{2FF59200-8826-4640-9D6F-7DE2A67101B8}" destId="{AF171B03-340A-D745-AC1E-4A887D5F4D10}" srcOrd="5" destOrd="0" presId="urn:microsoft.com/office/officeart/2017/3/layout/DropPinTimeline"/>
    <dgm:cxn modelId="{B27DFD13-3C30-A743-8AF6-44B306CE7A1A}" type="presParOf" srcId="{99C6B2A1-0713-F846-B85B-7715DE0D44C7}" destId="{087CC70A-A2F7-2047-8ED6-0DD30DB4FDE2}" srcOrd="11" destOrd="0" presId="urn:microsoft.com/office/officeart/2017/3/layout/DropPinTimeline"/>
    <dgm:cxn modelId="{D3BD988F-4DD1-C042-8121-86C340BE22C3}" type="presParOf" srcId="{99C6B2A1-0713-F846-B85B-7715DE0D44C7}" destId="{420E400D-46C9-924D-9A30-047DBBC1A4B5}" srcOrd="12" destOrd="0" presId="urn:microsoft.com/office/officeart/2017/3/layout/DropPinTimeline"/>
    <dgm:cxn modelId="{D2924738-EF8D-D248-9A31-9F4F424E3961}" type="presParOf" srcId="{420E400D-46C9-924D-9A30-047DBBC1A4B5}" destId="{10C82967-C237-4B40-AFAF-6C233D499419}" srcOrd="0" destOrd="0" presId="urn:microsoft.com/office/officeart/2017/3/layout/DropPinTimeline"/>
    <dgm:cxn modelId="{6E6F9934-57A6-9A42-959D-CBD28FD1EE2C}" type="presParOf" srcId="{420E400D-46C9-924D-9A30-047DBBC1A4B5}" destId="{13034BDF-0EA6-6844-845A-85197E6899D6}" srcOrd="1" destOrd="0" presId="urn:microsoft.com/office/officeart/2017/3/layout/DropPinTimeline"/>
    <dgm:cxn modelId="{839AAE9C-E550-5841-86A4-F679EBDA5F3D}" type="presParOf" srcId="{13034BDF-0EA6-6844-845A-85197E6899D6}" destId="{F514E9FA-6383-D944-A0AE-A810A74321B9}" srcOrd="0" destOrd="0" presId="urn:microsoft.com/office/officeart/2017/3/layout/DropPinTimeline"/>
    <dgm:cxn modelId="{5DA05B87-663E-204F-BBDA-3890BEC65BDA}" type="presParOf" srcId="{13034BDF-0EA6-6844-845A-85197E6899D6}" destId="{B24208E5-6606-CF45-9DAB-5B4148201AC4}" srcOrd="1" destOrd="0" presId="urn:microsoft.com/office/officeart/2017/3/layout/DropPinTimeline"/>
    <dgm:cxn modelId="{1850C592-B788-7444-B0A9-8E674FB0C568}" type="presParOf" srcId="{420E400D-46C9-924D-9A30-047DBBC1A4B5}" destId="{82FC05FB-D60B-3945-8BE5-BEF707855CA7}" srcOrd="2" destOrd="0" presId="urn:microsoft.com/office/officeart/2017/3/layout/DropPinTimeline"/>
    <dgm:cxn modelId="{B1A24E34-DB8C-764C-A842-63BA99262B5F}" type="presParOf" srcId="{420E400D-46C9-924D-9A30-047DBBC1A4B5}" destId="{7050DF72-19FB-5641-A518-90C8EF24D1F8}" srcOrd="3" destOrd="0" presId="urn:microsoft.com/office/officeart/2017/3/layout/DropPinTimeline"/>
    <dgm:cxn modelId="{F14975E8-07AE-6B4E-8D77-1B98851C8DC1}" type="presParOf" srcId="{420E400D-46C9-924D-9A30-047DBBC1A4B5}" destId="{C587841F-ECB0-5243-8AFA-F313DA2904A8}" srcOrd="4" destOrd="0" presId="urn:microsoft.com/office/officeart/2017/3/layout/DropPinTimeline"/>
    <dgm:cxn modelId="{0E2C2339-76D0-5243-975F-19B0BB8CE946}" type="presParOf" srcId="{420E400D-46C9-924D-9A30-047DBBC1A4B5}" destId="{C2C0E11A-6D9C-C748-954E-685C9972BD0F}" srcOrd="5" destOrd="0" presId="urn:microsoft.com/office/officeart/2017/3/layout/DropPinTimeline"/>
    <dgm:cxn modelId="{6BB7BCC5-D3DD-C944-8E77-D1EA1DC8D260}" type="presParOf" srcId="{99C6B2A1-0713-F846-B85B-7715DE0D44C7}" destId="{B031154F-9703-4447-9ED2-EA10CC619472}" srcOrd="13" destOrd="0" presId="urn:microsoft.com/office/officeart/2017/3/layout/DropPinTimeline"/>
    <dgm:cxn modelId="{2AA4E342-B438-AA48-8DF0-60ACE49687F4}" type="presParOf" srcId="{99C6B2A1-0713-F846-B85B-7715DE0D44C7}" destId="{1734CEBC-887A-D741-8ADA-B1A77824E826}" srcOrd="14" destOrd="0" presId="urn:microsoft.com/office/officeart/2017/3/layout/DropPinTimeline"/>
    <dgm:cxn modelId="{56B706AF-EA49-0140-BF2E-9269F404AA5F}" type="presParOf" srcId="{1734CEBC-887A-D741-8ADA-B1A77824E826}" destId="{9F65CA2B-DA16-8B44-8DC6-1B2818E5A14B}" srcOrd="0" destOrd="0" presId="urn:microsoft.com/office/officeart/2017/3/layout/DropPinTimeline"/>
    <dgm:cxn modelId="{7D96E9F6-9F6D-4748-85DD-A7072AAD4FA4}" type="presParOf" srcId="{1734CEBC-887A-D741-8ADA-B1A77824E826}" destId="{6660AAED-E63C-E842-A853-0804ED2B3F63}" srcOrd="1" destOrd="0" presId="urn:microsoft.com/office/officeart/2017/3/layout/DropPinTimeline"/>
    <dgm:cxn modelId="{A2236ADC-A592-D141-80CB-BAFFFA82B3C5}" type="presParOf" srcId="{6660AAED-E63C-E842-A853-0804ED2B3F63}" destId="{6963AB0C-E481-1948-B39B-CDE5107DB6AB}" srcOrd="0" destOrd="0" presId="urn:microsoft.com/office/officeart/2017/3/layout/DropPinTimeline"/>
    <dgm:cxn modelId="{0590227B-C817-4447-983B-E181AD64C202}" type="presParOf" srcId="{6660AAED-E63C-E842-A853-0804ED2B3F63}" destId="{28E566CD-FF30-AB4C-A9AC-062590DD183C}" srcOrd="1" destOrd="0" presId="urn:microsoft.com/office/officeart/2017/3/layout/DropPinTimeline"/>
    <dgm:cxn modelId="{64A295C2-BDCE-FD4A-9934-B0192446047B}" type="presParOf" srcId="{1734CEBC-887A-D741-8ADA-B1A77824E826}" destId="{0442544F-E711-AB44-9F76-58DC19E8D418}" srcOrd="2" destOrd="0" presId="urn:microsoft.com/office/officeart/2017/3/layout/DropPinTimeline"/>
    <dgm:cxn modelId="{2B5507EE-E71D-5E49-895A-FD052DFB0D01}" type="presParOf" srcId="{1734CEBC-887A-D741-8ADA-B1A77824E826}" destId="{1C3C5D97-2F4A-1B41-8D65-B0E8384D9875}" srcOrd="3" destOrd="0" presId="urn:microsoft.com/office/officeart/2017/3/layout/DropPinTimeline"/>
    <dgm:cxn modelId="{E674A4D4-3805-734B-9361-A7C5B0B30A13}" type="presParOf" srcId="{1734CEBC-887A-D741-8ADA-B1A77824E826}" destId="{DDDFEDF2-3877-E347-BE0D-8174842504A0}" srcOrd="4" destOrd="0" presId="urn:microsoft.com/office/officeart/2017/3/layout/DropPinTimeline"/>
    <dgm:cxn modelId="{3BF73F59-49BA-E248-A4FA-FF11EB031318}" type="presParOf" srcId="{1734CEBC-887A-D741-8ADA-B1A77824E826}" destId="{D36402EE-24F0-524D-9C24-0DAEF788FC27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C6E49C-7388-4A34-A280-1F842A635E65}" type="doc">
      <dgm:prSet loTypeId="urn:microsoft.com/office/officeart/2005/8/layout/lProcess3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D056F0A-B120-41B3-AAAB-67030742A531}">
      <dgm:prSet/>
      <dgm:spPr/>
      <dgm:t>
        <a:bodyPr/>
        <a:lstStyle/>
        <a:p>
          <a:r>
            <a:rPr lang="en-GB" b="0" i="0" u="none" dirty="0"/>
            <a:t>Physics &amp; System Simulations</a:t>
          </a:r>
          <a:endParaRPr lang="en-US" b="0" dirty="0"/>
        </a:p>
      </dgm:t>
    </dgm:pt>
    <dgm:pt modelId="{E356CD26-EE1F-4FE8-891C-7E0A796C4F2F}" type="parTrans" cxnId="{FE1307F5-97A9-4132-B58C-ABB53B816924}">
      <dgm:prSet/>
      <dgm:spPr/>
      <dgm:t>
        <a:bodyPr/>
        <a:lstStyle/>
        <a:p>
          <a:endParaRPr lang="en-US"/>
        </a:p>
      </dgm:t>
    </dgm:pt>
    <dgm:pt modelId="{38E7142C-DE22-4D2D-9480-19570DF29DD6}" type="sibTrans" cxnId="{FE1307F5-97A9-4132-B58C-ABB53B816924}">
      <dgm:prSet/>
      <dgm:spPr/>
      <dgm:t>
        <a:bodyPr/>
        <a:lstStyle/>
        <a:p>
          <a:endParaRPr lang="en-US"/>
        </a:p>
      </dgm:t>
    </dgm:pt>
    <dgm:pt modelId="{16D7D6CA-60D5-A34F-9A7E-BDF57DF9A936}">
      <dgm:prSet/>
      <dgm:spPr/>
      <dgm:t>
        <a:bodyPr/>
        <a:lstStyle/>
        <a:p>
          <a:r>
            <a:rPr lang="en-GB" b="0" i="0" u="none" dirty="0"/>
            <a:t>Core Architecture Definition</a:t>
          </a:r>
          <a:endParaRPr lang="en-US" b="0" dirty="0"/>
        </a:p>
      </dgm:t>
    </dgm:pt>
    <dgm:pt modelId="{81ED9477-14FF-6A44-8C8D-5402D35F5ABA}" type="parTrans" cxnId="{F42736E6-09D9-DD4F-8A99-4317E5C38A95}">
      <dgm:prSet/>
      <dgm:spPr/>
      <dgm:t>
        <a:bodyPr/>
        <a:lstStyle/>
        <a:p>
          <a:endParaRPr lang="en-GB"/>
        </a:p>
      </dgm:t>
    </dgm:pt>
    <dgm:pt modelId="{F1E5EA07-5F43-3244-948C-6D62F09195D2}" type="sibTrans" cxnId="{F42736E6-09D9-DD4F-8A99-4317E5C38A95}">
      <dgm:prSet/>
      <dgm:spPr/>
      <dgm:t>
        <a:bodyPr/>
        <a:lstStyle/>
        <a:p>
          <a:endParaRPr lang="en-GB"/>
        </a:p>
      </dgm:t>
    </dgm:pt>
    <dgm:pt modelId="{A37D6021-83C0-B949-A324-76B07879FF46}">
      <dgm:prSet/>
      <dgm:spPr/>
      <dgm:t>
        <a:bodyPr/>
        <a:lstStyle/>
        <a:p>
          <a:r>
            <a:rPr lang="en-GB" b="0" dirty="0"/>
            <a:t>Laser</a:t>
          </a:r>
        </a:p>
      </dgm:t>
    </dgm:pt>
    <dgm:pt modelId="{AAB822F5-DDAB-D84C-AAAB-7EEA04756BD4}" type="parTrans" cxnId="{D6401167-4F92-B048-8664-0FA18548F802}">
      <dgm:prSet/>
      <dgm:spPr/>
      <dgm:t>
        <a:bodyPr/>
        <a:lstStyle/>
        <a:p>
          <a:endParaRPr lang="en-GB"/>
        </a:p>
      </dgm:t>
    </dgm:pt>
    <dgm:pt modelId="{52C0D088-4887-7947-B805-E761D3F7A4C6}" type="sibTrans" cxnId="{D6401167-4F92-B048-8664-0FA18548F802}">
      <dgm:prSet/>
      <dgm:spPr/>
      <dgm:t>
        <a:bodyPr/>
        <a:lstStyle/>
        <a:p>
          <a:endParaRPr lang="en-GB"/>
        </a:p>
      </dgm:t>
    </dgm:pt>
    <dgm:pt modelId="{6D3DEA43-29CE-3F49-BC11-64DCA68FFF5D}">
      <dgm:prSet/>
      <dgm:spPr/>
      <dgm:t>
        <a:bodyPr/>
        <a:lstStyle/>
        <a:p>
          <a:r>
            <a:rPr lang="en-GB" b="0" i="0" u="none" dirty="0">
              <a:solidFill>
                <a:srgbClr val="0000CC"/>
              </a:solidFill>
            </a:rPr>
            <a:t>Laser-Plasma Accelerator (LPA)</a:t>
          </a:r>
        </a:p>
        <a:p>
          <a:r>
            <a:rPr lang="en-GB" b="1" i="1" u="none" dirty="0">
              <a:solidFill>
                <a:srgbClr val="0000CC"/>
              </a:solidFill>
            </a:rPr>
            <a:t>Critical path</a:t>
          </a:r>
          <a:endParaRPr lang="en-US" b="1" i="1" dirty="0">
            <a:solidFill>
              <a:srgbClr val="0000CC"/>
            </a:solidFill>
          </a:endParaRPr>
        </a:p>
      </dgm:t>
    </dgm:pt>
    <dgm:pt modelId="{5C50F5AE-E13E-AD42-BA28-A001B5996A0E}" type="parTrans" cxnId="{F7251201-1F76-B244-9078-8653CA54B4E2}">
      <dgm:prSet/>
      <dgm:spPr/>
      <dgm:t>
        <a:bodyPr/>
        <a:lstStyle/>
        <a:p>
          <a:endParaRPr lang="en-GB"/>
        </a:p>
      </dgm:t>
    </dgm:pt>
    <dgm:pt modelId="{9077E7ED-2041-4844-8BA5-6C8877A89710}" type="sibTrans" cxnId="{F7251201-1F76-B244-9078-8653CA54B4E2}">
      <dgm:prSet/>
      <dgm:spPr/>
      <dgm:t>
        <a:bodyPr/>
        <a:lstStyle/>
        <a:p>
          <a:endParaRPr lang="en-GB"/>
        </a:p>
      </dgm:t>
    </dgm:pt>
    <dgm:pt modelId="{605FB225-62E8-0140-88E0-24C1F44F29A3}">
      <dgm:prSet/>
      <dgm:spPr/>
      <dgm:t>
        <a:bodyPr/>
        <a:lstStyle/>
        <a:p>
          <a:r>
            <a:rPr lang="en-GB" b="0" dirty="0"/>
            <a:t>Photon BT &amp; End Station 1&amp;2 &amp; Diagnostics. &amp; Detectors	</a:t>
          </a:r>
          <a:endParaRPr lang="en-US" b="0" dirty="0"/>
        </a:p>
      </dgm:t>
    </dgm:pt>
    <dgm:pt modelId="{2C3D6828-05BF-6F47-AE1F-10867B30AAF6}" type="parTrans" cxnId="{D4818D87-9867-404F-AA9A-27FB4FBDB28C}">
      <dgm:prSet/>
      <dgm:spPr/>
      <dgm:t>
        <a:bodyPr/>
        <a:lstStyle/>
        <a:p>
          <a:endParaRPr lang="en-GB"/>
        </a:p>
      </dgm:t>
    </dgm:pt>
    <dgm:pt modelId="{33A91065-C82D-914C-8F6B-5CEB9FB68FC9}" type="sibTrans" cxnId="{D4818D87-9867-404F-AA9A-27FB4FBDB28C}">
      <dgm:prSet/>
      <dgm:spPr/>
      <dgm:t>
        <a:bodyPr/>
        <a:lstStyle/>
        <a:p>
          <a:endParaRPr lang="en-GB"/>
        </a:p>
      </dgm:t>
    </dgm:pt>
    <dgm:pt modelId="{E06CEEE8-5AA0-3643-8E73-465795C5E8CD}">
      <dgm:prSet/>
      <dgm:spPr/>
      <dgm:t>
        <a:bodyPr/>
        <a:lstStyle/>
        <a:p>
          <a:r>
            <a:rPr lang="en-GB" b="0" dirty="0"/>
            <a:t>Electron BT &amp; Undulators	</a:t>
          </a:r>
          <a:endParaRPr lang="en-US" b="0" dirty="0"/>
        </a:p>
      </dgm:t>
    </dgm:pt>
    <dgm:pt modelId="{5E630868-398F-0846-82A8-C48EC569E4BC}" type="parTrans" cxnId="{5F90AC8F-D465-E446-A3B1-67E2036627D2}">
      <dgm:prSet/>
      <dgm:spPr/>
      <dgm:t>
        <a:bodyPr/>
        <a:lstStyle/>
        <a:p>
          <a:endParaRPr lang="en-GB"/>
        </a:p>
      </dgm:t>
    </dgm:pt>
    <dgm:pt modelId="{57EE5BEC-560A-4841-8239-46CF3C37931E}" type="sibTrans" cxnId="{5F90AC8F-D465-E446-A3B1-67E2036627D2}">
      <dgm:prSet/>
      <dgm:spPr/>
      <dgm:t>
        <a:bodyPr/>
        <a:lstStyle/>
        <a:p>
          <a:endParaRPr lang="en-GB"/>
        </a:p>
      </dgm:t>
    </dgm:pt>
    <dgm:pt modelId="{5A7F1CFD-4B4F-E149-BF69-CB240A587C41}">
      <dgm:prSet/>
      <dgm:spPr/>
      <dgm:t>
        <a:bodyPr/>
        <a:lstStyle/>
        <a:p>
          <a:r>
            <a:rPr lang="en-GB" b="0" i="0" u="none" dirty="0"/>
            <a:t>Requirements (Parameter Ranges)</a:t>
          </a:r>
          <a:endParaRPr lang="en-US" b="0" dirty="0"/>
        </a:p>
      </dgm:t>
    </dgm:pt>
    <dgm:pt modelId="{45F38012-6172-F041-A60E-DC55932198EC}" type="parTrans" cxnId="{C419D1DB-2BCD-E544-9E92-E08DEFE577DA}">
      <dgm:prSet/>
      <dgm:spPr/>
      <dgm:t>
        <a:bodyPr/>
        <a:lstStyle/>
        <a:p>
          <a:endParaRPr lang="en-GB"/>
        </a:p>
      </dgm:t>
    </dgm:pt>
    <dgm:pt modelId="{B1B9BEE1-A276-D44D-B756-67074E3A7000}" type="sibTrans" cxnId="{C419D1DB-2BCD-E544-9E92-E08DEFE577DA}">
      <dgm:prSet/>
      <dgm:spPr/>
      <dgm:t>
        <a:bodyPr/>
        <a:lstStyle/>
        <a:p>
          <a:endParaRPr lang="en-GB"/>
        </a:p>
      </dgm:t>
    </dgm:pt>
    <dgm:pt modelId="{3C211C83-370D-6740-A51D-ACD9A1939C15}">
      <dgm:prSet/>
      <dgm:spPr/>
      <dgm:t>
        <a:bodyPr/>
        <a:lstStyle/>
        <a:p>
          <a:r>
            <a:rPr lang="en-GB" b="0" i="0" u="none" dirty="0"/>
            <a:t>Requirements (Parameter Ranges)</a:t>
          </a:r>
          <a:endParaRPr lang="en-US" b="0" dirty="0"/>
        </a:p>
      </dgm:t>
    </dgm:pt>
    <dgm:pt modelId="{CF0988D5-5EDB-9E45-A895-2A8B781FF0EF}" type="parTrans" cxnId="{5853ED23-C075-164D-9746-CD5F6DBF8081}">
      <dgm:prSet/>
      <dgm:spPr/>
      <dgm:t>
        <a:bodyPr/>
        <a:lstStyle/>
        <a:p>
          <a:endParaRPr lang="en-GB"/>
        </a:p>
      </dgm:t>
    </dgm:pt>
    <dgm:pt modelId="{04D07A42-EC83-3941-A076-23A2E7572429}" type="sibTrans" cxnId="{5853ED23-C075-164D-9746-CD5F6DBF8081}">
      <dgm:prSet/>
      <dgm:spPr/>
      <dgm:t>
        <a:bodyPr/>
        <a:lstStyle/>
        <a:p>
          <a:endParaRPr lang="en-GB"/>
        </a:p>
      </dgm:t>
    </dgm:pt>
    <dgm:pt modelId="{2C16B468-C8B2-D841-86B0-C3FC15A8C80E}">
      <dgm:prSet/>
      <dgm:spPr/>
      <dgm:t>
        <a:bodyPr/>
        <a:lstStyle/>
        <a:p>
          <a:r>
            <a:rPr lang="en-GB" b="0" i="0" u="none" dirty="0"/>
            <a:t>Physics Feasibility &amp; Scaling</a:t>
          </a:r>
          <a:endParaRPr lang="en-US" b="0" dirty="0"/>
        </a:p>
      </dgm:t>
    </dgm:pt>
    <dgm:pt modelId="{C5673981-C38A-AA45-900B-8EDA0FB42130}" type="parTrans" cxnId="{3468003A-2B34-464E-B34C-5C86D0E67878}">
      <dgm:prSet/>
      <dgm:spPr/>
      <dgm:t>
        <a:bodyPr/>
        <a:lstStyle/>
        <a:p>
          <a:endParaRPr lang="en-GB"/>
        </a:p>
      </dgm:t>
    </dgm:pt>
    <dgm:pt modelId="{70B86270-E216-454B-B0A9-983371170AAA}" type="sibTrans" cxnId="{3468003A-2B34-464E-B34C-5C86D0E67878}">
      <dgm:prSet/>
      <dgm:spPr/>
      <dgm:t>
        <a:bodyPr/>
        <a:lstStyle/>
        <a:p>
          <a:endParaRPr lang="en-GB"/>
        </a:p>
      </dgm:t>
    </dgm:pt>
    <dgm:pt modelId="{F5537428-4A6F-454A-ABCD-9724A1486C42}">
      <dgm:prSet/>
      <dgm:spPr/>
      <dgm:t>
        <a:bodyPr/>
        <a:lstStyle/>
        <a:p>
          <a:r>
            <a:rPr lang="en-GB" b="0" i="0" u="none" dirty="0"/>
            <a:t>Baseline Architecture</a:t>
          </a:r>
          <a:endParaRPr lang="en-US" b="0" dirty="0"/>
        </a:p>
      </dgm:t>
    </dgm:pt>
    <dgm:pt modelId="{CAE0627F-EA0A-4949-A983-A90513422EDA}" type="parTrans" cxnId="{9223D8F1-180C-7B49-A145-7675E06F47F5}">
      <dgm:prSet/>
      <dgm:spPr/>
      <dgm:t>
        <a:bodyPr/>
        <a:lstStyle/>
        <a:p>
          <a:endParaRPr lang="en-GB"/>
        </a:p>
      </dgm:t>
    </dgm:pt>
    <dgm:pt modelId="{9B3BE8FC-F962-854B-9620-1BE840C9A150}" type="sibTrans" cxnId="{9223D8F1-180C-7B49-A145-7675E06F47F5}">
      <dgm:prSet/>
      <dgm:spPr/>
      <dgm:t>
        <a:bodyPr/>
        <a:lstStyle/>
        <a:p>
          <a:endParaRPr lang="en-GB"/>
        </a:p>
      </dgm:t>
    </dgm:pt>
    <dgm:pt modelId="{029A8BAB-7E81-254F-AA4D-27C962000486}">
      <dgm:prSet/>
      <dgm:spPr/>
      <dgm:t>
        <a:bodyPr/>
        <a:lstStyle/>
        <a:p>
          <a:r>
            <a:rPr lang="en-GB" b="0" dirty="0"/>
            <a:t>Building Adaptations	</a:t>
          </a:r>
          <a:endParaRPr lang="en-US" b="0" dirty="0"/>
        </a:p>
      </dgm:t>
    </dgm:pt>
    <dgm:pt modelId="{05BD620D-1F7F-8340-AB95-02356A017736}" type="parTrans" cxnId="{A07AD7AD-B389-154B-A0B6-08432C0AFF3C}">
      <dgm:prSet/>
      <dgm:spPr/>
      <dgm:t>
        <a:bodyPr/>
        <a:lstStyle/>
        <a:p>
          <a:endParaRPr lang="en-GB"/>
        </a:p>
      </dgm:t>
    </dgm:pt>
    <dgm:pt modelId="{B6D783C1-67B2-364B-AD1C-0D65BE761F5A}" type="sibTrans" cxnId="{A07AD7AD-B389-154B-A0B6-08432C0AFF3C}">
      <dgm:prSet/>
      <dgm:spPr/>
      <dgm:t>
        <a:bodyPr/>
        <a:lstStyle/>
        <a:p>
          <a:endParaRPr lang="en-GB"/>
        </a:p>
      </dgm:t>
    </dgm:pt>
    <dgm:pt modelId="{6DC1BDD8-3728-4244-8923-BC55BEB6AF53}">
      <dgm:prSet/>
      <dgm:spPr/>
      <dgm:t>
        <a:bodyPr/>
        <a:lstStyle/>
        <a:p>
          <a:r>
            <a:rPr lang="en-GB" b="0" i="0" u="none" dirty="0"/>
            <a:t>Preliminary Design (Assumption-Driven)</a:t>
          </a:r>
          <a:endParaRPr lang="en-US" b="0" dirty="0"/>
        </a:p>
      </dgm:t>
    </dgm:pt>
    <dgm:pt modelId="{5A785647-F31B-124F-AB58-54411E96BAD3}" type="parTrans" cxnId="{E9305379-E00F-C149-82C4-716C4EA0FF97}">
      <dgm:prSet/>
      <dgm:spPr/>
      <dgm:t>
        <a:bodyPr/>
        <a:lstStyle/>
        <a:p>
          <a:endParaRPr lang="en-GB"/>
        </a:p>
      </dgm:t>
    </dgm:pt>
    <dgm:pt modelId="{392A703E-F117-A346-A89D-0634FFE1F10C}" type="sibTrans" cxnId="{E9305379-E00F-C149-82C4-716C4EA0FF97}">
      <dgm:prSet/>
      <dgm:spPr/>
      <dgm:t>
        <a:bodyPr/>
        <a:lstStyle/>
        <a:p>
          <a:endParaRPr lang="en-GB"/>
        </a:p>
      </dgm:t>
    </dgm:pt>
    <dgm:pt modelId="{19C50ADB-4F5D-4F42-B1A7-0C01F0EEF6CA}">
      <dgm:prSet/>
      <dgm:spPr/>
      <dgm:t>
        <a:bodyPr/>
        <a:lstStyle/>
        <a:p>
          <a:r>
            <a:rPr lang="en-GB" b="0" i="0" u="none" dirty="0"/>
            <a:t>Laser–LPA Co-Design</a:t>
          </a:r>
          <a:endParaRPr lang="en-US" b="0" dirty="0"/>
        </a:p>
      </dgm:t>
    </dgm:pt>
    <dgm:pt modelId="{BB1D41F6-B955-CE46-8A53-BE9E730DC6F4}" type="parTrans" cxnId="{FA17A525-0C6E-6543-9E05-0FF63C2EBDE0}">
      <dgm:prSet/>
      <dgm:spPr/>
      <dgm:t>
        <a:bodyPr/>
        <a:lstStyle/>
        <a:p>
          <a:endParaRPr lang="en-GB"/>
        </a:p>
      </dgm:t>
    </dgm:pt>
    <dgm:pt modelId="{CCA200B3-D0E5-4445-9F63-72DD50B16BB1}" type="sibTrans" cxnId="{FA17A525-0C6E-6543-9E05-0FF63C2EBDE0}">
      <dgm:prSet/>
      <dgm:spPr/>
      <dgm:t>
        <a:bodyPr/>
        <a:lstStyle/>
        <a:p>
          <a:endParaRPr lang="en-GB"/>
        </a:p>
      </dgm:t>
    </dgm:pt>
    <dgm:pt modelId="{D1D26892-6AF6-6649-BC1C-3002932CCAD0}">
      <dgm:prSet/>
      <dgm:spPr/>
      <dgm:t>
        <a:bodyPr/>
        <a:lstStyle/>
        <a:p>
          <a:r>
            <a:rPr lang="en-GB" b="0" i="0" u="none" dirty="0"/>
            <a:t>Performance Verification (LPA Envelope)</a:t>
          </a:r>
          <a:endParaRPr lang="en-US" b="0" dirty="0"/>
        </a:p>
      </dgm:t>
    </dgm:pt>
    <dgm:pt modelId="{910E4666-596F-A14E-ACB2-E0D54B6BD29F}" type="parTrans" cxnId="{74DEEC41-646A-F446-8462-E5BA57851C16}">
      <dgm:prSet/>
      <dgm:spPr/>
      <dgm:t>
        <a:bodyPr/>
        <a:lstStyle/>
        <a:p>
          <a:endParaRPr lang="en-GB"/>
        </a:p>
      </dgm:t>
    </dgm:pt>
    <dgm:pt modelId="{04E99E33-84D9-BA46-B8EA-563B41870A61}" type="sibTrans" cxnId="{74DEEC41-646A-F446-8462-E5BA57851C16}">
      <dgm:prSet/>
      <dgm:spPr/>
      <dgm:t>
        <a:bodyPr/>
        <a:lstStyle/>
        <a:p>
          <a:endParaRPr lang="en-GB"/>
        </a:p>
      </dgm:t>
    </dgm:pt>
    <dgm:pt modelId="{63BF61A1-FB59-ED4D-BE31-635D601135C2}">
      <dgm:prSet custT="1"/>
      <dgm:spPr/>
      <dgm:t>
        <a:bodyPr/>
        <a:lstStyle/>
        <a:p>
          <a:r>
            <a:rPr lang="en-GB" sz="700" b="0" i="0" u="none" dirty="0"/>
            <a:t>Injection Scheme Selection </a:t>
          </a:r>
        </a:p>
        <a:p>
          <a:r>
            <a:rPr lang="en-GB" sz="1100" b="1" i="1" u="none" dirty="0"/>
            <a:t>Decision Gate 1</a:t>
          </a:r>
          <a:endParaRPr lang="en-US" sz="1100" b="0" dirty="0"/>
        </a:p>
      </dgm:t>
    </dgm:pt>
    <dgm:pt modelId="{5431D083-E271-2F43-AE75-988065A2A39C}" type="parTrans" cxnId="{B1742C33-6626-4A46-8529-1471B6914736}">
      <dgm:prSet/>
      <dgm:spPr/>
      <dgm:t>
        <a:bodyPr/>
        <a:lstStyle/>
        <a:p>
          <a:endParaRPr lang="en-GB"/>
        </a:p>
      </dgm:t>
    </dgm:pt>
    <dgm:pt modelId="{4B250E5C-6C01-014D-AF18-418C74B6178A}" type="sibTrans" cxnId="{B1742C33-6626-4A46-8529-1471B6914736}">
      <dgm:prSet/>
      <dgm:spPr/>
      <dgm:t>
        <a:bodyPr/>
        <a:lstStyle/>
        <a:p>
          <a:endParaRPr lang="en-GB"/>
        </a:p>
      </dgm:t>
    </dgm:pt>
    <dgm:pt modelId="{1A162408-783F-1C4A-99CB-156F13D087D6}">
      <dgm:prSet/>
      <dgm:spPr/>
      <dgm:t>
        <a:bodyPr/>
        <a:lstStyle/>
        <a:p>
          <a:r>
            <a:rPr lang="en-GB" b="0" i="0" u="none" dirty="0"/>
            <a:t>Experimental Parameter Demo I</a:t>
          </a:r>
          <a:br>
            <a:rPr lang="en-GB" b="0" dirty="0"/>
          </a:br>
          <a:r>
            <a:rPr lang="en-GB" b="0" i="1" u="none" dirty="0"/>
            <a:t>(energy, charge, partial stability)</a:t>
          </a:r>
          <a:endParaRPr lang="en-US" b="0" dirty="0"/>
        </a:p>
      </dgm:t>
    </dgm:pt>
    <dgm:pt modelId="{D7FEFCF3-2848-1C4F-BF74-B03DC680F514}" type="parTrans" cxnId="{43139071-06D6-284C-9DB5-A29EB97D488B}">
      <dgm:prSet/>
      <dgm:spPr/>
      <dgm:t>
        <a:bodyPr/>
        <a:lstStyle/>
        <a:p>
          <a:endParaRPr lang="en-GB"/>
        </a:p>
      </dgm:t>
    </dgm:pt>
    <dgm:pt modelId="{EC6121C0-4684-E647-90FA-AD427F96FBA9}" type="sibTrans" cxnId="{43139071-06D6-284C-9DB5-A29EB97D488B}">
      <dgm:prSet/>
      <dgm:spPr/>
      <dgm:t>
        <a:bodyPr/>
        <a:lstStyle/>
        <a:p>
          <a:endParaRPr lang="en-GB"/>
        </a:p>
      </dgm:t>
    </dgm:pt>
    <dgm:pt modelId="{8A25C09C-BF1A-884B-BD0E-5D7C085BA466}">
      <dgm:prSet custT="1"/>
      <dgm:spPr/>
      <dgm:t>
        <a:bodyPr/>
        <a:lstStyle/>
        <a:p>
          <a:r>
            <a:rPr lang="en-GB" sz="900" b="0" i="0" u="none" dirty="0"/>
            <a:t>FEL-Relevant Beam Parameter Demo</a:t>
          </a:r>
          <a:br>
            <a:rPr lang="en-GB" sz="900" b="0" dirty="0"/>
          </a:br>
          <a:r>
            <a:rPr lang="en-GB" sz="1100" b="1" i="1" u="none" dirty="0"/>
            <a:t>Decision Gate 2</a:t>
          </a:r>
          <a:endParaRPr lang="en-US" sz="1100" b="1" dirty="0"/>
        </a:p>
      </dgm:t>
    </dgm:pt>
    <dgm:pt modelId="{78496F34-FCE4-7449-887F-A959380A0F1D}" type="parTrans" cxnId="{569EC3FD-606C-7E4B-A5E5-E96091F04227}">
      <dgm:prSet/>
      <dgm:spPr/>
      <dgm:t>
        <a:bodyPr/>
        <a:lstStyle/>
        <a:p>
          <a:endParaRPr lang="en-GB"/>
        </a:p>
      </dgm:t>
    </dgm:pt>
    <dgm:pt modelId="{897089FD-60EB-754C-A74D-5E3AA14849FA}" type="sibTrans" cxnId="{569EC3FD-606C-7E4B-A5E5-E96091F04227}">
      <dgm:prSet/>
      <dgm:spPr/>
      <dgm:t>
        <a:bodyPr/>
        <a:lstStyle/>
        <a:p>
          <a:endParaRPr lang="en-GB"/>
        </a:p>
      </dgm:t>
    </dgm:pt>
    <dgm:pt modelId="{44DC5228-47DD-D44E-B2D8-19C7E8BE9404}">
      <dgm:prSet/>
      <dgm:spPr/>
      <dgm:t>
        <a:bodyPr/>
        <a:lstStyle/>
        <a:p>
          <a:r>
            <a:rPr lang="en-GB" b="0" i="0" u="none" dirty="0"/>
            <a:t>LPA–FEL Compatibility Validation</a:t>
          </a:r>
          <a:endParaRPr lang="en-GB" b="0" dirty="0"/>
        </a:p>
      </dgm:t>
    </dgm:pt>
    <dgm:pt modelId="{703880C0-089F-DE44-99BF-FE0AF316CF92}" type="parTrans" cxnId="{007C8ED6-5523-8945-B2F6-08ADF0FAB635}">
      <dgm:prSet/>
      <dgm:spPr/>
      <dgm:t>
        <a:bodyPr/>
        <a:lstStyle/>
        <a:p>
          <a:endParaRPr lang="en-GB"/>
        </a:p>
      </dgm:t>
    </dgm:pt>
    <dgm:pt modelId="{1D0306D5-E1C2-2447-B19E-E3CDC45E0265}" type="sibTrans" cxnId="{007C8ED6-5523-8945-B2F6-08ADF0FAB635}">
      <dgm:prSet/>
      <dgm:spPr/>
      <dgm:t>
        <a:bodyPr/>
        <a:lstStyle/>
        <a:p>
          <a:endParaRPr lang="en-GB"/>
        </a:p>
      </dgm:t>
    </dgm:pt>
    <dgm:pt modelId="{924458CA-AC88-2744-B611-27EE18368988}">
      <dgm:prSet/>
      <dgm:spPr/>
      <dgm:t>
        <a:bodyPr/>
        <a:lstStyle/>
        <a:p>
          <a:r>
            <a:rPr lang="en-GB" b="0" i="0" u="none" dirty="0"/>
            <a:t>LPA Prototype &amp; Design Freeze</a:t>
          </a:r>
          <a:endParaRPr lang="en-GB" b="0" dirty="0"/>
        </a:p>
      </dgm:t>
    </dgm:pt>
    <dgm:pt modelId="{0B4490EF-3DC6-0B43-8D07-09EEBD926C35}" type="parTrans" cxnId="{099E5208-E0D7-584E-A8C9-7209A06B33B7}">
      <dgm:prSet/>
      <dgm:spPr/>
      <dgm:t>
        <a:bodyPr/>
        <a:lstStyle/>
        <a:p>
          <a:endParaRPr lang="en-GB"/>
        </a:p>
      </dgm:t>
    </dgm:pt>
    <dgm:pt modelId="{2783282E-B454-E948-AE6F-E6EA037F0949}" type="sibTrans" cxnId="{099E5208-E0D7-584E-A8C9-7209A06B33B7}">
      <dgm:prSet/>
      <dgm:spPr/>
      <dgm:t>
        <a:bodyPr/>
        <a:lstStyle/>
        <a:p>
          <a:endParaRPr lang="en-GB"/>
        </a:p>
      </dgm:t>
    </dgm:pt>
    <dgm:pt modelId="{BCFAD2CD-E43C-4847-BEBE-747D55054F0F}">
      <dgm:prSet/>
      <dgm:spPr/>
      <dgm:t>
        <a:bodyPr/>
        <a:lstStyle/>
        <a:p>
          <a:r>
            <a:rPr lang="en-GB" b="0" dirty="0"/>
            <a:t>FEL-Grade LPA Qualification</a:t>
          </a:r>
        </a:p>
      </dgm:t>
    </dgm:pt>
    <dgm:pt modelId="{F9D4EC7D-65BC-2A4D-89AD-8A45710AA60D}" type="parTrans" cxnId="{5A20CA5F-0EDF-9A4E-9603-9E40643524FE}">
      <dgm:prSet/>
      <dgm:spPr/>
      <dgm:t>
        <a:bodyPr/>
        <a:lstStyle/>
        <a:p>
          <a:endParaRPr lang="en-GB"/>
        </a:p>
      </dgm:t>
    </dgm:pt>
    <dgm:pt modelId="{DE8FB4A9-00C3-3348-A283-D5B63521F025}" type="sibTrans" cxnId="{5A20CA5F-0EDF-9A4E-9603-9E40643524FE}">
      <dgm:prSet/>
      <dgm:spPr/>
      <dgm:t>
        <a:bodyPr/>
        <a:lstStyle/>
        <a:p>
          <a:endParaRPr lang="en-GB"/>
        </a:p>
      </dgm:t>
    </dgm:pt>
    <dgm:pt modelId="{880FCD83-D7C1-0741-9B75-DA3CE0400FA3}">
      <dgm:prSet/>
      <dgm:spPr/>
      <dgm:t>
        <a:bodyPr/>
        <a:lstStyle/>
        <a:p>
          <a:r>
            <a:rPr lang="en-GB" b="0" i="0" u="none" dirty="0"/>
            <a:t>Architecture Definition</a:t>
          </a:r>
          <a:endParaRPr lang="en-US" b="0" dirty="0"/>
        </a:p>
      </dgm:t>
    </dgm:pt>
    <dgm:pt modelId="{BC8DDC01-71D1-5541-8CF1-90BBC6122A7B}" type="parTrans" cxnId="{76EEBD9F-8298-2640-AC57-AF7FD191A1D5}">
      <dgm:prSet/>
      <dgm:spPr/>
      <dgm:t>
        <a:bodyPr/>
        <a:lstStyle/>
        <a:p>
          <a:endParaRPr lang="en-GB"/>
        </a:p>
      </dgm:t>
    </dgm:pt>
    <dgm:pt modelId="{437EFE1A-5C07-2A4E-8CB6-52A29208EEE4}" type="sibTrans" cxnId="{76EEBD9F-8298-2640-AC57-AF7FD191A1D5}">
      <dgm:prSet/>
      <dgm:spPr/>
      <dgm:t>
        <a:bodyPr/>
        <a:lstStyle/>
        <a:p>
          <a:endParaRPr lang="en-GB"/>
        </a:p>
      </dgm:t>
    </dgm:pt>
    <dgm:pt modelId="{981FC703-05D1-424C-92DA-12D3FA83EFF4}">
      <dgm:prSet/>
      <dgm:spPr/>
      <dgm:t>
        <a:bodyPr/>
        <a:lstStyle/>
        <a:p>
          <a:r>
            <a:rPr lang="en-GB" b="0" i="0" u="none" dirty="0"/>
            <a:t>Detailed Design</a:t>
          </a:r>
          <a:endParaRPr lang="en-US" b="0" dirty="0"/>
        </a:p>
      </dgm:t>
    </dgm:pt>
    <dgm:pt modelId="{D20FC262-E5B9-9C40-810C-66A8393CD17A}" type="parTrans" cxnId="{8C041DA4-354B-2A40-A9E6-45D0DA1A6ADB}">
      <dgm:prSet/>
      <dgm:spPr/>
      <dgm:t>
        <a:bodyPr/>
        <a:lstStyle/>
        <a:p>
          <a:endParaRPr lang="en-GB"/>
        </a:p>
      </dgm:t>
    </dgm:pt>
    <dgm:pt modelId="{0C985B5E-A484-A644-B979-AFF6521B413F}" type="sibTrans" cxnId="{8C041DA4-354B-2A40-A9E6-45D0DA1A6ADB}">
      <dgm:prSet/>
      <dgm:spPr/>
      <dgm:t>
        <a:bodyPr/>
        <a:lstStyle/>
        <a:p>
          <a:endParaRPr lang="en-GB"/>
        </a:p>
      </dgm:t>
    </dgm:pt>
    <dgm:pt modelId="{61175BE8-8DB1-B94D-8CBD-38ED5C024951}">
      <dgm:prSet/>
      <dgm:spPr/>
      <dgm:t>
        <a:bodyPr/>
        <a:lstStyle/>
        <a:p>
          <a:r>
            <a:rPr lang="en-GB" b="0" i="0" u="none" dirty="0"/>
            <a:t>Subsystem Performance Qualification</a:t>
          </a:r>
          <a:endParaRPr lang="en-US" b="0" dirty="0"/>
        </a:p>
      </dgm:t>
    </dgm:pt>
    <dgm:pt modelId="{A1487833-180D-AD48-B015-CD9032460F0C}" type="parTrans" cxnId="{B65B3CEC-8E82-6A43-AF12-5D27236F483C}">
      <dgm:prSet/>
      <dgm:spPr/>
      <dgm:t>
        <a:bodyPr/>
        <a:lstStyle/>
        <a:p>
          <a:endParaRPr lang="en-GB"/>
        </a:p>
      </dgm:t>
    </dgm:pt>
    <dgm:pt modelId="{69C41945-76D9-4140-980D-3963EFEC380F}" type="sibTrans" cxnId="{B65B3CEC-8E82-6A43-AF12-5D27236F483C}">
      <dgm:prSet/>
      <dgm:spPr/>
      <dgm:t>
        <a:bodyPr/>
        <a:lstStyle/>
        <a:p>
          <a:endParaRPr lang="en-GB"/>
        </a:p>
      </dgm:t>
    </dgm:pt>
    <dgm:pt modelId="{CCE92B4B-F7A0-2240-BFE1-B866E5A6D5DB}">
      <dgm:prSet/>
      <dgm:spPr/>
      <dgm:t>
        <a:bodyPr/>
        <a:lstStyle/>
        <a:p>
          <a:r>
            <a:rPr lang="en-US" b="0" dirty="0"/>
            <a:t>Architecture</a:t>
          </a:r>
        </a:p>
      </dgm:t>
    </dgm:pt>
    <dgm:pt modelId="{BF65EC3F-6C19-B444-B61D-2DFD35B240F1}" type="parTrans" cxnId="{3A8B0421-7113-BE46-932F-081BA419E723}">
      <dgm:prSet/>
      <dgm:spPr/>
      <dgm:t>
        <a:bodyPr/>
        <a:lstStyle/>
        <a:p>
          <a:endParaRPr lang="en-GB"/>
        </a:p>
      </dgm:t>
    </dgm:pt>
    <dgm:pt modelId="{986C44ED-7048-714C-B61E-8598E8E5FCF2}" type="sibTrans" cxnId="{3A8B0421-7113-BE46-932F-081BA419E723}">
      <dgm:prSet/>
      <dgm:spPr/>
      <dgm:t>
        <a:bodyPr/>
        <a:lstStyle/>
        <a:p>
          <a:endParaRPr lang="en-GB"/>
        </a:p>
      </dgm:t>
    </dgm:pt>
    <dgm:pt modelId="{8CBDAA50-EF27-0B42-945D-6E5CED027974}">
      <dgm:prSet/>
      <dgm:spPr/>
      <dgm:t>
        <a:bodyPr/>
        <a:lstStyle/>
        <a:p>
          <a:r>
            <a:rPr lang="en-US" b="0" dirty="0"/>
            <a:t>Design</a:t>
          </a:r>
        </a:p>
      </dgm:t>
    </dgm:pt>
    <dgm:pt modelId="{19F77AAC-D452-FD40-925C-2717119D3B24}" type="parTrans" cxnId="{45DDC5CE-F4D1-F046-8960-86E5DD736432}">
      <dgm:prSet/>
      <dgm:spPr/>
      <dgm:t>
        <a:bodyPr/>
        <a:lstStyle/>
        <a:p>
          <a:endParaRPr lang="en-GB"/>
        </a:p>
      </dgm:t>
    </dgm:pt>
    <dgm:pt modelId="{1D42F6FD-D38F-B544-952B-9F962B8466CE}" type="sibTrans" cxnId="{45DDC5CE-F4D1-F046-8960-86E5DD736432}">
      <dgm:prSet/>
      <dgm:spPr/>
      <dgm:t>
        <a:bodyPr/>
        <a:lstStyle/>
        <a:p>
          <a:endParaRPr lang="en-GB"/>
        </a:p>
      </dgm:t>
    </dgm:pt>
    <dgm:pt modelId="{CDF47D92-642E-914F-BF21-90583FDEE9C3}">
      <dgm:prSet/>
      <dgm:spPr/>
      <dgm:t>
        <a:bodyPr/>
        <a:lstStyle/>
        <a:p>
          <a:r>
            <a:rPr lang="en-GB" b="0" i="0" u="none" dirty="0"/>
            <a:t>Subsystem Performance Qualification</a:t>
          </a:r>
          <a:endParaRPr lang="en-US" b="0" dirty="0"/>
        </a:p>
      </dgm:t>
    </dgm:pt>
    <dgm:pt modelId="{0CBD5236-FFE0-3246-A34F-713CFC6CCAEE}" type="parTrans" cxnId="{1BB35B02-6ABF-3344-9926-C0B761D5C2A1}">
      <dgm:prSet/>
      <dgm:spPr/>
      <dgm:t>
        <a:bodyPr/>
        <a:lstStyle/>
        <a:p>
          <a:endParaRPr lang="en-GB"/>
        </a:p>
      </dgm:t>
    </dgm:pt>
    <dgm:pt modelId="{ECC1C165-4AB9-6145-938C-485B123119A9}" type="sibTrans" cxnId="{1BB35B02-6ABF-3344-9926-C0B761D5C2A1}">
      <dgm:prSet/>
      <dgm:spPr/>
      <dgm:t>
        <a:bodyPr/>
        <a:lstStyle/>
        <a:p>
          <a:endParaRPr lang="en-GB"/>
        </a:p>
      </dgm:t>
    </dgm:pt>
    <dgm:pt modelId="{A52BD1E5-6FCB-FF4F-A404-777CC2ED2FE7}">
      <dgm:prSet/>
      <dgm:spPr/>
      <dgm:t>
        <a:bodyPr/>
        <a:lstStyle/>
        <a:p>
          <a:r>
            <a:rPr lang="en-GB" b="0" i="0" u="none" dirty="0"/>
            <a:t>Functional Requirements &amp; Interfaces</a:t>
          </a:r>
          <a:endParaRPr lang="en-US" b="0" dirty="0"/>
        </a:p>
      </dgm:t>
    </dgm:pt>
    <dgm:pt modelId="{E6C40E35-8DE9-9742-893C-A0EBE0272599}" type="parTrans" cxnId="{6351B7CD-8426-8845-B1BE-264FB777C1FC}">
      <dgm:prSet/>
      <dgm:spPr/>
      <dgm:t>
        <a:bodyPr/>
        <a:lstStyle/>
        <a:p>
          <a:endParaRPr lang="en-GB"/>
        </a:p>
      </dgm:t>
    </dgm:pt>
    <dgm:pt modelId="{386F10FB-9393-2646-A88F-2B583BC3F6C9}" type="sibTrans" cxnId="{6351B7CD-8426-8845-B1BE-264FB777C1FC}">
      <dgm:prSet/>
      <dgm:spPr/>
      <dgm:t>
        <a:bodyPr/>
        <a:lstStyle/>
        <a:p>
          <a:endParaRPr lang="en-GB"/>
        </a:p>
      </dgm:t>
    </dgm:pt>
    <dgm:pt modelId="{D67B87AA-A3C0-8846-936D-44183A06755E}">
      <dgm:prSet/>
      <dgm:spPr/>
      <dgm:t>
        <a:bodyPr/>
        <a:lstStyle/>
        <a:p>
          <a:r>
            <a:rPr lang="en-GB" b="0" i="0" u="none" dirty="0"/>
            <a:t>Architectural Design</a:t>
          </a:r>
          <a:endParaRPr lang="en-US" b="0" dirty="0"/>
        </a:p>
      </dgm:t>
    </dgm:pt>
    <dgm:pt modelId="{3230F2DA-8315-5646-B04C-4992FD1B2736}" type="parTrans" cxnId="{E38ED055-1BCD-4646-AE8E-6B6FB2E90489}">
      <dgm:prSet/>
      <dgm:spPr/>
      <dgm:t>
        <a:bodyPr/>
        <a:lstStyle/>
        <a:p>
          <a:endParaRPr lang="en-GB"/>
        </a:p>
      </dgm:t>
    </dgm:pt>
    <dgm:pt modelId="{E8835C0A-B8FB-6D4A-964D-5892F49CAA18}" type="sibTrans" cxnId="{E38ED055-1BCD-4646-AE8E-6B6FB2E90489}">
      <dgm:prSet/>
      <dgm:spPr/>
      <dgm:t>
        <a:bodyPr/>
        <a:lstStyle/>
        <a:p>
          <a:endParaRPr lang="en-GB"/>
        </a:p>
      </dgm:t>
    </dgm:pt>
    <dgm:pt modelId="{A15ED01B-B69F-704B-BC8F-A473E767E28F}">
      <dgm:prSet/>
      <dgm:spPr/>
      <dgm:t>
        <a:bodyPr/>
        <a:lstStyle/>
        <a:p>
          <a:r>
            <a:rPr lang="en-GB" b="0" i="0" u="none" dirty="0"/>
            <a:t>Detailed Engineering Design</a:t>
          </a:r>
          <a:endParaRPr lang="en-US" b="0" dirty="0"/>
        </a:p>
      </dgm:t>
    </dgm:pt>
    <dgm:pt modelId="{912E318C-D53E-534E-AF4D-30BB1F53409F}" type="parTrans" cxnId="{3723B0CA-649A-B94F-BF9B-DAFA64D00486}">
      <dgm:prSet/>
      <dgm:spPr/>
      <dgm:t>
        <a:bodyPr/>
        <a:lstStyle/>
        <a:p>
          <a:endParaRPr lang="en-GB"/>
        </a:p>
      </dgm:t>
    </dgm:pt>
    <dgm:pt modelId="{90C31751-5FCE-FD48-AE90-61F3E9C3AA8D}" type="sibTrans" cxnId="{3723B0CA-649A-B94F-BF9B-DAFA64D00486}">
      <dgm:prSet/>
      <dgm:spPr/>
      <dgm:t>
        <a:bodyPr/>
        <a:lstStyle/>
        <a:p>
          <a:endParaRPr lang="en-GB"/>
        </a:p>
      </dgm:t>
    </dgm:pt>
    <dgm:pt modelId="{01C6250C-A768-C64D-897E-5489D953FC34}">
      <dgm:prSet/>
      <dgm:spPr/>
      <dgm:t>
        <a:bodyPr/>
        <a:lstStyle/>
        <a:p>
          <a:r>
            <a:rPr lang="en-GB" b="0" i="0" u="none" dirty="0"/>
            <a:t>Construction &amp; Commissioning</a:t>
          </a:r>
          <a:endParaRPr lang="en-US" b="0" dirty="0"/>
        </a:p>
      </dgm:t>
    </dgm:pt>
    <dgm:pt modelId="{A6AF5B32-EBD2-E544-977F-0DDB3C482F8F}" type="parTrans" cxnId="{52C37DB8-9F42-5C4C-957D-F8803D2B1000}">
      <dgm:prSet/>
      <dgm:spPr/>
      <dgm:t>
        <a:bodyPr/>
        <a:lstStyle/>
        <a:p>
          <a:endParaRPr lang="en-GB"/>
        </a:p>
      </dgm:t>
    </dgm:pt>
    <dgm:pt modelId="{8EEC8284-8142-4044-AAD7-A803F75097C4}" type="sibTrans" cxnId="{52C37DB8-9F42-5C4C-957D-F8803D2B1000}">
      <dgm:prSet/>
      <dgm:spPr/>
      <dgm:t>
        <a:bodyPr/>
        <a:lstStyle/>
        <a:p>
          <a:endParaRPr lang="en-GB"/>
        </a:p>
      </dgm:t>
    </dgm:pt>
    <dgm:pt modelId="{9FF8FB05-2B07-E243-A76E-F69B01D1B5B6}">
      <dgm:prSet/>
      <dgm:spPr/>
      <dgm:t>
        <a:bodyPr/>
        <a:lstStyle/>
        <a:p>
          <a:r>
            <a:rPr lang="en-GB" b="0" i="0" u="none" dirty="0"/>
            <a:t>Interface &amp; Boundary Conditions</a:t>
          </a:r>
          <a:endParaRPr lang="en-US" b="0" dirty="0"/>
        </a:p>
      </dgm:t>
    </dgm:pt>
    <dgm:pt modelId="{4293432D-FB2C-7044-996B-AF5C26B14202}" type="parTrans" cxnId="{C8043F7B-D19A-A149-B50C-A506484162CF}">
      <dgm:prSet/>
      <dgm:spPr/>
      <dgm:t>
        <a:bodyPr/>
        <a:lstStyle/>
        <a:p>
          <a:endParaRPr lang="en-GB"/>
        </a:p>
      </dgm:t>
    </dgm:pt>
    <dgm:pt modelId="{620281DD-AF0D-474F-93C8-B9461AB289C1}" type="sibTrans" cxnId="{C8043F7B-D19A-A149-B50C-A506484162CF}">
      <dgm:prSet/>
      <dgm:spPr/>
      <dgm:t>
        <a:bodyPr/>
        <a:lstStyle/>
        <a:p>
          <a:endParaRPr lang="en-GB"/>
        </a:p>
      </dgm:t>
    </dgm:pt>
    <dgm:pt modelId="{DC0E53D4-EC08-D944-AF52-C1535647A102}">
      <dgm:prSet/>
      <dgm:spPr/>
      <dgm:t>
        <a:bodyPr/>
        <a:lstStyle/>
        <a:p>
          <a:r>
            <a:rPr lang="en-GB" b="0" i="0" u="none" dirty="0"/>
            <a:t>Validated System Parameter Envelopes</a:t>
          </a:r>
          <a:endParaRPr lang="en-US" b="0" dirty="0"/>
        </a:p>
      </dgm:t>
    </dgm:pt>
    <dgm:pt modelId="{A87E7F5C-F805-4A48-BCB0-9E6DE2C5EA38}" type="parTrans" cxnId="{3C2F2046-30BB-6043-A390-9DFD3FDE809D}">
      <dgm:prSet/>
      <dgm:spPr/>
      <dgm:t>
        <a:bodyPr/>
        <a:lstStyle/>
        <a:p>
          <a:endParaRPr lang="en-GB"/>
        </a:p>
      </dgm:t>
    </dgm:pt>
    <dgm:pt modelId="{2E02DE52-DE90-0942-A3F6-046D07751B20}" type="sibTrans" cxnId="{3C2F2046-30BB-6043-A390-9DFD3FDE809D}">
      <dgm:prSet/>
      <dgm:spPr/>
      <dgm:t>
        <a:bodyPr/>
        <a:lstStyle/>
        <a:p>
          <a:endParaRPr lang="en-GB"/>
        </a:p>
      </dgm:t>
    </dgm:pt>
    <dgm:pt modelId="{402B03D6-276D-1C45-BFA6-9F253A1CEACB}">
      <dgm:prSet/>
      <dgm:spPr/>
      <dgm:t>
        <a:bodyPr/>
        <a:lstStyle/>
        <a:p>
          <a:r>
            <a:rPr lang="en-GB" b="0" i="0" u="none" dirty="0"/>
            <a:t>Requirements &amp; Performance Targets</a:t>
          </a:r>
          <a:r>
            <a:rPr lang="en-GB" b="0" dirty="0"/>
            <a:t>	</a:t>
          </a:r>
          <a:endParaRPr lang="en-US" b="0" dirty="0"/>
        </a:p>
      </dgm:t>
    </dgm:pt>
    <dgm:pt modelId="{46F4DBD1-7897-234F-949C-E09478CC3B24}" type="parTrans" cxnId="{87854E83-38F9-7847-BF23-B9C2408A7345}">
      <dgm:prSet/>
      <dgm:spPr/>
      <dgm:t>
        <a:bodyPr/>
        <a:lstStyle/>
        <a:p>
          <a:endParaRPr lang="en-GB"/>
        </a:p>
      </dgm:t>
    </dgm:pt>
    <dgm:pt modelId="{BF64725A-32F0-2849-AC76-BBC75C301795}" type="sibTrans" cxnId="{87854E83-38F9-7847-BF23-B9C2408A7345}">
      <dgm:prSet/>
      <dgm:spPr/>
      <dgm:t>
        <a:bodyPr/>
        <a:lstStyle/>
        <a:p>
          <a:endParaRPr lang="en-GB"/>
        </a:p>
      </dgm:t>
    </dgm:pt>
    <dgm:pt modelId="{6C0341E6-B62D-B847-836F-15BCB7277DAA}" type="pres">
      <dgm:prSet presAssocID="{7EC6E49C-7388-4A34-A280-1F842A635E6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2A4C4025-5441-7C43-AFC7-7728001294DD}" type="pres">
      <dgm:prSet presAssocID="{AD056F0A-B120-41B3-AAAB-67030742A531}" presName="horFlow" presStyleCnt="0"/>
      <dgm:spPr/>
    </dgm:pt>
    <dgm:pt modelId="{81273C68-6D28-DB4C-A0A1-217B75935A50}" type="pres">
      <dgm:prSet presAssocID="{AD056F0A-B120-41B3-AAAB-67030742A531}" presName="bigChev" presStyleLbl="node1" presStyleIdx="0" presStyleCnt="6"/>
      <dgm:spPr/>
    </dgm:pt>
    <dgm:pt modelId="{F5038DAD-7DAF-6E41-BD55-25D8160950FA}" type="pres">
      <dgm:prSet presAssocID="{81ED9477-14FF-6A44-8C8D-5402D35F5ABA}" presName="parTrans" presStyleCnt="0"/>
      <dgm:spPr/>
    </dgm:pt>
    <dgm:pt modelId="{4A1187DB-6421-B545-8C6A-D250352A494E}" type="pres">
      <dgm:prSet presAssocID="{16D7D6CA-60D5-A34F-9A7E-BDF57DF9A936}" presName="node" presStyleLbl="alignAccFollowNode1" presStyleIdx="0" presStyleCnt="27">
        <dgm:presLayoutVars>
          <dgm:bulletEnabled val="1"/>
        </dgm:presLayoutVars>
      </dgm:prSet>
      <dgm:spPr/>
    </dgm:pt>
    <dgm:pt modelId="{36E1D96D-6525-BA47-BA91-ECED8069CA2A}" type="pres">
      <dgm:prSet presAssocID="{F1E5EA07-5F43-3244-948C-6D62F09195D2}" presName="sibTrans" presStyleCnt="0"/>
      <dgm:spPr/>
    </dgm:pt>
    <dgm:pt modelId="{F99D3DD5-B2C3-974D-B3DD-8C4107E7574F}" type="pres">
      <dgm:prSet presAssocID="{9FF8FB05-2B07-E243-A76E-F69B01D1B5B6}" presName="node" presStyleLbl="alignAccFollowNode1" presStyleIdx="1" presStyleCnt="27">
        <dgm:presLayoutVars>
          <dgm:bulletEnabled val="1"/>
        </dgm:presLayoutVars>
      </dgm:prSet>
      <dgm:spPr/>
    </dgm:pt>
    <dgm:pt modelId="{DEA1EA05-274D-5B42-B73E-96AF9D82D7F2}" type="pres">
      <dgm:prSet presAssocID="{620281DD-AF0D-474F-93C8-B9461AB289C1}" presName="sibTrans" presStyleCnt="0"/>
      <dgm:spPr/>
    </dgm:pt>
    <dgm:pt modelId="{51005C6E-E3D7-0540-BA16-C20E4DD9EF37}" type="pres">
      <dgm:prSet presAssocID="{DC0E53D4-EC08-D944-AF52-C1535647A102}" presName="node" presStyleLbl="alignAccFollowNode1" presStyleIdx="2" presStyleCnt="27">
        <dgm:presLayoutVars>
          <dgm:bulletEnabled val="1"/>
        </dgm:presLayoutVars>
      </dgm:prSet>
      <dgm:spPr/>
    </dgm:pt>
    <dgm:pt modelId="{190F7909-50FD-9646-93BE-04A1EA745920}" type="pres">
      <dgm:prSet presAssocID="{AD056F0A-B120-41B3-AAAB-67030742A531}" presName="vSp" presStyleCnt="0"/>
      <dgm:spPr/>
    </dgm:pt>
    <dgm:pt modelId="{9F0BB7CF-7C72-7048-9174-F049273BE23C}" type="pres">
      <dgm:prSet presAssocID="{A37D6021-83C0-B949-A324-76B07879FF46}" presName="horFlow" presStyleCnt="0"/>
      <dgm:spPr/>
    </dgm:pt>
    <dgm:pt modelId="{354B240D-2613-8A4B-AF42-F464BE5B50CD}" type="pres">
      <dgm:prSet presAssocID="{A37D6021-83C0-B949-A324-76B07879FF46}" presName="bigChev" presStyleLbl="node1" presStyleIdx="1" presStyleCnt="6"/>
      <dgm:spPr/>
    </dgm:pt>
    <dgm:pt modelId="{5B5C3EA4-D3A3-A44F-85E5-E120BDD2A554}" type="pres">
      <dgm:prSet presAssocID="{46F4DBD1-7897-234F-949C-E09478CC3B24}" presName="parTrans" presStyleCnt="0"/>
      <dgm:spPr/>
    </dgm:pt>
    <dgm:pt modelId="{9F632436-AAA3-CB47-B6D0-937321E06417}" type="pres">
      <dgm:prSet presAssocID="{402B03D6-276D-1C45-BFA6-9F253A1CEACB}" presName="node" presStyleLbl="alignAccFollowNode1" presStyleIdx="3" presStyleCnt="27">
        <dgm:presLayoutVars>
          <dgm:bulletEnabled val="1"/>
        </dgm:presLayoutVars>
      </dgm:prSet>
      <dgm:spPr/>
    </dgm:pt>
    <dgm:pt modelId="{C3C96941-00BA-1D42-81EA-238417E5F24C}" type="pres">
      <dgm:prSet presAssocID="{BF64725A-32F0-2849-AC76-BBC75C301795}" presName="sibTrans" presStyleCnt="0"/>
      <dgm:spPr/>
    </dgm:pt>
    <dgm:pt modelId="{D53C5C24-0EE9-BB47-A952-378DE7135D81}" type="pres">
      <dgm:prSet presAssocID="{F5537428-4A6F-454A-ABCD-9724A1486C42}" presName="node" presStyleLbl="alignAccFollowNode1" presStyleIdx="4" presStyleCnt="27">
        <dgm:presLayoutVars>
          <dgm:bulletEnabled val="1"/>
        </dgm:presLayoutVars>
      </dgm:prSet>
      <dgm:spPr/>
    </dgm:pt>
    <dgm:pt modelId="{D3423889-D63C-8F4F-A6C5-C946B1771D18}" type="pres">
      <dgm:prSet presAssocID="{9B3BE8FC-F962-854B-9620-1BE840C9A150}" presName="sibTrans" presStyleCnt="0"/>
      <dgm:spPr/>
    </dgm:pt>
    <dgm:pt modelId="{18548567-BAE3-204D-965B-4C376FF3EAF3}" type="pres">
      <dgm:prSet presAssocID="{6DC1BDD8-3728-4244-8923-BC55BEB6AF53}" presName="node" presStyleLbl="alignAccFollowNode1" presStyleIdx="5" presStyleCnt="27">
        <dgm:presLayoutVars>
          <dgm:bulletEnabled val="1"/>
        </dgm:presLayoutVars>
      </dgm:prSet>
      <dgm:spPr/>
    </dgm:pt>
    <dgm:pt modelId="{E4A83A3C-31C2-6744-A688-01EAD594BBDA}" type="pres">
      <dgm:prSet presAssocID="{392A703E-F117-A346-A89D-0634FFE1F10C}" presName="sibTrans" presStyleCnt="0"/>
      <dgm:spPr/>
    </dgm:pt>
    <dgm:pt modelId="{F7C485E3-A0DE-8248-BA35-3D2B64409737}" type="pres">
      <dgm:prSet presAssocID="{19C50ADB-4F5D-4F42-B1A7-0C01F0EEF6CA}" presName="node" presStyleLbl="alignAccFollowNode1" presStyleIdx="6" presStyleCnt="27">
        <dgm:presLayoutVars>
          <dgm:bulletEnabled val="1"/>
        </dgm:presLayoutVars>
      </dgm:prSet>
      <dgm:spPr/>
    </dgm:pt>
    <dgm:pt modelId="{0B2F2D13-7ED9-9949-9D32-F9731439C094}" type="pres">
      <dgm:prSet presAssocID="{CCA200B3-D0E5-4445-9F63-72DD50B16BB1}" presName="sibTrans" presStyleCnt="0"/>
      <dgm:spPr/>
    </dgm:pt>
    <dgm:pt modelId="{7892349F-7B44-7544-AFC4-DEF915493919}" type="pres">
      <dgm:prSet presAssocID="{D1D26892-6AF6-6649-BC1C-3002932CCAD0}" presName="node" presStyleLbl="alignAccFollowNode1" presStyleIdx="7" presStyleCnt="27">
        <dgm:presLayoutVars>
          <dgm:bulletEnabled val="1"/>
        </dgm:presLayoutVars>
      </dgm:prSet>
      <dgm:spPr/>
    </dgm:pt>
    <dgm:pt modelId="{530BAB5D-BACB-834E-B17D-8EA633B14009}" type="pres">
      <dgm:prSet presAssocID="{A37D6021-83C0-B949-A324-76B07879FF46}" presName="vSp" presStyleCnt="0"/>
      <dgm:spPr/>
    </dgm:pt>
    <dgm:pt modelId="{FDFE6E11-0C92-1746-AC18-86F454B4AEDA}" type="pres">
      <dgm:prSet presAssocID="{6D3DEA43-29CE-3F49-BC11-64DCA68FFF5D}" presName="horFlow" presStyleCnt="0"/>
      <dgm:spPr/>
    </dgm:pt>
    <dgm:pt modelId="{BD7BDD7C-7E6F-B549-B6CC-01807C746EBE}" type="pres">
      <dgm:prSet presAssocID="{6D3DEA43-29CE-3F49-BC11-64DCA68FFF5D}" presName="bigChev" presStyleLbl="node1" presStyleIdx="2" presStyleCnt="6"/>
      <dgm:spPr/>
    </dgm:pt>
    <dgm:pt modelId="{7FC78B25-14B1-4742-8763-1DC08F133540}" type="pres">
      <dgm:prSet presAssocID="{C5673981-C38A-AA45-900B-8EDA0FB42130}" presName="parTrans" presStyleCnt="0"/>
      <dgm:spPr/>
    </dgm:pt>
    <dgm:pt modelId="{E901EFC8-AB47-0B48-B259-FC035749EA00}" type="pres">
      <dgm:prSet presAssocID="{2C16B468-C8B2-D841-86B0-C3FC15A8C80E}" presName="node" presStyleLbl="alignAccFollowNode1" presStyleIdx="8" presStyleCnt="27">
        <dgm:presLayoutVars>
          <dgm:bulletEnabled val="1"/>
        </dgm:presLayoutVars>
      </dgm:prSet>
      <dgm:spPr/>
    </dgm:pt>
    <dgm:pt modelId="{2259A84C-C66E-654F-8291-8FDC29188B80}" type="pres">
      <dgm:prSet presAssocID="{70B86270-E216-454B-B0A9-983371170AAA}" presName="sibTrans" presStyleCnt="0"/>
      <dgm:spPr/>
    </dgm:pt>
    <dgm:pt modelId="{F4023792-45F0-AA49-ACF5-6BC5D7C43990}" type="pres">
      <dgm:prSet presAssocID="{63BF61A1-FB59-ED4D-BE31-635D601135C2}" presName="node" presStyleLbl="alignAccFollowNode1" presStyleIdx="9" presStyleCnt="27">
        <dgm:presLayoutVars>
          <dgm:bulletEnabled val="1"/>
        </dgm:presLayoutVars>
      </dgm:prSet>
      <dgm:spPr/>
    </dgm:pt>
    <dgm:pt modelId="{08AA40FA-80D3-BD42-90CA-612B290D1E91}" type="pres">
      <dgm:prSet presAssocID="{4B250E5C-6C01-014D-AF18-418C74B6178A}" presName="sibTrans" presStyleCnt="0"/>
      <dgm:spPr/>
    </dgm:pt>
    <dgm:pt modelId="{BBD9603C-49EF-794F-9A1F-3BCA46E0B3C5}" type="pres">
      <dgm:prSet presAssocID="{1A162408-783F-1C4A-99CB-156F13D087D6}" presName="node" presStyleLbl="alignAccFollowNode1" presStyleIdx="10" presStyleCnt="27">
        <dgm:presLayoutVars>
          <dgm:bulletEnabled val="1"/>
        </dgm:presLayoutVars>
      </dgm:prSet>
      <dgm:spPr/>
    </dgm:pt>
    <dgm:pt modelId="{6891A3CE-92C6-E94E-BA60-32A102153BD7}" type="pres">
      <dgm:prSet presAssocID="{EC6121C0-4684-E647-90FA-AD427F96FBA9}" presName="sibTrans" presStyleCnt="0"/>
      <dgm:spPr/>
    </dgm:pt>
    <dgm:pt modelId="{CA78572B-D557-344B-B594-9ABE707A1FCA}" type="pres">
      <dgm:prSet presAssocID="{8A25C09C-BF1A-884B-BD0E-5D7C085BA466}" presName="node" presStyleLbl="alignAccFollowNode1" presStyleIdx="11" presStyleCnt="27">
        <dgm:presLayoutVars>
          <dgm:bulletEnabled val="1"/>
        </dgm:presLayoutVars>
      </dgm:prSet>
      <dgm:spPr/>
    </dgm:pt>
    <dgm:pt modelId="{869DD1CF-921C-7248-9CAB-FE751899B376}" type="pres">
      <dgm:prSet presAssocID="{897089FD-60EB-754C-A74D-5E3AA14849FA}" presName="sibTrans" presStyleCnt="0"/>
      <dgm:spPr/>
    </dgm:pt>
    <dgm:pt modelId="{BCE51090-8624-6F4A-8A74-FC6992474265}" type="pres">
      <dgm:prSet presAssocID="{44DC5228-47DD-D44E-B2D8-19C7E8BE9404}" presName="node" presStyleLbl="alignAccFollowNode1" presStyleIdx="12" presStyleCnt="27">
        <dgm:presLayoutVars>
          <dgm:bulletEnabled val="1"/>
        </dgm:presLayoutVars>
      </dgm:prSet>
      <dgm:spPr/>
    </dgm:pt>
    <dgm:pt modelId="{83ABE83B-C664-B641-81B5-5184E68DD74C}" type="pres">
      <dgm:prSet presAssocID="{1D0306D5-E1C2-2447-B19E-E3CDC45E0265}" presName="sibTrans" presStyleCnt="0"/>
      <dgm:spPr/>
    </dgm:pt>
    <dgm:pt modelId="{E3B6885E-B2CD-7C46-8B8C-1A4DB9C81064}" type="pres">
      <dgm:prSet presAssocID="{924458CA-AC88-2744-B611-27EE18368988}" presName="node" presStyleLbl="alignAccFollowNode1" presStyleIdx="13" presStyleCnt="27">
        <dgm:presLayoutVars>
          <dgm:bulletEnabled val="1"/>
        </dgm:presLayoutVars>
      </dgm:prSet>
      <dgm:spPr/>
    </dgm:pt>
    <dgm:pt modelId="{A33806C8-77AF-BD45-BFBC-97299882F9E1}" type="pres">
      <dgm:prSet presAssocID="{2783282E-B454-E948-AE6F-E6EA037F0949}" presName="sibTrans" presStyleCnt="0"/>
      <dgm:spPr/>
    </dgm:pt>
    <dgm:pt modelId="{5F7232B6-E66D-2043-9AFA-ADE941D64589}" type="pres">
      <dgm:prSet presAssocID="{BCFAD2CD-E43C-4847-BEBE-747D55054F0F}" presName="node" presStyleLbl="alignAccFollowNode1" presStyleIdx="14" presStyleCnt="27">
        <dgm:presLayoutVars>
          <dgm:bulletEnabled val="1"/>
        </dgm:presLayoutVars>
      </dgm:prSet>
      <dgm:spPr/>
    </dgm:pt>
    <dgm:pt modelId="{2B9AAFF5-CCD0-A240-91FD-2633408DDA6F}" type="pres">
      <dgm:prSet presAssocID="{6D3DEA43-29CE-3F49-BC11-64DCA68FFF5D}" presName="vSp" presStyleCnt="0"/>
      <dgm:spPr/>
    </dgm:pt>
    <dgm:pt modelId="{85521AC9-83D9-AB4B-95E6-2004F20F4204}" type="pres">
      <dgm:prSet presAssocID="{E06CEEE8-5AA0-3643-8E73-465795C5E8CD}" presName="horFlow" presStyleCnt="0"/>
      <dgm:spPr/>
    </dgm:pt>
    <dgm:pt modelId="{E421D10C-56AD-A142-9DF6-5D9B86E3E1BD}" type="pres">
      <dgm:prSet presAssocID="{E06CEEE8-5AA0-3643-8E73-465795C5E8CD}" presName="bigChev" presStyleLbl="node1" presStyleIdx="3" presStyleCnt="6"/>
      <dgm:spPr/>
    </dgm:pt>
    <dgm:pt modelId="{6ADBFFE0-0EFF-2A4B-8387-88A63FECEA37}" type="pres">
      <dgm:prSet presAssocID="{45F38012-6172-F041-A60E-DC55932198EC}" presName="parTrans" presStyleCnt="0"/>
      <dgm:spPr/>
    </dgm:pt>
    <dgm:pt modelId="{51E8F6E4-A198-4043-9992-745261EE0195}" type="pres">
      <dgm:prSet presAssocID="{5A7F1CFD-4B4F-E149-BF69-CB240A587C41}" presName="node" presStyleLbl="alignAccFollowNode1" presStyleIdx="15" presStyleCnt="27">
        <dgm:presLayoutVars>
          <dgm:bulletEnabled val="1"/>
        </dgm:presLayoutVars>
      </dgm:prSet>
      <dgm:spPr/>
    </dgm:pt>
    <dgm:pt modelId="{7EC9FDC2-7920-7240-9634-5CE6112B7145}" type="pres">
      <dgm:prSet presAssocID="{B1B9BEE1-A276-D44D-B756-67074E3A7000}" presName="sibTrans" presStyleCnt="0"/>
      <dgm:spPr/>
    </dgm:pt>
    <dgm:pt modelId="{4ED99905-CE76-1A48-B9ED-786CFA1DA4FB}" type="pres">
      <dgm:prSet presAssocID="{880FCD83-D7C1-0741-9B75-DA3CE0400FA3}" presName="node" presStyleLbl="alignAccFollowNode1" presStyleIdx="16" presStyleCnt="27">
        <dgm:presLayoutVars>
          <dgm:bulletEnabled val="1"/>
        </dgm:presLayoutVars>
      </dgm:prSet>
      <dgm:spPr/>
    </dgm:pt>
    <dgm:pt modelId="{7DE7DD5F-4C83-B942-BB0E-FAB06A01F45A}" type="pres">
      <dgm:prSet presAssocID="{437EFE1A-5C07-2A4E-8CB6-52A29208EEE4}" presName="sibTrans" presStyleCnt="0"/>
      <dgm:spPr/>
    </dgm:pt>
    <dgm:pt modelId="{E820297D-7185-F94F-A5D8-A02175EA91F6}" type="pres">
      <dgm:prSet presAssocID="{981FC703-05D1-424C-92DA-12D3FA83EFF4}" presName="node" presStyleLbl="alignAccFollowNode1" presStyleIdx="17" presStyleCnt="27">
        <dgm:presLayoutVars>
          <dgm:bulletEnabled val="1"/>
        </dgm:presLayoutVars>
      </dgm:prSet>
      <dgm:spPr/>
    </dgm:pt>
    <dgm:pt modelId="{BD0A95E3-0416-954C-9CAD-C01FA4C55430}" type="pres">
      <dgm:prSet presAssocID="{0C985B5E-A484-A644-B979-AFF6521B413F}" presName="sibTrans" presStyleCnt="0"/>
      <dgm:spPr/>
    </dgm:pt>
    <dgm:pt modelId="{F113B294-6B2C-B049-B2F1-40C53F45BBC2}" type="pres">
      <dgm:prSet presAssocID="{61175BE8-8DB1-B94D-8CBD-38ED5C024951}" presName="node" presStyleLbl="alignAccFollowNode1" presStyleIdx="18" presStyleCnt="27">
        <dgm:presLayoutVars>
          <dgm:bulletEnabled val="1"/>
        </dgm:presLayoutVars>
      </dgm:prSet>
      <dgm:spPr/>
    </dgm:pt>
    <dgm:pt modelId="{930F9685-DEFC-3046-B379-51C2991DCB48}" type="pres">
      <dgm:prSet presAssocID="{E06CEEE8-5AA0-3643-8E73-465795C5E8CD}" presName="vSp" presStyleCnt="0"/>
      <dgm:spPr/>
    </dgm:pt>
    <dgm:pt modelId="{C5A12E4A-5682-734C-86D6-2115E2C3DBD9}" type="pres">
      <dgm:prSet presAssocID="{605FB225-62E8-0140-88E0-24C1F44F29A3}" presName="horFlow" presStyleCnt="0"/>
      <dgm:spPr/>
    </dgm:pt>
    <dgm:pt modelId="{2403530C-F8B0-6243-9E8E-3D2846459B4D}" type="pres">
      <dgm:prSet presAssocID="{605FB225-62E8-0140-88E0-24C1F44F29A3}" presName="bigChev" presStyleLbl="node1" presStyleIdx="4" presStyleCnt="6"/>
      <dgm:spPr/>
    </dgm:pt>
    <dgm:pt modelId="{0B95BDCB-E686-D146-8083-C60F6692FB5A}" type="pres">
      <dgm:prSet presAssocID="{CF0988D5-5EDB-9E45-A895-2A8B781FF0EF}" presName="parTrans" presStyleCnt="0"/>
      <dgm:spPr/>
    </dgm:pt>
    <dgm:pt modelId="{FBF88034-5CDF-B24C-B05F-3813E3E8F931}" type="pres">
      <dgm:prSet presAssocID="{3C211C83-370D-6740-A51D-ACD9A1939C15}" presName="node" presStyleLbl="alignAccFollowNode1" presStyleIdx="19" presStyleCnt="27">
        <dgm:presLayoutVars>
          <dgm:bulletEnabled val="1"/>
        </dgm:presLayoutVars>
      </dgm:prSet>
      <dgm:spPr/>
    </dgm:pt>
    <dgm:pt modelId="{E8BFC992-EA88-EE4B-A846-3626DD2B9FF1}" type="pres">
      <dgm:prSet presAssocID="{04D07A42-EC83-3941-A076-23A2E7572429}" presName="sibTrans" presStyleCnt="0"/>
      <dgm:spPr/>
    </dgm:pt>
    <dgm:pt modelId="{A48A14B5-08E1-C44C-AF94-E5BD6A6AF10A}" type="pres">
      <dgm:prSet presAssocID="{CCE92B4B-F7A0-2240-BFE1-B866E5A6D5DB}" presName="node" presStyleLbl="alignAccFollowNode1" presStyleIdx="20" presStyleCnt="27">
        <dgm:presLayoutVars>
          <dgm:bulletEnabled val="1"/>
        </dgm:presLayoutVars>
      </dgm:prSet>
      <dgm:spPr/>
    </dgm:pt>
    <dgm:pt modelId="{3E345331-5D47-4C4B-B8A8-FBE68522A2B9}" type="pres">
      <dgm:prSet presAssocID="{986C44ED-7048-714C-B61E-8598E8E5FCF2}" presName="sibTrans" presStyleCnt="0"/>
      <dgm:spPr/>
    </dgm:pt>
    <dgm:pt modelId="{6352241A-3ED3-C242-B959-3F62DF77AF08}" type="pres">
      <dgm:prSet presAssocID="{8CBDAA50-EF27-0B42-945D-6E5CED027974}" presName="node" presStyleLbl="alignAccFollowNode1" presStyleIdx="21" presStyleCnt="27">
        <dgm:presLayoutVars>
          <dgm:bulletEnabled val="1"/>
        </dgm:presLayoutVars>
      </dgm:prSet>
      <dgm:spPr/>
    </dgm:pt>
    <dgm:pt modelId="{764D1715-C36F-9C40-8331-EFF1E923122A}" type="pres">
      <dgm:prSet presAssocID="{1D42F6FD-D38F-B544-952B-9F962B8466CE}" presName="sibTrans" presStyleCnt="0"/>
      <dgm:spPr/>
    </dgm:pt>
    <dgm:pt modelId="{268D2390-416E-8C47-A9B7-7875DE156D11}" type="pres">
      <dgm:prSet presAssocID="{CDF47D92-642E-914F-BF21-90583FDEE9C3}" presName="node" presStyleLbl="alignAccFollowNode1" presStyleIdx="22" presStyleCnt="27">
        <dgm:presLayoutVars>
          <dgm:bulletEnabled val="1"/>
        </dgm:presLayoutVars>
      </dgm:prSet>
      <dgm:spPr/>
    </dgm:pt>
    <dgm:pt modelId="{C734B367-B806-1744-929D-EAFD4E3F2D27}" type="pres">
      <dgm:prSet presAssocID="{605FB225-62E8-0140-88E0-24C1F44F29A3}" presName="vSp" presStyleCnt="0"/>
      <dgm:spPr/>
    </dgm:pt>
    <dgm:pt modelId="{18EFD2E5-F254-D649-990E-6DFD2BE33F0C}" type="pres">
      <dgm:prSet presAssocID="{029A8BAB-7E81-254F-AA4D-27C962000486}" presName="horFlow" presStyleCnt="0"/>
      <dgm:spPr/>
    </dgm:pt>
    <dgm:pt modelId="{89FBB7AE-28F7-1D4B-97F7-C652C0410786}" type="pres">
      <dgm:prSet presAssocID="{029A8BAB-7E81-254F-AA4D-27C962000486}" presName="bigChev" presStyleLbl="node1" presStyleIdx="5" presStyleCnt="6"/>
      <dgm:spPr/>
    </dgm:pt>
    <dgm:pt modelId="{EF9683B2-E0E2-BB4D-8FBD-CBBE94D80A52}" type="pres">
      <dgm:prSet presAssocID="{E6C40E35-8DE9-9742-893C-A0EBE0272599}" presName="parTrans" presStyleCnt="0"/>
      <dgm:spPr/>
    </dgm:pt>
    <dgm:pt modelId="{7D10C6AD-E664-7E4A-98F7-F4FAED176661}" type="pres">
      <dgm:prSet presAssocID="{A52BD1E5-6FCB-FF4F-A404-777CC2ED2FE7}" presName="node" presStyleLbl="alignAccFollowNode1" presStyleIdx="23" presStyleCnt="27">
        <dgm:presLayoutVars>
          <dgm:bulletEnabled val="1"/>
        </dgm:presLayoutVars>
      </dgm:prSet>
      <dgm:spPr/>
    </dgm:pt>
    <dgm:pt modelId="{20AFC186-DB95-8F4C-A02B-A1D5678EB735}" type="pres">
      <dgm:prSet presAssocID="{386F10FB-9393-2646-A88F-2B583BC3F6C9}" presName="sibTrans" presStyleCnt="0"/>
      <dgm:spPr/>
    </dgm:pt>
    <dgm:pt modelId="{ACEA7454-5E93-5641-A589-F568BD6F9140}" type="pres">
      <dgm:prSet presAssocID="{D67B87AA-A3C0-8846-936D-44183A06755E}" presName="node" presStyleLbl="alignAccFollowNode1" presStyleIdx="24" presStyleCnt="27">
        <dgm:presLayoutVars>
          <dgm:bulletEnabled val="1"/>
        </dgm:presLayoutVars>
      </dgm:prSet>
      <dgm:spPr/>
    </dgm:pt>
    <dgm:pt modelId="{0D1D858D-A509-3B4C-84E8-5957333CFFD4}" type="pres">
      <dgm:prSet presAssocID="{E8835C0A-B8FB-6D4A-964D-5892F49CAA18}" presName="sibTrans" presStyleCnt="0"/>
      <dgm:spPr/>
    </dgm:pt>
    <dgm:pt modelId="{DFA036FE-D632-FE48-9FAC-B134925F6040}" type="pres">
      <dgm:prSet presAssocID="{A15ED01B-B69F-704B-BC8F-A473E767E28F}" presName="node" presStyleLbl="alignAccFollowNode1" presStyleIdx="25" presStyleCnt="27">
        <dgm:presLayoutVars>
          <dgm:bulletEnabled val="1"/>
        </dgm:presLayoutVars>
      </dgm:prSet>
      <dgm:spPr/>
    </dgm:pt>
    <dgm:pt modelId="{5CE7CFA3-17BE-AF45-AAAF-2BF027D6D9B3}" type="pres">
      <dgm:prSet presAssocID="{90C31751-5FCE-FD48-AE90-61F3E9C3AA8D}" presName="sibTrans" presStyleCnt="0"/>
      <dgm:spPr/>
    </dgm:pt>
    <dgm:pt modelId="{79C8B3DE-C613-E24E-97CD-9432438FD098}" type="pres">
      <dgm:prSet presAssocID="{01C6250C-A768-C64D-897E-5489D953FC34}" presName="node" presStyleLbl="alignAccFollowNode1" presStyleIdx="26" presStyleCnt="27">
        <dgm:presLayoutVars>
          <dgm:bulletEnabled val="1"/>
        </dgm:presLayoutVars>
      </dgm:prSet>
      <dgm:spPr/>
    </dgm:pt>
  </dgm:ptLst>
  <dgm:cxnLst>
    <dgm:cxn modelId="{F7251201-1F76-B244-9078-8653CA54B4E2}" srcId="{7EC6E49C-7388-4A34-A280-1F842A635E65}" destId="{6D3DEA43-29CE-3F49-BC11-64DCA68FFF5D}" srcOrd="2" destOrd="0" parTransId="{5C50F5AE-E13E-AD42-BA28-A001B5996A0E}" sibTransId="{9077E7ED-2041-4844-8BA5-6C8877A89710}"/>
    <dgm:cxn modelId="{1BB35B02-6ABF-3344-9926-C0B761D5C2A1}" srcId="{605FB225-62E8-0140-88E0-24C1F44F29A3}" destId="{CDF47D92-642E-914F-BF21-90583FDEE9C3}" srcOrd="3" destOrd="0" parTransId="{0CBD5236-FFE0-3246-A34F-713CFC6CCAEE}" sibTransId="{ECC1C165-4AB9-6145-938C-485B123119A9}"/>
    <dgm:cxn modelId="{7C791604-FCE8-C944-B9B6-8A1EAC8D4726}" type="presOf" srcId="{6DC1BDD8-3728-4244-8923-BC55BEB6AF53}" destId="{18548567-BAE3-204D-965B-4C376FF3EAF3}" srcOrd="0" destOrd="0" presId="urn:microsoft.com/office/officeart/2005/8/layout/lProcess3"/>
    <dgm:cxn modelId="{099E5208-E0D7-584E-A8C9-7209A06B33B7}" srcId="{6D3DEA43-29CE-3F49-BC11-64DCA68FFF5D}" destId="{924458CA-AC88-2744-B611-27EE18368988}" srcOrd="5" destOrd="0" parTransId="{0B4490EF-3DC6-0B43-8D07-09EEBD926C35}" sibTransId="{2783282E-B454-E948-AE6F-E6EA037F0949}"/>
    <dgm:cxn modelId="{C3D8700C-2EA0-3946-821C-2A720EF718B9}" type="presOf" srcId="{CDF47D92-642E-914F-BF21-90583FDEE9C3}" destId="{268D2390-416E-8C47-A9B7-7875DE156D11}" srcOrd="0" destOrd="0" presId="urn:microsoft.com/office/officeart/2005/8/layout/lProcess3"/>
    <dgm:cxn modelId="{CCB32A16-DF15-C146-ABD9-C033D15B0A5A}" type="presOf" srcId="{A37D6021-83C0-B949-A324-76B07879FF46}" destId="{354B240D-2613-8A4B-AF42-F464BE5B50CD}" srcOrd="0" destOrd="0" presId="urn:microsoft.com/office/officeart/2005/8/layout/lProcess3"/>
    <dgm:cxn modelId="{E84D8C19-2C47-EE47-B1A3-2E0713836382}" type="presOf" srcId="{63BF61A1-FB59-ED4D-BE31-635D601135C2}" destId="{F4023792-45F0-AA49-ACF5-6BC5D7C43990}" srcOrd="0" destOrd="0" presId="urn:microsoft.com/office/officeart/2005/8/layout/lProcess3"/>
    <dgm:cxn modelId="{5555A01C-8EDB-BE47-84BD-4B361E7CCC93}" type="presOf" srcId="{5A7F1CFD-4B4F-E149-BF69-CB240A587C41}" destId="{51E8F6E4-A198-4043-9992-745261EE0195}" srcOrd="0" destOrd="0" presId="urn:microsoft.com/office/officeart/2005/8/layout/lProcess3"/>
    <dgm:cxn modelId="{3A8B0421-7113-BE46-932F-081BA419E723}" srcId="{605FB225-62E8-0140-88E0-24C1F44F29A3}" destId="{CCE92B4B-F7A0-2240-BFE1-B866E5A6D5DB}" srcOrd="1" destOrd="0" parTransId="{BF65EC3F-6C19-B444-B61D-2DFD35B240F1}" sibTransId="{986C44ED-7048-714C-B61E-8598E8E5FCF2}"/>
    <dgm:cxn modelId="{5853ED23-C075-164D-9746-CD5F6DBF8081}" srcId="{605FB225-62E8-0140-88E0-24C1F44F29A3}" destId="{3C211C83-370D-6740-A51D-ACD9A1939C15}" srcOrd="0" destOrd="0" parTransId="{CF0988D5-5EDB-9E45-A895-2A8B781FF0EF}" sibTransId="{04D07A42-EC83-3941-A076-23A2E7572429}"/>
    <dgm:cxn modelId="{FA17A525-0C6E-6543-9E05-0FF63C2EBDE0}" srcId="{A37D6021-83C0-B949-A324-76B07879FF46}" destId="{19C50ADB-4F5D-4F42-B1A7-0C01F0EEF6CA}" srcOrd="3" destOrd="0" parTransId="{BB1D41F6-B955-CE46-8A53-BE9E730DC6F4}" sibTransId="{CCA200B3-D0E5-4445-9F63-72DD50B16BB1}"/>
    <dgm:cxn modelId="{9F93CA2C-5E4C-3046-A268-FCED418AC31D}" type="presOf" srcId="{BCFAD2CD-E43C-4847-BEBE-747D55054F0F}" destId="{5F7232B6-E66D-2043-9AFA-ADE941D64589}" srcOrd="0" destOrd="0" presId="urn:microsoft.com/office/officeart/2005/8/layout/lProcess3"/>
    <dgm:cxn modelId="{B1742C33-6626-4A46-8529-1471B6914736}" srcId="{6D3DEA43-29CE-3F49-BC11-64DCA68FFF5D}" destId="{63BF61A1-FB59-ED4D-BE31-635D601135C2}" srcOrd="1" destOrd="0" parTransId="{5431D083-E271-2F43-AE75-988065A2A39C}" sibTransId="{4B250E5C-6C01-014D-AF18-418C74B6178A}"/>
    <dgm:cxn modelId="{6F4FA235-8C57-584E-A16C-5C9CA9A88024}" type="presOf" srcId="{AD056F0A-B120-41B3-AAAB-67030742A531}" destId="{81273C68-6D28-DB4C-A0A1-217B75935A50}" srcOrd="0" destOrd="0" presId="urn:microsoft.com/office/officeart/2005/8/layout/lProcess3"/>
    <dgm:cxn modelId="{3468003A-2B34-464E-B34C-5C86D0E67878}" srcId="{6D3DEA43-29CE-3F49-BC11-64DCA68FFF5D}" destId="{2C16B468-C8B2-D841-86B0-C3FC15A8C80E}" srcOrd="0" destOrd="0" parTransId="{C5673981-C38A-AA45-900B-8EDA0FB42130}" sibTransId="{70B86270-E216-454B-B0A9-983371170AAA}"/>
    <dgm:cxn modelId="{6A4EA93D-2C53-F94A-9B9B-9340CAB03144}" type="presOf" srcId="{16D7D6CA-60D5-A34F-9A7E-BDF57DF9A936}" destId="{4A1187DB-6421-B545-8C6A-D250352A494E}" srcOrd="0" destOrd="0" presId="urn:microsoft.com/office/officeart/2005/8/layout/lProcess3"/>
    <dgm:cxn modelId="{5A20CA5F-0EDF-9A4E-9603-9E40643524FE}" srcId="{6D3DEA43-29CE-3F49-BC11-64DCA68FFF5D}" destId="{BCFAD2CD-E43C-4847-BEBE-747D55054F0F}" srcOrd="6" destOrd="0" parTransId="{F9D4EC7D-65BC-2A4D-89AD-8A45710AA60D}" sibTransId="{DE8FB4A9-00C3-3348-A283-D5B63521F025}"/>
    <dgm:cxn modelId="{E48C1D61-6C28-5446-9DB3-A231B1C99D0D}" type="presOf" srcId="{2C16B468-C8B2-D841-86B0-C3FC15A8C80E}" destId="{E901EFC8-AB47-0B48-B259-FC035749EA00}" srcOrd="0" destOrd="0" presId="urn:microsoft.com/office/officeart/2005/8/layout/lProcess3"/>
    <dgm:cxn modelId="{74DEEC41-646A-F446-8462-E5BA57851C16}" srcId="{A37D6021-83C0-B949-A324-76B07879FF46}" destId="{D1D26892-6AF6-6649-BC1C-3002932CCAD0}" srcOrd="4" destOrd="0" parTransId="{910E4666-596F-A14E-ACB2-E0D54B6BD29F}" sibTransId="{04E99E33-84D9-BA46-B8EA-563B41870A61}"/>
    <dgm:cxn modelId="{3C2F2046-30BB-6043-A390-9DFD3FDE809D}" srcId="{AD056F0A-B120-41B3-AAAB-67030742A531}" destId="{DC0E53D4-EC08-D944-AF52-C1535647A102}" srcOrd="2" destOrd="0" parTransId="{A87E7F5C-F805-4A48-BCB0-9E6DE2C5EA38}" sibTransId="{2E02DE52-DE90-0942-A3F6-046D07751B20}"/>
    <dgm:cxn modelId="{D6401167-4F92-B048-8664-0FA18548F802}" srcId="{7EC6E49C-7388-4A34-A280-1F842A635E65}" destId="{A37D6021-83C0-B949-A324-76B07879FF46}" srcOrd="1" destOrd="0" parTransId="{AAB822F5-DDAB-D84C-AAAB-7EEA04756BD4}" sibTransId="{52C0D088-4887-7947-B805-E761D3F7A4C6}"/>
    <dgm:cxn modelId="{0717B169-9CC8-2548-BEDE-936F3FB71B94}" type="presOf" srcId="{D67B87AA-A3C0-8846-936D-44183A06755E}" destId="{ACEA7454-5E93-5641-A589-F568BD6F9140}" srcOrd="0" destOrd="0" presId="urn:microsoft.com/office/officeart/2005/8/layout/lProcess3"/>
    <dgm:cxn modelId="{83CB364B-405A-7947-8C1E-C35D73D9FBE1}" type="presOf" srcId="{D1D26892-6AF6-6649-BC1C-3002932CCAD0}" destId="{7892349F-7B44-7544-AFC4-DEF915493919}" srcOrd="0" destOrd="0" presId="urn:microsoft.com/office/officeart/2005/8/layout/lProcess3"/>
    <dgm:cxn modelId="{4DD81D4D-9D2B-5D4C-AC90-4A42CD1F2F78}" type="presOf" srcId="{8A25C09C-BF1A-884B-BD0E-5D7C085BA466}" destId="{CA78572B-D557-344B-B594-9ABE707A1FCA}" srcOrd="0" destOrd="0" presId="urn:microsoft.com/office/officeart/2005/8/layout/lProcess3"/>
    <dgm:cxn modelId="{7C2A0D4F-3A1B-9C48-BDB3-89FF85F34295}" type="presOf" srcId="{E06CEEE8-5AA0-3643-8E73-465795C5E8CD}" destId="{E421D10C-56AD-A142-9DF6-5D9B86E3E1BD}" srcOrd="0" destOrd="0" presId="urn:microsoft.com/office/officeart/2005/8/layout/lProcess3"/>
    <dgm:cxn modelId="{92611E70-207A-EE40-9685-562AE1308691}" type="presOf" srcId="{7EC6E49C-7388-4A34-A280-1F842A635E65}" destId="{6C0341E6-B62D-B847-836F-15BCB7277DAA}" srcOrd="0" destOrd="0" presId="urn:microsoft.com/office/officeart/2005/8/layout/lProcess3"/>
    <dgm:cxn modelId="{43139071-06D6-284C-9DB5-A29EB97D488B}" srcId="{6D3DEA43-29CE-3F49-BC11-64DCA68FFF5D}" destId="{1A162408-783F-1C4A-99CB-156F13D087D6}" srcOrd="2" destOrd="0" parTransId="{D7FEFCF3-2848-1C4F-BF74-B03DC680F514}" sibTransId="{EC6121C0-4684-E647-90FA-AD427F96FBA9}"/>
    <dgm:cxn modelId="{E38ED055-1BCD-4646-AE8E-6B6FB2E90489}" srcId="{029A8BAB-7E81-254F-AA4D-27C962000486}" destId="{D67B87AA-A3C0-8846-936D-44183A06755E}" srcOrd="1" destOrd="0" parTransId="{3230F2DA-8315-5646-B04C-4992FD1B2736}" sibTransId="{E8835C0A-B8FB-6D4A-964D-5892F49CAA18}"/>
    <dgm:cxn modelId="{10B4B058-772F-BF42-B829-6FF21050B7EF}" type="presOf" srcId="{61175BE8-8DB1-B94D-8CBD-38ED5C024951}" destId="{F113B294-6B2C-B049-B2F1-40C53F45BBC2}" srcOrd="0" destOrd="0" presId="urn:microsoft.com/office/officeart/2005/8/layout/lProcess3"/>
    <dgm:cxn modelId="{E9305379-E00F-C149-82C4-716C4EA0FF97}" srcId="{A37D6021-83C0-B949-A324-76B07879FF46}" destId="{6DC1BDD8-3728-4244-8923-BC55BEB6AF53}" srcOrd="2" destOrd="0" parTransId="{5A785647-F31B-124F-AB58-54411E96BAD3}" sibTransId="{392A703E-F117-A346-A89D-0634FFE1F10C}"/>
    <dgm:cxn modelId="{F026D45A-3390-FC44-83CD-D2BE5B9ECF20}" type="presOf" srcId="{402B03D6-276D-1C45-BFA6-9F253A1CEACB}" destId="{9F632436-AAA3-CB47-B6D0-937321E06417}" srcOrd="0" destOrd="0" presId="urn:microsoft.com/office/officeart/2005/8/layout/lProcess3"/>
    <dgm:cxn modelId="{7AB6147B-1DA9-0B48-A2F2-81CE60899488}" type="presOf" srcId="{880FCD83-D7C1-0741-9B75-DA3CE0400FA3}" destId="{4ED99905-CE76-1A48-B9ED-786CFA1DA4FB}" srcOrd="0" destOrd="0" presId="urn:microsoft.com/office/officeart/2005/8/layout/lProcess3"/>
    <dgm:cxn modelId="{C8043F7B-D19A-A149-B50C-A506484162CF}" srcId="{AD056F0A-B120-41B3-AAAB-67030742A531}" destId="{9FF8FB05-2B07-E243-A76E-F69B01D1B5B6}" srcOrd="1" destOrd="0" parTransId="{4293432D-FB2C-7044-996B-AF5C26B14202}" sibTransId="{620281DD-AF0D-474F-93C8-B9461AB289C1}"/>
    <dgm:cxn modelId="{6B9E6F7B-8911-1540-AD19-4B2E0BDC0A0F}" type="presOf" srcId="{924458CA-AC88-2744-B611-27EE18368988}" destId="{E3B6885E-B2CD-7C46-8B8C-1A4DB9C81064}" srcOrd="0" destOrd="0" presId="urn:microsoft.com/office/officeart/2005/8/layout/lProcess3"/>
    <dgm:cxn modelId="{1EC42780-C6CA-7942-87E2-F7CBF1B5A9CD}" type="presOf" srcId="{3C211C83-370D-6740-A51D-ACD9A1939C15}" destId="{FBF88034-5CDF-B24C-B05F-3813E3E8F931}" srcOrd="0" destOrd="0" presId="urn:microsoft.com/office/officeart/2005/8/layout/lProcess3"/>
    <dgm:cxn modelId="{87854E83-38F9-7847-BF23-B9C2408A7345}" srcId="{A37D6021-83C0-B949-A324-76B07879FF46}" destId="{402B03D6-276D-1C45-BFA6-9F253A1CEACB}" srcOrd="0" destOrd="0" parTransId="{46F4DBD1-7897-234F-949C-E09478CC3B24}" sibTransId="{BF64725A-32F0-2849-AC76-BBC75C301795}"/>
    <dgm:cxn modelId="{A5335C86-1175-E24D-ABB3-8587412CF68B}" type="presOf" srcId="{1A162408-783F-1C4A-99CB-156F13D087D6}" destId="{BBD9603C-49EF-794F-9A1F-3BCA46E0B3C5}" srcOrd="0" destOrd="0" presId="urn:microsoft.com/office/officeart/2005/8/layout/lProcess3"/>
    <dgm:cxn modelId="{D4818D87-9867-404F-AA9A-27FB4FBDB28C}" srcId="{7EC6E49C-7388-4A34-A280-1F842A635E65}" destId="{605FB225-62E8-0140-88E0-24C1F44F29A3}" srcOrd="4" destOrd="0" parTransId="{2C3D6828-05BF-6F47-AE1F-10867B30AAF6}" sibTransId="{33A91065-C82D-914C-8F6B-5CEB9FB68FC9}"/>
    <dgm:cxn modelId="{BFCC988C-719E-0540-87F7-21168F5F2B8A}" type="presOf" srcId="{A52BD1E5-6FCB-FF4F-A404-777CC2ED2FE7}" destId="{7D10C6AD-E664-7E4A-98F7-F4FAED176661}" srcOrd="0" destOrd="0" presId="urn:microsoft.com/office/officeart/2005/8/layout/lProcess3"/>
    <dgm:cxn modelId="{E789C18D-E519-1340-A53D-7D83A37CA0D6}" type="presOf" srcId="{A15ED01B-B69F-704B-BC8F-A473E767E28F}" destId="{DFA036FE-D632-FE48-9FAC-B134925F6040}" srcOrd="0" destOrd="0" presId="urn:microsoft.com/office/officeart/2005/8/layout/lProcess3"/>
    <dgm:cxn modelId="{5F90AC8F-D465-E446-A3B1-67E2036627D2}" srcId="{7EC6E49C-7388-4A34-A280-1F842A635E65}" destId="{E06CEEE8-5AA0-3643-8E73-465795C5E8CD}" srcOrd="3" destOrd="0" parTransId="{5E630868-398F-0846-82A8-C48EC569E4BC}" sibTransId="{57EE5BEC-560A-4841-8239-46CF3C37931E}"/>
    <dgm:cxn modelId="{37B17D96-9FF9-C648-BC03-679A95B4B60C}" type="presOf" srcId="{CCE92B4B-F7A0-2240-BFE1-B866E5A6D5DB}" destId="{A48A14B5-08E1-C44C-AF94-E5BD6A6AF10A}" srcOrd="0" destOrd="0" presId="urn:microsoft.com/office/officeart/2005/8/layout/lProcess3"/>
    <dgm:cxn modelId="{76EEBD9F-8298-2640-AC57-AF7FD191A1D5}" srcId="{E06CEEE8-5AA0-3643-8E73-465795C5E8CD}" destId="{880FCD83-D7C1-0741-9B75-DA3CE0400FA3}" srcOrd="1" destOrd="0" parTransId="{BC8DDC01-71D1-5541-8CF1-90BBC6122A7B}" sibTransId="{437EFE1A-5C07-2A4E-8CB6-52A29208EEE4}"/>
    <dgm:cxn modelId="{40CEACA0-8485-8F4E-A4FD-DC892048A4B4}" type="presOf" srcId="{8CBDAA50-EF27-0B42-945D-6E5CED027974}" destId="{6352241A-3ED3-C242-B959-3F62DF77AF08}" srcOrd="0" destOrd="0" presId="urn:microsoft.com/office/officeart/2005/8/layout/lProcess3"/>
    <dgm:cxn modelId="{8C041DA4-354B-2A40-A9E6-45D0DA1A6ADB}" srcId="{E06CEEE8-5AA0-3643-8E73-465795C5E8CD}" destId="{981FC703-05D1-424C-92DA-12D3FA83EFF4}" srcOrd="2" destOrd="0" parTransId="{D20FC262-E5B9-9C40-810C-66A8393CD17A}" sibTransId="{0C985B5E-A484-A644-B979-AFF6521B413F}"/>
    <dgm:cxn modelId="{5D0585A7-AD94-4948-9409-3AC6F6A8DB76}" type="presOf" srcId="{6D3DEA43-29CE-3F49-BC11-64DCA68FFF5D}" destId="{BD7BDD7C-7E6F-B549-B6CC-01807C746EBE}" srcOrd="0" destOrd="0" presId="urn:microsoft.com/office/officeart/2005/8/layout/lProcess3"/>
    <dgm:cxn modelId="{A07AD7AD-B389-154B-A0B6-08432C0AFF3C}" srcId="{7EC6E49C-7388-4A34-A280-1F842A635E65}" destId="{029A8BAB-7E81-254F-AA4D-27C962000486}" srcOrd="5" destOrd="0" parTransId="{05BD620D-1F7F-8340-AB95-02356A017736}" sibTransId="{B6D783C1-67B2-364B-AD1C-0D65BE761F5A}"/>
    <dgm:cxn modelId="{5F2BD9B6-A1CC-3445-B918-08832BA7FE92}" type="presOf" srcId="{605FB225-62E8-0140-88E0-24C1F44F29A3}" destId="{2403530C-F8B0-6243-9E8E-3D2846459B4D}" srcOrd="0" destOrd="0" presId="urn:microsoft.com/office/officeart/2005/8/layout/lProcess3"/>
    <dgm:cxn modelId="{52C37DB8-9F42-5C4C-957D-F8803D2B1000}" srcId="{029A8BAB-7E81-254F-AA4D-27C962000486}" destId="{01C6250C-A768-C64D-897E-5489D953FC34}" srcOrd="3" destOrd="0" parTransId="{A6AF5B32-EBD2-E544-977F-0DDB3C482F8F}" sibTransId="{8EEC8284-8142-4044-AAD7-A803F75097C4}"/>
    <dgm:cxn modelId="{54F38EC2-C22B-394F-AC20-2ECB4B0F5EA8}" type="presOf" srcId="{01C6250C-A768-C64D-897E-5489D953FC34}" destId="{79C8B3DE-C613-E24E-97CD-9432438FD098}" srcOrd="0" destOrd="0" presId="urn:microsoft.com/office/officeart/2005/8/layout/lProcess3"/>
    <dgm:cxn modelId="{3723B0CA-649A-B94F-BF9B-DAFA64D00486}" srcId="{029A8BAB-7E81-254F-AA4D-27C962000486}" destId="{A15ED01B-B69F-704B-BC8F-A473E767E28F}" srcOrd="2" destOrd="0" parTransId="{912E318C-D53E-534E-AF4D-30BB1F53409F}" sibTransId="{90C31751-5FCE-FD48-AE90-61F3E9C3AA8D}"/>
    <dgm:cxn modelId="{6351B7CD-8426-8845-B1BE-264FB777C1FC}" srcId="{029A8BAB-7E81-254F-AA4D-27C962000486}" destId="{A52BD1E5-6FCB-FF4F-A404-777CC2ED2FE7}" srcOrd="0" destOrd="0" parTransId="{E6C40E35-8DE9-9742-893C-A0EBE0272599}" sibTransId="{386F10FB-9393-2646-A88F-2B583BC3F6C9}"/>
    <dgm:cxn modelId="{45DDC5CE-F4D1-F046-8960-86E5DD736432}" srcId="{605FB225-62E8-0140-88E0-24C1F44F29A3}" destId="{8CBDAA50-EF27-0B42-945D-6E5CED027974}" srcOrd="2" destOrd="0" parTransId="{19F77AAC-D452-FD40-925C-2717119D3B24}" sibTransId="{1D42F6FD-D38F-B544-952B-9F962B8466CE}"/>
    <dgm:cxn modelId="{CFE6EDCE-D086-C44B-853B-3171BC950DEE}" type="presOf" srcId="{029A8BAB-7E81-254F-AA4D-27C962000486}" destId="{89FBB7AE-28F7-1D4B-97F7-C652C0410786}" srcOrd="0" destOrd="0" presId="urn:microsoft.com/office/officeart/2005/8/layout/lProcess3"/>
    <dgm:cxn modelId="{007C8ED6-5523-8945-B2F6-08ADF0FAB635}" srcId="{6D3DEA43-29CE-3F49-BC11-64DCA68FFF5D}" destId="{44DC5228-47DD-D44E-B2D8-19C7E8BE9404}" srcOrd="4" destOrd="0" parTransId="{703880C0-089F-DE44-99BF-FE0AF316CF92}" sibTransId="{1D0306D5-E1C2-2447-B19E-E3CDC45E0265}"/>
    <dgm:cxn modelId="{C419D1DB-2BCD-E544-9E92-E08DEFE577DA}" srcId="{E06CEEE8-5AA0-3643-8E73-465795C5E8CD}" destId="{5A7F1CFD-4B4F-E149-BF69-CB240A587C41}" srcOrd="0" destOrd="0" parTransId="{45F38012-6172-F041-A60E-DC55932198EC}" sibTransId="{B1B9BEE1-A276-D44D-B756-67074E3A7000}"/>
    <dgm:cxn modelId="{F42736E6-09D9-DD4F-8A99-4317E5C38A95}" srcId="{AD056F0A-B120-41B3-AAAB-67030742A531}" destId="{16D7D6CA-60D5-A34F-9A7E-BDF57DF9A936}" srcOrd="0" destOrd="0" parTransId="{81ED9477-14FF-6A44-8C8D-5402D35F5ABA}" sibTransId="{F1E5EA07-5F43-3244-948C-6D62F09195D2}"/>
    <dgm:cxn modelId="{053062E7-6736-D64D-ABEE-9FDA4B91B470}" type="presOf" srcId="{9FF8FB05-2B07-E243-A76E-F69B01D1B5B6}" destId="{F99D3DD5-B2C3-974D-B3DD-8C4107E7574F}" srcOrd="0" destOrd="0" presId="urn:microsoft.com/office/officeart/2005/8/layout/lProcess3"/>
    <dgm:cxn modelId="{8E7CC3E9-2607-F24E-921C-3C6DE4BB4BFF}" type="presOf" srcId="{DC0E53D4-EC08-D944-AF52-C1535647A102}" destId="{51005C6E-E3D7-0540-BA16-C20E4DD9EF37}" srcOrd="0" destOrd="0" presId="urn:microsoft.com/office/officeart/2005/8/layout/lProcess3"/>
    <dgm:cxn modelId="{B65B3CEC-8E82-6A43-AF12-5D27236F483C}" srcId="{E06CEEE8-5AA0-3643-8E73-465795C5E8CD}" destId="{61175BE8-8DB1-B94D-8CBD-38ED5C024951}" srcOrd="3" destOrd="0" parTransId="{A1487833-180D-AD48-B015-CD9032460F0C}" sibTransId="{69C41945-76D9-4140-980D-3963EFEC380F}"/>
    <dgm:cxn modelId="{9223D8F1-180C-7B49-A145-7675E06F47F5}" srcId="{A37D6021-83C0-B949-A324-76B07879FF46}" destId="{F5537428-4A6F-454A-ABCD-9724A1486C42}" srcOrd="1" destOrd="0" parTransId="{CAE0627F-EA0A-4949-A983-A90513422EDA}" sibTransId="{9B3BE8FC-F962-854B-9620-1BE840C9A150}"/>
    <dgm:cxn modelId="{FE1307F5-97A9-4132-B58C-ABB53B816924}" srcId="{7EC6E49C-7388-4A34-A280-1F842A635E65}" destId="{AD056F0A-B120-41B3-AAAB-67030742A531}" srcOrd="0" destOrd="0" parTransId="{E356CD26-EE1F-4FE8-891C-7E0A796C4F2F}" sibTransId="{38E7142C-DE22-4D2D-9480-19570DF29DD6}"/>
    <dgm:cxn modelId="{891400FA-9E66-254B-A39A-A8522FD8D6BB}" type="presOf" srcId="{19C50ADB-4F5D-4F42-B1A7-0C01F0EEF6CA}" destId="{F7C485E3-A0DE-8248-BA35-3D2B64409737}" srcOrd="0" destOrd="0" presId="urn:microsoft.com/office/officeart/2005/8/layout/lProcess3"/>
    <dgm:cxn modelId="{0B17BCFA-3370-B043-A305-3C60552FF3E2}" type="presOf" srcId="{F5537428-4A6F-454A-ABCD-9724A1486C42}" destId="{D53C5C24-0EE9-BB47-A952-378DE7135D81}" srcOrd="0" destOrd="0" presId="urn:microsoft.com/office/officeart/2005/8/layout/lProcess3"/>
    <dgm:cxn modelId="{569EC3FD-606C-7E4B-A5E5-E96091F04227}" srcId="{6D3DEA43-29CE-3F49-BC11-64DCA68FFF5D}" destId="{8A25C09C-BF1A-884B-BD0E-5D7C085BA466}" srcOrd="3" destOrd="0" parTransId="{78496F34-FCE4-7449-887F-A959380A0F1D}" sibTransId="{897089FD-60EB-754C-A74D-5E3AA14849FA}"/>
    <dgm:cxn modelId="{99C404FE-3783-3843-9F95-69B2E2383D70}" type="presOf" srcId="{981FC703-05D1-424C-92DA-12D3FA83EFF4}" destId="{E820297D-7185-F94F-A5D8-A02175EA91F6}" srcOrd="0" destOrd="0" presId="urn:microsoft.com/office/officeart/2005/8/layout/lProcess3"/>
    <dgm:cxn modelId="{412097FF-4CF6-5F4C-963A-71C928F40D58}" type="presOf" srcId="{44DC5228-47DD-D44E-B2D8-19C7E8BE9404}" destId="{BCE51090-8624-6F4A-8A74-FC6992474265}" srcOrd="0" destOrd="0" presId="urn:microsoft.com/office/officeart/2005/8/layout/lProcess3"/>
    <dgm:cxn modelId="{5C5CBB90-DB5F-D144-82A4-ED48A653C0E5}" type="presParOf" srcId="{6C0341E6-B62D-B847-836F-15BCB7277DAA}" destId="{2A4C4025-5441-7C43-AFC7-7728001294DD}" srcOrd="0" destOrd="0" presId="urn:microsoft.com/office/officeart/2005/8/layout/lProcess3"/>
    <dgm:cxn modelId="{87F81592-920B-EB4E-AA59-BF12AD29CF57}" type="presParOf" srcId="{2A4C4025-5441-7C43-AFC7-7728001294DD}" destId="{81273C68-6D28-DB4C-A0A1-217B75935A50}" srcOrd="0" destOrd="0" presId="urn:microsoft.com/office/officeart/2005/8/layout/lProcess3"/>
    <dgm:cxn modelId="{630F4C23-8A8D-F64B-BE9A-4B96AA5606D5}" type="presParOf" srcId="{2A4C4025-5441-7C43-AFC7-7728001294DD}" destId="{F5038DAD-7DAF-6E41-BD55-25D8160950FA}" srcOrd="1" destOrd="0" presId="urn:microsoft.com/office/officeart/2005/8/layout/lProcess3"/>
    <dgm:cxn modelId="{EAE0B11C-E89F-C746-B658-1AC5AFE0B753}" type="presParOf" srcId="{2A4C4025-5441-7C43-AFC7-7728001294DD}" destId="{4A1187DB-6421-B545-8C6A-D250352A494E}" srcOrd="2" destOrd="0" presId="urn:microsoft.com/office/officeart/2005/8/layout/lProcess3"/>
    <dgm:cxn modelId="{E16A7AFC-9F51-7C40-A42F-654A46390336}" type="presParOf" srcId="{2A4C4025-5441-7C43-AFC7-7728001294DD}" destId="{36E1D96D-6525-BA47-BA91-ECED8069CA2A}" srcOrd="3" destOrd="0" presId="urn:microsoft.com/office/officeart/2005/8/layout/lProcess3"/>
    <dgm:cxn modelId="{65A87771-D57B-404A-AB7E-D1D23ED39F27}" type="presParOf" srcId="{2A4C4025-5441-7C43-AFC7-7728001294DD}" destId="{F99D3DD5-B2C3-974D-B3DD-8C4107E7574F}" srcOrd="4" destOrd="0" presId="urn:microsoft.com/office/officeart/2005/8/layout/lProcess3"/>
    <dgm:cxn modelId="{9E740182-3E23-1F41-9D0E-A67D55D1B1C9}" type="presParOf" srcId="{2A4C4025-5441-7C43-AFC7-7728001294DD}" destId="{DEA1EA05-274D-5B42-B73E-96AF9D82D7F2}" srcOrd="5" destOrd="0" presId="urn:microsoft.com/office/officeart/2005/8/layout/lProcess3"/>
    <dgm:cxn modelId="{B4FB0BDF-C755-CC40-A354-650329E25B42}" type="presParOf" srcId="{2A4C4025-5441-7C43-AFC7-7728001294DD}" destId="{51005C6E-E3D7-0540-BA16-C20E4DD9EF37}" srcOrd="6" destOrd="0" presId="urn:microsoft.com/office/officeart/2005/8/layout/lProcess3"/>
    <dgm:cxn modelId="{1C05EA18-9AB7-2C4F-BE41-20492FEF1B5E}" type="presParOf" srcId="{6C0341E6-B62D-B847-836F-15BCB7277DAA}" destId="{190F7909-50FD-9646-93BE-04A1EA745920}" srcOrd="1" destOrd="0" presId="urn:microsoft.com/office/officeart/2005/8/layout/lProcess3"/>
    <dgm:cxn modelId="{4BE8BCA4-734B-0E42-B270-16E2233C0449}" type="presParOf" srcId="{6C0341E6-B62D-B847-836F-15BCB7277DAA}" destId="{9F0BB7CF-7C72-7048-9174-F049273BE23C}" srcOrd="2" destOrd="0" presId="urn:microsoft.com/office/officeart/2005/8/layout/lProcess3"/>
    <dgm:cxn modelId="{54431D73-44C9-5C4C-8EB2-39983C454C33}" type="presParOf" srcId="{9F0BB7CF-7C72-7048-9174-F049273BE23C}" destId="{354B240D-2613-8A4B-AF42-F464BE5B50CD}" srcOrd="0" destOrd="0" presId="urn:microsoft.com/office/officeart/2005/8/layout/lProcess3"/>
    <dgm:cxn modelId="{6E63D8BD-98F2-0E4C-AD3A-A601358A2CD5}" type="presParOf" srcId="{9F0BB7CF-7C72-7048-9174-F049273BE23C}" destId="{5B5C3EA4-D3A3-A44F-85E5-E120BDD2A554}" srcOrd="1" destOrd="0" presId="urn:microsoft.com/office/officeart/2005/8/layout/lProcess3"/>
    <dgm:cxn modelId="{19D3D350-EFFC-E94D-BA33-8B8456B8DD73}" type="presParOf" srcId="{9F0BB7CF-7C72-7048-9174-F049273BE23C}" destId="{9F632436-AAA3-CB47-B6D0-937321E06417}" srcOrd="2" destOrd="0" presId="urn:microsoft.com/office/officeart/2005/8/layout/lProcess3"/>
    <dgm:cxn modelId="{878CE32F-F902-D344-A46A-4D701A9AB461}" type="presParOf" srcId="{9F0BB7CF-7C72-7048-9174-F049273BE23C}" destId="{C3C96941-00BA-1D42-81EA-238417E5F24C}" srcOrd="3" destOrd="0" presId="urn:microsoft.com/office/officeart/2005/8/layout/lProcess3"/>
    <dgm:cxn modelId="{E2D69476-7C91-A145-9A37-8B2F12471825}" type="presParOf" srcId="{9F0BB7CF-7C72-7048-9174-F049273BE23C}" destId="{D53C5C24-0EE9-BB47-A952-378DE7135D81}" srcOrd="4" destOrd="0" presId="urn:microsoft.com/office/officeart/2005/8/layout/lProcess3"/>
    <dgm:cxn modelId="{4173F093-BACD-3A4D-A1C7-48EE81E29E38}" type="presParOf" srcId="{9F0BB7CF-7C72-7048-9174-F049273BE23C}" destId="{D3423889-D63C-8F4F-A6C5-C946B1771D18}" srcOrd="5" destOrd="0" presId="urn:microsoft.com/office/officeart/2005/8/layout/lProcess3"/>
    <dgm:cxn modelId="{23856288-A035-FD49-B474-DA35AE7AA69D}" type="presParOf" srcId="{9F0BB7CF-7C72-7048-9174-F049273BE23C}" destId="{18548567-BAE3-204D-965B-4C376FF3EAF3}" srcOrd="6" destOrd="0" presId="urn:microsoft.com/office/officeart/2005/8/layout/lProcess3"/>
    <dgm:cxn modelId="{E2C077CC-E590-C245-BE28-AA1164D529FB}" type="presParOf" srcId="{9F0BB7CF-7C72-7048-9174-F049273BE23C}" destId="{E4A83A3C-31C2-6744-A688-01EAD594BBDA}" srcOrd="7" destOrd="0" presId="urn:microsoft.com/office/officeart/2005/8/layout/lProcess3"/>
    <dgm:cxn modelId="{A480FDB2-743A-504D-9185-BBB0599871A3}" type="presParOf" srcId="{9F0BB7CF-7C72-7048-9174-F049273BE23C}" destId="{F7C485E3-A0DE-8248-BA35-3D2B64409737}" srcOrd="8" destOrd="0" presId="urn:microsoft.com/office/officeart/2005/8/layout/lProcess3"/>
    <dgm:cxn modelId="{B2BE234C-90CB-E74E-971A-4747E2E68724}" type="presParOf" srcId="{9F0BB7CF-7C72-7048-9174-F049273BE23C}" destId="{0B2F2D13-7ED9-9949-9D32-F9731439C094}" srcOrd="9" destOrd="0" presId="urn:microsoft.com/office/officeart/2005/8/layout/lProcess3"/>
    <dgm:cxn modelId="{50C587CC-43F5-3D44-A638-EE0003CE99D4}" type="presParOf" srcId="{9F0BB7CF-7C72-7048-9174-F049273BE23C}" destId="{7892349F-7B44-7544-AFC4-DEF915493919}" srcOrd="10" destOrd="0" presId="urn:microsoft.com/office/officeart/2005/8/layout/lProcess3"/>
    <dgm:cxn modelId="{47F3A157-83A1-E143-999B-067EA35FBCC0}" type="presParOf" srcId="{6C0341E6-B62D-B847-836F-15BCB7277DAA}" destId="{530BAB5D-BACB-834E-B17D-8EA633B14009}" srcOrd="3" destOrd="0" presId="urn:microsoft.com/office/officeart/2005/8/layout/lProcess3"/>
    <dgm:cxn modelId="{E73B7890-FC8D-E54A-AD08-6C0C986B17D0}" type="presParOf" srcId="{6C0341E6-B62D-B847-836F-15BCB7277DAA}" destId="{FDFE6E11-0C92-1746-AC18-86F454B4AEDA}" srcOrd="4" destOrd="0" presId="urn:microsoft.com/office/officeart/2005/8/layout/lProcess3"/>
    <dgm:cxn modelId="{0DAA0F9A-68F6-3748-B04F-EE206C05F3A6}" type="presParOf" srcId="{FDFE6E11-0C92-1746-AC18-86F454B4AEDA}" destId="{BD7BDD7C-7E6F-B549-B6CC-01807C746EBE}" srcOrd="0" destOrd="0" presId="urn:microsoft.com/office/officeart/2005/8/layout/lProcess3"/>
    <dgm:cxn modelId="{E055FEE0-8691-474E-B8DD-4ACF5A4F4EE4}" type="presParOf" srcId="{FDFE6E11-0C92-1746-AC18-86F454B4AEDA}" destId="{7FC78B25-14B1-4742-8763-1DC08F133540}" srcOrd="1" destOrd="0" presId="urn:microsoft.com/office/officeart/2005/8/layout/lProcess3"/>
    <dgm:cxn modelId="{8296116B-5D29-1547-8E43-538E32AE076D}" type="presParOf" srcId="{FDFE6E11-0C92-1746-AC18-86F454B4AEDA}" destId="{E901EFC8-AB47-0B48-B259-FC035749EA00}" srcOrd="2" destOrd="0" presId="urn:microsoft.com/office/officeart/2005/8/layout/lProcess3"/>
    <dgm:cxn modelId="{90F1D9CD-9289-2741-AF5B-C8C26B7E35F3}" type="presParOf" srcId="{FDFE6E11-0C92-1746-AC18-86F454B4AEDA}" destId="{2259A84C-C66E-654F-8291-8FDC29188B80}" srcOrd="3" destOrd="0" presId="urn:microsoft.com/office/officeart/2005/8/layout/lProcess3"/>
    <dgm:cxn modelId="{ACB6F2C8-802C-9443-A58A-65DC94451668}" type="presParOf" srcId="{FDFE6E11-0C92-1746-AC18-86F454B4AEDA}" destId="{F4023792-45F0-AA49-ACF5-6BC5D7C43990}" srcOrd="4" destOrd="0" presId="urn:microsoft.com/office/officeart/2005/8/layout/lProcess3"/>
    <dgm:cxn modelId="{EC35C065-0C06-F34B-AEBF-9A9FD19543A1}" type="presParOf" srcId="{FDFE6E11-0C92-1746-AC18-86F454B4AEDA}" destId="{08AA40FA-80D3-BD42-90CA-612B290D1E91}" srcOrd="5" destOrd="0" presId="urn:microsoft.com/office/officeart/2005/8/layout/lProcess3"/>
    <dgm:cxn modelId="{87F85772-84D7-104D-8409-2792FEB3BB0F}" type="presParOf" srcId="{FDFE6E11-0C92-1746-AC18-86F454B4AEDA}" destId="{BBD9603C-49EF-794F-9A1F-3BCA46E0B3C5}" srcOrd="6" destOrd="0" presId="urn:microsoft.com/office/officeart/2005/8/layout/lProcess3"/>
    <dgm:cxn modelId="{9DB7D405-C95E-CF41-94AF-8832BD9F3E5B}" type="presParOf" srcId="{FDFE6E11-0C92-1746-AC18-86F454B4AEDA}" destId="{6891A3CE-92C6-E94E-BA60-32A102153BD7}" srcOrd="7" destOrd="0" presId="urn:microsoft.com/office/officeart/2005/8/layout/lProcess3"/>
    <dgm:cxn modelId="{2EE93AD8-BD71-FE46-9561-8640EBA7CBC4}" type="presParOf" srcId="{FDFE6E11-0C92-1746-AC18-86F454B4AEDA}" destId="{CA78572B-D557-344B-B594-9ABE707A1FCA}" srcOrd="8" destOrd="0" presId="urn:microsoft.com/office/officeart/2005/8/layout/lProcess3"/>
    <dgm:cxn modelId="{E99E09EB-DDE6-E642-98BB-889FD76CD89C}" type="presParOf" srcId="{FDFE6E11-0C92-1746-AC18-86F454B4AEDA}" destId="{869DD1CF-921C-7248-9CAB-FE751899B376}" srcOrd="9" destOrd="0" presId="urn:microsoft.com/office/officeart/2005/8/layout/lProcess3"/>
    <dgm:cxn modelId="{CCBDE5B8-0697-5840-A6B9-9980B6EB2303}" type="presParOf" srcId="{FDFE6E11-0C92-1746-AC18-86F454B4AEDA}" destId="{BCE51090-8624-6F4A-8A74-FC6992474265}" srcOrd="10" destOrd="0" presId="urn:microsoft.com/office/officeart/2005/8/layout/lProcess3"/>
    <dgm:cxn modelId="{A473F98C-7A87-9C41-9074-03F7720D0B9C}" type="presParOf" srcId="{FDFE6E11-0C92-1746-AC18-86F454B4AEDA}" destId="{83ABE83B-C664-B641-81B5-5184E68DD74C}" srcOrd="11" destOrd="0" presId="urn:microsoft.com/office/officeart/2005/8/layout/lProcess3"/>
    <dgm:cxn modelId="{DA0BD650-9C35-8843-9EC6-A849B612649C}" type="presParOf" srcId="{FDFE6E11-0C92-1746-AC18-86F454B4AEDA}" destId="{E3B6885E-B2CD-7C46-8B8C-1A4DB9C81064}" srcOrd="12" destOrd="0" presId="urn:microsoft.com/office/officeart/2005/8/layout/lProcess3"/>
    <dgm:cxn modelId="{8E576163-E398-9748-8F66-8964CDA8DD5B}" type="presParOf" srcId="{FDFE6E11-0C92-1746-AC18-86F454B4AEDA}" destId="{A33806C8-77AF-BD45-BFBC-97299882F9E1}" srcOrd="13" destOrd="0" presId="urn:microsoft.com/office/officeart/2005/8/layout/lProcess3"/>
    <dgm:cxn modelId="{1610789F-A09B-6E42-B305-FE46A8A3F9A5}" type="presParOf" srcId="{FDFE6E11-0C92-1746-AC18-86F454B4AEDA}" destId="{5F7232B6-E66D-2043-9AFA-ADE941D64589}" srcOrd="14" destOrd="0" presId="urn:microsoft.com/office/officeart/2005/8/layout/lProcess3"/>
    <dgm:cxn modelId="{FCFA1B9F-A3FE-234D-B5F1-EA54831FA678}" type="presParOf" srcId="{6C0341E6-B62D-B847-836F-15BCB7277DAA}" destId="{2B9AAFF5-CCD0-A240-91FD-2633408DDA6F}" srcOrd="5" destOrd="0" presId="urn:microsoft.com/office/officeart/2005/8/layout/lProcess3"/>
    <dgm:cxn modelId="{6E831533-4F4D-AB4B-8F73-C00EFE99B692}" type="presParOf" srcId="{6C0341E6-B62D-B847-836F-15BCB7277DAA}" destId="{85521AC9-83D9-AB4B-95E6-2004F20F4204}" srcOrd="6" destOrd="0" presId="urn:microsoft.com/office/officeart/2005/8/layout/lProcess3"/>
    <dgm:cxn modelId="{2BB4EF7F-F979-E34D-9D73-B3B1DFBE5E73}" type="presParOf" srcId="{85521AC9-83D9-AB4B-95E6-2004F20F4204}" destId="{E421D10C-56AD-A142-9DF6-5D9B86E3E1BD}" srcOrd="0" destOrd="0" presId="urn:microsoft.com/office/officeart/2005/8/layout/lProcess3"/>
    <dgm:cxn modelId="{28B02E28-0F82-BB44-AD7A-DDA8A69E18B3}" type="presParOf" srcId="{85521AC9-83D9-AB4B-95E6-2004F20F4204}" destId="{6ADBFFE0-0EFF-2A4B-8387-88A63FECEA37}" srcOrd="1" destOrd="0" presId="urn:microsoft.com/office/officeart/2005/8/layout/lProcess3"/>
    <dgm:cxn modelId="{703B7407-3739-004F-9F50-805C94D8A153}" type="presParOf" srcId="{85521AC9-83D9-AB4B-95E6-2004F20F4204}" destId="{51E8F6E4-A198-4043-9992-745261EE0195}" srcOrd="2" destOrd="0" presId="urn:microsoft.com/office/officeart/2005/8/layout/lProcess3"/>
    <dgm:cxn modelId="{06AA7BD9-2E96-A149-927F-F09FA556F836}" type="presParOf" srcId="{85521AC9-83D9-AB4B-95E6-2004F20F4204}" destId="{7EC9FDC2-7920-7240-9634-5CE6112B7145}" srcOrd="3" destOrd="0" presId="urn:microsoft.com/office/officeart/2005/8/layout/lProcess3"/>
    <dgm:cxn modelId="{95DB846C-2DD2-3B48-8045-9CB1B026E34B}" type="presParOf" srcId="{85521AC9-83D9-AB4B-95E6-2004F20F4204}" destId="{4ED99905-CE76-1A48-B9ED-786CFA1DA4FB}" srcOrd="4" destOrd="0" presId="urn:microsoft.com/office/officeart/2005/8/layout/lProcess3"/>
    <dgm:cxn modelId="{F060E596-C6C0-8846-8D9F-031D14646A34}" type="presParOf" srcId="{85521AC9-83D9-AB4B-95E6-2004F20F4204}" destId="{7DE7DD5F-4C83-B942-BB0E-FAB06A01F45A}" srcOrd="5" destOrd="0" presId="urn:microsoft.com/office/officeart/2005/8/layout/lProcess3"/>
    <dgm:cxn modelId="{8374FF7E-AE7F-4945-82F5-88F6E32A35DC}" type="presParOf" srcId="{85521AC9-83D9-AB4B-95E6-2004F20F4204}" destId="{E820297D-7185-F94F-A5D8-A02175EA91F6}" srcOrd="6" destOrd="0" presId="urn:microsoft.com/office/officeart/2005/8/layout/lProcess3"/>
    <dgm:cxn modelId="{0914C3E6-C717-8C4F-A90C-E128E9E16CD6}" type="presParOf" srcId="{85521AC9-83D9-AB4B-95E6-2004F20F4204}" destId="{BD0A95E3-0416-954C-9CAD-C01FA4C55430}" srcOrd="7" destOrd="0" presId="urn:microsoft.com/office/officeart/2005/8/layout/lProcess3"/>
    <dgm:cxn modelId="{44D9C2F3-3DF3-584E-B4A4-2B07A232E012}" type="presParOf" srcId="{85521AC9-83D9-AB4B-95E6-2004F20F4204}" destId="{F113B294-6B2C-B049-B2F1-40C53F45BBC2}" srcOrd="8" destOrd="0" presId="urn:microsoft.com/office/officeart/2005/8/layout/lProcess3"/>
    <dgm:cxn modelId="{2ACE7C12-681C-AC41-8D34-C35B71322779}" type="presParOf" srcId="{6C0341E6-B62D-B847-836F-15BCB7277DAA}" destId="{930F9685-DEFC-3046-B379-51C2991DCB48}" srcOrd="7" destOrd="0" presId="urn:microsoft.com/office/officeart/2005/8/layout/lProcess3"/>
    <dgm:cxn modelId="{7631AFFF-6116-1A4D-BEE7-8BAC03D9B938}" type="presParOf" srcId="{6C0341E6-B62D-B847-836F-15BCB7277DAA}" destId="{C5A12E4A-5682-734C-86D6-2115E2C3DBD9}" srcOrd="8" destOrd="0" presId="urn:microsoft.com/office/officeart/2005/8/layout/lProcess3"/>
    <dgm:cxn modelId="{F6051EB3-7A9D-CB4E-B4C3-5A8AD55BE0AF}" type="presParOf" srcId="{C5A12E4A-5682-734C-86D6-2115E2C3DBD9}" destId="{2403530C-F8B0-6243-9E8E-3D2846459B4D}" srcOrd="0" destOrd="0" presId="urn:microsoft.com/office/officeart/2005/8/layout/lProcess3"/>
    <dgm:cxn modelId="{78BE5F07-E5C5-5543-9C6B-54E257EB8D2B}" type="presParOf" srcId="{C5A12E4A-5682-734C-86D6-2115E2C3DBD9}" destId="{0B95BDCB-E686-D146-8083-C60F6692FB5A}" srcOrd="1" destOrd="0" presId="urn:microsoft.com/office/officeart/2005/8/layout/lProcess3"/>
    <dgm:cxn modelId="{531A9FE5-6E09-0748-8533-2D56DD802F13}" type="presParOf" srcId="{C5A12E4A-5682-734C-86D6-2115E2C3DBD9}" destId="{FBF88034-5CDF-B24C-B05F-3813E3E8F931}" srcOrd="2" destOrd="0" presId="urn:microsoft.com/office/officeart/2005/8/layout/lProcess3"/>
    <dgm:cxn modelId="{8DAB9C57-94AC-164A-AF56-1494B5A7D67F}" type="presParOf" srcId="{C5A12E4A-5682-734C-86D6-2115E2C3DBD9}" destId="{E8BFC992-EA88-EE4B-A846-3626DD2B9FF1}" srcOrd="3" destOrd="0" presId="urn:microsoft.com/office/officeart/2005/8/layout/lProcess3"/>
    <dgm:cxn modelId="{1074E244-8244-1243-99F7-EB740BB4337D}" type="presParOf" srcId="{C5A12E4A-5682-734C-86D6-2115E2C3DBD9}" destId="{A48A14B5-08E1-C44C-AF94-E5BD6A6AF10A}" srcOrd="4" destOrd="0" presId="urn:microsoft.com/office/officeart/2005/8/layout/lProcess3"/>
    <dgm:cxn modelId="{98FE6D0A-5DB9-C348-958E-3AB8B7301994}" type="presParOf" srcId="{C5A12E4A-5682-734C-86D6-2115E2C3DBD9}" destId="{3E345331-5D47-4C4B-B8A8-FBE68522A2B9}" srcOrd="5" destOrd="0" presId="urn:microsoft.com/office/officeart/2005/8/layout/lProcess3"/>
    <dgm:cxn modelId="{32B3D162-88B1-E84D-92A2-BF06B623AF57}" type="presParOf" srcId="{C5A12E4A-5682-734C-86D6-2115E2C3DBD9}" destId="{6352241A-3ED3-C242-B959-3F62DF77AF08}" srcOrd="6" destOrd="0" presId="urn:microsoft.com/office/officeart/2005/8/layout/lProcess3"/>
    <dgm:cxn modelId="{902BC153-45EC-8342-8645-767E60FA360A}" type="presParOf" srcId="{C5A12E4A-5682-734C-86D6-2115E2C3DBD9}" destId="{764D1715-C36F-9C40-8331-EFF1E923122A}" srcOrd="7" destOrd="0" presId="urn:microsoft.com/office/officeart/2005/8/layout/lProcess3"/>
    <dgm:cxn modelId="{28075AD0-B2C1-484E-824A-FC98964E73B6}" type="presParOf" srcId="{C5A12E4A-5682-734C-86D6-2115E2C3DBD9}" destId="{268D2390-416E-8C47-A9B7-7875DE156D11}" srcOrd="8" destOrd="0" presId="urn:microsoft.com/office/officeart/2005/8/layout/lProcess3"/>
    <dgm:cxn modelId="{87503392-5340-1B47-8004-8C9C51D73033}" type="presParOf" srcId="{6C0341E6-B62D-B847-836F-15BCB7277DAA}" destId="{C734B367-B806-1744-929D-EAFD4E3F2D27}" srcOrd="9" destOrd="0" presId="urn:microsoft.com/office/officeart/2005/8/layout/lProcess3"/>
    <dgm:cxn modelId="{0D4E6DD1-1A99-2F48-AFB8-25E6CFEB5351}" type="presParOf" srcId="{6C0341E6-B62D-B847-836F-15BCB7277DAA}" destId="{18EFD2E5-F254-D649-990E-6DFD2BE33F0C}" srcOrd="10" destOrd="0" presId="urn:microsoft.com/office/officeart/2005/8/layout/lProcess3"/>
    <dgm:cxn modelId="{A56DE086-F854-9B42-91A0-63266E09E38C}" type="presParOf" srcId="{18EFD2E5-F254-D649-990E-6DFD2BE33F0C}" destId="{89FBB7AE-28F7-1D4B-97F7-C652C0410786}" srcOrd="0" destOrd="0" presId="urn:microsoft.com/office/officeart/2005/8/layout/lProcess3"/>
    <dgm:cxn modelId="{1E2FB8A6-6096-B243-B0A4-C372146637BB}" type="presParOf" srcId="{18EFD2E5-F254-D649-990E-6DFD2BE33F0C}" destId="{EF9683B2-E0E2-BB4D-8FBD-CBBE94D80A52}" srcOrd="1" destOrd="0" presId="urn:microsoft.com/office/officeart/2005/8/layout/lProcess3"/>
    <dgm:cxn modelId="{1DDCE932-C0F5-9344-AB1A-31A18B7CBBC4}" type="presParOf" srcId="{18EFD2E5-F254-D649-990E-6DFD2BE33F0C}" destId="{7D10C6AD-E664-7E4A-98F7-F4FAED176661}" srcOrd="2" destOrd="0" presId="urn:microsoft.com/office/officeart/2005/8/layout/lProcess3"/>
    <dgm:cxn modelId="{E251A5BB-4481-6A4E-A693-E48A61E96E6C}" type="presParOf" srcId="{18EFD2E5-F254-D649-990E-6DFD2BE33F0C}" destId="{20AFC186-DB95-8F4C-A02B-A1D5678EB735}" srcOrd="3" destOrd="0" presId="urn:microsoft.com/office/officeart/2005/8/layout/lProcess3"/>
    <dgm:cxn modelId="{7C4B3D9B-CA1C-2646-8A39-5065D43F9517}" type="presParOf" srcId="{18EFD2E5-F254-D649-990E-6DFD2BE33F0C}" destId="{ACEA7454-5E93-5641-A589-F568BD6F9140}" srcOrd="4" destOrd="0" presId="urn:microsoft.com/office/officeart/2005/8/layout/lProcess3"/>
    <dgm:cxn modelId="{13394FBC-6CB5-B44C-8F3D-1B412B20A5CA}" type="presParOf" srcId="{18EFD2E5-F254-D649-990E-6DFD2BE33F0C}" destId="{0D1D858D-A509-3B4C-84E8-5957333CFFD4}" srcOrd="5" destOrd="0" presId="urn:microsoft.com/office/officeart/2005/8/layout/lProcess3"/>
    <dgm:cxn modelId="{69512BDD-A0BD-AF47-8D61-AA41AB91133E}" type="presParOf" srcId="{18EFD2E5-F254-D649-990E-6DFD2BE33F0C}" destId="{DFA036FE-D632-FE48-9FAC-B134925F6040}" srcOrd="6" destOrd="0" presId="urn:microsoft.com/office/officeart/2005/8/layout/lProcess3"/>
    <dgm:cxn modelId="{8BCC02A4-5B36-E644-9F1E-22D71E397AFB}" type="presParOf" srcId="{18EFD2E5-F254-D649-990E-6DFD2BE33F0C}" destId="{5CE7CFA3-17BE-AF45-AAAF-2BF027D6D9B3}" srcOrd="7" destOrd="0" presId="urn:microsoft.com/office/officeart/2005/8/layout/lProcess3"/>
    <dgm:cxn modelId="{8DCC06BE-9A81-644F-A6BB-0873DF97D7BD}" type="presParOf" srcId="{18EFD2E5-F254-D649-990E-6DFD2BE33F0C}" destId="{79C8B3DE-C613-E24E-97CD-9432438FD098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C6E49C-7388-4A34-A280-1F842A635E65}" type="doc">
      <dgm:prSet loTypeId="urn:microsoft.com/office/officeart/2009/3/layout/StepUpProcess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B18AD9A-1185-4841-8EB5-45B149A565AB}">
      <dgm:prSet/>
      <dgm:spPr/>
      <dgm:t>
        <a:bodyPr/>
        <a:lstStyle/>
        <a:p>
          <a:pPr>
            <a:buNone/>
          </a:pPr>
          <a:r>
            <a:rPr lang="en-GB"/>
            <a:t>Physics feasibility &amp; scaling</a:t>
          </a:r>
          <a:endParaRPr lang="en-GB" dirty="0"/>
        </a:p>
      </dgm:t>
    </dgm:pt>
    <dgm:pt modelId="{E3710BA6-CCF3-6841-BFBF-F5A007859133}" type="parTrans" cxnId="{09B24F7C-6EAF-654B-87BC-9F744D274426}">
      <dgm:prSet/>
      <dgm:spPr/>
      <dgm:t>
        <a:bodyPr/>
        <a:lstStyle/>
        <a:p>
          <a:endParaRPr lang="en-GB"/>
        </a:p>
      </dgm:t>
    </dgm:pt>
    <dgm:pt modelId="{7EF63838-5260-7648-BC4B-6AF8622A62CC}" type="sibTrans" cxnId="{09B24F7C-6EAF-654B-87BC-9F744D274426}">
      <dgm:prSet/>
      <dgm:spPr/>
      <dgm:t>
        <a:bodyPr/>
        <a:lstStyle/>
        <a:p>
          <a:endParaRPr lang="en-GB"/>
        </a:p>
      </dgm:t>
    </dgm:pt>
    <dgm:pt modelId="{1C687A55-8271-634D-A807-36B80137405A}">
      <dgm:prSet/>
      <dgm:spPr/>
      <dgm:t>
        <a:bodyPr/>
        <a:lstStyle/>
        <a:p>
          <a:pPr>
            <a:buNone/>
          </a:pPr>
          <a:r>
            <a:rPr lang="en-GB"/>
            <a:t>3–6 months</a:t>
          </a:r>
          <a:endParaRPr lang="en-CZ"/>
        </a:p>
      </dgm:t>
    </dgm:pt>
    <dgm:pt modelId="{2A8C11F7-5F89-4B47-896E-5176C98A4D4F}" type="parTrans" cxnId="{951D3CC0-E489-814F-AC51-C7CB1060B7D5}">
      <dgm:prSet/>
      <dgm:spPr/>
      <dgm:t>
        <a:bodyPr/>
        <a:lstStyle/>
        <a:p>
          <a:endParaRPr lang="en-GB"/>
        </a:p>
      </dgm:t>
    </dgm:pt>
    <dgm:pt modelId="{E73FBEAC-EFEF-B044-B3D3-5AEE7D9D80A2}" type="sibTrans" cxnId="{951D3CC0-E489-814F-AC51-C7CB1060B7D5}">
      <dgm:prSet/>
      <dgm:spPr/>
      <dgm:t>
        <a:bodyPr/>
        <a:lstStyle/>
        <a:p>
          <a:endParaRPr lang="en-GB"/>
        </a:p>
      </dgm:t>
    </dgm:pt>
    <dgm:pt modelId="{30F363D8-0AE9-7C42-A2E9-784272C3B42E}">
      <dgm:prSet/>
      <dgm:spPr/>
      <dgm:t>
        <a:bodyPr/>
        <a:lstStyle/>
        <a:p>
          <a:pPr>
            <a:buNone/>
          </a:pPr>
          <a:r>
            <a:rPr lang="en-GB"/>
            <a:t>Scheme down-selection (DG1)</a:t>
          </a:r>
          <a:endParaRPr lang="en-CZ"/>
        </a:p>
      </dgm:t>
    </dgm:pt>
    <dgm:pt modelId="{7AE29CA1-BC4A-4E4D-8E04-367DF021E71E}" type="parTrans" cxnId="{7E0A3105-B4EE-0640-A0E1-D1A6F6532116}">
      <dgm:prSet/>
      <dgm:spPr/>
      <dgm:t>
        <a:bodyPr/>
        <a:lstStyle/>
        <a:p>
          <a:endParaRPr lang="en-GB"/>
        </a:p>
      </dgm:t>
    </dgm:pt>
    <dgm:pt modelId="{327B40CF-8E1C-5142-8A9C-F92E850F9641}" type="sibTrans" cxnId="{7E0A3105-B4EE-0640-A0E1-D1A6F6532116}">
      <dgm:prSet/>
      <dgm:spPr/>
      <dgm:t>
        <a:bodyPr/>
        <a:lstStyle/>
        <a:p>
          <a:endParaRPr lang="en-GB"/>
        </a:p>
      </dgm:t>
    </dgm:pt>
    <dgm:pt modelId="{4D304C27-8D04-9547-BA02-FB43C60A28A3}">
      <dgm:prSet/>
      <dgm:spPr/>
      <dgm:t>
        <a:bodyPr/>
        <a:lstStyle/>
        <a:p>
          <a:pPr>
            <a:buNone/>
          </a:pPr>
          <a:r>
            <a:rPr lang="en-GB"/>
            <a:t>2–3 m</a:t>
          </a:r>
          <a:endParaRPr lang="en-CZ"/>
        </a:p>
      </dgm:t>
    </dgm:pt>
    <dgm:pt modelId="{4B87E087-D49A-094F-8FD0-9349230BC197}" type="parTrans" cxnId="{7CA9FFDE-08A9-5548-8243-7885B4A44DCE}">
      <dgm:prSet/>
      <dgm:spPr/>
      <dgm:t>
        <a:bodyPr/>
        <a:lstStyle/>
        <a:p>
          <a:endParaRPr lang="en-GB"/>
        </a:p>
      </dgm:t>
    </dgm:pt>
    <dgm:pt modelId="{E4F1744F-9721-5941-9005-2C31D352932B}" type="sibTrans" cxnId="{7CA9FFDE-08A9-5548-8243-7885B4A44DCE}">
      <dgm:prSet/>
      <dgm:spPr/>
      <dgm:t>
        <a:bodyPr/>
        <a:lstStyle/>
        <a:p>
          <a:endParaRPr lang="en-GB"/>
        </a:p>
      </dgm:t>
    </dgm:pt>
    <dgm:pt modelId="{A8DA1AB7-55A9-9C4C-9511-ABEDA98BFDFB}">
      <dgm:prSet/>
      <dgm:spPr/>
      <dgm:t>
        <a:bodyPr/>
        <a:lstStyle/>
        <a:p>
          <a:pPr>
            <a:buNone/>
          </a:pPr>
          <a:r>
            <a:rPr lang="en-GB" dirty="0"/>
            <a:t>Experimental parameter demo</a:t>
          </a:r>
          <a:endParaRPr lang="en-CZ" dirty="0"/>
        </a:p>
      </dgm:t>
    </dgm:pt>
    <dgm:pt modelId="{A4EA1874-C1A6-0E4B-A331-3A843975398C}" type="parTrans" cxnId="{1524ECB6-7951-DB4F-A00D-E7AEB62A0A9B}">
      <dgm:prSet/>
      <dgm:spPr/>
      <dgm:t>
        <a:bodyPr/>
        <a:lstStyle/>
        <a:p>
          <a:endParaRPr lang="en-GB"/>
        </a:p>
      </dgm:t>
    </dgm:pt>
    <dgm:pt modelId="{1DD36763-DF55-BE46-8290-A6A155010371}" type="sibTrans" cxnId="{1524ECB6-7951-DB4F-A00D-E7AEB62A0A9B}">
      <dgm:prSet/>
      <dgm:spPr/>
      <dgm:t>
        <a:bodyPr/>
        <a:lstStyle/>
        <a:p>
          <a:endParaRPr lang="en-GB"/>
        </a:p>
      </dgm:t>
    </dgm:pt>
    <dgm:pt modelId="{B1AA2945-2B8E-D94F-B50A-46780BEE5A56}">
      <dgm:prSet/>
      <dgm:spPr/>
      <dgm:t>
        <a:bodyPr/>
        <a:lstStyle/>
        <a:p>
          <a:pPr>
            <a:buNone/>
          </a:pPr>
          <a:r>
            <a:rPr lang="en-GB"/>
            <a:t>4–6 m</a:t>
          </a:r>
          <a:endParaRPr lang="en-CZ"/>
        </a:p>
      </dgm:t>
    </dgm:pt>
    <dgm:pt modelId="{CE7F65A4-12D3-0C4A-BDE2-9525B08751C6}" type="parTrans" cxnId="{9B7C6D0F-63FF-6F44-86D3-E67B61DECC59}">
      <dgm:prSet/>
      <dgm:spPr/>
      <dgm:t>
        <a:bodyPr/>
        <a:lstStyle/>
        <a:p>
          <a:endParaRPr lang="en-GB"/>
        </a:p>
      </dgm:t>
    </dgm:pt>
    <dgm:pt modelId="{929D027F-9313-3B44-8252-92306395ED02}" type="sibTrans" cxnId="{9B7C6D0F-63FF-6F44-86D3-E67B61DECC59}">
      <dgm:prSet/>
      <dgm:spPr/>
      <dgm:t>
        <a:bodyPr/>
        <a:lstStyle/>
        <a:p>
          <a:endParaRPr lang="en-GB"/>
        </a:p>
      </dgm:t>
    </dgm:pt>
    <dgm:pt modelId="{2E96B381-CE12-EA4D-902F-541619359C39}">
      <dgm:prSet/>
      <dgm:spPr/>
      <dgm:t>
        <a:bodyPr/>
        <a:lstStyle/>
        <a:p>
          <a:pPr>
            <a:buNone/>
          </a:pPr>
          <a:r>
            <a:rPr lang="en-GB"/>
            <a:t>FEL-relevant parameter demo (DG2)</a:t>
          </a:r>
          <a:endParaRPr lang="en-CZ"/>
        </a:p>
      </dgm:t>
    </dgm:pt>
    <dgm:pt modelId="{B3412395-00ED-114A-97A4-E1CCD89CD2AE}" type="parTrans" cxnId="{AECFE819-BD9D-8840-B3B6-FC3FBF2CDC0A}">
      <dgm:prSet/>
      <dgm:spPr/>
      <dgm:t>
        <a:bodyPr/>
        <a:lstStyle/>
        <a:p>
          <a:endParaRPr lang="en-GB"/>
        </a:p>
      </dgm:t>
    </dgm:pt>
    <dgm:pt modelId="{F4273067-9480-AC43-BA88-6DE20AD382DA}" type="sibTrans" cxnId="{AECFE819-BD9D-8840-B3B6-FC3FBF2CDC0A}">
      <dgm:prSet/>
      <dgm:spPr/>
      <dgm:t>
        <a:bodyPr/>
        <a:lstStyle/>
        <a:p>
          <a:endParaRPr lang="en-GB"/>
        </a:p>
      </dgm:t>
    </dgm:pt>
    <dgm:pt modelId="{AD762B54-0EB5-2B4F-8E71-FEA10007B5AE}">
      <dgm:prSet/>
      <dgm:spPr/>
      <dgm:t>
        <a:bodyPr/>
        <a:lstStyle/>
        <a:p>
          <a:pPr>
            <a:buNone/>
          </a:pPr>
          <a:r>
            <a:rPr lang="en-GB"/>
            <a:t>6–9 m</a:t>
          </a:r>
          <a:endParaRPr lang="en-CZ"/>
        </a:p>
      </dgm:t>
    </dgm:pt>
    <dgm:pt modelId="{6BB85C0F-091B-8D43-A018-81017DC67C66}" type="parTrans" cxnId="{EE8F399E-0C84-5F4D-8BF8-4A16A663E71C}">
      <dgm:prSet/>
      <dgm:spPr/>
      <dgm:t>
        <a:bodyPr/>
        <a:lstStyle/>
        <a:p>
          <a:endParaRPr lang="en-GB"/>
        </a:p>
      </dgm:t>
    </dgm:pt>
    <dgm:pt modelId="{A8622B75-5CA8-5C4B-AB4C-DAE96080F487}" type="sibTrans" cxnId="{EE8F399E-0C84-5F4D-8BF8-4A16A663E71C}">
      <dgm:prSet/>
      <dgm:spPr/>
      <dgm:t>
        <a:bodyPr/>
        <a:lstStyle/>
        <a:p>
          <a:endParaRPr lang="en-GB"/>
        </a:p>
      </dgm:t>
    </dgm:pt>
    <dgm:pt modelId="{BBCBB48C-68A0-3F4D-AEF1-117E531D7A2D}">
      <dgm:prSet/>
      <dgm:spPr/>
      <dgm:t>
        <a:bodyPr/>
        <a:lstStyle/>
        <a:p>
          <a:pPr>
            <a:buNone/>
          </a:pPr>
          <a:r>
            <a:rPr lang="en-GB"/>
            <a:t>Integrated LPA–FEL validation</a:t>
          </a:r>
          <a:endParaRPr lang="en-CZ"/>
        </a:p>
      </dgm:t>
    </dgm:pt>
    <dgm:pt modelId="{FFE77F2A-57FA-8C48-B5AF-C937DC05D067}" type="parTrans" cxnId="{8AEFC13A-75DB-9D46-B6F2-9B93B3E3FB56}">
      <dgm:prSet/>
      <dgm:spPr/>
      <dgm:t>
        <a:bodyPr/>
        <a:lstStyle/>
        <a:p>
          <a:endParaRPr lang="en-GB"/>
        </a:p>
      </dgm:t>
    </dgm:pt>
    <dgm:pt modelId="{5174C977-2AB9-F441-928C-8283E0013238}" type="sibTrans" cxnId="{8AEFC13A-75DB-9D46-B6F2-9B93B3E3FB56}">
      <dgm:prSet/>
      <dgm:spPr/>
      <dgm:t>
        <a:bodyPr/>
        <a:lstStyle/>
        <a:p>
          <a:endParaRPr lang="en-GB"/>
        </a:p>
      </dgm:t>
    </dgm:pt>
    <dgm:pt modelId="{158BA7D0-FAD2-6E4E-BAB9-DC0ABAD5850D}">
      <dgm:prSet/>
      <dgm:spPr/>
      <dgm:t>
        <a:bodyPr/>
        <a:lstStyle/>
        <a:p>
          <a:pPr>
            <a:buNone/>
          </a:pPr>
          <a:r>
            <a:rPr lang="en-GB"/>
            <a:t>3–6 months</a:t>
          </a:r>
          <a:endParaRPr lang="en-CZ"/>
        </a:p>
      </dgm:t>
    </dgm:pt>
    <dgm:pt modelId="{ABBE7D57-5681-8344-9C01-BCFEF2C2C027}" type="parTrans" cxnId="{10C639F1-3287-EC46-99F9-79CA76A773CD}">
      <dgm:prSet/>
      <dgm:spPr/>
      <dgm:t>
        <a:bodyPr/>
        <a:lstStyle/>
        <a:p>
          <a:endParaRPr lang="en-GB"/>
        </a:p>
      </dgm:t>
    </dgm:pt>
    <dgm:pt modelId="{23DA004A-861A-0342-A3AD-6A54F9BA48FE}" type="sibTrans" cxnId="{10C639F1-3287-EC46-99F9-79CA76A773CD}">
      <dgm:prSet/>
      <dgm:spPr/>
      <dgm:t>
        <a:bodyPr/>
        <a:lstStyle/>
        <a:p>
          <a:endParaRPr lang="en-GB"/>
        </a:p>
      </dgm:t>
    </dgm:pt>
    <dgm:pt modelId="{FEEC9DFD-F995-4847-BD45-76914CE51712}">
      <dgm:prSet/>
      <dgm:spPr/>
      <dgm:t>
        <a:bodyPr/>
        <a:lstStyle/>
        <a:p>
          <a:pPr>
            <a:buNone/>
          </a:pPr>
          <a:r>
            <a:rPr lang="en-GB"/>
            <a:t>Prototype &amp; qualification</a:t>
          </a:r>
          <a:endParaRPr lang="en-CZ"/>
        </a:p>
      </dgm:t>
    </dgm:pt>
    <dgm:pt modelId="{85622F7A-3164-ED40-A42B-EB25BD2DF5B1}" type="parTrans" cxnId="{A353FBBA-9F68-4B4D-BDAF-66E14DA5BA6B}">
      <dgm:prSet/>
      <dgm:spPr/>
      <dgm:t>
        <a:bodyPr/>
        <a:lstStyle/>
        <a:p>
          <a:endParaRPr lang="en-GB"/>
        </a:p>
      </dgm:t>
    </dgm:pt>
    <dgm:pt modelId="{C33664C7-24D6-DD48-9478-6A045E56938D}" type="sibTrans" cxnId="{A353FBBA-9F68-4B4D-BDAF-66E14DA5BA6B}">
      <dgm:prSet/>
      <dgm:spPr/>
      <dgm:t>
        <a:bodyPr/>
        <a:lstStyle/>
        <a:p>
          <a:endParaRPr lang="en-GB"/>
        </a:p>
      </dgm:t>
    </dgm:pt>
    <dgm:pt modelId="{D2674C7C-A84C-124A-8120-C8CDB486B482}">
      <dgm:prSet/>
      <dgm:spPr/>
      <dgm:t>
        <a:bodyPr/>
        <a:lstStyle/>
        <a:p>
          <a:pPr>
            <a:buNone/>
          </a:pPr>
          <a:r>
            <a:rPr lang="en-GB"/>
            <a:t>3–6 months</a:t>
          </a:r>
          <a:endParaRPr lang="en-CZ"/>
        </a:p>
      </dgm:t>
    </dgm:pt>
    <dgm:pt modelId="{EE9904F2-4349-614C-B460-510EAD8D4113}" type="parTrans" cxnId="{38CD78C7-7E26-664E-BDDE-5428ADB65C3D}">
      <dgm:prSet/>
      <dgm:spPr/>
      <dgm:t>
        <a:bodyPr/>
        <a:lstStyle/>
        <a:p>
          <a:endParaRPr lang="en-GB"/>
        </a:p>
      </dgm:t>
    </dgm:pt>
    <dgm:pt modelId="{05BA6676-D742-8C43-A3F6-8405FD1583B0}" type="sibTrans" cxnId="{38CD78C7-7E26-664E-BDDE-5428ADB65C3D}">
      <dgm:prSet/>
      <dgm:spPr/>
      <dgm:t>
        <a:bodyPr/>
        <a:lstStyle/>
        <a:p>
          <a:endParaRPr lang="en-GB"/>
        </a:p>
      </dgm:t>
    </dgm:pt>
    <dgm:pt modelId="{F2FAB810-7ABC-4640-AD6C-98BB90EA250A}" type="pres">
      <dgm:prSet presAssocID="{7EC6E49C-7388-4A34-A280-1F842A635E65}" presName="rootnode" presStyleCnt="0">
        <dgm:presLayoutVars>
          <dgm:chMax/>
          <dgm:chPref/>
          <dgm:dir/>
          <dgm:animLvl val="lvl"/>
        </dgm:presLayoutVars>
      </dgm:prSet>
      <dgm:spPr/>
    </dgm:pt>
    <dgm:pt modelId="{9312D915-9EE3-F74E-A57E-9ECC82EF6670}" type="pres">
      <dgm:prSet presAssocID="{6B18AD9A-1185-4841-8EB5-45B149A565AB}" presName="composite" presStyleCnt="0"/>
      <dgm:spPr/>
    </dgm:pt>
    <dgm:pt modelId="{0DEA866B-0001-8047-B95E-C4DC67F69CA8}" type="pres">
      <dgm:prSet presAssocID="{6B18AD9A-1185-4841-8EB5-45B149A565AB}" presName="LShape" presStyleLbl="alignNode1" presStyleIdx="0" presStyleCnt="11"/>
      <dgm:spPr/>
    </dgm:pt>
    <dgm:pt modelId="{6ABB01E6-B434-5447-8170-D1C43E8CB457}" type="pres">
      <dgm:prSet presAssocID="{6B18AD9A-1185-4841-8EB5-45B149A565AB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EF7E61AF-4D17-7940-831F-C81674FE60A7}" type="pres">
      <dgm:prSet presAssocID="{6B18AD9A-1185-4841-8EB5-45B149A565AB}" presName="Triangle" presStyleLbl="alignNode1" presStyleIdx="1" presStyleCnt="11"/>
      <dgm:spPr/>
    </dgm:pt>
    <dgm:pt modelId="{F472B138-67E1-E44A-A7E1-6C4039149E0B}" type="pres">
      <dgm:prSet presAssocID="{7EF63838-5260-7648-BC4B-6AF8622A62CC}" presName="sibTrans" presStyleCnt="0"/>
      <dgm:spPr/>
    </dgm:pt>
    <dgm:pt modelId="{9837E563-BE44-A948-86EF-25E178626938}" type="pres">
      <dgm:prSet presAssocID="{7EF63838-5260-7648-BC4B-6AF8622A62CC}" presName="space" presStyleCnt="0"/>
      <dgm:spPr/>
    </dgm:pt>
    <dgm:pt modelId="{DB86770B-8C6E-DB42-B0E9-8815C09FF04F}" type="pres">
      <dgm:prSet presAssocID="{30F363D8-0AE9-7C42-A2E9-784272C3B42E}" presName="composite" presStyleCnt="0"/>
      <dgm:spPr/>
    </dgm:pt>
    <dgm:pt modelId="{E45E806F-FA27-8E46-A727-B978CA5EBF79}" type="pres">
      <dgm:prSet presAssocID="{30F363D8-0AE9-7C42-A2E9-784272C3B42E}" presName="LShape" presStyleLbl="alignNode1" presStyleIdx="2" presStyleCnt="11"/>
      <dgm:spPr/>
    </dgm:pt>
    <dgm:pt modelId="{D4AACD16-D978-5143-9EDB-AD8DB6424C69}" type="pres">
      <dgm:prSet presAssocID="{30F363D8-0AE9-7C42-A2E9-784272C3B42E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9DD4FA87-10DB-D445-8798-AD28146E5827}" type="pres">
      <dgm:prSet presAssocID="{30F363D8-0AE9-7C42-A2E9-784272C3B42E}" presName="Triangle" presStyleLbl="alignNode1" presStyleIdx="3" presStyleCnt="11"/>
      <dgm:spPr/>
    </dgm:pt>
    <dgm:pt modelId="{C8CB61B2-806E-DD47-B951-429770BD4A7C}" type="pres">
      <dgm:prSet presAssocID="{327B40CF-8E1C-5142-8A9C-F92E850F9641}" presName="sibTrans" presStyleCnt="0"/>
      <dgm:spPr/>
    </dgm:pt>
    <dgm:pt modelId="{7B95B6CA-FCC9-8445-9A95-40CFD1177AA7}" type="pres">
      <dgm:prSet presAssocID="{327B40CF-8E1C-5142-8A9C-F92E850F9641}" presName="space" presStyleCnt="0"/>
      <dgm:spPr/>
    </dgm:pt>
    <dgm:pt modelId="{A0666EDF-4327-3141-BFAB-761BA4EF002F}" type="pres">
      <dgm:prSet presAssocID="{A8DA1AB7-55A9-9C4C-9511-ABEDA98BFDFB}" presName="composite" presStyleCnt="0"/>
      <dgm:spPr/>
    </dgm:pt>
    <dgm:pt modelId="{EF5E3F03-010F-9B43-94FC-210260B8C360}" type="pres">
      <dgm:prSet presAssocID="{A8DA1AB7-55A9-9C4C-9511-ABEDA98BFDFB}" presName="LShape" presStyleLbl="alignNode1" presStyleIdx="4" presStyleCnt="11"/>
      <dgm:spPr/>
    </dgm:pt>
    <dgm:pt modelId="{6BE4F556-4CD3-9244-A18C-65276F9EFDE9}" type="pres">
      <dgm:prSet presAssocID="{A8DA1AB7-55A9-9C4C-9511-ABEDA98BFDFB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8590D595-89DB-E94B-865F-F8BBAF4A0A8A}" type="pres">
      <dgm:prSet presAssocID="{A8DA1AB7-55A9-9C4C-9511-ABEDA98BFDFB}" presName="Triangle" presStyleLbl="alignNode1" presStyleIdx="5" presStyleCnt="11"/>
      <dgm:spPr/>
    </dgm:pt>
    <dgm:pt modelId="{60918433-67E1-C443-B16E-F01F72D6782F}" type="pres">
      <dgm:prSet presAssocID="{1DD36763-DF55-BE46-8290-A6A155010371}" presName="sibTrans" presStyleCnt="0"/>
      <dgm:spPr/>
    </dgm:pt>
    <dgm:pt modelId="{F5A2FEEC-3985-7F4C-B435-F18A9657B4E3}" type="pres">
      <dgm:prSet presAssocID="{1DD36763-DF55-BE46-8290-A6A155010371}" presName="space" presStyleCnt="0"/>
      <dgm:spPr/>
    </dgm:pt>
    <dgm:pt modelId="{75C4002B-9B21-AB47-B804-4BF5715F2421}" type="pres">
      <dgm:prSet presAssocID="{2E96B381-CE12-EA4D-902F-541619359C39}" presName="composite" presStyleCnt="0"/>
      <dgm:spPr/>
    </dgm:pt>
    <dgm:pt modelId="{368989AA-A5AF-1546-9568-2578F40211C3}" type="pres">
      <dgm:prSet presAssocID="{2E96B381-CE12-EA4D-902F-541619359C39}" presName="LShape" presStyleLbl="alignNode1" presStyleIdx="6" presStyleCnt="11"/>
      <dgm:spPr/>
    </dgm:pt>
    <dgm:pt modelId="{A5ADE872-9BC0-A848-B513-996439D9CA52}" type="pres">
      <dgm:prSet presAssocID="{2E96B381-CE12-EA4D-902F-541619359C39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07E50D04-A1FD-F449-A530-6EDB22D8507A}" type="pres">
      <dgm:prSet presAssocID="{2E96B381-CE12-EA4D-902F-541619359C39}" presName="Triangle" presStyleLbl="alignNode1" presStyleIdx="7" presStyleCnt="11"/>
      <dgm:spPr/>
    </dgm:pt>
    <dgm:pt modelId="{ABAA881D-30CD-F047-A06A-7D824732DE0C}" type="pres">
      <dgm:prSet presAssocID="{F4273067-9480-AC43-BA88-6DE20AD382DA}" presName="sibTrans" presStyleCnt="0"/>
      <dgm:spPr/>
    </dgm:pt>
    <dgm:pt modelId="{11897619-79E5-B74C-8021-40A33DB6BFC9}" type="pres">
      <dgm:prSet presAssocID="{F4273067-9480-AC43-BA88-6DE20AD382DA}" presName="space" presStyleCnt="0"/>
      <dgm:spPr/>
    </dgm:pt>
    <dgm:pt modelId="{E9CD05B6-FE2D-C244-88C3-E632769188D1}" type="pres">
      <dgm:prSet presAssocID="{BBCBB48C-68A0-3F4D-AEF1-117E531D7A2D}" presName="composite" presStyleCnt="0"/>
      <dgm:spPr/>
    </dgm:pt>
    <dgm:pt modelId="{F9C79ABE-6A89-734C-BE8F-1C62FBDF1254}" type="pres">
      <dgm:prSet presAssocID="{BBCBB48C-68A0-3F4D-AEF1-117E531D7A2D}" presName="LShape" presStyleLbl="alignNode1" presStyleIdx="8" presStyleCnt="11"/>
      <dgm:spPr/>
    </dgm:pt>
    <dgm:pt modelId="{F208F1AA-5C36-EE46-BF48-97557C843C9E}" type="pres">
      <dgm:prSet presAssocID="{BBCBB48C-68A0-3F4D-AEF1-117E531D7A2D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ADDC7347-B542-CF4D-A43B-4D7B690C1C86}" type="pres">
      <dgm:prSet presAssocID="{BBCBB48C-68A0-3F4D-AEF1-117E531D7A2D}" presName="Triangle" presStyleLbl="alignNode1" presStyleIdx="9" presStyleCnt="11"/>
      <dgm:spPr/>
    </dgm:pt>
    <dgm:pt modelId="{E83F1CEE-7F14-F84A-ABFD-20DBCCB8E5C4}" type="pres">
      <dgm:prSet presAssocID="{5174C977-2AB9-F441-928C-8283E0013238}" presName="sibTrans" presStyleCnt="0"/>
      <dgm:spPr/>
    </dgm:pt>
    <dgm:pt modelId="{6FE117A8-1D64-364E-8378-17EFABC437BE}" type="pres">
      <dgm:prSet presAssocID="{5174C977-2AB9-F441-928C-8283E0013238}" presName="space" presStyleCnt="0"/>
      <dgm:spPr/>
    </dgm:pt>
    <dgm:pt modelId="{86DE7802-9624-AB46-858A-5FD55A95C174}" type="pres">
      <dgm:prSet presAssocID="{FEEC9DFD-F995-4847-BD45-76914CE51712}" presName="composite" presStyleCnt="0"/>
      <dgm:spPr/>
    </dgm:pt>
    <dgm:pt modelId="{9AFA4A57-65B6-F840-8612-241B930872AF}" type="pres">
      <dgm:prSet presAssocID="{FEEC9DFD-F995-4847-BD45-76914CE51712}" presName="LShape" presStyleLbl="alignNode1" presStyleIdx="10" presStyleCnt="11"/>
      <dgm:spPr/>
    </dgm:pt>
    <dgm:pt modelId="{665BF585-E572-124C-9F48-9F8CB4513663}" type="pres">
      <dgm:prSet presAssocID="{FEEC9DFD-F995-4847-BD45-76914CE51712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7E0A3105-B4EE-0640-A0E1-D1A6F6532116}" srcId="{7EC6E49C-7388-4A34-A280-1F842A635E65}" destId="{30F363D8-0AE9-7C42-A2E9-784272C3B42E}" srcOrd="1" destOrd="0" parTransId="{7AE29CA1-BC4A-4E4D-8E04-367DF021E71E}" sibTransId="{327B40CF-8E1C-5142-8A9C-F92E850F9641}"/>
    <dgm:cxn modelId="{86723D0A-B6C1-E04D-AF6C-98D671FCDBB0}" type="presOf" srcId="{1C687A55-8271-634D-A807-36B80137405A}" destId="{6ABB01E6-B434-5447-8170-D1C43E8CB457}" srcOrd="0" destOrd="1" presId="urn:microsoft.com/office/officeart/2009/3/layout/StepUpProcess"/>
    <dgm:cxn modelId="{9B7C6D0F-63FF-6F44-86D3-E67B61DECC59}" srcId="{A8DA1AB7-55A9-9C4C-9511-ABEDA98BFDFB}" destId="{B1AA2945-2B8E-D94F-B50A-46780BEE5A56}" srcOrd="0" destOrd="0" parTransId="{CE7F65A4-12D3-0C4A-BDE2-9525B08751C6}" sibTransId="{929D027F-9313-3B44-8252-92306395ED02}"/>
    <dgm:cxn modelId="{AECFE819-BD9D-8840-B3B6-FC3FBF2CDC0A}" srcId="{7EC6E49C-7388-4A34-A280-1F842A635E65}" destId="{2E96B381-CE12-EA4D-902F-541619359C39}" srcOrd="3" destOrd="0" parTransId="{B3412395-00ED-114A-97A4-E1CCD89CD2AE}" sibTransId="{F4273067-9480-AC43-BA88-6DE20AD382DA}"/>
    <dgm:cxn modelId="{7328101D-3742-3641-B61A-B7CA43C0959C}" type="presOf" srcId="{AD762B54-0EB5-2B4F-8E71-FEA10007B5AE}" destId="{A5ADE872-9BC0-A848-B513-996439D9CA52}" srcOrd="0" destOrd="1" presId="urn:microsoft.com/office/officeart/2009/3/layout/StepUpProcess"/>
    <dgm:cxn modelId="{8AEFC13A-75DB-9D46-B6F2-9B93B3E3FB56}" srcId="{7EC6E49C-7388-4A34-A280-1F842A635E65}" destId="{BBCBB48C-68A0-3F4D-AEF1-117E531D7A2D}" srcOrd="4" destOrd="0" parTransId="{FFE77F2A-57FA-8C48-B5AF-C937DC05D067}" sibTransId="{5174C977-2AB9-F441-928C-8283E0013238}"/>
    <dgm:cxn modelId="{012E005C-83F0-F24F-9F31-131253A975DA}" type="presOf" srcId="{B1AA2945-2B8E-D94F-B50A-46780BEE5A56}" destId="{6BE4F556-4CD3-9244-A18C-65276F9EFDE9}" srcOrd="0" destOrd="1" presId="urn:microsoft.com/office/officeart/2009/3/layout/StepUpProcess"/>
    <dgm:cxn modelId="{52BAAD5F-BC9C-1641-9BC8-361B7A04BC73}" type="presOf" srcId="{FEEC9DFD-F995-4847-BD45-76914CE51712}" destId="{665BF585-E572-124C-9F48-9F8CB4513663}" srcOrd="0" destOrd="0" presId="urn:microsoft.com/office/officeart/2009/3/layout/StepUpProcess"/>
    <dgm:cxn modelId="{9FD4BE64-BCBC-2D4E-8E61-F0138339C2F0}" type="presOf" srcId="{7EC6E49C-7388-4A34-A280-1F842A635E65}" destId="{F2FAB810-7ABC-4640-AD6C-98BB90EA250A}" srcOrd="0" destOrd="0" presId="urn:microsoft.com/office/officeart/2009/3/layout/StepUpProcess"/>
    <dgm:cxn modelId="{82C1ED65-CF7B-0C4A-8EBB-ACD67D306BD7}" type="presOf" srcId="{BBCBB48C-68A0-3F4D-AEF1-117E531D7A2D}" destId="{F208F1AA-5C36-EE46-BF48-97557C843C9E}" srcOrd="0" destOrd="0" presId="urn:microsoft.com/office/officeart/2009/3/layout/StepUpProcess"/>
    <dgm:cxn modelId="{8E9C5449-7400-1A46-91D8-296AB5C78132}" type="presOf" srcId="{D2674C7C-A84C-124A-8120-C8CDB486B482}" destId="{665BF585-E572-124C-9F48-9F8CB4513663}" srcOrd="0" destOrd="1" presId="urn:microsoft.com/office/officeart/2009/3/layout/StepUpProcess"/>
    <dgm:cxn modelId="{D971646F-4BCC-254E-B701-9EC6CFF8601B}" type="presOf" srcId="{4D304C27-8D04-9547-BA02-FB43C60A28A3}" destId="{D4AACD16-D978-5143-9EDB-AD8DB6424C69}" srcOrd="0" destOrd="1" presId="urn:microsoft.com/office/officeart/2009/3/layout/StepUpProcess"/>
    <dgm:cxn modelId="{4B25E673-ECFA-9C4E-8BFB-51699467B4B7}" type="presOf" srcId="{158BA7D0-FAD2-6E4E-BAB9-DC0ABAD5850D}" destId="{F208F1AA-5C36-EE46-BF48-97557C843C9E}" srcOrd="0" destOrd="1" presId="urn:microsoft.com/office/officeart/2009/3/layout/StepUpProcess"/>
    <dgm:cxn modelId="{09B24F7C-6EAF-654B-87BC-9F744D274426}" srcId="{7EC6E49C-7388-4A34-A280-1F842A635E65}" destId="{6B18AD9A-1185-4841-8EB5-45B149A565AB}" srcOrd="0" destOrd="0" parTransId="{E3710BA6-CCF3-6841-BFBF-F5A007859133}" sibTransId="{7EF63838-5260-7648-BC4B-6AF8622A62CC}"/>
    <dgm:cxn modelId="{6047E18D-06FE-FC43-BE94-02B77462F11A}" type="presOf" srcId="{30F363D8-0AE9-7C42-A2E9-784272C3B42E}" destId="{D4AACD16-D978-5143-9EDB-AD8DB6424C69}" srcOrd="0" destOrd="0" presId="urn:microsoft.com/office/officeart/2009/3/layout/StepUpProcess"/>
    <dgm:cxn modelId="{EE8F399E-0C84-5F4D-8BF8-4A16A663E71C}" srcId="{2E96B381-CE12-EA4D-902F-541619359C39}" destId="{AD762B54-0EB5-2B4F-8E71-FEA10007B5AE}" srcOrd="0" destOrd="0" parTransId="{6BB85C0F-091B-8D43-A018-81017DC67C66}" sibTransId="{A8622B75-5CA8-5C4B-AB4C-DAE96080F487}"/>
    <dgm:cxn modelId="{17ACE1B1-07C5-984B-AA48-148705A3826E}" type="presOf" srcId="{A8DA1AB7-55A9-9C4C-9511-ABEDA98BFDFB}" destId="{6BE4F556-4CD3-9244-A18C-65276F9EFDE9}" srcOrd="0" destOrd="0" presId="urn:microsoft.com/office/officeart/2009/3/layout/StepUpProcess"/>
    <dgm:cxn modelId="{1524ECB6-7951-DB4F-A00D-E7AEB62A0A9B}" srcId="{7EC6E49C-7388-4A34-A280-1F842A635E65}" destId="{A8DA1AB7-55A9-9C4C-9511-ABEDA98BFDFB}" srcOrd="2" destOrd="0" parTransId="{A4EA1874-C1A6-0E4B-A331-3A843975398C}" sibTransId="{1DD36763-DF55-BE46-8290-A6A155010371}"/>
    <dgm:cxn modelId="{A353FBBA-9F68-4B4D-BDAF-66E14DA5BA6B}" srcId="{7EC6E49C-7388-4A34-A280-1F842A635E65}" destId="{FEEC9DFD-F995-4847-BD45-76914CE51712}" srcOrd="5" destOrd="0" parTransId="{85622F7A-3164-ED40-A42B-EB25BD2DF5B1}" sibTransId="{C33664C7-24D6-DD48-9478-6A045E56938D}"/>
    <dgm:cxn modelId="{951D3CC0-E489-814F-AC51-C7CB1060B7D5}" srcId="{6B18AD9A-1185-4841-8EB5-45B149A565AB}" destId="{1C687A55-8271-634D-A807-36B80137405A}" srcOrd="0" destOrd="0" parTransId="{2A8C11F7-5F89-4B47-896E-5176C98A4D4F}" sibTransId="{E73FBEAC-EFEF-B044-B3D3-5AEE7D9D80A2}"/>
    <dgm:cxn modelId="{38CD78C7-7E26-664E-BDDE-5428ADB65C3D}" srcId="{FEEC9DFD-F995-4847-BD45-76914CE51712}" destId="{D2674C7C-A84C-124A-8120-C8CDB486B482}" srcOrd="0" destOrd="0" parTransId="{EE9904F2-4349-614C-B460-510EAD8D4113}" sibTransId="{05BA6676-D742-8C43-A3F6-8405FD1583B0}"/>
    <dgm:cxn modelId="{1111B7C9-66D2-2C41-B29E-0E98341A16A2}" type="presOf" srcId="{6B18AD9A-1185-4841-8EB5-45B149A565AB}" destId="{6ABB01E6-B434-5447-8170-D1C43E8CB457}" srcOrd="0" destOrd="0" presId="urn:microsoft.com/office/officeart/2009/3/layout/StepUpProcess"/>
    <dgm:cxn modelId="{7CA9FFDE-08A9-5548-8243-7885B4A44DCE}" srcId="{30F363D8-0AE9-7C42-A2E9-784272C3B42E}" destId="{4D304C27-8D04-9547-BA02-FB43C60A28A3}" srcOrd="0" destOrd="0" parTransId="{4B87E087-D49A-094F-8FD0-9349230BC197}" sibTransId="{E4F1744F-9721-5941-9005-2C31D352932B}"/>
    <dgm:cxn modelId="{10C639F1-3287-EC46-99F9-79CA76A773CD}" srcId="{BBCBB48C-68A0-3F4D-AEF1-117E531D7A2D}" destId="{158BA7D0-FAD2-6E4E-BAB9-DC0ABAD5850D}" srcOrd="0" destOrd="0" parTransId="{ABBE7D57-5681-8344-9C01-BCFEF2C2C027}" sibTransId="{23DA004A-861A-0342-A3AD-6A54F9BA48FE}"/>
    <dgm:cxn modelId="{DC8C47F5-B2CF-0941-921E-AB8B754F8F58}" type="presOf" srcId="{2E96B381-CE12-EA4D-902F-541619359C39}" destId="{A5ADE872-9BC0-A848-B513-996439D9CA52}" srcOrd="0" destOrd="0" presId="urn:microsoft.com/office/officeart/2009/3/layout/StepUpProcess"/>
    <dgm:cxn modelId="{8901DF5B-0026-3248-B252-AD2024C2F3E4}" type="presParOf" srcId="{F2FAB810-7ABC-4640-AD6C-98BB90EA250A}" destId="{9312D915-9EE3-F74E-A57E-9ECC82EF6670}" srcOrd="0" destOrd="0" presId="urn:microsoft.com/office/officeart/2009/3/layout/StepUpProcess"/>
    <dgm:cxn modelId="{9103CDD5-3D32-D447-B586-B270E6878A7B}" type="presParOf" srcId="{9312D915-9EE3-F74E-A57E-9ECC82EF6670}" destId="{0DEA866B-0001-8047-B95E-C4DC67F69CA8}" srcOrd="0" destOrd="0" presId="urn:microsoft.com/office/officeart/2009/3/layout/StepUpProcess"/>
    <dgm:cxn modelId="{7F4B63A3-D963-0B40-BAB2-B41F0E0AF7C2}" type="presParOf" srcId="{9312D915-9EE3-F74E-A57E-9ECC82EF6670}" destId="{6ABB01E6-B434-5447-8170-D1C43E8CB457}" srcOrd="1" destOrd="0" presId="urn:microsoft.com/office/officeart/2009/3/layout/StepUpProcess"/>
    <dgm:cxn modelId="{187CB844-7E30-DE45-90F3-EC8306794775}" type="presParOf" srcId="{9312D915-9EE3-F74E-A57E-9ECC82EF6670}" destId="{EF7E61AF-4D17-7940-831F-C81674FE60A7}" srcOrd="2" destOrd="0" presId="urn:microsoft.com/office/officeart/2009/3/layout/StepUpProcess"/>
    <dgm:cxn modelId="{5D3DBCAA-B235-2B43-8AB2-D9E82C43B743}" type="presParOf" srcId="{F2FAB810-7ABC-4640-AD6C-98BB90EA250A}" destId="{F472B138-67E1-E44A-A7E1-6C4039149E0B}" srcOrd="1" destOrd="0" presId="urn:microsoft.com/office/officeart/2009/3/layout/StepUpProcess"/>
    <dgm:cxn modelId="{C0FEE814-84CC-9B45-91BD-CC39430861BF}" type="presParOf" srcId="{F472B138-67E1-E44A-A7E1-6C4039149E0B}" destId="{9837E563-BE44-A948-86EF-25E178626938}" srcOrd="0" destOrd="0" presId="urn:microsoft.com/office/officeart/2009/3/layout/StepUpProcess"/>
    <dgm:cxn modelId="{C7BB025A-433F-D843-8F5B-D54DCF687379}" type="presParOf" srcId="{F2FAB810-7ABC-4640-AD6C-98BB90EA250A}" destId="{DB86770B-8C6E-DB42-B0E9-8815C09FF04F}" srcOrd="2" destOrd="0" presId="urn:microsoft.com/office/officeart/2009/3/layout/StepUpProcess"/>
    <dgm:cxn modelId="{8971C630-B893-F34D-824C-2CB97B2CBBB6}" type="presParOf" srcId="{DB86770B-8C6E-DB42-B0E9-8815C09FF04F}" destId="{E45E806F-FA27-8E46-A727-B978CA5EBF79}" srcOrd="0" destOrd="0" presId="urn:microsoft.com/office/officeart/2009/3/layout/StepUpProcess"/>
    <dgm:cxn modelId="{50F198C9-BA23-634B-9C47-4FCC36B51EDF}" type="presParOf" srcId="{DB86770B-8C6E-DB42-B0E9-8815C09FF04F}" destId="{D4AACD16-D978-5143-9EDB-AD8DB6424C69}" srcOrd="1" destOrd="0" presId="urn:microsoft.com/office/officeart/2009/3/layout/StepUpProcess"/>
    <dgm:cxn modelId="{040A4D58-2521-5E42-A544-5E52A9F1399A}" type="presParOf" srcId="{DB86770B-8C6E-DB42-B0E9-8815C09FF04F}" destId="{9DD4FA87-10DB-D445-8798-AD28146E5827}" srcOrd="2" destOrd="0" presId="urn:microsoft.com/office/officeart/2009/3/layout/StepUpProcess"/>
    <dgm:cxn modelId="{B8CA5B8B-5E89-8943-A61D-39E3C8CE07FB}" type="presParOf" srcId="{F2FAB810-7ABC-4640-AD6C-98BB90EA250A}" destId="{C8CB61B2-806E-DD47-B951-429770BD4A7C}" srcOrd="3" destOrd="0" presId="urn:microsoft.com/office/officeart/2009/3/layout/StepUpProcess"/>
    <dgm:cxn modelId="{EA660921-B077-A74B-882E-6CC1309CD89B}" type="presParOf" srcId="{C8CB61B2-806E-DD47-B951-429770BD4A7C}" destId="{7B95B6CA-FCC9-8445-9A95-40CFD1177AA7}" srcOrd="0" destOrd="0" presId="urn:microsoft.com/office/officeart/2009/3/layout/StepUpProcess"/>
    <dgm:cxn modelId="{5BCDB28C-CA65-2A4A-BA0F-C5C4729719D0}" type="presParOf" srcId="{F2FAB810-7ABC-4640-AD6C-98BB90EA250A}" destId="{A0666EDF-4327-3141-BFAB-761BA4EF002F}" srcOrd="4" destOrd="0" presId="urn:microsoft.com/office/officeart/2009/3/layout/StepUpProcess"/>
    <dgm:cxn modelId="{7335A2A5-D027-9B41-ACD5-DF24146C8372}" type="presParOf" srcId="{A0666EDF-4327-3141-BFAB-761BA4EF002F}" destId="{EF5E3F03-010F-9B43-94FC-210260B8C360}" srcOrd="0" destOrd="0" presId="urn:microsoft.com/office/officeart/2009/3/layout/StepUpProcess"/>
    <dgm:cxn modelId="{1708CF7E-2D59-C547-9656-86A56AF0C4F8}" type="presParOf" srcId="{A0666EDF-4327-3141-BFAB-761BA4EF002F}" destId="{6BE4F556-4CD3-9244-A18C-65276F9EFDE9}" srcOrd="1" destOrd="0" presId="urn:microsoft.com/office/officeart/2009/3/layout/StepUpProcess"/>
    <dgm:cxn modelId="{E897BB15-E1C2-D149-9A10-56F76D1CFEA6}" type="presParOf" srcId="{A0666EDF-4327-3141-BFAB-761BA4EF002F}" destId="{8590D595-89DB-E94B-865F-F8BBAF4A0A8A}" srcOrd="2" destOrd="0" presId="urn:microsoft.com/office/officeart/2009/3/layout/StepUpProcess"/>
    <dgm:cxn modelId="{FC7D5A55-F5F2-0D43-B0E4-6FDBDB656A0F}" type="presParOf" srcId="{F2FAB810-7ABC-4640-AD6C-98BB90EA250A}" destId="{60918433-67E1-C443-B16E-F01F72D6782F}" srcOrd="5" destOrd="0" presId="urn:microsoft.com/office/officeart/2009/3/layout/StepUpProcess"/>
    <dgm:cxn modelId="{D11CE7B9-373A-A347-89E4-F8F1A7071839}" type="presParOf" srcId="{60918433-67E1-C443-B16E-F01F72D6782F}" destId="{F5A2FEEC-3985-7F4C-B435-F18A9657B4E3}" srcOrd="0" destOrd="0" presId="urn:microsoft.com/office/officeart/2009/3/layout/StepUpProcess"/>
    <dgm:cxn modelId="{EDAE225E-57B5-A24D-8072-9D3567776506}" type="presParOf" srcId="{F2FAB810-7ABC-4640-AD6C-98BB90EA250A}" destId="{75C4002B-9B21-AB47-B804-4BF5715F2421}" srcOrd="6" destOrd="0" presId="urn:microsoft.com/office/officeart/2009/3/layout/StepUpProcess"/>
    <dgm:cxn modelId="{2E156BF4-FA0E-4A48-AECB-39D4090F4264}" type="presParOf" srcId="{75C4002B-9B21-AB47-B804-4BF5715F2421}" destId="{368989AA-A5AF-1546-9568-2578F40211C3}" srcOrd="0" destOrd="0" presId="urn:microsoft.com/office/officeart/2009/3/layout/StepUpProcess"/>
    <dgm:cxn modelId="{BC92EA32-A8FF-0E4F-839A-C7FA8967738C}" type="presParOf" srcId="{75C4002B-9B21-AB47-B804-4BF5715F2421}" destId="{A5ADE872-9BC0-A848-B513-996439D9CA52}" srcOrd="1" destOrd="0" presId="urn:microsoft.com/office/officeart/2009/3/layout/StepUpProcess"/>
    <dgm:cxn modelId="{65594902-C833-E142-996A-FEAB3206605B}" type="presParOf" srcId="{75C4002B-9B21-AB47-B804-4BF5715F2421}" destId="{07E50D04-A1FD-F449-A530-6EDB22D8507A}" srcOrd="2" destOrd="0" presId="urn:microsoft.com/office/officeart/2009/3/layout/StepUpProcess"/>
    <dgm:cxn modelId="{0FCDCEB6-ADFA-044F-A9FB-72E26F72DBC9}" type="presParOf" srcId="{F2FAB810-7ABC-4640-AD6C-98BB90EA250A}" destId="{ABAA881D-30CD-F047-A06A-7D824732DE0C}" srcOrd="7" destOrd="0" presId="urn:microsoft.com/office/officeart/2009/3/layout/StepUpProcess"/>
    <dgm:cxn modelId="{A33973D4-68D7-3143-BDBF-D57C9957BBD5}" type="presParOf" srcId="{ABAA881D-30CD-F047-A06A-7D824732DE0C}" destId="{11897619-79E5-B74C-8021-40A33DB6BFC9}" srcOrd="0" destOrd="0" presId="urn:microsoft.com/office/officeart/2009/3/layout/StepUpProcess"/>
    <dgm:cxn modelId="{A47BFB00-26E5-8A47-9478-7F7BB0D48A02}" type="presParOf" srcId="{F2FAB810-7ABC-4640-AD6C-98BB90EA250A}" destId="{E9CD05B6-FE2D-C244-88C3-E632769188D1}" srcOrd="8" destOrd="0" presId="urn:microsoft.com/office/officeart/2009/3/layout/StepUpProcess"/>
    <dgm:cxn modelId="{E3232F87-0266-E447-BF4E-3B0F81825B51}" type="presParOf" srcId="{E9CD05B6-FE2D-C244-88C3-E632769188D1}" destId="{F9C79ABE-6A89-734C-BE8F-1C62FBDF1254}" srcOrd="0" destOrd="0" presId="urn:microsoft.com/office/officeart/2009/3/layout/StepUpProcess"/>
    <dgm:cxn modelId="{54BECCBC-FAF8-0047-8057-DE863FCE9059}" type="presParOf" srcId="{E9CD05B6-FE2D-C244-88C3-E632769188D1}" destId="{F208F1AA-5C36-EE46-BF48-97557C843C9E}" srcOrd="1" destOrd="0" presId="urn:microsoft.com/office/officeart/2009/3/layout/StepUpProcess"/>
    <dgm:cxn modelId="{FFE2DCD9-9982-F647-BFFE-B574AC05345D}" type="presParOf" srcId="{E9CD05B6-FE2D-C244-88C3-E632769188D1}" destId="{ADDC7347-B542-CF4D-A43B-4D7B690C1C86}" srcOrd="2" destOrd="0" presId="urn:microsoft.com/office/officeart/2009/3/layout/StepUpProcess"/>
    <dgm:cxn modelId="{190D9DB7-B8AE-F24F-B39E-2DEA41FD306A}" type="presParOf" srcId="{F2FAB810-7ABC-4640-AD6C-98BB90EA250A}" destId="{E83F1CEE-7F14-F84A-ABFD-20DBCCB8E5C4}" srcOrd="9" destOrd="0" presId="urn:microsoft.com/office/officeart/2009/3/layout/StepUpProcess"/>
    <dgm:cxn modelId="{E72AE109-243D-A44B-9114-7334BDF7EED6}" type="presParOf" srcId="{E83F1CEE-7F14-F84A-ABFD-20DBCCB8E5C4}" destId="{6FE117A8-1D64-364E-8378-17EFABC437BE}" srcOrd="0" destOrd="0" presId="urn:microsoft.com/office/officeart/2009/3/layout/StepUpProcess"/>
    <dgm:cxn modelId="{1BB7A3A8-6027-B34C-8705-32FD7258B4FC}" type="presParOf" srcId="{F2FAB810-7ABC-4640-AD6C-98BB90EA250A}" destId="{86DE7802-9624-AB46-858A-5FD55A95C174}" srcOrd="10" destOrd="0" presId="urn:microsoft.com/office/officeart/2009/3/layout/StepUpProcess"/>
    <dgm:cxn modelId="{93EAE1DF-FB48-0546-9F4E-1DC88CE25246}" type="presParOf" srcId="{86DE7802-9624-AB46-858A-5FD55A95C174}" destId="{9AFA4A57-65B6-F840-8612-241B930872AF}" srcOrd="0" destOrd="0" presId="urn:microsoft.com/office/officeart/2009/3/layout/StepUpProcess"/>
    <dgm:cxn modelId="{6A8BCE25-DD14-3A46-B63E-DEA4E26A2E19}" type="presParOf" srcId="{86DE7802-9624-AB46-858A-5FD55A95C174}" destId="{665BF585-E572-124C-9F48-9F8CB451366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C6E49C-7388-4A34-A280-1F842A635E65}" type="doc">
      <dgm:prSet loTypeId="urn:microsoft.com/office/officeart/2009/3/layout/StepUpProcess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B18AD9A-1185-4841-8EB5-45B149A565AB}">
      <dgm:prSet/>
      <dgm:spPr/>
      <dgm:t>
        <a:bodyPr/>
        <a:lstStyle/>
        <a:p>
          <a:pPr>
            <a:buNone/>
          </a:pPr>
          <a:r>
            <a:rPr lang="en-CZ"/>
            <a:t>Requirements &amp; baseline architecture</a:t>
          </a:r>
          <a:endParaRPr lang="en-GB" dirty="0"/>
        </a:p>
      </dgm:t>
    </dgm:pt>
    <dgm:pt modelId="{E3710BA6-CCF3-6841-BFBF-F5A007859133}" type="parTrans" cxnId="{09B24F7C-6EAF-654B-87BC-9F744D274426}">
      <dgm:prSet/>
      <dgm:spPr/>
      <dgm:t>
        <a:bodyPr/>
        <a:lstStyle/>
        <a:p>
          <a:endParaRPr lang="en-GB"/>
        </a:p>
      </dgm:t>
    </dgm:pt>
    <dgm:pt modelId="{7EF63838-5260-7648-BC4B-6AF8622A62CC}" type="sibTrans" cxnId="{09B24F7C-6EAF-654B-87BC-9F744D274426}">
      <dgm:prSet/>
      <dgm:spPr/>
      <dgm:t>
        <a:bodyPr/>
        <a:lstStyle/>
        <a:p>
          <a:endParaRPr lang="en-GB"/>
        </a:p>
      </dgm:t>
    </dgm:pt>
    <dgm:pt modelId="{56D03559-AA75-A244-90A4-0F82AD21C43F}">
      <dgm:prSet/>
      <dgm:spPr/>
      <dgm:t>
        <a:bodyPr/>
        <a:lstStyle/>
        <a:p>
          <a:pPr>
            <a:buNone/>
          </a:pPr>
          <a:r>
            <a:rPr lang="en-CZ"/>
            <a:t>0-6 months</a:t>
          </a:r>
        </a:p>
      </dgm:t>
    </dgm:pt>
    <dgm:pt modelId="{3A05B208-A5ED-5D4E-A9D0-0C3C0BC04352}" type="parTrans" cxnId="{DAC42009-6F76-C043-AE7B-EC5FB8C9B77C}">
      <dgm:prSet/>
      <dgm:spPr/>
      <dgm:t>
        <a:bodyPr/>
        <a:lstStyle/>
        <a:p>
          <a:endParaRPr lang="en-GB"/>
        </a:p>
      </dgm:t>
    </dgm:pt>
    <dgm:pt modelId="{C82B47D6-FCD8-4043-BD56-661206A7D6BD}" type="sibTrans" cxnId="{DAC42009-6F76-C043-AE7B-EC5FB8C9B77C}">
      <dgm:prSet/>
      <dgm:spPr/>
      <dgm:t>
        <a:bodyPr/>
        <a:lstStyle/>
        <a:p>
          <a:endParaRPr lang="en-GB"/>
        </a:p>
      </dgm:t>
    </dgm:pt>
    <dgm:pt modelId="{EDC5B84F-271B-984A-B55C-D0ADEB927066}">
      <dgm:prSet/>
      <dgm:spPr/>
      <dgm:t>
        <a:bodyPr/>
        <a:lstStyle/>
        <a:p>
          <a:pPr>
            <a:buNone/>
          </a:pPr>
          <a:r>
            <a:rPr lang="en-CZ" dirty="0"/>
            <a:t>Preliminary design (assumption-driven)</a:t>
          </a:r>
        </a:p>
      </dgm:t>
    </dgm:pt>
    <dgm:pt modelId="{E3E4B5BD-51C8-5343-A048-853D37E37ED0}" type="parTrans" cxnId="{C81D97CD-D2C5-0C42-8708-6CA00470AA82}">
      <dgm:prSet/>
      <dgm:spPr/>
      <dgm:t>
        <a:bodyPr/>
        <a:lstStyle/>
        <a:p>
          <a:endParaRPr lang="en-GB"/>
        </a:p>
      </dgm:t>
    </dgm:pt>
    <dgm:pt modelId="{4E01A9E7-FCB6-5F4D-BB8F-AE8919939566}" type="sibTrans" cxnId="{C81D97CD-D2C5-0C42-8708-6CA00470AA82}">
      <dgm:prSet/>
      <dgm:spPr/>
      <dgm:t>
        <a:bodyPr/>
        <a:lstStyle/>
        <a:p>
          <a:endParaRPr lang="en-GB"/>
        </a:p>
      </dgm:t>
    </dgm:pt>
    <dgm:pt modelId="{2C0E026D-967E-B74F-8161-C956A4FBE4D2}">
      <dgm:prSet/>
      <dgm:spPr/>
      <dgm:t>
        <a:bodyPr/>
        <a:lstStyle/>
        <a:p>
          <a:pPr>
            <a:buNone/>
          </a:pPr>
          <a:r>
            <a:rPr lang="en-CZ"/>
            <a:t>6-18 months</a:t>
          </a:r>
        </a:p>
      </dgm:t>
    </dgm:pt>
    <dgm:pt modelId="{0EE3BBD2-C6B1-2340-9DE5-DBA673BB127C}" type="parTrans" cxnId="{09DF95FC-917A-8F4F-86E1-2538C3DD7F80}">
      <dgm:prSet/>
      <dgm:spPr/>
      <dgm:t>
        <a:bodyPr/>
        <a:lstStyle/>
        <a:p>
          <a:endParaRPr lang="en-GB"/>
        </a:p>
      </dgm:t>
    </dgm:pt>
    <dgm:pt modelId="{E9714482-DD59-4B4D-9ADB-88C372B1A710}" type="sibTrans" cxnId="{09DF95FC-917A-8F4F-86E1-2538C3DD7F80}">
      <dgm:prSet/>
      <dgm:spPr/>
      <dgm:t>
        <a:bodyPr/>
        <a:lstStyle/>
        <a:p>
          <a:endParaRPr lang="en-GB"/>
        </a:p>
      </dgm:t>
    </dgm:pt>
    <dgm:pt modelId="{CEC48B2A-6ECF-024E-B2A7-AA83CCDEE23A}">
      <dgm:prSet/>
      <dgm:spPr/>
      <dgm:t>
        <a:bodyPr/>
        <a:lstStyle/>
        <a:p>
          <a:pPr>
            <a:buNone/>
          </a:pPr>
          <a:r>
            <a:rPr lang="en-CZ"/>
            <a:t>Co-design with LPA</a:t>
          </a:r>
        </a:p>
      </dgm:t>
    </dgm:pt>
    <dgm:pt modelId="{AD3E754C-B0AA-C249-AC37-4F1336309861}" type="parTrans" cxnId="{A14BDE19-2C19-9B45-8B77-8589390E5A2A}">
      <dgm:prSet/>
      <dgm:spPr/>
      <dgm:t>
        <a:bodyPr/>
        <a:lstStyle/>
        <a:p>
          <a:endParaRPr lang="en-GB"/>
        </a:p>
      </dgm:t>
    </dgm:pt>
    <dgm:pt modelId="{09143D53-D0C9-344C-9583-8B00CDF35349}" type="sibTrans" cxnId="{A14BDE19-2C19-9B45-8B77-8589390E5A2A}">
      <dgm:prSet/>
      <dgm:spPr/>
      <dgm:t>
        <a:bodyPr/>
        <a:lstStyle/>
        <a:p>
          <a:endParaRPr lang="en-GB"/>
        </a:p>
      </dgm:t>
    </dgm:pt>
    <dgm:pt modelId="{D004F80A-40DA-F446-B790-AEB29BBB3AF4}">
      <dgm:prSet/>
      <dgm:spPr/>
      <dgm:t>
        <a:bodyPr/>
        <a:lstStyle/>
        <a:p>
          <a:pPr>
            <a:buNone/>
          </a:pPr>
          <a:r>
            <a:rPr lang="en-CZ"/>
            <a:t>12-24</a:t>
          </a:r>
        </a:p>
      </dgm:t>
    </dgm:pt>
    <dgm:pt modelId="{40F08CC3-9D13-9B4F-8629-28426A7F848C}" type="parTrans" cxnId="{E6E37136-0FE7-984C-A00C-F084B47692DD}">
      <dgm:prSet/>
      <dgm:spPr/>
      <dgm:t>
        <a:bodyPr/>
        <a:lstStyle/>
        <a:p>
          <a:endParaRPr lang="en-GB"/>
        </a:p>
      </dgm:t>
    </dgm:pt>
    <dgm:pt modelId="{B54B6A0C-E9B3-2B40-AEAF-EFB16D765721}" type="sibTrans" cxnId="{E6E37136-0FE7-984C-A00C-F084B47692DD}">
      <dgm:prSet/>
      <dgm:spPr/>
      <dgm:t>
        <a:bodyPr/>
        <a:lstStyle/>
        <a:p>
          <a:endParaRPr lang="en-GB"/>
        </a:p>
      </dgm:t>
    </dgm:pt>
    <dgm:pt modelId="{70E0A9AB-4FB2-3442-9D54-64986B8E2EF9}">
      <dgm:prSet/>
      <dgm:spPr/>
      <dgm:t>
        <a:bodyPr/>
        <a:lstStyle/>
        <a:p>
          <a:pPr>
            <a:buNone/>
          </a:pPr>
          <a:r>
            <a:rPr lang="en-CZ"/>
            <a:t>Performance verification</a:t>
          </a:r>
        </a:p>
      </dgm:t>
    </dgm:pt>
    <dgm:pt modelId="{DD08E53B-3083-EC4E-A510-B6D592D6CCA3}" type="parTrans" cxnId="{4A65291D-3334-214A-8E86-B9F6CD70DFFE}">
      <dgm:prSet/>
      <dgm:spPr/>
      <dgm:t>
        <a:bodyPr/>
        <a:lstStyle/>
        <a:p>
          <a:endParaRPr lang="en-GB"/>
        </a:p>
      </dgm:t>
    </dgm:pt>
    <dgm:pt modelId="{5E668969-255D-424A-85AB-1761E14CCAA5}" type="sibTrans" cxnId="{4A65291D-3334-214A-8E86-B9F6CD70DFFE}">
      <dgm:prSet/>
      <dgm:spPr/>
      <dgm:t>
        <a:bodyPr/>
        <a:lstStyle/>
        <a:p>
          <a:endParaRPr lang="en-GB"/>
        </a:p>
      </dgm:t>
    </dgm:pt>
    <dgm:pt modelId="{D5051792-034C-134C-903C-BC2695521FBB}">
      <dgm:prSet/>
      <dgm:spPr/>
      <dgm:t>
        <a:bodyPr/>
        <a:lstStyle/>
        <a:p>
          <a:pPr>
            <a:buNone/>
          </a:pPr>
          <a:r>
            <a:rPr lang="en-CZ"/>
            <a:t>After DG2</a:t>
          </a:r>
        </a:p>
      </dgm:t>
    </dgm:pt>
    <dgm:pt modelId="{D45A9126-A939-BC4C-A0CA-F3DF973AC382}" type="parTrans" cxnId="{708B0772-4CCE-7D44-9483-DF871B2B7174}">
      <dgm:prSet/>
      <dgm:spPr/>
      <dgm:t>
        <a:bodyPr/>
        <a:lstStyle/>
        <a:p>
          <a:endParaRPr lang="en-GB"/>
        </a:p>
      </dgm:t>
    </dgm:pt>
    <dgm:pt modelId="{5E59DFEB-4F16-2F47-B2F7-F6FCDD908531}" type="sibTrans" cxnId="{708B0772-4CCE-7D44-9483-DF871B2B7174}">
      <dgm:prSet/>
      <dgm:spPr/>
      <dgm:t>
        <a:bodyPr/>
        <a:lstStyle/>
        <a:p>
          <a:endParaRPr lang="en-GB"/>
        </a:p>
      </dgm:t>
    </dgm:pt>
    <dgm:pt modelId="{F2FAB810-7ABC-4640-AD6C-98BB90EA250A}" type="pres">
      <dgm:prSet presAssocID="{7EC6E49C-7388-4A34-A280-1F842A635E65}" presName="rootnode" presStyleCnt="0">
        <dgm:presLayoutVars>
          <dgm:chMax/>
          <dgm:chPref/>
          <dgm:dir/>
          <dgm:animLvl val="lvl"/>
        </dgm:presLayoutVars>
      </dgm:prSet>
      <dgm:spPr/>
    </dgm:pt>
    <dgm:pt modelId="{9312D915-9EE3-F74E-A57E-9ECC82EF6670}" type="pres">
      <dgm:prSet presAssocID="{6B18AD9A-1185-4841-8EB5-45B149A565AB}" presName="composite" presStyleCnt="0"/>
      <dgm:spPr/>
    </dgm:pt>
    <dgm:pt modelId="{0DEA866B-0001-8047-B95E-C4DC67F69CA8}" type="pres">
      <dgm:prSet presAssocID="{6B18AD9A-1185-4841-8EB5-45B149A565AB}" presName="LShape" presStyleLbl="alignNode1" presStyleIdx="0" presStyleCnt="7"/>
      <dgm:spPr/>
    </dgm:pt>
    <dgm:pt modelId="{6ABB01E6-B434-5447-8170-D1C43E8CB457}" type="pres">
      <dgm:prSet presAssocID="{6B18AD9A-1185-4841-8EB5-45B149A565AB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EF7E61AF-4D17-7940-831F-C81674FE60A7}" type="pres">
      <dgm:prSet presAssocID="{6B18AD9A-1185-4841-8EB5-45B149A565AB}" presName="Triangle" presStyleLbl="alignNode1" presStyleIdx="1" presStyleCnt="7"/>
      <dgm:spPr/>
    </dgm:pt>
    <dgm:pt modelId="{F472B138-67E1-E44A-A7E1-6C4039149E0B}" type="pres">
      <dgm:prSet presAssocID="{7EF63838-5260-7648-BC4B-6AF8622A62CC}" presName="sibTrans" presStyleCnt="0"/>
      <dgm:spPr/>
    </dgm:pt>
    <dgm:pt modelId="{9837E563-BE44-A948-86EF-25E178626938}" type="pres">
      <dgm:prSet presAssocID="{7EF63838-5260-7648-BC4B-6AF8622A62CC}" presName="space" presStyleCnt="0"/>
      <dgm:spPr/>
    </dgm:pt>
    <dgm:pt modelId="{25AD7F74-4BDD-E24D-B45C-9A96A005C2DE}" type="pres">
      <dgm:prSet presAssocID="{EDC5B84F-271B-984A-B55C-D0ADEB927066}" presName="composite" presStyleCnt="0"/>
      <dgm:spPr/>
    </dgm:pt>
    <dgm:pt modelId="{3C1CE654-6807-7E4C-B6E8-CED4631FFDA2}" type="pres">
      <dgm:prSet presAssocID="{EDC5B84F-271B-984A-B55C-D0ADEB927066}" presName="LShape" presStyleLbl="alignNode1" presStyleIdx="2" presStyleCnt="7"/>
      <dgm:spPr/>
    </dgm:pt>
    <dgm:pt modelId="{266E89D7-2B48-234C-A039-646416B17A4A}" type="pres">
      <dgm:prSet presAssocID="{EDC5B84F-271B-984A-B55C-D0ADEB927066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DC429146-CDA7-6A42-9BAA-B4F85C3306C8}" type="pres">
      <dgm:prSet presAssocID="{EDC5B84F-271B-984A-B55C-D0ADEB927066}" presName="Triangle" presStyleLbl="alignNode1" presStyleIdx="3" presStyleCnt="7"/>
      <dgm:spPr/>
    </dgm:pt>
    <dgm:pt modelId="{4E9897AB-8D29-D84C-AF0E-81D18A440EA1}" type="pres">
      <dgm:prSet presAssocID="{4E01A9E7-FCB6-5F4D-BB8F-AE8919939566}" presName="sibTrans" presStyleCnt="0"/>
      <dgm:spPr/>
    </dgm:pt>
    <dgm:pt modelId="{7F4EF51E-CE66-A44C-8064-5DF8ACCA5836}" type="pres">
      <dgm:prSet presAssocID="{4E01A9E7-FCB6-5F4D-BB8F-AE8919939566}" presName="space" presStyleCnt="0"/>
      <dgm:spPr/>
    </dgm:pt>
    <dgm:pt modelId="{A41EE101-A87A-9D45-9F2A-ADE2B08F661D}" type="pres">
      <dgm:prSet presAssocID="{CEC48B2A-6ECF-024E-B2A7-AA83CCDEE23A}" presName="composite" presStyleCnt="0"/>
      <dgm:spPr/>
    </dgm:pt>
    <dgm:pt modelId="{DC71308A-F0AD-1B45-84A2-11E6D95C0EBC}" type="pres">
      <dgm:prSet presAssocID="{CEC48B2A-6ECF-024E-B2A7-AA83CCDEE23A}" presName="LShape" presStyleLbl="alignNode1" presStyleIdx="4" presStyleCnt="7"/>
      <dgm:spPr/>
    </dgm:pt>
    <dgm:pt modelId="{EC1997BB-246B-194E-ABCF-04BE084EBE12}" type="pres">
      <dgm:prSet presAssocID="{CEC48B2A-6ECF-024E-B2A7-AA83CCDEE23A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FF9A2906-FF9B-B546-B68B-A467B57ECA2A}" type="pres">
      <dgm:prSet presAssocID="{CEC48B2A-6ECF-024E-B2A7-AA83CCDEE23A}" presName="Triangle" presStyleLbl="alignNode1" presStyleIdx="5" presStyleCnt="7"/>
      <dgm:spPr/>
    </dgm:pt>
    <dgm:pt modelId="{816EA710-3371-5D47-94DB-D4858F84D442}" type="pres">
      <dgm:prSet presAssocID="{09143D53-D0C9-344C-9583-8B00CDF35349}" presName="sibTrans" presStyleCnt="0"/>
      <dgm:spPr/>
    </dgm:pt>
    <dgm:pt modelId="{2DC25A5B-2A24-4F49-BF2C-EF428672D391}" type="pres">
      <dgm:prSet presAssocID="{09143D53-D0C9-344C-9583-8B00CDF35349}" presName="space" presStyleCnt="0"/>
      <dgm:spPr/>
    </dgm:pt>
    <dgm:pt modelId="{5BB07ABF-A881-E248-921D-A27436DED469}" type="pres">
      <dgm:prSet presAssocID="{70E0A9AB-4FB2-3442-9D54-64986B8E2EF9}" presName="composite" presStyleCnt="0"/>
      <dgm:spPr/>
    </dgm:pt>
    <dgm:pt modelId="{F36DE83A-6D2F-9046-834E-660C2908553A}" type="pres">
      <dgm:prSet presAssocID="{70E0A9AB-4FB2-3442-9D54-64986B8E2EF9}" presName="LShape" presStyleLbl="alignNode1" presStyleIdx="6" presStyleCnt="7"/>
      <dgm:spPr/>
    </dgm:pt>
    <dgm:pt modelId="{F14EED50-7A35-EE4F-B2DD-26EAA4B6F0CA}" type="pres">
      <dgm:prSet presAssocID="{70E0A9AB-4FB2-3442-9D54-64986B8E2EF9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AC42009-6F76-C043-AE7B-EC5FB8C9B77C}" srcId="{6B18AD9A-1185-4841-8EB5-45B149A565AB}" destId="{56D03559-AA75-A244-90A4-0F82AD21C43F}" srcOrd="0" destOrd="0" parTransId="{3A05B208-A5ED-5D4E-A9D0-0C3C0BC04352}" sibTransId="{C82B47D6-FCD8-4043-BD56-661206A7D6BD}"/>
    <dgm:cxn modelId="{A14BDE19-2C19-9B45-8B77-8589390E5A2A}" srcId="{7EC6E49C-7388-4A34-A280-1F842A635E65}" destId="{CEC48B2A-6ECF-024E-B2A7-AA83CCDEE23A}" srcOrd="2" destOrd="0" parTransId="{AD3E754C-B0AA-C249-AC37-4F1336309861}" sibTransId="{09143D53-D0C9-344C-9583-8B00CDF35349}"/>
    <dgm:cxn modelId="{4A65291D-3334-214A-8E86-B9F6CD70DFFE}" srcId="{7EC6E49C-7388-4A34-A280-1F842A635E65}" destId="{70E0A9AB-4FB2-3442-9D54-64986B8E2EF9}" srcOrd="3" destOrd="0" parTransId="{DD08E53B-3083-EC4E-A510-B6D592D6CCA3}" sibTransId="{5E668969-255D-424A-85AB-1761E14CCAA5}"/>
    <dgm:cxn modelId="{DD310930-656A-994C-BD53-B0521682ECE4}" type="presOf" srcId="{56D03559-AA75-A244-90A4-0F82AD21C43F}" destId="{6ABB01E6-B434-5447-8170-D1C43E8CB457}" srcOrd="0" destOrd="1" presId="urn:microsoft.com/office/officeart/2009/3/layout/StepUpProcess"/>
    <dgm:cxn modelId="{E6E37136-0FE7-984C-A00C-F084B47692DD}" srcId="{CEC48B2A-6ECF-024E-B2A7-AA83CCDEE23A}" destId="{D004F80A-40DA-F446-B790-AEB29BBB3AF4}" srcOrd="0" destOrd="0" parTransId="{40F08CC3-9D13-9B4F-8629-28426A7F848C}" sibTransId="{B54B6A0C-E9B3-2B40-AEAF-EFB16D765721}"/>
    <dgm:cxn modelId="{9FD4BE64-BCBC-2D4E-8E61-F0138339C2F0}" type="presOf" srcId="{7EC6E49C-7388-4A34-A280-1F842A635E65}" destId="{F2FAB810-7ABC-4640-AD6C-98BB90EA250A}" srcOrd="0" destOrd="0" presId="urn:microsoft.com/office/officeart/2009/3/layout/StepUpProcess"/>
    <dgm:cxn modelId="{06BBE76D-882E-2148-8286-EC55F240A5A8}" type="presOf" srcId="{2C0E026D-967E-B74F-8161-C956A4FBE4D2}" destId="{266E89D7-2B48-234C-A039-646416B17A4A}" srcOrd="0" destOrd="1" presId="urn:microsoft.com/office/officeart/2009/3/layout/StepUpProcess"/>
    <dgm:cxn modelId="{708B0772-4CCE-7D44-9483-DF871B2B7174}" srcId="{70E0A9AB-4FB2-3442-9D54-64986B8E2EF9}" destId="{D5051792-034C-134C-903C-BC2695521FBB}" srcOrd="0" destOrd="0" parTransId="{D45A9126-A939-BC4C-A0CA-F3DF973AC382}" sibTransId="{5E59DFEB-4F16-2F47-B2F7-F6FCDD908531}"/>
    <dgm:cxn modelId="{BAEF5E75-D414-AD4F-BD80-921EC6AD6541}" type="presOf" srcId="{CEC48B2A-6ECF-024E-B2A7-AA83CCDEE23A}" destId="{EC1997BB-246B-194E-ABCF-04BE084EBE12}" srcOrd="0" destOrd="0" presId="urn:microsoft.com/office/officeart/2009/3/layout/StepUpProcess"/>
    <dgm:cxn modelId="{3FDF5775-73A9-C04A-A30B-4D08FD86FAAA}" type="presOf" srcId="{D5051792-034C-134C-903C-BC2695521FBB}" destId="{F14EED50-7A35-EE4F-B2DD-26EAA4B6F0CA}" srcOrd="0" destOrd="1" presId="urn:microsoft.com/office/officeart/2009/3/layout/StepUpProcess"/>
    <dgm:cxn modelId="{09B24F7C-6EAF-654B-87BC-9F744D274426}" srcId="{7EC6E49C-7388-4A34-A280-1F842A635E65}" destId="{6B18AD9A-1185-4841-8EB5-45B149A565AB}" srcOrd="0" destOrd="0" parTransId="{E3710BA6-CCF3-6841-BFBF-F5A007859133}" sibTransId="{7EF63838-5260-7648-BC4B-6AF8622A62CC}"/>
    <dgm:cxn modelId="{3CCCF485-DE74-3847-979F-5AD8FDBA9835}" type="presOf" srcId="{D004F80A-40DA-F446-B790-AEB29BBB3AF4}" destId="{EC1997BB-246B-194E-ABCF-04BE084EBE12}" srcOrd="0" destOrd="1" presId="urn:microsoft.com/office/officeart/2009/3/layout/StepUpProcess"/>
    <dgm:cxn modelId="{2396068A-3465-C642-B151-9A923476549B}" type="presOf" srcId="{70E0A9AB-4FB2-3442-9D54-64986B8E2EF9}" destId="{F14EED50-7A35-EE4F-B2DD-26EAA4B6F0CA}" srcOrd="0" destOrd="0" presId="urn:microsoft.com/office/officeart/2009/3/layout/StepUpProcess"/>
    <dgm:cxn modelId="{EE4632BA-2529-5143-A9C8-086274A9A0B3}" type="presOf" srcId="{EDC5B84F-271B-984A-B55C-D0ADEB927066}" destId="{266E89D7-2B48-234C-A039-646416B17A4A}" srcOrd="0" destOrd="0" presId="urn:microsoft.com/office/officeart/2009/3/layout/StepUpProcess"/>
    <dgm:cxn modelId="{1111B7C9-66D2-2C41-B29E-0E98341A16A2}" type="presOf" srcId="{6B18AD9A-1185-4841-8EB5-45B149A565AB}" destId="{6ABB01E6-B434-5447-8170-D1C43E8CB457}" srcOrd="0" destOrd="0" presId="urn:microsoft.com/office/officeart/2009/3/layout/StepUpProcess"/>
    <dgm:cxn modelId="{C81D97CD-D2C5-0C42-8708-6CA00470AA82}" srcId="{7EC6E49C-7388-4A34-A280-1F842A635E65}" destId="{EDC5B84F-271B-984A-B55C-D0ADEB927066}" srcOrd="1" destOrd="0" parTransId="{E3E4B5BD-51C8-5343-A048-853D37E37ED0}" sibTransId="{4E01A9E7-FCB6-5F4D-BB8F-AE8919939566}"/>
    <dgm:cxn modelId="{09DF95FC-917A-8F4F-86E1-2538C3DD7F80}" srcId="{EDC5B84F-271B-984A-B55C-D0ADEB927066}" destId="{2C0E026D-967E-B74F-8161-C956A4FBE4D2}" srcOrd="0" destOrd="0" parTransId="{0EE3BBD2-C6B1-2340-9DE5-DBA673BB127C}" sibTransId="{E9714482-DD59-4B4D-9ADB-88C372B1A710}"/>
    <dgm:cxn modelId="{8901DF5B-0026-3248-B252-AD2024C2F3E4}" type="presParOf" srcId="{F2FAB810-7ABC-4640-AD6C-98BB90EA250A}" destId="{9312D915-9EE3-F74E-A57E-9ECC82EF6670}" srcOrd="0" destOrd="0" presId="urn:microsoft.com/office/officeart/2009/3/layout/StepUpProcess"/>
    <dgm:cxn modelId="{9103CDD5-3D32-D447-B586-B270E6878A7B}" type="presParOf" srcId="{9312D915-9EE3-F74E-A57E-9ECC82EF6670}" destId="{0DEA866B-0001-8047-B95E-C4DC67F69CA8}" srcOrd="0" destOrd="0" presId="urn:microsoft.com/office/officeart/2009/3/layout/StepUpProcess"/>
    <dgm:cxn modelId="{7F4B63A3-D963-0B40-BAB2-B41F0E0AF7C2}" type="presParOf" srcId="{9312D915-9EE3-F74E-A57E-9ECC82EF6670}" destId="{6ABB01E6-B434-5447-8170-D1C43E8CB457}" srcOrd="1" destOrd="0" presId="urn:microsoft.com/office/officeart/2009/3/layout/StepUpProcess"/>
    <dgm:cxn modelId="{187CB844-7E30-DE45-90F3-EC8306794775}" type="presParOf" srcId="{9312D915-9EE3-F74E-A57E-9ECC82EF6670}" destId="{EF7E61AF-4D17-7940-831F-C81674FE60A7}" srcOrd="2" destOrd="0" presId="urn:microsoft.com/office/officeart/2009/3/layout/StepUpProcess"/>
    <dgm:cxn modelId="{5D3DBCAA-B235-2B43-8AB2-D9E82C43B743}" type="presParOf" srcId="{F2FAB810-7ABC-4640-AD6C-98BB90EA250A}" destId="{F472B138-67E1-E44A-A7E1-6C4039149E0B}" srcOrd="1" destOrd="0" presId="urn:microsoft.com/office/officeart/2009/3/layout/StepUpProcess"/>
    <dgm:cxn modelId="{C0FEE814-84CC-9B45-91BD-CC39430861BF}" type="presParOf" srcId="{F472B138-67E1-E44A-A7E1-6C4039149E0B}" destId="{9837E563-BE44-A948-86EF-25E178626938}" srcOrd="0" destOrd="0" presId="urn:microsoft.com/office/officeart/2009/3/layout/StepUpProcess"/>
    <dgm:cxn modelId="{C3316BD7-08A8-FF40-841C-F89216B2E295}" type="presParOf" srcId="{F2FAB810-7ABC-4640-AD6C-98BB90EA250A}" destId="{25AD7F74-4BDD-E24D-B45C-9A96A005C2DE}" srcOrd="2" destOrd="0" presId="urn:microsoft.com/office/officeart/2009/3/layout/StepUpProcess"/>
    <dgm:cxn modelId="{DB2BACD6-24EE-0842-A96E-32CFE9862693}" type="presParOf" srcId="{25AD7F74-4BDD-E24D-B45C-9A96A005C2DE}" destId="{3C1CE654-6807-7E4C-B6E8-CED4631FFDA2}" srcOrd="0" destOrd="0" presId="urn:microsoft.com/office/officeart/2009/3/layout/StepUpProcess"/>
    <dgm:cxn modelId="{15042583-1C9C-1A4A-8243-18C7A7246125}" type="presParOf" srcId="{25AD7F74-4BDD-E24D-B45C-9A96A005C2DE}" destId="{266E89D7-2B48-234C-A039-646416B17A4A}" srcOrd="1" destOrd="0" presId="urn:microsoft.com/office/officeart/2009/3/layout/StepUpProcess"/>
    <dgm:cxn modelId="{789CF268-D929-414B-8232-720BEF29442D}" type="presParOf" srcId="{25AD7F74-4BDD-E24D-B45C-9A96A005C2DE}" destId="{DC429146-CDA7-6A42-9BAA-B4F85C3306C8}" srcOrd="2" destOrd="0" presId="urn:microsoft.com/office/officeart/2009/3/layout/StepUpProcess"/>
    <dgm:cxn modelId="{7FBBEAE3-B175-E74E-99B9-089F24325812}" type="presParOf" srcId="{F2FAB810-7ABC-4640-AD6C-98BB90EA250A}" destId="{4E9897AB-8D29-D84C-AF0E-81D18A440EA1}" srcOrd="3" destOrd="0" presId="urn:microsoft.com/office/officeart/2009/3/layout/StepUpProcess"/>
    <dgm:cxn modelId="{E3778FA0-04B2-304E-B1F8-9C95FACD380B}" type="presParOf" srcId="{4E9897AB-8D29-D84C-AF0E-81D18A440EA1}" destId="{7F4EF51E-CE66-A44C-8064-5DF8ACCA5836}" srcOrd="0" destOrd="0" presId="urn:microsoft.com/office/officeart/2009/3/layout/StepUpProcess"/>
    <dgm:cxn modelId="{9731A71A-6F5F-5547-BDEC-1E27AD633E8B}" type="presParOf" srcId="{F2FAB810-7ABC-4640-AD6C-98BB90EA250A}" destId="{A41EE101-A87A-9D45-9F2A-ADE2B08F661D}" srcOrd="4" destOrd="0" presId="urn:microsoft.com/office/officeart/2009/3/layout/StepUpProcess"/>
    <dgm:cxn modelId="{92BCCCED-EE12-0748-A937-275DF0CE51B7}" type="presParOf" srcId="{A41EE101-A87A-9D45-9F2A-ADE2B08F661D}" destId="{DC71308A-F0AD-1B45-84A2-11E6D95C0EBC}" srcOrd="0" destOrd="0" presId="urn:microsoft.com/office/officeart/2009/3/layout/StepUpProcess"/>
    <dgm:cxn modelId="{8B254F8F-C931-2845-9E1F-6AC70B19BEC4}" type="presParOf" srcId="{A41EE101-A87A-9D45-9F2A-ADE2B08F661D}" destId="{EC1997BB-246B-194E-ABCF-04BE084EBE12}" srcOrd="1" destOrd="0" presId="urn:microsoft.com/office/officeart/2009/3/layout/StepUpProcess"/>
    <dgm:cxn modelId="{34ABF371-E347-C049-9B4E-C37F7B4F706C}" type="presParOf" srcId="{A41EE101-A87A-9D45-9F2A-ADE2B08F661D}" destId="{FF9A2906-FF9B-B546-B68B-A467B57ECA2A}" srcOrd="2" destOrd="0" presId="urn:microsoft.com/office/officeart/2009/3/layout/StepUpProcess"/>
    <dgm:cxn modelId="{4586FB25-7161-B941-A999-C2FD56D3F263}" type="presParOf" srcId="{F2FAB810-7ABC-4640-AD6C-98BB90EA250A}" destId="{816EA710-3371-5D47-94DB-D4858F84D442}" srcOrd="5" destOrd="0" presId="urn:microsoft.com/office/officeart/2009/3/layout/StepUpProcess"/>
    <dgm:cxn modelId="{86408782-0716-ED43-9101-9AB7F05A9DAC}" type="presParOf" srcId="{816EA710-3371-5D47-94DB-D4858F84D442}" destId="{2DC25A5B-2A24-4F49-BF2C-EF428672D391}" srcOrd="0" destOrd="0" presId="urn:microsoft.com/office/officeart/2009/3/layout/StepUpProcess"/>
    <dgm:cxn modelId="{A844A552-C00F-6544-B95B-123DBE2EA874}" type="presParOf" srcId="{F2FAB810-7ABC-4640-AD6C-98BB90EA250A}" destId="{5BB07ABF-A881-E248-921D-A27436DED469}" srcOrd="6" destOrd="0" presId="urn:microsoft.com/office/officeart/2009/3/layout/StepUpProcess"/>
    <dgm:cxn modelId="{D4693F96-D121-944D-AE1B-E9390A2C92B4}" type="presParOf" srcId="{5BB07ABF-A881-E248-921D-A27436DED469}" destId="{F36DE83A-6D2F-9046-834E-660C2908553A}" srcOrd="0" destOrd="0" presId="urn:microsoft.com/office/officeart/2009/3/layout/StepUpProcess"/>
    <dgm:cxn modelId="{23A3635F-BD05-5A47-92C1-A576C324DD8C}" type="presParOf" srcId="{5BB07ABF-A881-E248-921D-A27436DED469}" destId="{F14EED50-7A35-EE4F-B2DD-26EAA4B6F0C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C6E49C-7388-4A34-A280-1F842A635E65}" type="doc">
      <dgm:prSet loTypeId="urn:microsoft.com/office/officeart/2017/3/layout/DropPinTimeline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D056F0A-B120-41B3-AAAB-67030742A531}">
      <dgm:prSet/>
      <dgm:spPr/>
      <dgm:t>
        <a:bodyPr/>
        <a:lstStyle/>
        <a:p>
          <a:pPr>
            <a:defRPr b="1"/>
          </a:pPr>
          <a:r>
            <a:rPr lang="en-CZ" b="1" dirty="0"/>
            <a:t>04/2025 — TDR Kick-off &amp; Governance Setup</a:t>
          </a:r>
          <a:endParaRPr lang="en-US" dirty="0"/>
        </a:p>
      </dgm:t>
    </dgm:pt>
    <dgm:pt modelId="{E356CD26-EE1F-4FE8-891C-7E0A796C4F2F}" type="parTrans" cxnId="{FE1307F5-97A9-4132-B58C-ABB53B816924}">
      <dgm:prSet/>
      <dgm:spPr/>
      <dgm:t>
        <a:bodyPr/>
        <a:lstStyle/>
        <a:p>
          <a:endParaRPr lang="en-US"/>
        </a:p>
      </dgm:t>
    </dgm:pt>
    <dgm:pt modelId="{38E7142C-DE22-4D2D-9480-19570DF29DD6}" type="sibTrans" cxnId="{FE1307F5-97A9-4132-B58C-ABB53B816924}">
      <dgm:prSet/>
      <dgm:spPr/>
      <dgm:t>
        <a:bodyPr/>
        <a:lstStyle/>
        <a:p>
          <a:endParaRPr lang="en-US"/>
        </a:p>
      </dgm:t>
    </dgm:pt>
    <dgm:pt modelId="{4DD0E3BC-68DA-7441-941E-1CB45521BB6C}">
      <dgm:prSet/>
      <dgm:spPr/>
      <dgm:t>
        <a:bodyPr/>
        <a:lstStyle/>
        <a:p>
          <a:pPr>
            <a:defRPr b="1"/>
          </a:pPr>
          <a:r>
            <a:rPr lang="en-CZ" b="1" dirty="0"/>
            <a:t>12/2025 — Technical Baseline Definition (Design Envelope Freeze)</a:t>
          </a:r>
          <a:endParaRPr lang="en-CZ" dirty="0"/>
        </a:p>
      </dgm:t>
    </dgm:pt>
    <dgm:pt modelId="{34925CEA-1179-8B4C-8646-5DE0201B2863}" type="parTrans" cxnId="{1B36896C-028D-DC49-9556-14FCAA428407}">
      <dgm:prSet/>
      <dgm:spPr/>
      <dgm:t>
        <a:bodyPr/>
        <a:lstStyle/>
        <a:p>
          <a:endParaRPr lang="en-GB"/>
        </a:p>
      </dgm:t>
    </dgm:pt>
    <dgm:pt modelId="{A1C2B93F-B18E-BA4A-8AAD-44558DDC0D13}" type="sibTrans" cxnId="{1B36896C-028D-DC49-9556-14FCAA428407}">
      <dgm:prSet/>
      <dgm:spPr/>
      <dgm:t>
        <a:bodyPr/>
        <a:lstStyle/>
        <a:p>
          <a:endParaRPr lang="en-GB"/>
        </a:p>
      </dgm:t>
    </dgm:pt>
    <dgm:pt modelId="{21B29294-FDA3-F749-8141-9D5A78C4AF50}">
      <dgm:prSet/>
      <dgm:spPr/>
      <dgm:t>
        <a:bodyPr/>
        <a:lstStyle/>
        <a:p>
          <a:pPr>
            <a:defRPr b="1"/>
          </a:pPr>
          <a:r>
            <a:rPr lang="en-CZ" b="1" dirty="0"/>
            <a:t>03/2026 — First Technical Draft (Core Systems)</a:t>
          </a:r>
          <a:endParaRPr lang="en-CZ" dirty="0"/>
        </a:p>
      </dgm:t>
    </dgm:pt>
    <dgm:pt modelId="{9DBD500C-1E90-2E4D-8BD8-4685C3B511C0}" type="parTrans" cxnId="{7567CEAB-9297-C345-BBDD-1169E7085DD6}">
      <dgm:prSet/>
      <dgm:spPr/>
      <dgm:t>
        <a:bodyPr/>
        <a:lstStyle/>
        <a:p>
          <a:endParaRPr lang="en-GB"/>
        </a:p>
      </dgm:t>
    </dgm:pt>
    <dgm:pt modelId="{78C5A206-39B2-D04D-98E0-0DAADEE44FD5}" type="sibTrans" cxnId="{7567CEAB-9297-C345-BBDD-1169E7085DD6}">
      <dgm:prSet/>
      <dgm:spPr/>
      <dgm:t>
        <a:bodyPr/>
        <a:lstStyle/>
        <a:p>
          <a:endParaRPr lang="en-GB"/>
        </a:p>
      </dgm:t>
    </dgm:pt>
    <dgm:pt modelId="{CC00BC32-89CA-8D48-98EE-20C82FE6FDC9}">
      <dgm:prSet/>
      <dgm:spPr/>
      <dgm:t>
        <a:bodyPr/>
        <a:lstStyle/>
        <a:p>
          <a:pPr>
            <a:defRPr b="1"/>
          </a:pPr>
          <a:r>
            <a:rPr lang="en-CZ" b="1" dirty="0"/>
            <a:t>04/2026 — D16.2 Interim Status Report</a:t>
          </a:r>
          <a:endParaRPr lang="en-CZ" dirty="0"/>
        </a:p>
      </dgm:t>
    </dgm:pt>
    <dgm:pt modelId="{5CA2A91B-9716-1542-881E-85B66562C22B}" type="parTrans" cxnId="{AC8B0019-65DA-EF4D-8B96-5B82C35EBA38}">
      <dgm:prSet/>
      <dgm:spPr/>
      <dgm:t>
        <a:bodyPr/>
        <a:lstStyle/>
        <a:p>
          <a:endParaRPr lang="en-GB"/>
        </a:p>
      </dgm:t>
    </dgm:pt>
    <dgm:pt modelId="{6751F9F1-57E8-1C4F-B249-E87132929F5C}" type="sibTrans" cxnId="{AC8B0019-65DA-EF4D-8B96-5B82C35EBA38}">
      <dgm:prSet/>
      <dgm:spPr/>
      <dgm:t>
        <a:bodyPr/>
        <a:lstStyle/>
        <a:p>
          <a:endParaRPr lang="en-GB"/>
        </a:p>
      </dgm:t>
    </dgm:pt>
    <dgm:pt modelId="{75B0D52B-B3B3-554C-923F-0E551460D528}">
      <dgm:prSet/>
      <dgm:spPr/>
      <dgm:t>
        <a:bodyPr/>
        <a:lstStyle/>
        <a:p>
          <a:pPr>
            <a:defRPr b="1"/>
          </a:pPr>
          <a:r>
            <a:rPr lang="en-CZ" b="1" dirty="0"/>
            <a:t>10/2026 — Review 1.0 &amp; Draft TDR v0.6</a:t>
          </a:r>
          <a:endParaRPr lang="en-CZ" dirty="0"/>
        </a:p>
      </dgm:t>
    </dgm:pt>
    <dgm:pt modelId="{E5635D20-FE45-8340-835E-A64E12EF00C8}" type="parTrans" cxnId="{10FB0ADD-D7AA-D344-9495-1AA69394F0CB}">
      <dgm:prSet/>
      <dgm:spPr/>
      <dgm:t>
        <a:bodyPr/>
        <a:lstStyle/>
        <a:p>
          <a:endParaRPr lang="en-GB"/>
        </a:p>
      </dgm:t>
    </dgm:pt>
    <dgm:pt modelId="{CEC79067-8FC2-A54A-9483-88C1143B9747}" type="sibTrans" cxnId="{10FB0ADD-D7AA-D344-9495-1AA69394F0CB}">
      <dgm:prSet/>
      <dgm:spPr/>
      <dgm:t>
        <a:bodyPr/>
        <a:lstStyle/>
        <a:p>
          <a:endParaRPr lang="en-GB"/>
        </a:p>
      </dgm:t>
    </dgm:pt>
    <dgm:pt modelId="{85E7288E-5F41-AA42-AE4F-003C64230916}">
      <dgm:prSet/>
      <dgm:spPr/>
      <dgm:t>
        <a:bodyPr/>
        <a:lstStyle/>
        <a:p>
          <a:pPr>
            <a:defRPr b="1"/>
          </a:pPr>
          <a:r>
            <a:rPr lang="en-CZ" b="1" dirty="0"/>
            <a:t>03/2027 — Performance, Cost &amp; Risk Validation</a:t>
          </a:r>
          <a:endParaRPr lang="en-CZ" dirty="0"/>
        </a:p>
      </dgm:t>
    </dgm:pt>
    <dgm:pt modelId="{45292642-BC92-D14E-8227-98282FFF6F0F}" type="parTrans" cxnId="{57CE4C90-A082-9140-B7F1-36BFD843C4D2}">
      <dgm:prSet/>
      <dgm:spPr/>
      <dgm:t>
        <a:bodyPr/>
        <a:lstStyle/>
        <a:p>
          <a:endParaRPr lang="en-GB"/>
        </a:p>
      </dgm:t>
    </dgm:pt>
    <dgm:pt modelId="{03683B9B-B505-AB43-AF14-DA843CF56B29}" type="sibTrans" cxnId="{57CE4C90-A082-9140-B7F1-36BFD843C4D2}">
      <dgm:prSet/>
      <dgm:spPr/>
      <dgm:t>
        <a:bodyPr/>
        <a:lstStyle/>
        <a:p>
          <a:endParaRPr lang="en-GB"/>
        </a:p>
      </dgm:t>
    </dgm:pt>
    <dgm:pt modelId="{C776E5C6-57CA-E540-8E5E-DB97615B5D96}">
      <dgm:prSet/>
      <dgm:spPr/>
      <dgm:t>
        <a:bodyPr/>
        <a:lstStyle/>
        <a:p>
          <a:pPr>
            <a:defRPr b="1"/>
          </a:pPr>
          <a:r>
            <a:rPr lang="en-CZ" b="1" dirty="0"/>
            <a:t>10/2027–03/2028 — Review 2.0 &amp; Pre-Final TDR v0.9</a:t>
          </a:r>
          <a:endParaRPr lang="en-CZ" dirty="0"/>
        </a:p>
      </dgm:t>
    </dgm:pt>
    <dgm:pt modelId="{D2D45B34-A085-D74A-91E9-EAD05FF05FF3}" type="parTrans" cxnId="{6CA85E51-3A51-AD44-B9AC-09672306600C}">
      <dgm:prSet/>
      <dgm:spPr/>
      <dgm:t>
        <a:bodyPr/>
        <a:lstStyle/>
        <a:p>
          <a:endParaRPr lang="en-GB"/>
        </a:p>
      </dgm:t>
    </dgm:pt>
    <dgm:pt modelId="{517D4002-A13A-B54A-88E2-A210B7219DC3}" type="sibTrans" cxnId="{6CA85E51-3A51-AD44-B9AC-09672306600C}">
      <dgm:prSet/>
      <dgm:spPr/>
      <dgm:t>
        <a:bodyPr/>
        <a:lstStyle/>
        <a:p>
          <a:endParaRPr lang="en-GB"/>
        </a:p>
      </dgm:t>
    </dgm:pt>
    <dgm:pt modelId="{DC7AC3EC-48D5-0840-85E0-C3048727E7CD}">
      <dgm:prSet/>
      <dgm:spPr/>
      <dgm:t>
        <a:bodyPr/>
        <a:lstStyle/>
        <a:p>
          <a:pPr>
            <a:defRPr b="1"/>
          </a:pPr>
          <a:r>
            <a:rPr lang="en-CZ" b="1" dirty="0"/>
            <a:t>02/2028–12/2028 — Final TDR v1.0 (Phase 1) + Phase 2 Options</a:t>
          </a:r>
          <a:endParaRPr lang="en-CZ" dirty="0"/>
        </a:p>
      </dgm:t>
    </dgm:pt>
    <dgm:pt modelId="{1FC3C019-EA1F-1F4B-A982-BFFBCA3BA197}" type="parTrans" cxnId="{1A1D096B-2A07-1442-B5D0-C0DC0D3772E1}">
      <dgm:prSet/>
      <dgm:spPr/>
      <dgm:t>
        <a:bodyPr/>
        <a:lstStyle/>
        <a:p>
          <a:endParaRPr lang="en-GB"/>
        </a:p>
      </dgm:t>
    </dgm:pt>
    <dgm:pt modelId="{5C76A6AF-3A00-EC4A-A574-B2811E1A6ECB}" type="sibTrans" cxnId="{1A1D096B-2A07-1442-B5D0-C0DC0D3772E1}">
      <dgm:prSet/>
      <dgm:spPr/>
      <dgm:t>
        <a:bodyPr/>
        <a:lstStyle/>
        <a:p>
          <a:endParaRPr lang="en-GB"/>
        </a:p>
      </dgm:t>
    </dgm:pt>
    <dgm:pt modelId="{EEEC2BB7-0156-5F4D-B5A8-920B8F028F9A}">
      <dgm:prSet custT="1"/>
      <dgm:spPr/>
      <dgm:t>
        <a:bodyPr/>
        <a:lstStyle/>
        <a:p>
          <a:r>
            <a:rPr lang="en-CZ" sz="1200" dirty="0"/>
            <a:t>TDR process launched with working groups, roles, and coordination structure agreed.</a:t>
          </a:r>
          <a:endParaRPr lang="en-US" sz="1200" dirty="0"/>
        </a:p>
      </dgm:t>
    </dgm:pt>
    <dgm:pt modelId="{6BBD38FC-DAC2-3A4F-8C11-FC466623E09C}" type="parTrans" cxnId="{D34C0E4F-1E73-6943-A6A2-A71FF30AF52B}">
      <dgm:prSet/>
      <dgm:spPr/>
      <dgm:t>
        <a:bodyPr/>
        <a:lstStyle/>
        <a:p>
          <a:endParaRPr lang="en-GB"/>
        </a:p>
      </dgm:t>
    </dgm:pt>
    <dgm:pt modelId="{1C785B3B-4E9B-8E4E-B29A-CB3E61378A6F}" type="sibTrans" cxnId="{D34C0E4F-1E73-6943-A6A2-A71FF30AF52B}">
      <dgm:prSet/>
      <dgm:spPr/>
      <dgm:t>
        <a:bodyPr/>
        <a:lstStyle/>
        <a:p>
          <a:endParaRPr lang="en-GB"/>
        </a:p>
      </dgm:t>
    </dgm:pt>
    <dgm:pt modelId="{A520B15F-6495-2C4A-9F5E-C032D3106021}">
      <dgm:prSet custT="1"/>
      <dgm:spPr/>
      <dgm:t>
        <a:bodyPr/>
        <a:lstStyle/>
        <a:p>
          <a:r>
            <a:rPr lang="en-CZ" sz="1200" dirty="0"/>
            <a:t>Core architecture, interfaces, and system parameter envelopes defined and frozen.</a:t>
          </a:r>
        </a:p>
      </dgm:t>
    </dgm:pt>
    <dgm:pt modelId="{F5666E31-6888-3C4D-8642-27C917B3157C}" type="parTrans" cxnId="{33738E35-636F-514E-958E-86EF173515FE}">
      <dgm:prSet/>
      <dgm:spPr/>
      <dgm:t>
        <a:bodyPr/>
        <a:lstStyle/>
        <a:p>
          <a:endParaRPr lang="en-GB"/>
        </a:p>
      </dgm:t>
    </dgm:pt>
    <dgm:pt modelId="{C3472020-28A9-FC45-946D-08C30412C749}" type="sibTrans" cxnId="{33738E35-636F-514E-958E-86EF173515FE}">
      <dgm:prSet/>
      <dgm:spPr/>
      <dgm:t>
        <a:bodyPr/>
        <a:lstStyle/>
        <a:p>
          <a:endParaRPr lang="en-GB"/>
        </a:p>
      </dgm:t>
    </dgm:pt>
    <dgm:pt modelId="{76A081E8-7A13-AB43-95EA-FD7A896B105B}">
      <dgm:prSet custT="1"/>
      <dgm:spPr/>
      <dgm:t>
        <a:bodyPr/>
        <a:lstStyle/>
        <a:p>
          <a:r>
            <a:rPr lang="en-CZ" sz="1200" dirty="0"/>
            <a:t>Initial draft of laser, LPA, electron beam transport, and undulator systems completed.</a:t>
          </a:r>
        </a:p>
      </dgm:t>
    </dgm:pt>
    <dgm:pt modelId="{DD1A0AD5-C1F5-6F48-98CF-DA01B3F77F98}" type="parTrans" cxnId="{FC034BA3-E0AA-954B-8F5C-1BF1EA421FC6}">
      <dgm:prSet/>
      <dgm:spPr/>
      <dgm:t>
        <a:bodyPr/>
        <a:lstStyle/>
        <a:p>
          <a:endParaRPr lang="en-GB"/>
        </a:p>
      </dgm:t>
    </dgm:pt>
    <dgm:pt modelId="{F754DE6F-06AE-2A4C-A8D0-4F7F4429CEF6}" type="sibTrans" cxnId="{FC034BA3-E0AA-954B-8F5C-1BF1EA421FC6}">
      <dgm:prSet/>
      <dgm:spPr/>
      <dgm:t>
        <a:bodyPr/>
        <a:lstStyle/>
        <a:p>
          <a:endParaRPr lang="en-GB"/>
        </a:p>
      </dgm:t>
    </dgm:pt>
    <dgm:pt modelId="{92FF309E-C414-7743-A384-7AE0FA7EFA05}">
      <dgm:prSet custT="1"/>
      <dgm:spPr/>
      <dgm:t>
        <a:bodyPr/>
        <a:lstStyle/>
        <a:p>
          <a:r>
            <a:rPr lang="en-CZ" sz="1200" dirty="0"/>
            <a:t>Consolidated technical status and roadmap delivered to the EuPRAXIA PP.</a:t>
          </a:r>
        </a:p>
      </dgm:t>
    </dgm:pt>
    <dgm:pt modelId="{FA683635-6920-BE44-A987-57C18052E7A0}" type="parTrans" cxnId="{316EC6C6-BA2C-5B42-ACEE-11D7326B7029}">
      <dgm:prSet/>
      <dgm:spPr/>
      <dgm:t>
        <a:bodyPr/>
        <a:lstStyle/>
        <a:p>
          <a:endParaRPr lang="en-GB"/>
        </a:p>
      </dgm:t>
    </dgm:pt>
    <dgm:pt modelId="{F6B56AC5-20B1-8D41-9AE2-A4B89DF8642E}" type="sibTrans" cxnId="{316EC6C6-BA2C-5B42-ACEE-11D7326B7029}">
      <dgm:prSet/>
      <dgm:spPr/>
      <dgm:t>
        <a:bodyPr/>
        <a:lstStyle/>
        <a:p>
          <a:endParaRPr lang="en-GB"/>
        </a:p>
      </dgm:t>
    </dgm:pt>
    <dgm:pt modelId="{89D29452-2621-5C42-A975-E56513AF6165}">
      <dgm:prSet custT="1"/>
      <dgm:spPr/>
      <dgm:t>
        <a:bodyPr/>
        <a:lstStyle/>
        <a:p>
          <a:r>
            <a:rPr lang="en-CZ" sz="1200" dirty="0"/>
            <a:t>First integrated review with partners and updated draft TDR produced.</a:t>
          </a:r>
        </a:p>
      </dgm:t>
    </dgm:pt>
    <dgm:pt modelId="{63FEC694-9D03-B540-AF6A-3A6F0705076F}" type="parTrans" cxnId="{D3C84C00-F866-9740-A821-CC292D1B2C06}">
      <dgm:prSet/>
      <dgm:spPr/>
      <dgm:t>
        <a:bodyPr/>
        <a:lstStyle/>
        <a:p>
          <a:endParaRPr lang="en-GB"/>
        </a:p>
      </dgm:t>
    </dgm:pt>
    <dgm:pt modelId="{ED420F83-9F55-8147-A81C-6A4DABD1E48E}" type="sibTrans" cxnId="{D3C84C00-F866-9740-A821-CC292D1B2C06}">
      <dgm:prSet/>
      <dgm:spPr/>
      <dgm:t>
        <a:bodyPr/>
        <a:lstStyle/>
        <a:p>
          <a:endParaRPr lang="en-GB"/>
        </a:p>
      </dgm:t>
    </dgm:pt>
    <dgm:pt modelId="{1B3DE9C2-7BEF-254B-8B77-1D932F7B3074}">
      <dgm:prSet custT="1"/>
      <dgm:spPr/>
      <dgm:t>
        <a:bodyPr/>
        <a:lstStyle/>
        <a:p>
          <a:r>
            <a:rPr lang="en-CZ" sz="1200" dirty="0"/>
            <a:t>System performance, cost model, and key risks validated with expert input.</a:t>
          </a:r>
        </a:p>
      </dgm:t>
    </dgm:pt>
    <dgm:pt modelId="{7429551B-D67A-134F-AF6E-9FF77A3D8764}" type="parTrans" cxnId="{CDF132F3-76A9-9B48-B85A-67B756FD0561}">
      <dgm:prSet/>
      <dgm:spPr/>
      <dgm:t>
        <a:bodyPr/>
        <a:lstStyle/>
        <a:p>
          <a:endParaRPr lang="en-GB"/>
        </a:p>
      </dgm:t>
    </dgm:pt>
    <dgm:pt modelId="{57A1B810-D7FC-B74F-8884-3C0296C284C0}" type="sibTrans" cxnId="{CDF132F3-76A9-9B48-B85A-67B756FD0561}">
      <dgm:prSet/>
      <dgm:spPr/>
      <dgm:t>
        <a:bodyPr/>
        <a:lstStyle/>
        <a:p>
          <a:endParaRPr lang="en-GB"/>
        </a:p>
      </dgm:t>
    </dgm:pt>
    <dgm:pt modelId="{1000E5FA-B6A5-F14D-974C-7CE19F86A415}">
      <dgm:prSet custT="1"/>
      <dgm:spPr/>
      <dgm:t>
        <a:bodyPr/>
        <a:lstStyle/>
        <a:p>
          <a:r>
            <a:rPr lang="en-CZ" sz="1200" dirty="0"/>
            <a:t>Final internal review completed and pre-final TDR prepared for approval.</a:t>
          </a:r>
        </a:p>
      </dgm:t>
    </dgm:pt>
    <dgm:pt modelId="{85735B48-2FAB-A84F-913D-F229A0A4EED1}" type="parTrans" cxnId="{B2FE26A4-8448-D94D-A727-B494C5AB4D58}">
      <dgm:prSet/>
      <dgm:spPr/>
      <dgm:t>
        <a:bodyPr/>
        <a:lstStyle/>
        <a:p>
          <a:endParaRPr lang="en-GB"/>
        </a:p>
      </dgm:t>
    </dgm:pt>
    <dgm:pt modelId="{919D6040-53D1-E243-A63F-E29238315C0D}" type="sibTrans" cxnId="{B2FE26A4-8448-D94D-A727-B494C5AB4D58}">
      <dgm:prSet/>
      <dgm:spPr/>
      <dgm:t>
        <a:bodyPr/>
        <a:lstStyle/>
        <a:p>
          <a:endParaRPr lang="en-GB"/>
        </a:p>
      </dgm:t>
    </dgm:pt>
    <dgm:pt modelId="{F4F433B5-7DE2-E848-BEC8-6C255510025A}">
      <dgm:prSet custT="1"/>
      <dgm:spPr/>
      <dgm:t>
        <a:bodyPr/>
        <a:lstStyle/>
        <a:p>
          <a:r>
            <a:rPr lang="en-CZ" sz="1200" dirty="0"/>
            <a:t>Final Phase 1 TDR submitted with advanced upgrade options outlined.</a:t>
          </a:r>
        </a:p>
      </dgm:t>
    </dgm:pt>
    <dgm:pt modelId="{B55F8A78-8249-C248-AE8E-87FF26CF712E}" type="parTrans" cxnId="{45D1B977-D30E-B840-9977-69ED6AB9E46B}">
      <dgm:prSet/>
      <dgm:spPr/>
      <dgm:t>
        <a:bodyPr/>
        <a:lstStyle/>
        <a:p>
          <a:endParaRPr lang="en-GB"/>
        </a:p>
      </dgm:t>
    </dgm:pt>
    <dgm:pt modelId="{99DC5951-A00D-0944-8A7E-3F9D1EB76252}" type="sibTrans" cxnId="{45D1B977-D30E-B840-9977-69ED6AB9E46B}">
      <dgm:prSet/>
      <dgm:spPr/>
      <dgm:t>
        <a:bodyPr/>
        <a:lstStyle/>
        <a:p>
          <a:endParaRPr lang="en-GB"/>
        </a:p>
      </dgm:t>
    </dgm:pt>
    <dgm:pt modelId="{0D7465CB-1BD3-CF47-9D5D-A0D23C8292FD}" type="pres">
      <dgm:prSet presAssocID="{7EC6E49C-7388-4A34-A280-1F842A635E65}" presName="root" presStyleCnt="0">
        <dgm:presLayoutVars>
          <dgm:chMax/>
          <dgm:chPref/>
          <dgm:animLvl val="lvl"/>
        </dgm:presLayoutVars>
      </dgm:prSet>
      <dgm:spPr/>
    </dgm:pt>
    <dgm:pt modelId="{1FBF02E5-4C2B-1F4E-9CE8-0CC68A3A4DB5}" type="pres">
      <dgm:prSet presAssocID="{7EC6E49C-7388-4A34-A280-1F842A635E65}" presName="divider" presStyleLbl="fgAcc1" presStyleIdx="0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99C6B2A1-0713-F846-B85B-7715DE0D44C7}" type="pres">
      <dgm:prSet presAssocID="{7EC6E49C-7388-4A34-A280-1F842A635E65}" presName="nodes" presStyleCnt="0">
        <dgm:presLayoutVars>
          <dgm:chMax/>
          <dgm:chPref/>
          <dgm:animLvl val="lvl"/>
        </dgm:presLayoutVars>
      </dgm:prSet>
      <dgm:spPr/>
    </dgm:pt>
    <dgm:pt modelId="{884DF39A-58DA-4D45-8C82-891BA6798771}" type="pres">
      <dgm:prSet presAssocID="{AD056F0A-B120-41B3-AAAB-67030742A531}" presName="composite" presStyleCnt="0"/>
      <dgm:spPr/>
    </dgm:pt>
    <dgm:pt modelId="{87946070-0E29-E847-ACA3-3C75CD72132A}" type="pres">
      <dgm:prSet presAssocID="{AD056F0A-B120-41B3-AAAB-67030742A531}" presName="ConnectorPoint" presStyleLbl="lnNode1" presStyleIdx="0" presStyleCnt="8"/>
      <dgm:spPr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4434BC8-6835-B847-A47F-C025CCD43C78}" type="pres">
      <dgm:prSet presAssocID="{AD056F0A-B120-41B3-AAAB-67030742A531}" presName="DropPinPlaceHolder" presStyleCnt="0"/>
      <dgm:spPr/>
    </dgm:pt>
    <dgm:pt modelId="{24081F85-B3FA-9E43-9E02-26D6F8197071}" type="pres">
      <dgm:prSet presAssocID="{AD056F0A-B120-41B3-AAAB-67030742A531}" presName="DropPin" presStyleLbl="alignNode1" presStyleIdx="0" presStyleCnt="8"/>
      <dgm:spPr/>
    </dgm:pt>
    <dgm:pt modelId="{F8FD1795-401E-544C-9439-8EEB8ACE33D4}" type="pres">
      <dgm:prSet presAssocID="{AD056F0A-B120-41B3-AAAB-67030742A531}" presName="Ellipse" presStyleLbl="fgAcc1" presStyleIdx="1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CCA1180D-4600-0541-83ED-837F5F2A6F57}" type="pres">
      <dgm:prSet presAssocID="{AD056F0A-B120-41B3-AAAB-67030742A531}" presName="L2TextContainer" presStyleLbl="revTx" presStyleIdx="0" presStyleCnt="16">
        <dgm:presLayoutVars>
          <dgm:bulletEnabled val="1"/>
        </dgm:presLayoutVars>
      </dgm:prSet>
      <dgm:spPr/>
    </dgm:pt>
    <dgm:pt modelId="{235A0B4C-2B8D-E247-983D-34EE80CEB6D5}" type="pres">
      <dgm:prSet presAssocID="{AD056F0A-B120-41B3-AAAB-67030742A531}" presName="L1TextContainer" presStyleLbl="revTx" presStyleIdx="1" presStyleCnt="16">
        <dgm:presLayoutVars>
          <dgm:chMax val="1"/>
          <dgm:chPref val="1"/>
          <dgm:bulletEnabled val="1"/>
        </dgm:presLayoutVars>
      </dgm:prSet>
      <dgm:spPr/>
    </dgm:pt>
    <dgm:pt modelId="{90BA90D0-CFD5-6F4A-B111-1541F97D5CB9}" type="pres">
      <dgm:prSet presAssocID="{AD056F0A-B120-41B3-AAAB-67030742A531}" presName="ConnectLine" presStyleLbl="sibTrans1D1" presStyleIdx="0" presStyleCnt="8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C6084080-F261-B043-A92F-ECE948DE3754}" type="pres">
      <dgm:prSet presAssocID="{AD056F0A-B120-41B3-AAAB-67030742A531}" presName="EmptyPlaceHolder" presStyleCnt="0"/>
      <dgm:spPr/>
    </dgm:pt>
    <dgm:pt modelId="{AE3794CD-6354-0740-880C-6AEB27588CDC}" type="pres">
      <dgm:prSet presAssocID="{38E7142C-DE22-4D2D-9480-19570DF29DD6}" presName="spaceBetweenRectangles" presStyleCnt="0"/>
      <dgm:spPr/>
    </dgm:pt>
    <dgm:pt modelId="{512530FB-0827-1343-86EC-5919FF294A40}" type="pres">
      <dgm:prSet presAssocID="{4DD0E3BC-68DA-7441-941E-1CB45521BB6C}" presName="composite" presStyleCnt="0"/>
      <dgm:spPr/>
    </dgm:pt>
    <dgm:pt modelId="{4836FDDF-267C-DA47-AF6D-2C61DA56575C}" type="pres">
      <dgm:prSet presAssocID="{4DD0E3BC-68DA-7441-941E-1CB45521BB6C}" presName="ConnectorPoint" presStyleLbl="lnNode1" presStyleIdx="1" presStyleCnt="8"/>
      <dgm:spPr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75ADDC6-DAF1-4B4A-BCEB-FAE41DF4E427}" type="pres">
      <dgm:prSet presAssocID="{4DD0E3BC-68DA-7441-941E-1CB45521BB6C}" presName="DropPinPlaceHolder" presStyleCnt="0"/>
      <dgm:spPr/>
    </dgm:pt>
    <dgm:pt modelId="{AF854ABB-D975-CA46-B69F-168CA3243265}" type="pres">
      <dgm:prSet presAssocID="{4DD0E3BC-68DA-7441-941E-1CB45521BB6C}" presName="DropPin" presStyleLbl="alignNode1" presStyleIdx="1" presStyleCnt="8"/>
      <dgm:spPr/>
    </dgm:pt>
    <dgm:pt modelId="{04077C40-FD66-1742-BF2C-B7D40908E1BE}" type="pres">
      <dgm:prSet presAssocID="{4DD0E3BC-68DA-7441-941E-1CB45521BB6C}" presName="Ellipse" presStyleLbl="fgAcc1" presStyleIdx="2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EBA8B8DF-6062-C54D-BF26-BE5B459F071B}" type="pres">
      <dgm:prSet presAssocID="{4DD0E3BC-68DA-7441-941E-1CB45521BB6C}" presName="L2TextContainer" presStyleLbl="revTx" presStyleIdx="2" presStyleCnt="16">
        <dgm:presLayoutVars>
          <dgm:bulletEnabled val="1"/>
        </dgm:presLayoutVars>
      </dgm:prSet>
      <dgm:spPr/>
    </dgm:pt>
    <dgm:pt modelId="{099D3E65-B6D0-8B42-BFBF-1432E943C80A}" type="pres">
      <dgm:prSet presAssocID="{4DD0E3BC-68DA-7441-941E-1CB45521BB6C}" presName="L1TextContainer" presStyleLbl="revTx" presStyleIdx="3" presStyleCnt="16">
        <dgm:presLayoutVars>
          <dgm:chMax val="1"/>
          <dgm:chPref val="1"/>
          <dgm:bulletEnabled val="1"/>
        </dgm:presLayoutVars>
      </dgm:prSet>
      <dgm:spPr/>
    </dgm:pt>
    <dgm:pt modelId="{2C050CC4-29DA-5148-A25F-525D6792FB62}" type="pres">
      <dgm:prSet presAssocID="{4DD0E3BC-68DA-7441-941E-1CB45521BB6C}" presName="ConnectLine" presStyleLbl="sibTrans1D1" presStyleIdx="1" presStyleCnt="8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D5019D55-B116-7340-8E02-24EFB634BD20}" type="pres">
      <dgm:prSet presAssocID="{4DD0E3BC-68DA-7441-941E-1CB45521BB6C}" presName="EmptyPlaceHolder" presStyleCnt="0"/>
      <dgm:spPr/>
    </dgm:pt>
    <dgm:pt modelId="{E22CB9D3-262C-B045-A85E-EC8E842D8E7C}" type="pres">
      <dgm:prSet presAssocID="{A1C2B93F-B18E-BA4A-8AAD-44558DDC0D13}" presName="spaceBetweenRectangles" presStyleCnt="0"/>
      <dgm:spPr/>
    </dgm:pt>
    <dgm:pt modelId="{455BFE43-295A-B24F-8AE7-7FF3CA6441E4}" type="pres">
      <dgm:prSet presAssocID="{21B29294-FDA3-F749-8141-9D5A78C4AF50}" presName="composite" presStyleCnt="0"/>
      <dgm:spPr/>
    </dgm:pt>
    <dgm:pt modelId="{A4F3AD1B-43E8-B548-B2BB-8A0A2C0E7EED}" type="pres">
      <dgm:prSet presAssocID="{21B29294-FDA3-F749-8141-9D5A78C4AF50}" presName="ConnectorPoint" presStyleLbl="lnNode1" presStyleIdx="2" presStyleCnt="8"/>
      <dgm:spPr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27DDD300-CDF4-7448-BC98-87A13241C0B9}" type="pres">
      <dgm:prSet presAssocID="{21B29294-FDA3-F749-8141-9D5A78C4AF50}" presName="DropPinPlaceHolder" presStyleCnt="0"/>
      <dgm:spPr/>
    </dgm:pt>
    <dgm:pt modelId="{C2D82984-497E-2F46-8792-DE8F286A8B37}" type="pres">
      <dgm:prSet presAssocID="{21B29294-FDA3-F749-8141-9D5A78C4AF50}" presName="DropPin" presStyleLbl="alignNode1" presStyleIdx="2" presStyleCnt="8"/>
      <dgm:spPr/>
    </dgm:pt>
    <dgm:pt modelId="{402F9529-38E9-2E43-BDEB-648B4625EB8C}" type="pres">
      <dgm:prSet presAssocID="{21B29294-FDA3-F749-8141-9D5A78C4AF50}" presName="Ellipse" presStyleLbl="fgAcc1" presStyleIdx="3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C3824AD5-F7C3-AE40-AF73-EC22ED605009}" type="pres">
      <dgm:prSet presAssocID="{21B29294-FDA3-F749-8141-9D5A78C4AF50}" presName="L2TextContainer" presStyleLbl="revTx" presStyleIdx="4" presStyleCnt="16">
        <dgm:presLayoutVars>
          <dgm:bulletEnabled val="1"/>
        </dgm:presLayoutVars>
      </dgm:prSet>
      <dgm:spPr/>
    </dgm:pt>
    <dgm:pt modelId="{91FFFEEE-65E0-F040-99F9-D15DA8642E5B}" type="pres">
      <dgm:prSet presAssocID="{21B29294-FDA3-F749-8141-9D5A78C4AF50}" presName="L1TextContainer" presStyleLbl="revTx" presStyleIdx="5" presStyleCnt="16">
        <dgm:presLayoutVars>
          <dgm:chMax val="1"/>
          <dgm:chPref val="1"/>
          <dgm:bulletEnabled val="1"/>
        </dgm:presLayoutVars>
      </dgm:prSet>
      <dgm:spPr/>
    </dgm:pt>
    <dgm:pt modelId="{EFB5EF56-4815-DF46-8A5B-643A24518FF5}" type="pres">
      <dgm:prSet presAssocID="{21B29294-FDA3-F749-8141-9D5A78C4AF50}" presName="ConnectLine" presStyleLbl="sibTrans1D1" presStyleIdx="2" presStyleCnt="8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0F1011E6-ACBB-834D-8909-89F9DDB6DF86}" type="pres">
      <dgm:prSet presAssocID="{21B29294-FDA3-F749-8141-9D5A78C4AF50}" presName="EmptyPlaceHolder" presStyleCnt="0"/>
      <dgm:spPr/>
    </dgm:pt>
    <dgm:pt modelId="{86E33224-8E57-8945-B76D-B559C88150FA}" type="pres">
      <dgm:prSet presAssocID="{78C5A206-39B2-D04D-98E0-0DAADEE44FD5}" presName="spaceBetweenRectangles" presStyleCnt="0"/>
      <dgm:spPr/>
    </dgm:pt>
    <dgm:pt modelId="{9BD1A536-5B25-574D-9BE6-4F1B9F30AC2D}" type="pres">
      <dgm:prSet presAssocID="{CC00BC32-89CA-8D48-98EE-20C82FE6FDC9}" presName="composite" presStyleCnt="0"/>
      <dgm:spPr/>
    </dgm:pt>
    <dgm:pt modelId="{F1FF296F-87D6-5249-8C7A-34E6C78F522F}" type="pres">
      <dgm:prSet presAssocID="{CC00BC32-89CA-8D48-98EE-20C82FE6FDC9}" presName="ConnectorPoint" presStyleLbl="lnNode1" presStyleIdx="3" presStyleCnt="8"/>
      <dgm:spPr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B02434C-73AC-2644-839A-716A58AAB0E2}" type="pres">
      <dgm:prSet presAssocID="{CC00BC32-89CA-8D48-98EE-20C82FE6FDC9}" presName="DropPinPlaceHolder" presStyleCnt="0"/>
      <dgm:spPr/>
    </dgm:pt>
    <dgm:pt modelId="{7A3BFF33-DB61-E149-94FF-17FB65706E35}" type="pres">
      <dgm:prSet presAssocID="{CC00BC32-89CA-8D48-98EE-20C82FE6FDC9}" presName="DropPin" presStyleLbl="alignNode1" presStyleIdx="3" presStyleCnt="8"/>
      <dgm:spPr/>
    </dgm:pt>
    <dgm:pt modelId="{F8CE6555-4C4B-8A48-AC94-CF67FC7DB709}" type="pres">
      <dgm:prSet presAssocID="{CC00BC32-89CA-8D48-98EE-20C82FE6FDC9}" presName="Ellipse" presStyleLbl="fgAcc1" presStyleIdx="4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6FC2CFD9-CCD3-2048-88C8-5FF92991FF3A}" type="pres">
      <dgm:prSet presAssocID="{CC00BC32-89CA-8D48-98EE-20C82FE6FDC9}" presName="L2TextContainer" presStyleLbl="revTx" presStyleIdx="6" presStyleCnt="16">
        <dgm:presLayoutVars>
          <dgm:bulletEnabled val="1"/>
        </dgm:presLayoutVars>
      </dgm:prSet>
      <dgm:spPr/>
    </dgm:pt>
    <dgm:pt modelId="{D5295147-DD81-A54B-881F-237E17319311}" type="pres">
      <dgm:prSet presAssocID="{CC00BC32-89CA-8D48-98EE-20C82FE6FDC9}" presName="L1TextContainer" presStyleLbl="revTx" presStyleIdx="7" presStyleCnt="16">
        <dgm:presLayoutVars>
          <dgm:chMax val="1"/>
          <dgm:chPref val="1"/>
          <dgm:bulletEnabled val="1"/>
        </dgm:presLayoutVars>
      </dgm:prSet>
      <dgm:spPr/>
    </dgm:pt>
    <dgm:pt modelId="{CFF92080-A5DB-854A-86C6-2E9D8CE90F6A}" type="pres">
      <dgm:prSet presAssocID="{CC00BC32-89CA-8D48-98EE-20C82FE6FDC9}" presName="ConnectLine" presStyleLbl="sibTrans1D1" presStyleIdx="3" presStyleCnt="8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420F5C2D-8687-644F-BA71-F8F9B1C15C0E}" type="pres">
      <dgm:prSet presAssocID="{CC00BC32-89CA-8D48-98EE-20C82FE6FDC9}" presName="EmptyPlaceHolder" presStyleCnt="0"/>
      <dgm:spPr/>
    </dgm:pt>
    <dgm:pt modelId="{9E8FB80D-6B36-F44C-B5D7-B31C5EDD9403}" type="pres">
      <dgm:prSet presAssocID="{6751F9F1-57E8-1C4F-B249-E87132929F5C}" presName="spaceBetweenRectangles" presStyleCnt="0"/>
      <dgm:spPr/>
    </dgm:pt>
    <dgm:pt modelId="{887D1187-0499-CB45-8F7F-668982D7DFEA}" type="pres">
      <dgm:prSet presAssocID="{75B0D52B-B3B3-554C-923F-0E551460D528}" presName="composite" presStyleCnt="0"/>
      <dgm:spPr/>
    </dgm:pt>
    <dgm:pt modelId="{2C219FC8-B7FA-8941-8632-9A2CE3F6CCD1}" type="pres">
      <dgm:prSet presAssocID="{75B0D52B-B3B3-554C-923F-0E551460D528}" presName="ConnectorPoint" presStyleLbl="lnNode1" presStyleIdx="4" presStyleCnt="8"/>
      <dgm:spPr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7FBAA079-361B-0A4B-B975-2446ACE7A706}" type="pres">
      <dgm:prSet presAssocID="{75B0D52B-B3B3-554C-923F-0E551460D528}" presName="DropPinPlaceHolder" presStyleCnt="0"/>
      <dgm:spPr/>
    </dgm:pt>
    <dgm:pt modelId="{6018028E-7E6C-FB4E-AF4E-22A24FD55A7F}" type="pres">
      <dgm:prSet presAssocID="{75B0D52B-B3B3-554C-923F-0E551460D528}" presName="DropPin" presStyleLbl="alignNode1" presStyleIdx="4" presStyleCnt="8"/>
      <dgm:spPr/>
    </dgm:pt>
    <dgm:pt modelId="{842B838F-1AAA-D44E-991E-3B588CA3C3AB}" type="pres">
      <dgm:prSet presAssocID="{75B0D52B-B3B3-554C-923F-0E551460D528}" presName="Ellipse" presStyleLbl="fgAcc1" presStyleIdx="5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86CDFF8C-3535-8A4C-BD70-CBC7305CCC1D}" type="pres">
      <dgm:prSet presAssocID="{75B0D52B-B3B3-554C-923F-0E551460D528}" presName="L2TextContainer" presStyleLbl="revTx" presStyleIdx="8" presStyleCnt="16">
        <dgm:presLayoutVars>
          <dgm:bulletEnabled val="1"/>
        </dgm:presLayoutVars>
      </dgm:prSet>
      <dgm:spPr/>
    </dgm:pt>
    <dgm:pt modelId="{7E2A1375-7CBB-5D4C-A74D-6E8E032F6284}" type="pres">
      <dgm:prSet presAssocID="{75B0D52B-B3B3-554C-923F-0E551460D528}" presName="L1TextContainer" presStyleLbl="revTx" presStyleIdx="9" presStyleCnt="16">
        <dgm:presLayoutVars>
          <dgm:chMax val="1"/>
          <dgm:chPref val="1"/>
          <dgm:bulletEnabled val="1"/>
        </dgm:presLayoutVars>
      </dgm:prSet>
      <dgm:spPr/>
    </dgm:pt>
    <dgm:pt modelId="{B9990FA4-796B-9A4B-A6D2-2F29C91FF728}" type="pres">
      <dgm:prSet presAssocID="{75B0D52B-B3B3-554C-923F-0E551460D528}" presName="ConnectLine" presStyleLbl="sibTrans1D1" presStyleIdx="4" presStyleCnt="8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B13743CC-8595-7844-9BB6-6E5D9EAD8C2C}" type="pres">
      <dgm:prSet presAssocID="{75B0D52B-B3B3-554C-923F-0E551460D528}" presName="EmptyPlaceHolder" presStyleCnt="0"/>
      <dgm:spPr/>
    </dgm:pt>
    <dgm:pt modelId="{8A70A1C2-AA83-F648-9F14-80AE1E9CD1D5}" type="pres">
      <dgm:prSet presAssocID="{CEC79067-8FC2-A54A-9483-88C1143B9747}" presName="spaceBetweenRectangles" presStyleCnt="0"/>
      <dgm:spPr/>
    </dgm:pt>
    <dgm:pt modelId="{D0A2D3B2-B7DB-CE4C-82E9-A7D33692796D}" type="pres">
      <dgm:prSet presAssocID="{85E7288E-5F41-AA42-AE4F-003C64230916}" presName="composite" presStyleCnt="0"/>
      <dgm:spPr/>
    </dgm:pt>
    <dgm:pt modelId="{ED1FEB14-46D3-0242-A462-749C29D58DE8}" type="pres">
      <dgm:prSet presAssocID="{85E7288E-5F41-AA42-AE4F-003C64230916}" presName="ConnectorPoint" presStyleLbl="lnNode1" presStyleIdx="5" presStyleCnt="8"/>
      <dgm:spPr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878F18E-0C85-7740-A2E4-E30C3538D1E3}" type="pres">
      <dgm:prSet presAssocID="{85E7288E-5F41-AA42-AE4F-003C64230916}" presName="DropPinPlaceHolder" presStyleCnt="0"/>
      <dgm:spPr/>
    </dgm:pt>
    <dgm:pt modelId="{E8B2510E-E2D6-3049-AA64-9855E7598EFA}" type="pres">
      <dgm:prSet presAssocID="{85E7288E-5F41-AA42-AE4F-003C64230916}" presName="DropPin" presStyleLbl="alignNode1" presStyleIdx="5" presStyleCnt="8"/>
      <dgm:spPr/>
    </dgm:pt>
    <dgm:pt modelId="{BDCA29B8-FB52-B54D-87E0-41AE7D2104FF}" type="pres">
      <dgm:prSet presAssocID="{85E7288E-5F41-AA42-AE4F-003C64230916}" presName="Ellipse" presStyleLbl="fgAcc1" presStyleIdx="6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12DE4738-442E-D44E-AD68-478A09FF76FD}" type="pres">
      <dgm:prSet presAssocID="{85E7288E-5F41-AA42-AE4F-003C64230916}" presName="L2TextContainer" presStyleLbl="revTx" presStyleIdx="10" presStyleCnt="16">
        <dgm:presLayoutVars>
          <dgm:bulletEnabled val="1"/>
        </dgm:presLayoutVars>
      </dgm:prSet>
      <dgm:spPr/>
    </dgm:pt>
    <dgm:pt modelId="{6D4021F8-B540-0A4A-91AF-FC3D882DC079}" type="pres">
      <dgm:prSet presAssocID="{85E7288E-5F41-AA42-AE4F-003C64230916}" presName="L1TextContainer" presStyleLbl="revTx" presStyleIdx="11" presStyleCnt="16">
        <dgm:presLayoutVars>
          <dgm:chMax val="1"/>
          <dgm:chPref val="1"/>
          <dgm:bulletEnabled val="1"/>
        </dgm:presLayoutVars>
      </dgm:prSet>
      <dgm:spPr/>
    </dgm:pt>
    <dgm:pt modelId="{01B6DEF2-806F-ED44-9633-71DC240D5D7B}" type="pres">
      <dgm:prSet presAssocID="{85E7288E-5F41-AA42-AE4F-003C64230916}" presName="ConnectLine" presStyleLbl="sibTrans1D1" presStyleIdx="5" presStyleCnt="8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27F3A74A-DBA2-8248-A6F5-D95E0DBD8DA2}" type="pres">
      <dgm:prSet presAssocID="{85E7288E-5F41-AA42-AE4F-003C64230916}" presName="EmptyPlaceHolder" presStyleCnt="0"/>
      <dgm:spPr/>
    </dgm:pt>
    <dgm:pt modelId="{77B57E25-3BBF-D54F-B078-FB7AB6A5EC92}" type="pres">
      <dgm:prSet presAssocID="{03683B9B-B505-AB43-AF14-DA843CF56B29}" presName="spaceBetweenRectangles" presStyleCnt="0"/>
      <dgm:spPr/>
    </dgm:pt>
    <dgm:pt modelId="{0214CE55-2E31-F948-9174-667917F81626}" type="pres">
      <dgm:prSet presAssocID="{C776E5C6-57CA-E540-8E5E-DB97615B5D96}" presName="composite" presStyleCnt="0"/>
      <dgm:spPr/>
    </dgm:pt>
    <dgm:pt modelId="{3971A30B-1249-1A49-BC68-52BAE537E72F}" type="pres">
      <dgm:prSet presAssocID="{C776E5C6-57CA-E540-8E5E-DB97615B5D96}" presName="ConnectorPoint" presStyleLbl="lnNode1" presStyleIdx="6" presStyleCnt="8"/>
      <dgm:spPr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8C7A4156-E404-F84C-A911-3B704C8176AE}" type="pres">
      <dgm:prSet presAssocID="{C776E5C6-57CA-E540-8E5E-DB97615B5D96}" presName="DropPinPlaceHolder" presStyleCnt="0"/>
      <dgm:spPr/>
    </dgm:pt>
    <dgm:pt modelId="{B7F8F6D3-302B-B747-BD18-41D09EA59151}" type="pres">
      <dgm:prSet presAssocID="{C776E5C6-57CA-E540-8E5E-DB97615B5D96}" presName="DropPin" presStyleLbl="alignNode1" presStyleIdx="6" presStyleCnt="8"/>
      <dgm:spPr/>
    </dgm:pt>
    <dgm:pt modelId="{FAC2C82F-851E-B747-A07C-6BA480DE18E1}" type="pres">
      <dgm:prSet presAssocID="{C776E5C6-57CA-E540-8E5E-DB97615B5D96}" presName="Ellipse" presStyleLbl="fgAcc1" presStyleIdx="7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3B2E394E-A88F-4541-9760-4402E9C61E4F}" type="pres">
      <dgm:prSet presAssocID="{C776E5C6-57CA-E540-8E5E-DB97615B5D96}" presName="L2TextContainer" presStyleLbl="revTx" presStyleIdx="12" presStyleCnt="16">
        <dgm:presLayoutVars>
          <dgm:bulletEnabled val="1"/>
        </dgm:presLayoutVars>
      </dgm:prSet>
      <dgm:spPr/>
    </dgm:pt>
    <dgm:pt modelId="{E2EE6C01-2D91-E648-B38C-B26D91962AE4}" type="pres">
      <dgm:prSet presAssocID="{C776E5C6-57CA-E540-8E5E-DB97615B5D96}" presName="L1TextContainer" presStyleLbl="revTx" presStyleIdx="13" presStyleCnt="16">
        <dgm:presLayoutVars>
          <dgm:chMax val="1"/>
          <dgm:chPref val="1"/>
          <dgm:bulletEnabled val="1"/>
        </dgm:presLayoutVars>
      </dgm:prSet>
      <dgm:spPr/>
    </dgm:pt>
    <dgm:pt modelId="{0ECFD6F0-3A21-2641-AC44-72099A63C1C7}" type="pres">
      <dgm:prSet presAssocID="{C776E5C6-57CA-E540-8E5E-DB97615B5D96}" presName="ConnectLine" presStyleLbl="sibTrans1D1" presStyleIdx="6" presStyleCnt="8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91ADA877-3977-0142-B7B3-F259DEBDAC0C}" type="pres">
      <dgm:prSet presAssocID="{C776E5C6-57CA-E540-8E5E-DB97615B5D96}" presName="EmptyPlaceHolder" presStyleCnt="0"/>
      <dgm:spPr/>
    </dgm:pt>
    <dgm:pt modelId="{12F12259-9117-414F-A04D-9A67B4894291}" type="pres">
      <dgm:prSet presAssocID="{517D4002-A13A-B54A-88E2-A210B7219DC3}" presName="spaceBetweenRectangles" presStyleCnt="0"/>
      <dgm:spPr/>
    </dgm:pt>
    <dgm:pt modelId="{2B8422AE-C490-4C4A-A342-9D89D2C387A8}" type="pres">
      <dgm:prSet presAssocID="{DC7AC3EC-48D5-0840-85E0-C3048727E7CD}" presName="composite" presStyleCnt="0"/>
      <dgm:spPr/>
    </dgm:pt>
    <dgm:pt modelId="{BC3C559F-C28C-AA40-8302-790CA43E8E7C}" type="pres">
      <dgm:prSet presAssocID="{DC7AC3EC-48D5-0840-85E0-C3048727E7CD}" presName="ConnectorPoint" presStyleLbl="lnNode1" presStyleIdx="7" presStyleCnt="8"/>
      <dgm:spPr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72E587A-896D-F348-B88C-6B04270F8377}" type="pres">
      <dgm:prSet presAssocID="{DC7AC3EC-48D5-0840-85E0-C3048727E7CD}" presName="DropPinPlaceHolder" presStyleCnt="0"/>
      <dgm:spPr/>
    </dgm:pt>
    <dgm:pt modelId="{CAFC4024-7D0C-F043-AE3F-3B01512C22C3}" type="pres">
      <dgm:prSet presAssocID="{DC7AC3EC-48D5-0840-85E0-C3048727E7CD}" presName="DropPin" presStyleLbl="alignNode1" presStyleIdx="7" presStyleCnt="8"/>
      <dgm:spPr/>
    </dgm:pt>
    <dgm:pt modelId="{82FC3E98-395C-064E-B994-92B186CD0621}" type="pres">
      <dgm:prSet presAssocID="{DC7AC3EC-48D5-0840-85E0-C3048727E7CD}" presName="Ellipse" presStyleLbl="fgAcc1" presStyleIdx="8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D45871AD-5E15-ED4F-8BDC-01C3D232D9A7}" type="pres">
      <dgm:prSet presAssocID="{DC7AC3EC-48D5-0840-85E0-C3048727E7CD}" presName="L2TextContainer" presStyleLbl="revTx" presStyleIdx="14" presStyleCnt="16">
        <dgm:presLayoutVars>
          <dgm:bulletEnabled val="1"/>
        </dgm:presLayoutVars>
      </dgm:prSet>
      <dgm:spPr/>
    </dgm:pt>
    <dgm:pt modelId="{D14EF1BE-6C2B-DF47-A510-886A7A2C1DF5}" type="pres">
      <dgm:prSet presAssocID="{DC7AC3EC-48D5-0840-85E0-C3048727E7CD}" presName="L1TextContainer" presStyleLbl="revTx" presStyleIdx="15" presStyleCnt="16">
        <dgm:presLayoutVars>
          <dgm:chMax val="1"/>
          <dgm:chPref val="1"/>
          <dgm:bulletEnabled val="1"/>
        </dgm:presLayoutVars>
      </dgm:prSet>
      <dgm:spPr/>
    </dgm:pt>
    <dgm:pt modelId="{AD734651-0F9F-0C45-B685-AC457F465027}" type="pres">
      <dgm:prSet presAssocID="{DC7AC3EC-48D5-0840-85E0-C3048727E7CD}" presName="ConnectLine" presStyleLbl="sibTrans1D1" presStyleIdx="7" presStyleCnt="8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F610A5E4-A745-E547-8DD1-D28DDB243FCA}" type="pres">
      <dgm:prSet presAssocID="{DC7AC3EC-48D5-0840-85E0-C3048727E7CD}" presName="EmptyPlaceHolder" presStyleCnt="0"/>
      <dgm:spPr/>
    </dgm:pt>
  </dgm:ptLst>
  <dgm:cxnLst>
    <dgm:cxn modelId="{D3C84C00-F866-9740-A821-CC292D1B2C06}" srcId="{75B0D52B-B3B3-554C-923F-0E551460D528}" destId="{89D29452-2621-5C42-A975-E56513AF6165}" srcOrd="0" destOrd="0" parTransId="{63FEC694-9D03-B540-AF6A-3A6F0705076F}" sibTransId="{ED420F83-9F55-8147-A81C-6A4DABD1E48E}"/>
    <dgm:cxn modelId="{AC8B0019-65DA-EF4D-8B96-5B82C35EBA38}" srcId="{7EC6E49C-7388-4A34-A280-1F842A635E65}" destId="{CC00BC32-89CA-8D48-98EE-20C82FE6FDC9}" srcOrd="3" destOrd="0" parTransId="{5CA2A91B-9716-1542-881E-85B66562C22B}" sibTransId="{6751F9F1-57E8-1C4F-B249-E87132929F5C}"/>
    <dgm:cxn modelId="{8DBAE820-3859-7F4F-91C1-6A124238BF61}" type="presOf" srcId="{1000E5FA-B6A5-F14D-974C-7CE19F86A415}" destId="{3B2E394E-A88F-4541-9760-4402E9C61E4F}" srcOrd="0" destOrd="0" presId="urn:microsoft.com/office/officeart/2017/3/layout/DropPinTimeline"/>
    <dgm:cxn modelId="{27B67E2C-424E-0543-BF3D-B9EC3F08F5B1}" type="presOf" srcId="{75B0D52B-B3B3-554C-923F-0E551460D528}" destId="{7E2A1375-7CBB-5D4C-A74D-6E8E032F6284}" srcOrd="0" destOrd="0" presId="urn:microsoft.com/office/officeart/2017/3/layout/DropPinTimeline"/>
    <dgm:cxn modelId="{33738E35-636F-514E-958E-86EF173515FE}" srcId="{4DD0E3BC-68DA-7441-941E-1CB45521BB6C}" destId="{A520B15F-6495-2C4A-9F5E-C032D3106021}" srcOrd="0" destOrd="0" parTransId="{F5666E31-6888-3C4D-8642-27C917B3157C}" sibTransId="{C3472020-28A9-FC45-946D-08C30412C749}"/>
    <dgm:cxn modelId="{7BF1D339-44B6-964F-A189-3F416265D4B7}" type="presOf" srcId="{4DD0E3BC-68DA-7441-941E-1CB45521BB6C}" destId="{099D3E65-B6D0-8B42-BFBF-1432E943C80A}" srcOrd="0" destOrd="0" presId="urn:microsoft.com/office/officeart/2017/3/layout/DropPinTimeline"/>
    <dgm:cxn modelId="{258E1B3B-03FF-C541-BEB0-964F6971A206}" type="presOf" srcId="{85E7288E-5F41-AA42-AE4F-003C64230916}" destId="{6D4021F8-B540-0A4A-91AF-FC3D882DC079}" srcOrd="0" destOrd="0" presId="urn:microsoft.com/office/officeart/2017/3/layout/DropPinTimeline"/>
    <dgm:cxn modelId="{605C1B5C-4F2B-FC4C-9D4B-605B153AC4C8}" type="presOf" srcId="{1B3DE9C2-7BEF-254B-8B77-1D932F7B3074}" destId="{12DE4738-442E-D44E-AD68-478A09FF76FD}" srcOrd="0" destOrd="0" presId="urn:microsoft.com/office/officeart/2017/3/layout/DropPinTimeline"/>
    <dgm:cxn modelId="{0A21DC5F-6042-C640-A3C9-5309DB0F5689}" type="presOf" srcId="{92FF309E-C414-7743-A384-7AE0FA7EFA05}" destId="{6FC2CFD9-CCD3-2048-88C8-5FF92991FF3A}" srcOrd="0" destOrd="0" presId="urn:microsoft.com/office/officeart/2017/3/layout/DropPinTimeline"/>
    <dgm:cxn modelId="{8D4BAB61-9FD9-874B-9373-8D3C1CD884C8}" type="presOf" srcId="{C776E5C6-57CA-E540-8E5E-DB97615B5D96}" destId="{E2EE6C01-2D91-E648-B38C-B26D91962AE4}" srcOrd="0" destOrd="0" presId="urn:microsoft.com/office/officeart/2017/3/layout/DropPinTimeline"/>
    <dgm:cxn modelId="{A6F93E43-91B1-9249-A999-103D122701E8}" type="presOf" srcId="{F4F433B5-7DE2-E848-BEC8-6C255510025A}" destId="{D45871AD-5E15-ED4F-8BDC-01C3D232D9A7}" srcOrd="0" destOrd="0" presId="urn:microsoft.com/office/officeart/2017/3/layout/DropPinTimeline"/>
    <dgm:cxn modelId="{AE75F144-DDCA-2541-BF2A-EA339E1CDA72}" type="presOf" srcId="{DC7AC3EC-48D5-0840-85E0-C3048727E7CD}" destId="{D14EF1BE-6C2B-DF47-A510-886A7A2C1DF5}" srcOrd="0" destOrd="0" presId="urn:microsoft.com/office/officeart/2017/3/layout/DropPinTimeline"/>
    <dgm:cxn modelId="{1A1D096B-2A07-1442-B5D0-C0DC0D3772E1}" srcId="{7EC6E49C-7388-4A34-A280-1F842A635E65}" destId="{DC7AC3EC-48D5-0840-85E0-C3048727E7CD}" srcOrd="7" destOrd="0" parTransId="{1FC3C019-EA1F-1F4B-A982-BFFBCA3BA197}" sibTransId="{5C76A6AF-3A00-EC4A-A574-B2811E1A6ECB}"/>
    <dgm:cxn modelId="{1B36896C-028D-DC49-9556-14FCAA428407}" srcId="{7EC6E49C-7388-4A34-A280-1F842A635E65}" destId="{4DD0E3BC-68DA-7441-941E-1CB45521BB6C}" srcOrd="1" destOrd="0" parTransId="{34925CEA-1179-8B4C-8646-5DE0201B2863}" sibTransId="{A1C2B93F-B18E-BA4A-8AAD-44558DDC0D13}"/>
    <dgm:cxn modelId="{D34C0E4F-1E73-6943-A6A2-A71FF30AF52B}" srcId="{AD056F0A-B120-41B3-AAAB-67030742A531}" destId="{EEEC2BB7-0156-5F4D-B5A8-920B8F028F9A}" srcOrd="0" destOrd="0" parTransId="{6BBD38FC-DAC2-3A4F-8C11-FC466623E09C}" sibTransId="{1C785B3B-4E9B-8E4E-B29A-CB3E61378A6F}"/>
    <dgm:cxn modelId="{6CA85E51-3A51-AD44-B9AC-09672306600C}" srcId="{7EC6E49C-7388-4A34-A280-1F842A635E65}" destId="{C776E5C6-57CA-E540-8E5E-DB97615B5D96}" srcOrd="6" destOrd="0" parTransId="{D2D45B34-A085-D74A-91E9-EAD05FF05FF3}" sibTransId="{517D4002-A13A-B54A-88E2-A210B7219DC3}"/>
    <dgm:cxn modelId="{08E72073-53FC-8E45-B54F-B3CE63A677BA}" type="presOf" srcId="{7EC6E49C-7388-4A34-A280-1F842A635E65}" destId="{0D7465CB-1BD3-CF47-9D5D-A0D23C8292FD}" srcOrd="0" destOrd="0" presId="urn:microsoft.com/office/officeart/2017/3/layout/DropPinTimeline"/>
    <dgm:cxn modelId="{45D1B977-D30E-B840-9977-69ED6AB9E46B}" srcId="{DC7AC3EC-48D5-0840-85E0-C3048727E7CD}" destId="{F4F433B5-7DE2-E848-BEC8-6C255510025A}" srcOrd="0" destOrd="0" parTransId="{B55F8A78-8249-C248-AE8E-87FF26CF712E}" sibTransId="{99DC5951-A00D-0944-8A7E-3F9D1EB76252}"/>
    <dgm:cxn modelId="{0728BA7C-0C41-1445-9BB6-BF1FF220D324}" type="presOf" srcId="{A520B15F-6495-2C4A-9F5E-C032D3106021}" destId="{EBA8B8DF-6062-C54D-BF26-BE5B459F071B}" srcOrd="0" destOrd="0" presId="urn:microsoft.com/office/officeart/2017/3/layout/DropPinTimeline"/>
    <dgm:cxn modelId="{282EC78C-EFB2-3D43-962E-74513B8B3BB4}" type="presOf" srcId="{CC00BC32-89CA-8D48-98EE-20C82FE6FDC9}" destId="{D5295147-DD81-A54B-881F-237E17319311}" srcOrd="0" destOrd="0" presId="urn:microsoft.com/office/officeart/2017/3/layout/DropPinTimeline"/>
    <dgm:cxn modelId="{57CE4C90-A082-9140-B7F1-36BFD843C4D2}" srcId="{7EC6E49C-7388-4A34-A280-1F842A635E65}" destId="{85E7288E-5F41-AA42-AE4F-003C64230916}" srcOrd="5" destOrd="0" parTransId="{45292642-BC92-D14E-8227-98282FFF6F0F}" sibTransId="{03683B9B-B505-AB43-AF14-DA843CF56B29}"/>
    <dgm:cxn modelId="{FC034BA3-E0AA-954B-8F5C-1BF1EA421FC6}" srcId="{21B29294-FDA3-F749-8141-9D5A78C4AF50}" destId="{76A081E8-7A13-AB43-95EA-FD7A896B105B}" srcOrd="0" destOrd="0" parTransId="{DD1A0AD5-C1F5-6F48-98CF-DA01B3F77F98}" sibTransId="{F754DE6F-06AE-2A4C-A8D0-4F7F4429CEF6}"/>
    <dgm:cxn modelId="{B2FE26A4-8448-D94D-A727-B494C5AB4D58}" srcId="{C776E5C6-57CA-E540-8E5E-DB97615B5D96}" destId="{1000E5FA-B6A5-F14D-974C-7CE19F86A415}" srcOrd="0" destOrd="0" parTransId="{85735B48-2FAB-A84F-913D-F229A0A4EED1}" sibTransId="{919D6040-53D1-E243-A63F-E29238315C0D}"/>
    <dgm:cxn modelId="{18A0A5A4-A78D-8642-A55A-2403B57F49EF}" type="presOf" srcId="{EEEC2BB7-0156-5F4D-B5A8-920B8F028F9A}" destId="{CCA1180D-4600-0541-83ED-837F5F2A6F57}" srcOrd="0" destOrd="0" presId="urn:microsoft.com/office/officeart/2017/3/layout/DropPinTimeline"/>
    <dgm:cxn modelId="{7567CEAB-9297-C345-BBDD-1169E7085DD6}" srcId="{7EC6E49C-7388-4A34-A280-1F842A635E65}" destId="{21B29294-FDA3-F749-8141-9D5A78C4AF50}" srcOrd="2" destOrd="0" parTransId="{9DBD500C-1E90-2E4D-8BD8-4685C3B511C0}" sibTransId="{78C5A206-39B2-D04D-98E0-0DAADEE44FD5}"/>
    <dgm:cxn modelId="{7477D3C1-A392-0D47-8D10-AF1F75B63E48}" type="presOf" srcId="{76A081E8-7A13-AB43-95EA-FD7A896B105B}" destId="{C3824AD5-F7C3-AE40-AF73-EC22ED605009}" srcOrd="0" destOrd="0" presId="urn:microsoft.com/office/officeart/2017/3/layout/DropPinTimeline"/>
    <dgm:cxn modelId="{E37CB7C6-74FD-9F46-A485-0E344C67C10A}" type="presOf" srcId="{AD056F0A-B120-41B3-AAAB-67030742A531}" destId="{235A0B4C-2B8D-E247-983D-34EE80CEB6D5}" srcOrd="0" destOrd="0" presId="urn:microsoft.com/office/officeart/2017/3/layout/DropPinTimeline"/>
    <dgm:cxn modelId="{316EC6C6-BA2C-5B42-ACEE-11D7326B7029}" srcId="{CC00BC32-89CA-8D48-98EE-20C82FE6FDC9}" destId="{92FF309E-C414-7743-A384-7AE0FA7EFA05}" srcOrd="0" destOrd="0" parTransId="{FA683635-6920-BE44-A987-57C18052E7A0}" sibTransId="{F6B56AC5-20B1-8D41-9AE2-A4B89DF8642E}"/>
    <dgm:cxn modelId="{10FB0ADD-D7AA-D344-9495-1AA69394F0CB}" srcId="{7EC6E49C-7388-4A34-A280-1F842A635E65}" destId="{75B0D52B-B3B3-554C-923F-0E551460D528}" srcOrd="4" destOrd="0" parTransId="{E5635D20-FE45-8340-835E-A64E12EF00C8}" sibTransId="{CEC79067-8FC2-A54A-9483-88C1143B9747}"/>
    <dgm:cxn modelId="{965ECDE0-295F-A541-8A15-4F7AFC963EB4}" type="presOf" srcId="{89D29452-2621-5C42-A975-E56513AF6165}" destId="{86CDFF8C-3535-8A4C-BD70-CBC7305CCC1D}" srcOrd="0" destOrd="0" presId="urn:microsoft.com/office/officeart/2017/3/layout/DropPinTimeline"/>
    <dgm:cxn modelId="{CDF132F3-76A9-9B48-B85A-67B756FD0561}" srcId="{85E7288E-5F41-AA42-AE4F-003C64230916}" destId="{1B3DE9C2-7BEF-254B-8B77-1D932F7B3074}" srcOrd="0" destOrd="0" parTransId="{7429551B-D67A-134F-AF6E-9FF77A3D8764}" sibTransId="{57A1B810-D7FC-B74F-8884-3C0296C284C0}"/>
    <dgm:cxn modelId="{FE1307F5-97A9-4132-B58C-ABB53B816924}" srcId="{7EC6E49C-7388-4A34-A280-1F842A635E65}" destId="{AD056F0A-B120-41B3-AAAB-67030742A531}" srcOrd="0" destOrd="0" parTransId="{E356CD26-EE1F-4FE8-891C-7E0A796C4F2F}" sibTransId="{38E7142C-DE22-4D2D-9480-19570DF29DD6}"/>
    <dgm:cxn modelId="{3EC472FA-8751-7C4C-BFF8-F3D64206ECFE}" type="presOf" srcId="{21B29294-FDA3-F749-8141-9D5A78C4AF50}" destId="{91FFFEEE-65E0-F040-99F9-D15DA8642E5B}" srcOrd="0" destOrd="0" presId="urn:microsoft.com/office/officeart/2017/3/layout/DropPinTimeline"/>
    <dgm:cxn modelId="{37CD46F4-0460-D246-B44D-39E959DF2376}" type="presParOf" srcId="{0D7465CB-1BD3-CF47-9D5D-A0D23C8292FD}" destId="{1FBF02E5-4C2B-1F4E-9CE8-0CC68A3A4DB5}" srcOrd="0" destOrd="0" presId="urn:microsoft.com/office/officeart/2017/3/layout/DropPinTimeline"/>
    <dgm:cxn modelId="{E7C2088D-EB8D-CA40-A4AF-1C019B6E297F}" type="presParOf" srcId="{0D7465CB-1BD3-CF47-9D5D-A0D23C8292FD}" destId="{99C6B2A1-0713-F846-B85B-7715DE0D44C7}" srcOrd="1" destOrd="0" presId="urn:microsoft.com/office/officeart/2017/3/layout/DropPinTimeline"/>
    <dgm:cxn modelId="{1EB8277D-78F3-1D43-BEB1-49A597C203E4}" type="presParOf" srcId="{99C6B2A1-0713-F846-B85B-7715DE0D44C7}" destId="{884DF39A-58DA-4D45-8C82-891BA6798771}" srcOrd="0" destOrd="0" presId="urn:microsoft.com/office/officeart/2017/3/layout/DropPinTimeline"/>
    <dgm:cxn modelId="{77DD825A-D142-5A44-B9B3-25107484629F}" type="presParOf" srcId="{884DF39A-58DA-4D45-8C82-891BA6798771}" destId="{87946070-0E29-E847-ACA3-3C75CD72132A}" srcOrd="0" destOrd="0" presId="urn:microsoft.com/office/officeart/2017/3/layout/DropPinTimeline"/>
    <dgm:cxn modelId="{D442414E-7A44-8648-9B16-5A85306007F0}" type="presParOf" srcId="{884DF39A-58DA-4D45-8C82-891BA6798771}" destId="{F4434BC8-6835-B847-A47F-C025CCD43C78}" srcOrd="1" destOrd="0" presId="urn:microsoft.com/office/officeart/2017/3/layout/DropPinTimeline"/>
    <dgm:cxn modelId="{DB78CD81-34D0-8A4A-A52B-418AE8218D24}" type="presParOf" srcId="{F4434BC8-6835-B847-A47F-C025CCD43C78}" destId="{24081F85-B3FA-9E43-9E02-26D6F8197071}" srcOrd="0" destOrd="0" presId="urn:microsoft.com/office/officeart/2017/3/layout/DropPinTimeline"/>
    <dgm:cxn modelId="{714A11C0-E7E3-E840-89AF-F465191E06D1}" type="presParOf" srcId="{F4434BC8-6835-B847-A47F-C025CCD43C78}" destId="{F8FD1795-401E-544C-9439-8EEB8ACE33D4}" srcOrd="1" destOrd="0" presId="urn:microsoft.com/office/officeart/2017/3/layout/DropPinTimeline"/>
    <dgm:cxn modelId="{72B10AAA-85FE-A144-89C4-4AEA4E20166D}" type="presParOf" srcId="{884DF39A-58DA-4D45-8C82-891BA6798771}" destId="{CCA1180D-4600-0541-83ED-837F5F2A6F57}" srcOrd="2" destOrd="0" presId="urn:microsoft.com/office/officeart/2017/3/layout/DropPinTimeline"/>
    <dgm:cxn modelId="{4FEB3E0C-429F-F349-B1BD-75CBAA88909C}" type="presParOf" srcId="{884DF39A-58DA-4D45-8C82-891BA6798771}" destId="{235A0B4C-2B8D-E247-983D-34EE80CEB6D5}" srcOrd="3" destOrd="0" presId="urn:microsoft.com/office/officeart/2017/3/layout/DropPinTimeline"/>
    <dgm:cxn modelId="{351DE92E-5B28-3147-9803-B088FD1BC21D}" type="presParOf" srcId="{884DF39A-58DA-4D45-8C82-891BA6798771}" destId="{90BA90D0-CFD5-6F4A-B111-1541F97D5CB9}" srcOrd="4" destOrd="0" presId="urn:microsoft.com/office/officeart/2017/3/layout/DropPinTimeline"/>
    <dgm:cxn modelId="{5A4D70A9-33C4-C642-9F16-44271042F138}" type="presParOf" srcId="{884DF39A-58DA-4D45-8C82-891BA6798771}" destId="{C6084080-F261-B043-A92F-ECE948DE3754}" srcOrd="5" destOrd="0" presId="urn:microsoft.com/office/officeart/2017/3/layout/DropPinTimeline"/>
    <dgm:cxn modelId="{A2665117-4EFD-774B-97B6-582810AE28DB}" type="presParOf" srcId="{99C6B2A1-0713-F846-B85B-7715DE0D44C7}" destId="{AE3794CD-6354-0740-880C-6AEB27588CDC}" srcOrd="1" destOrd="0" presId="urn:microsoft.com/office/officeart/2017/3/layout/DropPinTimeline"/>
    <dgm:cxn modelId="{F50437F5-C48B-F34B-A767-83959B5FB637}" type="presParOf" srcId="{99C6B2A1-0713-F846-B85B-7715DE0D44C7}" destId="{512530FB-0827-1343-86EC-5919FF294A40}" srcOrd="2" destOrd="0" presId="urn:microsoft.com/office/officeart/2017/3/layout/DropPinTimeline"/>
    <dgm:cxn modelId="{4C6654FB-6C7B-DE49-81C4-67A433656918}" type="presParOf" srcId="{512530FB-0827-1343-86EC-5919FF294A40}" destId="{4836FDDF-267C-DA47-AF6D-2C61DA56575C}" srcOrd="0" destOrd="0" presId="urn:microsoft.com/office/officeart/2017/3/layout/DropPinTimeline"/>
    <dgm:cxn modelId="{D5CA6994-6E39-524E-9203-CFCB54A9C96B}" type="presParOf" srcId="{512530FB-0827-1343-86EC-5919FF294A40}" destId="{675ADDC6-DAF1-4B4A-BCEB-FAE41DF4E427}" srcOrd="1" destOrd="0" presId="urn:microsoft.com/office/officeart/2017/3/layout/DropPinTimeline"/>
    <dgm:cxn modelId="{961ED708-39A2-AF4C-8E3B-D10B99F3F23C}" type="presParOf" srcId="{675ADDC6-DAF1-4B4A-BCEB-FAE41DF4E427}" destId="{AF854ABB-D975-CA46-B69F-168CA3243265}" srcOrd="0" destOrd="0" presId="urn:microsoft.com/office/officeart/2017/3/layout/DropPinTimeline"/>
    <dgm:cxn modelId="{74F2EB8C-14B9-C44F-8CCA-BF6AA9F95FC7}" type="presParOf" srcId="{675ADDC6-DAF1-4B4A-BCEB-FAE41DF4E427}" destId="{04077C40-FD66-1742-BF2C-B7D40908E1BE}" srcOrd="1" destOrd="0" presId="urn:microsoft.com/office/officeart/2017/3/layout/DropPinTimeline"/>
    <dgm:cxn modelId="{58816973-7FAD-5745-ACC4-A4C883AF6C03}" type="presParOf" srcId="{512530FB-0827-1343-86EC-5919FF294A40}" destId="{EBA8B8DF-6062-C54D-BF26-BE5B459F071B}" srcOrd="2" destOrd="0" presId="urn:microsoft.com/office/officeart/2017/3/layout/DropPinTimeline"/>
    <dgm:cxn modelId="{193C42E6-8B1D-2749-9F59-F4FF2C9073A3}" type="presParOf" srcId="{512530FB-0827-1343-86EC-5919FF294A40}" destId="{099D3E65-B6D0-8B42-BFBF-1432E943C80A}" srcOrd="3" destOrd="0" presId="urn:microsoft.com/office/officeart/2017/3/layout/DropPinTimeline"/>
    <dgm:cxn modelId="{C0F4C8B2-4DCF-874A-BA44-21A11B62FA5A}" type="presParOf" srcId="{512530FB-0827-1343-86EC-5919FF294A40}" destId="{2C050CC4-29DA-5148-A25F-525D6792FB62}" srcOrd="4" destOrd="0" presId="urn:microsoft.com/office/officeart/2017/3/layout/DropPinTimeline"/>
    <dgm:cxn modelId="{55EDFF6D-AF96-9A4C-9D65-BDD25E328444}" type="presParOf" srcId="{512530FB-0827-1343-86EC-5919FF294A40}" destId="{D5019D55-B116-7340-8E02-24EFB634BD20}" srcOrd="5" destOrd="0" presId="urn:microsoft.com/office/officeart/2017/3/layout/DropPinTimeline"/>
    <dgm:cxn modelId="{6EB5777F-FA59-D04A-B08E-BE5B812B2336}" type="presParOf" srcId="{99C6B2A1-0713-F846-B85B-7715DE0D44C7}" destId="{E22CB9D3-262C-B045-A85E-EC8E842D8E7C}" srcOrd="3" destOrd="0" presId="urn:microsoft.com/office/officeart/2017/3/layout/DropPinTimeline"/>
    <dgm:cxn modelId="{B2769B2B-9E50-6345-B51B-A964D5E27417}" type="presParOf" srcId="{99C6B2A1-0713-F846-B85B-7715DE0D44C7}" destId="{455BFE43-295A-B24F-8AE7-7FF3CA6441E4}" srcOrd="4" destOrd="0" presId="urn:microsoft.com/office/officeart/2017/3/layout/DropPinTimeline"/>
    <dgm:cxn modelId="{00A845C7-FF4D-294C-8E2F-08F0D163A675}" type="presParOf" srcId="{455BFE43-295A-B24F-8AE7-7FF3CA6441E4}" destId="{A4F3AD1B-43E8-B548-B2BB-8A0A2C0E7EED}" srcOrd="0" destOrd="0" presId="urn:microsoft.com/office/officeart/2017/3/layout/DropPinTimeline"/>
    <dgm:cxn modelId="{634F535D-A632-6C42-86C8-E7D7DEB38240}" type="presParOf" srcId="{455BFE43-295A-B24F-8AE7-7FF3CA6441E4}" destId="{27DDD300-CDF4-7448-BC98-87A13241C0B9}" srcOrd="1" destOrd="0" presId="urn:microsoft.com/office/officeart/2017/3/layout/DropPinTimeline"/>
    <dgm:cxn modelId="{A85EC65E-3D2A-7A4A-9D8F-ADB35997B60B}" type="presParOf" srcId="{27DDD300-CDF4-7448-BC98-87A13241C0B9}" destId="{C2D82984-497E-2F46-8792-DE8F286A8B37}" srcOrd="0" destOrd="0" presId="urn:microsoft.com/office/officeart/2017/3/layout/DropPinTimeline"/>
    <dgm:cxn modelId="{6EC7EF43-901A-8C47-B6ED-DE910559A992}" type="presParOf" srcId="{27DDD300-CDF4-7448-BC98-87A13241C0B9}" destId="{402F9529-38E9-2E43-BDEB-648B4625EB8C}" srcOrd="1" destOrd="0" presId="urn:microsoft.com/office/officeart/2017/3/layout/DropPinTimeline"/>
    <dgm:cxn modelId="{DC1E2B25-8723-AC47-B1CE-A418208720C3}" type="presParOf" srcId="{455BFE43-295A-B24F-8AE7-7FF3CA6441E4}" destId="{C3824AD5-F7C3-AE40-AF73-EC22ED605009}" srcOrd="2" destOrd="0" presId="urn:microsoft.com/office/officeart/2017/3/layout/DropPinTimeline"/>
    <dgm:cxn modelId="{38B7F7AD-0428-9F4C-96E7-D35BFDE41115}" type="presParOf" srcId="{455BFE43-295A-B24F-8AE7-7FF3CA6441E4}" destId="{91FFFEEE-65E0-F040-99F9-D15DA8642E5B}" srcOrd="3" destOrd="0" presId="urn:microsoft.com/office/officeart/2017/3/layout/DropPinTimeline"/>
    <dgm:cxn modelId="{30FEC8F5-CE0A-7947-BA82-DE741A219A49}" type="presParOf" srcId="{455BFE43-295A-B24F-8AE7-7FF3CA6441E4}" destId="{EFB5EF56-4815-DF46-8A5B-643A24518FF5}" srcOrd="4" destOrd="0" presId="urn:microsoft.com/office/officeart/2017/3/layout/DropPinTimeline"/>
    <dgm:cxn modelId="{43BF17CC-697E-DD4A-B745-162A8FD5CAA2}" type="presParOf" srcId="{455BFE43-295A-B24F-8AE7-7FF3CA6441E4}" destId="{0F1011E6-ACBB-834D-8909-89F9DDB6DF86}" srcOrd="5" destOrd="0" presId="urn:microsoft.com/office/officeart/2017/3/layout/DropPinTimeline"/>
    <dgm:cxn modelId="{132D8486-75AD-0843-940C-075D534E8488}" type="presParOf" srcId="{99C6B2A1-0713-F846-B85B-7715DE0D44C7}" destId="{86E33224-8E57-8945-B76D-B559C88150FA}" srcOrd="5" destOrd="0" presId="urn:microsoft.com/office/officeart/2017/3/layout/DropPinTimeline"/>
    <dgm:cxn modelId="{B552440D-5B22-D340-9585-823E3B27D43A}" type="presParOf" srcId="{99C6B2A1-0713-F846-B85B-7715DE0D44C7}" destId="{9BD1A536-5B25-574D-9BE6-4F1B9F30AC2D}" srcOrd="6" destOrd="0" presId="urn:microsoft.com/office/officeart/2017/3/layout/DropPinTimeline"/>
    <dgm:cxn modelId="{CC07C0CC-A922-B749-BEDD-C156B669253E}" type="presParOf" srcId="{9BD1A536-5B25-574D-9BE6-4F1B9F30AC2D}" destId="{F1FF296F-87D6-5249-8C7A-34E6C78F522F}" srcOrd="0" destOrd="0" presId="urn:microsoft.com/office/officeart/2017/3/layout/DropPinTimeline"/>
    <dgm:cxn modelId="{C93C7214-829D-1F44-989F-D7E49CC85AEE}" type="presParOf" srcId="{9BD1A536-5B25-574D-9BE6-4F1B9F30AC2D}" destId="{6B02434C-73AC-2644-839A-716A58AAB0E2}" srcOrd="1" destOrd="0" presId="urn:microsoft.com/office/officeart/2017/3/layout/DropPinTimeline"/>
    <dgm:cxn modelId="{D520B185-E15A-1640-A29A-55C19C85DB27}" type="presParOf" srcId="{6B02434C-73AC-2644-839A-716A58AAB0E2}" destId="{7A3BFF33-DB61-E149-94FF-17FB65706E35}" srcOrd="0" destOrd="0" presId="urn:microsoft.com/office/officeart/2017/3/layout/DropPinTimeline"/>
    <dgm:cxn modelId="{0D13838B-4019-3543-976A-E46334D9FE6B}" type="presParOf" srcId="{6B02434C-73AC-2644-839A-716A58AAB0E2}" destId="{F8CE6555-4C4B-8A48-AC94-CF67FC7DB709}" srcOrd="1" destOrd="0" presId="urn:microsoft.com/office/officeart/2017/3/layout/DropPinTimeline"/>
    <dgm:cxn modelId="{308EC456-DF28-714E-8B56-97D7BDB302F3}" type="presParOf" srcId="{9BD1A536-5B25-574D-9BE6-4F1B9F30AC2D}" destId="{6FC2CFD9-CCD3-2048-88C8-5FF92991FF3A}" srcOrd="2" destOrd="0" presId="urn:microsoft.com/office/officeart/2017/3/layout/DropPinTimeline"/>
    <dgm:cxn modelId="{1F6ECAE6-8ED4-AA40-96C3-598C242B27E0}" type="presParOf" srcId="{9BD1A536-5B25-574D-9BE6-4F1B9F30AC2D}" destId="{D5295147-DD81-A54B-881F-237E17319311}" srcOrd="3" destOrd="0" presId="urn:microsoft.com/office/officeart/2017/3/layout/DropPinTimeline"/>
    <dgm:cxn modelId="{3C9878E5-B913-714B-81EB-E63D3F67B9C1}" type="presParOf" srcId="{9BD1A536-5B25-574D-9BE6-4F1B9F30AC2D}" destId="{CFF92080-A5DB-854A-86C6-2E9D8CE90F6A}" srcOrd="4" destOrd="0" presId="urn:microsoft.com/office/officeart/2017/3/layout/DropPinTimeline"/>
    <dgm:cxn modelId="{4DCC4D47-74AC-314E-9E64-873EA10CB8F7}" type="presParOf" srcId="{9BD1A536-5B25-574D-9BE6-4F1B9F30AC2D}" destId="{420F5C2D-8687-644F-BA71-F8F9B1C15C0E}" srcOrd="5" destOrd="0" presId="urn:microsoft.com/office/officeart/2017/3/layout/DropPinTimeline"/>
    <dgm:cxn modelId="{5E3E75BA-E04D-EF47-AFCD-0AAE65AA816A}" type="presParOf" srcId="{99C6B2A1-0713-F846-B85B-7715DE0D44C7}" destId="{9E8FB80D-6B36-F44C-B5D7-B31C5EDD9403}" srcOrd="7" destOrd="0" presId="urn:microsoft.com/office/officeart/2017/3/layout/DropPinTimeline"/>
    <dgm:cxn modelId="{56EDB9D4-E8D2-D049-BEEC-B9322C711AA2}" type="presParOf" srcId="{99C6B2A1-0713-F846-B85B-7715DE0D44C7}" destId="{887D1187-0499-CB45-8F7F-668982D7DFEA}" srcOrd="8" destOrd="0" presId="urn:microsoft.com/office/officeart/2017/3/layout/DropPinTimeline"/>
    <dgm:cxn modelId="{AD644031-B777-CC47-851B-CF0778A5BE08}" type="presParOf" srcId="{887D1187-0499-CB45-8F7F-668982D7DFEA}" destId="{2C219FC8-B7FA-8941-8632-9A2CE3F6CCD1}" srcOrd="0" destOrd="0" presId="urn:microsoft.com/office/officeart/2017/3/layout/DropPinTimeline"/>
    <dgm:cxn modelId="{CEA7C9DE-1219-0E4C-88D0-4BB40F9D408A}" type="presParOf" srcId="{887D1187-0499-CB45-8F7F-668982D7DFEA}" destId="{7FBAA079-361B-0A4B-B975-2446ACE7A706}" srcOrd="1" destOrd="0" presId="urn:microsoft.com/office/officeart/2017/3/layout/DropPinTimeline"/>
    <dgm:cxn modelId="{7B2F0159-2554-EA44-A7E2-FD41F35C9711}" type="presParOf" srcId="{7FBAA079-361B-0A4B-B975-2446ACE7A706}" destId="{6018028E-7E6C-FB4E-AF4E-22A24FD55A7F}" srcOrd="0" destOrd="0" presId="urn:microsoft.com/office/officeart/2017/3/layout/DropPinTimeline"/>
    <dgm:cxn modelId="{A66B8FA7-3A4A-8449-B638-9C984AF0BD2B}" type="presParOf" srcId="{7FBAA079-361B-0A4B-B975-2446ACE7A706}" destId="{842B838F-1AAA-D44E-991E-3B588CA3C3AB}" srcOrd="1" destOrd="0" presId="urn:microsoft.com/office/officeart/2017/3/layout/DropPinTimeline"/>
    <dgm:cxn modelId="{2017FF3F-3677-214B-A531-95925AB229FD}" type="presParOf" srcId="{887D1187-0499-CB45-8F7F-668982D7DFEA}" destId="{86CDFF8C-3535-8A4C-BD70-CBC7305CCC1D}" srcOrd="2" destOrd="0" presId="urn:microsoft.com/office/officeart/2017/3/layout/DropPinTimeline"/>
    <dgm:cxn modelId="{909F7299-6BA6-4C41-99E7-DF92BDD7A5B7}" type="presParOf" srcId="{887D1187-0499-CB45-8F7F-668982D7DFEA}" destId="{7E2A1375-7CBB-5D4C-A74D-6E8E032F6284}" srcOrd="3" destOrd="0" presId="urn:microsoft.com/office/officeart/2017/3/layout/DropPinTimeline"/>
    <dgm:cxn modelId="{E66E30A2-44A2-1944-BA75-57ED969E71CE}" type="presParOf" srcId="{887D1187-0499-CB45-8F7F-668982D7DFEA}" destId="{B9990FA4-796B-9A4B-A6D2-2F29C91FF728}" srcOrd="4" destOrd="0" presId="urn:microsoft.com/office/officeart/2017/3/layout/DropPinTimeline"/>
    <dgm:cxn modelId="{553C1801-5A15-A742-9840-06BF425A8A1E}" type="presParOf" srcId="{887D1187-0499-CB45-8F7F-668982D7DFEA}" destId="{B13743CC-8595-7844-9BB6-6E5D9EAD8C2C}" srcOrd="5" destOrd="0" presId="urn:microsoft.com/office/officeart/2017/3/layout/DropPinTimeline"/>
    <dgm:cxn modelId="{8672F7F1-1DC3-D94F-B7CD-071D83C07196}" type="presParOf" srcId="{99C6B2A1-0713-F846-B85B-7715DE0D44C7}" destId="{8A70A1C2-AA83-F648-9F14-80AE1E9CD1D5}" srcOrd="9" destOrd="0" presId="urn:microsoft.com/office/officeart/2017/3/layout/DropPinTimeline"/>
    <dgm:cxn modelId="{21BE828B-2BD2-764B-BE0E-EBDCEEDB1E75}" type="presParOf" srcId="{99C6B2A1-0713-F846-B85B-7715DE0D44C7}" destId="{D0A2D3B2-B7DB-CE4C-82E9-A7D33692796D}" srcOrd="10" destOrd="0" presId="urn:microsoft.com/office/officeart/2017/3/layout/DropPinTimeline"/>
    <dgm:cxn modelId="{99D28F18-7A3C-5144-B3C2-3AFAA94CF083}" type="presParOf" srcId="{D0A2D3B2-B7DB-CE4C-82E9-A7D33692796D}" destId="{ED1FEB14-46D3-0242-A462-749C29D58DE8}" srcOrd="0" destOrd="0" presId="urn:microsoft.com/office/officeart/2017/3/layout/DropPinTimeline"/>
    <dgm:cxn modelId="{F0527876-7392-8B43-89AC-F3438D08CFD2}" type="presParOf" srcId="{D0A2D3B2-B7DB-CE4C-82E9-A7D33692796D}" destId="{E878F18E-0C85-7740-A2E4-E30C3538D1E3}" srcOrd="1" destOrd="0" presId="urn:microsoft.com/office/officeart/2017/3/layout/DropPinTimeline"/>
    <dgm:cxn modelId="{3CCF0B38-9F0A-6E40-8575-53115E88A5B6}" type="presParOf" srcId="{E878F18E-0C85-7740-A2E4-E30C3538D1E3}" destId="{E8B2510E-E2D6-3049-AA64-9855E7598EFA}" srcOrd="0" destOrd="0" presId="urn:microsoft.com/office/officeart/2017/3/layout/DropPinTimeline"/>
    <dgm:cxn modelId="{DBE36165-65A5-8145-BAB4-D7513AB6D809}" type="presParOf" srcId="{E878F18E-0C85-7740-A2E4-E30C3538D1E3}" destId="{BDCA29B8-FB52-B54D-87E0-41AE7D2104FF}" srcOrd="1" destOrd="0" presId="urn:microsoft.com/office/officeart/2017/3/layout/DropPinTimeline"/>
    <dgm:cxn modelId="{FAA83ABA-00DC-3A47-A686-3A2EDBF74C63}" type="presParOf" srcId="{D0A2D3B2-B7DB-CE4C-82E9-A7D33692796D}" destId="{12DE4738-442E-D44E-AD68-478A09FF76FD}" srcOrd="2" destOrd="0" presId="urn:microsoft.com/office/officeart/2017/3/layout/DropPinTimeline"/>
    <dgm:cxn modelId="{4FDC4FC6-49E3-F346-85C8-DC216AB55EE8}" type="presParOf" srcId="{D0A2D3B2-B7DB-CE4C-82E9-A7D33692796D}" destId="{6D4021F8-B540-0A4A-91AF-FC3D882DC079}" srcOrd="3" destOrd="0" presId="urn:microsoft.com/office/officeart/2017/3/layout/DropPinTimeline"/>
    <dgm:cxn modelId="{7480645B-9BA6-7549-959E-BBD84B801AEB}" type="presParOf" srcId="{D0A2D3B2-B7DB-CE4C-82E9-A7D33692796D}" destId="{01B6DEF2-806F-ED44-9633-71DC240D5D7B}" srcOrd="4" destOrd="0" presId="urn:microsoft.com/office/officeart/2017/3/layout/DropPinTimeline"/>
    <dgm:cxn modelId="{ECDB39EC-292E-8D40-B441-344FD839B56D}" type="presParOf" srcId="{D0A2D3B2-B7DB-CE4C-82E9-A7D33692796D}" destId="{27F3A74A-DBA2-8248-A6F5-D95E0DBD8DA2}" srcOrd="5" destOrd="0" presId="urn:microsoft.com/office/officeart/2017/3/layout/DropPinTimeline"/>
    <dgm:cxn modelId="{B4423B09-A1AF-E14D-AA76-2F395FEF72C1}" type="presParOf" srcId="{99C6B2A1-0713-F846-B85B-7715DE0D44C7}" destId="{77B57E25-3BBF-D54F-B078-FB7AB6A5EC92}" srcOrd="11" destOrd="0" presId="urn:microsoft.com/office/officeart/2017/3/layout/DropPinTimeline"/>
    <dgm:cxn modelId="{A5FA6982-24BB-6D46-8767-C35FDDC90121}" type="presParOf" srcId="{99C6B2A1-0713-F846-B85B-7715DE0D44C7}" destId="{0214CE55-2E31-F948-9174-667917F81626}" srcOrd="12" destOrd="0" presId="urn:microsoft.com/office/officeart/2017/3/layout/DropPinTimeline"/>
    <dgm:cxn modelId="{F3270A8C-F33F-784C-A615-A3730084E841}" type="presParOf" srcId="{0214CE55-2E31-F948-9174-667917F81626}" destId="{3971A30B-1249-1A49-BC68-52BAE537E72F}" srcOrd="0" destOrd="0" presId="urn:microsoft.com/office/officeart/2017/3/layout/DropPinTimeline"/>
    <dgm:cxn modelId="{A150B653-03ED-5344-80D8-0C0565685D92}" type="presParOf" srcId="{0214CE55-2E31-F948-9174-667917F81626}" destId="{8C7A4156-E404-F84C-A911-3B704C8176AE}" srcOrd="1" destOrd="0" presId="urn:microsoft.com/office/officeart/2017/3/layout/DropPinTimeline"/>
    <dgm:cxn modelId="{FCD6F1CE-936A-B448-A365-9FA99FE7B7C5}" type="presParOf" srcId="{8C7A4156-E404-F84C-A911-3B704C8176AE}" destId="{B7F8F6D3-302B-B747-BD18-41D09EA59151}" srcOrd="0" destOrd="0" presId="urn:microsoft.com/office/officeart/2017/3/layout/DropPinTimeline"/>
    <dgm:cxn modelId="{1E27E30D-9CFF-B445-8257-88D42C6E0859}" type="presParOf" srcId="{8C7A4156-E404-F84C-A911-3B704C8176AE}" destId="{FAC2C82F-851E-B747-A07C-6BA480DE18E1}" srcOrd="1" destOrd="0" presId="urn:microsoft.com/office/officeart/2017/3/layout/DropPinTimeline"/>
    <dgm:cxn modelId="{1A5DA979-48CE-594A-9B73-57169D60DE51}" type="presParOf" srcId="{0214CE55-2E31-F948-9174-667917F81626}" destId="{3B2E394E-A88F-4541-9760-4402E9C61E4F}" srcOrd="2" destOrd="0" presId="urn:microsoft.com/office/officeart/2017/3/layout/DropPinTimeline"/>
    <dgm:cxn modelId="{7910AB59-9F2D-624A-9A7C-A72B20A5BF08}" type="presParOf" srcId="{0214CE55-2E31-F948-9174-667917F81626}" destId="{E2EE6C01-2D91-E648-B38C-B26D91962AE4}" srcOrd="3" destOrd="0" presId="urn:microsoft.com/office/officeart/2017/3/layout/DropPinTimeline"/>
    <dgm:cxn modelId="{F0CAD41A-09A5-404B-893A-A01C71FE60A8}" type="presParOf" srcId="{0214CE55-2E31-F948-9174-667917F81626}" destId="{0ECFD6F0-3A21-2641-AC44-72099A63C1C7}" srcOrd="4" destOrd="0" presId="urn:microsoft.com/office/officeart/2017/3/layout/DropPinTimeline"/>
    <dgm:cxn modelId="{5F05F83F-60A5-F347-8238-344858376C1A}" type="presParOf" srcId="{0214CE55-2E31-F948-9174-667917F81626}" destId="{91ADA877-3977-0142-B7B3-F259DEBDAC0C}" srcOrd="5" destOrd="0" presId="urn:microsoft.com/office/officeart/2017/3/layout/DropPinTimeline"/>
    <dgm:cxn modelId="{1B3D6337-7047-634C-BC69-CC1FB5D1B991}" type="presParOf" srcId="{99C6B2A1-0713-F846-B85B-7715DE0D44C7}" destId="{12F12259-9117-414F-A04D-9A67B4894291}" srcOrd="13" destOrd="0" presId="urn:microsoft.com/office/officeart/2017/3/layout/DropPinTimeline"/>
    <dgm:cxn modelId="{17E6221A-13E9-674F-90C9-77DD7F890594}" type="presParOf" srcId="{99C6B2A1-0713-F846-B85B-7715DE0D44C7}" destId="{2B8422AE-C490-4C4A-A342-9D89D2C387A8}" srcOrd="14" destOrd="0" presId="urn:microsoft.com/office/officeart/2017/3/layout/DropPinTimeline"/>
    <dgm:cxn modelId="{2F88BCA5-D28C-1A43-99E4-6260C73E268B}" type="presParOf" srcId="{2B8422AE-C490-4C4A-A342-9D89D2C387A8}" destId="{BC3C559F-C28C-AA40-8302-790CA43E8E7C}" srcOrd="0" destOrd="0" presId="urn:microsoft.com/office/officeart/2017/3/layout/DropPinTimeline"/>
    <dgm:cxn modelId="{29712E94-D450-2446-BAE1-B7FAC32D3423}" type="presParOf" srcId="{2B8422AE-C490-4C4A-A342-9D89D2C387A8}" destId="{072E587A-896D-F348-B88C-6B04270F8377}" srcOrd="1" destOrd="0" presId="urn:microsoft.com/office/officeart/2017/3/layout/DropPinTimeline"/>
    <dgm:cxn modelId="{DF23C355-9B25-7847-8D6C-F6B00BC48D2E}" type="presParOf" srcId="{072E587A-896D-F348-B88C-6B04270F8377}" destId="{CAFC4024-7D0C-F043-AE3F-3B01512C22C3}" srcOrd="0" destOrd="0" presId="urn:microsoft.com/office/officeart/2017/3/layout/DropPinTimeline"/>
    <dgm:cxn modelId="{388BCF42-9603-7B4D-A865-3903C1D0F2E7}" type="presParOf" srcId="{072E587A-896D-F348-B88C-6B04270F8377}" destId="{82FC3E98-395C-064E-B994-92B186CD0621}" srcOrd="1" destOrd="0" presId="urn:microsoft.com/office/officeart/2017/3/layout/DropPinTimeline"/>
    <dgm:cxn modelId="{40FA6D76-05A6-8C49-A912-6F3D32BF99CA}" type="presParOf" srcId="{2B8422AE-C490-4C4A-A342-9D89D2C387A8}" destId="{D45871AD-5E15-ED4F-8BDC-01C3D232D9A7}" srcOrd="2" destOrd="0" presId="urn:microsoft.com/office/officeart/2017/3/layout/DropPinTimeline"/>
    <dgm:cxn modelId="{1E77E1B3-09E0-774F-82E7-65C7543C9B74}" type="presParOf" srcId="{2B8422AE-C490-4C4A-A342-9D89D2C387A8}" destId="{D14EF1BE-6C2B-DF47-A510-886A7A2C1DF5}" srcOrd="3" destOrd="0" presId="urn:microsoft.com/office/officeart/2017/3/layout/DropPinTimeline"/>
    <dgm:cxn modelId="{7DFBACF1-DF2B-FD4C-8131-C6E88D86F7AC}" type="presParOf" srcId="{2B8422AE-C490-4C4A-A342-9D89D2C387A8}" destId="{AD734651-0F9F-0C45-B685-AC457F465027}" srcOrd="4" destOrd="0" presId="urn:microsoft.com/office/officeart/2017/3/layout/DropPinTimeline"/>
    <dgm:cxn modelId="{3CE6D3F8-FA96-1B4F-9D26-EC1727FCEAE2}" type="presParOf" srcId="{2B8422AE-C490-4C4A-A342-9D89D2C387A8}" destId="{F610A5E4-A745-E547-8DD1-D28DDB243FCA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F02E5-4C2B-1F4E-9CE8-0CC68A3A4DB5}">
      <dsp:nvSpPr>
        <dsp:cNvPr id="0" name=""/>
        <dsp:cNvSpPr/>
      </dsp:nvSpPr>
      <dsp:spPr>
        <a:xfrm>
          <a:off x="0" y="2616532"/>
          <a:ext cx="105156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81F85-B3FA-9E43-9E02-26D6F8197071}">
      <dsp:nvSpPr>
        <dsp:cNvPr id="0" name=""/>
        <dsp:cNvSpPr/>
      </dsp:nvSpPr>
      <dsp:spPr>
        <a:xfrm rot="8100000">
          <a:off x="79539" y="614285"/>
          <a:ext cx="362281" cy="362281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FD1795-401E-544C-9439-8EEB8ACE33D4}">
      <dsp:nvSpPr>
        <dsp:cNvPr id="0" name=""/>
        <dsp:cNvSpPr/>
      </dsp:nvSpPr>
      <dsp:spPr>
        <a:xfrm>
          <a:off x="119786" y="654531"/>
          <a:ext cx="281788" cy="2817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1180D-4600-0541-83ED-837F5F2A6F57}">
      <dsp:nvSpPr>
        <dsp:cNvPr id="0" name=""/>
        <dsp:cNvSpPr/>
      </dsp:nvSpPr>
      <dsp:spPr>
        <a:xfrm>
          <a:off x="516851" y="1067545"/>
          <a:ext cx="1830942" cy="1548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82550" bIns="12382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/>
            <a:t>TDR Kick-off &amp; Working Group Formation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Initial coordination meeting at ELI Beamlines; responsibilities and structure agreed.</a:t>
          </a:r>
          <a:endParaRPr lang="en-US" sz="1300" kern="1200"/>
        </a:p>
      </dsp:txBody>
      <dsp:txXfrm>
        <a:off x="516851" y="1067545"/>
        <a:ext cx="1830942" cy="1548987"/>
      </dsp:txXfrm>
    </dsp:sp>
    <dsp:sp modelId="{235A0B4C-2B8D-E247-983D-34EE80CEB6D5}">
      <dsp:nvSpPr>
        <dsp:cNvPr id="0" name=""/>
        <dsp:cNvSpPr/>
      </dsp:nvSpPr>
      <dsp:spPr>
        <a:xfrm>
          <a:off x="516851" y="523306"/>
          <a:ext cx="1830942" cy="544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700" b="1" kern="1200"/>
            <a:t>04/2025</a:t>
          </a:r>
          <a:r>
            <a:rPr lang="en-GB" sz="1700" kern="1200"/>
            <a:t>	</a:t>
          </a:r>
          <a:endParaRPr lang="en-US" sz="1700" kern="1200"/>
        </a:p>
      </dsp:txBody>
      <dsp:txXfrm>
        <a:off x="516851" y="523306"/>
        <a:ext cx="1830942" cy="544238"/>
      </dsp:txXfrm>
    </dsp:sp>
    <dsp:sp modelId="{90BA90D0-CFD5-6F4A-B111-1541F97D5CB9}">
      <dsp:nvSpPr>
        <dsp:cNvPr id="0" name=""/>
        <dsp:cNvSpPr/>
      </dsp:nvSpPr>
      <dsp:spPr>
        <a:xfrm>
          <a:off x="260680" y="1067545"/>
          <a:ext cx="0" cy="1548987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946070-0E29-E847-ACA3-3C75CD72132A}">
      <dsp:nvSpPr>
        <dsp:cNvPr id="0" name=""/>
        <dsp:cNvSpPr/>
      </dsp:nvSpPr>
      <dsp:spPr>
        <a:xfrm>
          <a:off x="230517" y="2567551"/>
          <a:ext cx="92221" cy="97962"/>
        </a:xfrm>
        <a:prstGeom prst="ellipse">
          <a:avLst/>
        </a:prstGeom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3FB89E-9709-1645-A63D-479BC3DC4CC2}">
      <dsp:nvSpPr>
        <dsp:cNvPr id="0" name=""/>
        <dsp:cNvSpPr/>
      </dsp:nvSpPr>
      <dsp:spPr>
        <a:xfrm rot="18900000">
          <a:off x="1245725" y="4256498"/>
          <a:ext cx="362281" cy="362281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5642BE-6627-8441-989C-9F61BA2CDC30}">
      <dsp:nvSpPr>
        <dsp:cNvPr id="0" name=""/>
        <dsp:cNvSpPr/>
      </dsp:nvSpPr>
      <dsp:spPr>
        <a:xfrm>
          <a:off x="1285971" y="4296744"/>
          <a:ext cx="281788" cy="2817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600AEB-E4D7-B943-84ED-4E0E5FD0D798}">
      <dsp:nvSpPr>
        <dsp:cNvPr id="0" name=""/>
        <dsp:cNvSpPr/>
      </dsp:nvSpPr>
      <dsp:spPr>
        <a:xfrm>
          <a:off x="1683037" y="2616532"/>
          <a:ext cx="1830942" cy="1548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0" bIns="8255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/>
            <a:t>Definition of Technical Baselines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Core architecture, interface points, and parameter ranges frozen with WP leaders.</a:t>
          </a:r>
          <a:endParaRPr lang="en-US" sz="1300" kern="1200"/>
        </a:p>
      </dsp:txBody>
      <dsp:txXfrm>
        <a:off x="1683037" y="2616532"/>
        <a:ext cx="1830942" cy="1548987"/>
      </dsp:txXfrm>
    </dsp:sp>
    <dsp:sp modelId="{B1329A93-CC32-2045-8B80-75635740DAB5}">
      <dsp:nvSpPr>
        <dsp:cNvPr id="0" name=""/>
        <dsp:cNvSpPr/>
      </dsp:nvSpPr>
      <dsp:spPr>
        <a:xfrm>
          <a:off x="1683037" y="4165519"/>
          <a:ext cx="1830942" cy="544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700" b="1" kern="1200"/>
            <a:t>08/2025</a:t>
          </a:r>
          <a:r>
            <a:rPr lang="en-GB" sz="1700" kern="1200"/>
            <a:t>	</a:t>
          </a:r>
          <a:endParaRPr lang="en-US" sz="1700" kern="1200"/>
        </a:p>
      </dsp:txBody>
      <dsp:txXfrm>
        <a:off x="1683037" y="4165519"/>
        <a:ext cx="1830942" cy="544238"/>
      </dsp:txXfrm>
    </dsp:sp>
    <dsp:sp modelId="{23797B43-26EA-AE40-B27C-CD029A475CE1}">
      <dsp:nvSpPr>
        <dsp:cNvPr id="0" name=""/>
        <dsp:cNvSpPr/>
      </dsp:nvSpPr>
      <dsp:spPr>
        <a:xfrm>
          <a:off x="1426865" y="2616532"/>
          <a:ext cx="0" cy="1548987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5E0B46-C9A9-6B41-8047-22542E8E006E}">
      <dsp:nvSpPr>
        <dsp:cNvPr id="0" name=""/>
        <dsp:cNvSpPr/>
      </dsp:nvSpPr>
      <dsp:spPr>
        <a:xfrm>
          <a:off x="1396702" y="2567551"/>
          <a:ext cx="92221" cy="97962"/>
        </a:xfrm>
        <a:prstGeom prst="ellipse">
          <a:avLst/>
        </a:prstGeom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3EBFFD-B1AF-EE49-A844-3597BD4C6210}">
      <dsp:nvSpPr>
        <dsp:cNvPr id="0" name=""/>
        <dsp:cNvSpPr/>
      </dsp:nvSpPr>
      <dsp:spPr>
        <a:xfrm rot="8100000">
          <a:off x="2411910" y="614285"/>
          <a:ext cx="362281" cy="362281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121118-DC65-4944-9A63-EC88D43107D3}">
      <dsp:nvSpPr>
        <dsp:cNvPr id="0" name=""/>
        <dsp:cNvSpPr/>
      </dsp:nvSpPr>
      <dsp:spPr>
        <a:xfrm>
          <a:off x="2452156" y="654531"/>
          <a:ext cx="281788" cy="2817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6A418F-E10C-0C4D-A774-FA2EFF7B8421}">
      <dsp:nvSpPr>
        <dsp:cNvPr id="0" name=""/>
        <dsp:cNvSpPr/>
      </dsp:nvSpPr>
      <dsp:spPr>
        <a:xfrm>
          <a:off x="2849222" y="1067545"/>
          <a:ext cx="1830942" cy="1548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82550" bIns="12382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Draft of Key Technical Sections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Initial chapters on Laser, LPA, Electron Beamline, and Undulator Line complete.		</a:t>
          </a:r>
          <a:endParaRPr lang="en-US" sz="1300" kern="1200" dirty="0"/>
        </a:p>
      </dsp:txBody>
      <dsp:txXfrm>
        <a:off x="2849222" y="1067545"/>
        <a:ext cx="1830942" cy="1548987"/>
      </dsp:txXfrm>
    </dsp:sp>
    <dsp:sp modelId="{43FCA03A-C09C-FC45-8CB7-1A547ECB319D}">
      <dsp:nvSpPr>
        <dsp:cNvPr id="0" name=""/>
        <dsp:cNvSpPr/>
      </dsp:nvSpPr>
      <dsp:spPr>
        <a:xfrm>
          <a:off x="2849222" y="523306"/>
          <a:ext cx="1830942" cy="544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700" b="1" kern="1200"/>
            <a:t>12/2025</a:t>
          </a:r>
          <a:r>
            <a:rPr lang="en-GB" sz="1700" kern="1200"/>
            <a:t>	</a:t>
          </a:r>
          <a:endParaRPr lang="en-US" sz="1700" kern="1200"/>
        </a:p>
      </dsp:txBody>
      <dsp:txXfrm>
        <a:off x="2849222" y="523306"/>
        <a:ext cx="1830942" cy="544238"/>
      </dsp:txXfrm>
    </dsp:sp>
    <dsp:sp modelId="{71720C7D-883F-6C4B-B88D-7442BF3FCE49}">
      <dsp:nvSpPr>
        <dsp:cNvPr id="0" name=""/>
        <dsp:cNvSpPr/>
      </dsp:nvSpPr>
      <dsp:spPr>
        <a:xfrm>
          <a:off x="2593050" y="1067545"/>
          <a:ext cx="0" cy="1548987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BA403-6217-F94E-BBDF-52AE2A32D15C}">
      <dsp:nvSpPr>
        <dsp:cNvPr id="0" name=""/>
        <dsp:cNvSpPr/>
      </dsp:nvSpPr>
      <dsp:spPr>
        <a:xfrm>
          <a:off x="2562887" y="2567551"/>
          <a:ext cx="92221" cy="97962"/>
        </a:xfrm>
        <a:prstGeom prst="ellipse">
          <a:avLst/>
        </a:prstGeom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6F5F67-8E5A-EE42-95A6-7A905A1BB573}">
      <dsp:nvSpPr>
        <dsp:cNvPr id="0" name=""/>
        <dsp:cNvSpPr/>
      </dsp:nvSpPr>
      <dsp:spPr>
        <a:xfrm rot="18900000">
          <a:off x="3578095" y="4256498"/>
          <a:ext cx="362281" cy="362281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4806EF-530C-F847-A711-CCC9AE8FB5FA}">
      <dsp:nvSpPr>
        <dsp:cNvPr id="0" name=""/>
        <dsp:cNvSpPr/>
      </dsp:nvSpPr>
      <dsp:spPr>
        <a:xfrm>
          <a:off x="3618341" y="4296744"/>
          <a:ext cx="281788" cy="2817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6B7C16-E073-BA4E-A3DB-845689F7406D}">
      <dsp:nvSpPr>
        <dsp:cNvPr id="0" name=""/>
        <dsp:cNvSpPr/>
      </dsp:nvSpPr>
      <dsp:spPr>
        <a:xfrm>
          <a:off x="4015407" y="2616532"/>
          <a:ext cx="1830942" cy="1548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0" bIns="8255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/>
            <a:t>D16.2 Milestone – Interim Status Report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Delivery of official status update to EuPRAXIA PP with consolidated content.	</a:t>
          </a:r>
          <a:endParaRPr lang="en-US" sz="1300" kern="1200"/>
        </a:p>
      </dsp:txBody>
      <dsp:txXfrm>
        <a:off x="4015407" y="2616532"/>
        <a:ext cx="1830942" cy="1548987"/>
      </dsp:txXfrm>
    </dsp:sp>
    <dsp:sp modelId="{9170FDCD-5B59-4544-B7DF-309F2E7BCD80}">
      <dsp:nvSpPr>
        <dsp:cNvPr id="0" name=""/>
        <dsp:cNvSpPr/>
      </dsp:nvSpPr>
      <dsp:spPr>
        <a:xfrm>
          <a:off x="4015407" y="4165519"/>
          <a:ext cx="1830942" cy="544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700" b="1" kern="1200" dirty="0"/>
            <a:t>4/2026</a:t>
          </a:r>
          <a:r>
            <a:rPr lang="en-GB" sz="1700" kern="1200" dirty="0"/>
            <a:t>	</a:t>
          </a:r>
          <a:endParaRPr lang="en-US" sz="1700" kern="1200" dirty="0"/>
        </a:p>
      </dsp:txBody>
      <dsp:txXfrm>
        <a:off x="4015407" y="4165519"/>
        <a:ext cx="1830942" cy="544238"/>
      </dsp:txXfrm>
    </dsp:sp>
    <dsp:sp modelId="{6835A041-FB48-9E42-BB1D-E1F0310D687E}">
      <dsp:nvSpPr>
        <dsp:cNvPr id="0" name=""/>
        <dsp:cNvSpPr/>
      </dsp:nvSpPr>
      <dsp:spPr>
        <a:xfrm>
          <a:off x="3759236" y="2616532"/>
          <a:ext cx="0" cy="1548987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85FE1-27F6-3840-A5CA-9C49C0C32242}">
      <dsp:nvSpPr>
        <dsp:cNvPr id="0" name=""/>
        <dsp:cNvSpPr/>
      </dsp:nvSpPr>
      <dsp:spPr>
        <a:xfrm>
          <a:off x="3729073" y="2567551"/>
          <a:ext cx="92221" cy="97962"/>
        </a:xfrm>
        <a:prstGeom prst="ellipse">
          <a:avLst/>
        </a:prstGeom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8911F4-1FD7-7D41-BB08-5CA116754DDF}">
      <dsp:nvSpPr>
        <dsp:cNvPr id="0" name=""/>
        <dsp:cNvSpPr/>
      </dsp:nvSpPr>
      <dsp:spPr>
        <a:xfrm rot="8100000">
          <a:off x="4744280" y="614285"/>
          <a:ext cx="362281" cy="362281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FBE595-BF87-B348-B341-7FFF2B1ADD83}">
      <dsp:nvSpPr>
        <dsp:cNvPr id="0" name=""/>
        <dsp:cNvSpPr/>
      </dsp:nvSpPr>
      <dsp:spPr>
        <a:xfrm>
          <a:off x="4784527" y="654531"/>
          <a:ext cx="281788" cy="2817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7E03BB-7D6F-694E-9AFA-5C31B230525D}">
      <dsp:nvSpPr>
        <dsp:cNvPr id="0" name=""/>
        <dsp:cNvSpPr/>
      </dsp:nvSpPr>
      <dsp:spPr>
        <a:xfrm>
          <a:off x="5181592" y="1067545"/>
          <a:ext cx="1830942" cy="1548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82550" bIns="12382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Review 1.0 &amp; Draft TDR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Review with collaboration partners; integration of diagnostics, beamlines, and safety.</a:t>
          </a:r>
          <a:endParaRPr lang="en-US" sz="1300" kern="1200" dirty="0"/>
        </a:p>
      </dsp:txBody>
      <dsp:txXfrm>
        <a:off x="5181592" y="1067545"/>
        <a:ext cx="1830942" cy="1548987"/>
      </dsp:txXfrm>
    </dsp:sp>
    <dsp:sp modelId="{3910A031-249A-244A-8AD7-9B3A56D6DE81}">
      <dsp:nvSpPr>
        <dsp:cNvPr id="0" name=""/>
        <dsp:cNvSpPr/>
      </dsp:nvSpPr>
      <dsp:spPr>
        <a:xfrm>
          <a:off x="5181592" y="523306"/>
          <a:ext cx="1830942" cy="544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700" b="1" kern="1200"/>
            <a:t>06/2026</a:t>
          </a:r>
          <a:r>
            <a:rPr lang="en-GB" sz="1700" kern="1200"/>
            <a:t>	</a:t>
          </a:r>
          <a:endParaRPr lang="en-US" sz="1700" kern="1200"/>
        </a:p>
      </dsp:txBody>
      <dsp:txXfrm>
        <a:off x="5181592" y="523306"/>
        <a:ext cx="1830942" cy="544238"/>
      </dsp:txXfrm>
    </dsp:sp>
    <dsp:sp modelId="{F70605E3-7BFE-B24E-94E9-C77F5C628F9A}">
      <dsp:nvSpPr>
        <dsp:cNvPr id="0" name=""/>
        <dsp:cNvSpPr/>
      </dsp:nvSpPr>
      <dsp:spPr>
        <a:xfrm>
          <a:off x="4925421" y="1067545"/>
          <a:ext cx="0" cy="1548987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07087-D59C-FB47-8904-B223FF77F8E2}">
      <dsp:nvSpPr>
        <dsp:cNvPr id="0" name=""/>
        <dsp:cNvSpPr/>
      </dsp:nvSpPr>
      <dsp:spPr>
        <a:xfrm>
          <a:off x="4895258" y="2567551"/>
          <a:ext cx="92221" cy="97962"/>
        </a:xfrm>
        <a:prstGeom prst="ellipse">
          <a:avLst/>
        </a:prstGeom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9CC409-67E2-0F4E-92CB-98DBCE474016}">
      <dsp:nvSpPr>
        <dsp:cNvPr id="0" name=""/>
        <dsp:cNvSpPr/>
      </dsp:nvSpPr>
      <dsp:spPr>
        <a:xfrm rot="18900000">
          <a:off x="5910466" y="4256498"/>
          <a:ext cx="362281" cy="362281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EB1712-ACE5-D844-BF12-CA478342CCD1}">
      <dsp:nvSpPr>
        <dsp:cNvPr id="0" name=""/>
        <dsp:cNvSpPr/>
      </dsp:nvSpPr>
      <dsp:spPr>
        <a:xfrm>
          <a:off x="5950712" y="4296744"/>
          <a:ext cx="281788" cy="2817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AF327F-2DB1-6347-B920-D1E608D12505}">
      <dsp:nvSpPr>
        <dsp:cNvPr id="0" name=""/>
        <dsp:cNvSpPr/>
      </dsp:nvSpPr>
      <dsp:spPr>
        <a:xfrm>
          <a:off x="6347778" y="2616532"/>
          <a:ext cx="1830942" cy="1548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0" bIns="8255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/>
            <a:t>Performance &amp; Cost Validation Workshop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Cross-check of S2E simulations, cost model, and risk analysis with expert panels.	</a:t>
          </a:r>
          <a:endParaRPr lang="en-US" sz="1300" kern="1200"/>
        </a:p>
      </dsp:txBody>
      <dsp:txXfrm>
        <a:off x="6347778" y="2616532"/>
        <a:ext cx="1830942" cy="1548987"/>
      </dsp:txXfrm>
    </dsp:sp>
    <dsp:sp modelId="{29E1665D-0234-204B-975D-D26BA14E2C6B}">
      <dsp:nvSpPr>
        <dsp:cNvPr id="0" name=""/>
        <dsp:cNvSpPr/>
      </dsp:nvSpPr>
      <dsp:spPr>
        <a:xfrm>
          <a:off x="6347778" y="4165519"/>
          <a:ext cx="1830942" cy="544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700" b="1" kern="1200"/>
            <a:t>01/2027</a:t>
          </a:r>
          <a:r>
            <a:rPr lang="en-GB" sz="1700" kern="1200"/>
            <a:t>	</a:t>
          </a:r>
          <a:endParaRPr lang="en-US" sz="1700" kern="1200"/>
        </a:p>
      </dsp:txBody>
      <dsp:txXfrm>
        <a:off x="6347778" y="4165519"/>
        <a:ext cx="1830942" cy="544238"/>
      </dsp:txXfrm>
    </dsp:sp>
    <dsp:sp modelId="{84E66928-AC9A-554C-B178-BA475E3B6E3E}">
      <dsp:nvSpPr>
        <dsp:cNvPr id="0" name=""/>
        <dsp:cNvSpPr/>
      </dsp:nvSpPr>
      <dsp:spPr>
        <a:xfrm>
          <a:off x="6091606" y="2616532"/>
          <a:ext cx="0" cy="1548987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4D1EA2-8D64-AC41-8B43-0A55123AFAFD}">
      <dsp:nvSpPr>
        <dsp:cNvPr id="0" name=""/>
        <dsp:cNvSpPr/>
      </dsp:nvSpPr>
      <dsp:spPr>
        <a:xfrm>
          <a:off x="6061443" y="2567551"/>
          <a:ext cx="92221" cy="97962"/>
        </a:xfrm>
        <a:prstGeom prst="ellipse">
          <a:avLst/>
        </a:prstGeom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14E9FA-6383-D944-A0AE-A810A74321B9}">
      <dsp:nvSpPr>
        <dsp:cNvPr id="0" name=""/>
        <dsp:cNvSpPr/>
      </dsp:nvSpPr>
      <dsp:spPr>
        <a:xfrm rot="8100000">
          <a:off x="7076651" y="614285"/>
          <a:ext cx="362281" cy="362281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4208E5-6606-CF45-9DAB-5B4148201AC4}">
      <dsp:nvSpPr>
        <dsp:cNvPr id="0" name=""/>
        <dsp:cNvSpPr/>
      </dsp:nvSpPr>
      <dsp:spPr>
        <a:xfrm>
          <a:off x="7116897" y="654531"/>
          <a:ext cx="281788" cy="2817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C05FB-D60B-3945-8BE5-BEF707855CA7}">
      <dsp:nvSpPr>
        <dsp:cNvPr id="0" name=""/>
        <dsp:cNvSpPr/>
      </dsp:nvSpPr>
      <dsp:spPr>
        <a:xfrm>
          <a:off x="7513963" y="1067545"/>
          <a:ext cx="1830942" cy="1548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82550" bIns="12382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/>
            <a:t>Review 2.0 &amp; Pre-Final TDR v0.9 – Internal Approval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Final draft completed for Phase 1, aligned with infrastructure planning.	</a:t>
          </a:r>
          <a:endParaRPr lang="en-US" sz="1300" kern="1200"/>
        </a:p>
      </dsp:txBody>
      <dsp:txXfrm>
        <a:off x="7513963" y="1067545"/>
        <a:ext cx="1830942" cy="1548987"/>
      </dsp:txXfrm>
    </dsp:sp>
    <dsp:sp modelId="{7050DF72-19FB-5641-A518-90C8EF24D1F8}">
      <dsp:nvSpPr>
        <dsp:cNvPr id="0" name=""/>
        <dsp:cNvSpPr/>
      </dsp:nvSpPr>
      <dsp:spPr>
        <a:xfrm>
          <a:off x="7513963" y="523306"/>
          <a:ext cx="1830942" cy="544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700" b="1" kern="1200"/>
            <a:t>03/2027</a:t>
          </a:r>
          <a:r>
            <a:rPr lang="en-GB" sz="1700" kern="1200"/>
            <a:t>	</a:t>
          </a:r>
          <a:endParaRPr lang="en-US" sz="1700" kern="1200"/>
        </a:p>
      </dsp:txBody>
      <dsp:txXfrm>
        <a:off x="7513963" y="523306"/>
        <a:ext cx="1830942" cy="544238"/>
      </dsp:txXfrm>
    </dsp:sp>
    <dsp:sp modelId="{C587841F-ECB0-5243-8AFA-F313DA2904A8}">
      <dsp:nvSpPr>
        <dsp:cNvPr id="0" name=""/>
        <dsp:cNvSpPr/>
      </dsp:nvSpPr>
      <dsp:spPr>
        <a:xfrm>
          <a:off x="7257791" y="1067545"/>
          <a:ext cx="0" cy="1548987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C82967-C237-4B40-AFAF-6C233D499419}">
      <dsp:nvSpPr>
        <dsp:cNvPr id="0" name=""/>
        <dsp:cNvSpPr/>
      </dsp:nvSpPr>
      <dsp:spPr>
        <a:xfrm>
          <a:off x="7227628" y="2567551"/>
          <a:ext cx="92221" cy="97962"/>
        </a:xfrm>
        <a:prstGeom prst="ellipse">
          <a:avLst/>
        </a:prstGeom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63AB0C-E481-1948-B39B-CDE5107DB6AB}">
      <dsp:nvSpPr>
        <dsp:cNvPr id="0" name=""/>
        <dsp:cNvSpPr/>
      </dsp:nvSpPr>
      <dsp:spPr>
        <a:xfrm rot="18900000">
          <a:off x="8242836" y="4256498"/>
          <a:ext cx="362281" cy="362281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E566CD-FF30-AB4C-A9AC-062590DD183C}">
      <dsp:nvSpPr>
        <dsp:cNvPr id="0" name=""/>
        <dsp:cNvSpPr/>
      </dsp:nvSpPr>
      <dsp:spPr>
        <a:xfrm>
          <a:off x="8283082" y="4296744"/>
          <a:ext cx="281788" cy="2817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42544F-E711-AB44-9F76-58DC19E8D418}">
      <dsp:nvSpPr>
        <dsp:cNvPr id="0" name=""/>
        <dsp:cNvSpPr/>
      </dsp:nvSpPr>
      <dsp:spPr>
        <a:xfrm>
          <a:off x="8680148" y="2616532"/>
          <a:ext cx="1830942" cy="1548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0" bIns="8255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/>
            <a:t>Final TDR v2.0 (Phase 1) + Advanced Draft (Phase 2)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Finalized submission of Phase 1 TDR; preview of advanced upgrades and options for Phase 2.</a:t>
          </a:r>
          <a:endParaRPr lang="en-US" sz="1300" kern="1200"/>
        </a:p>
      </dsp:txBody>
      <dsp:txXfrm>
        <a:off x="8680148" y="2616532"/>
        <a:ext cx="1830942" cy="1548987"/>
      </dsp:txXfrm>
    </dsp:sp>
    <dsp:sp modelId="{1C3C5D97-2F4A-1B41-8D65-B0E8384D9875}">
      <dsp:nvSpPr>
        <dsp:cNvPr id="0" name=""/>
        <dsp:cNvSpPr/>
      </dsp:nvSpPr>
      <dsp:spPr>
        <a:xfrm>
          <a:off x="8680148" y="4165519"/>
          <a:ext cx="1830942" cy="544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700" b="1" kern="1200"/>
            <a:t>09/2027</a:t>
          </a:r>
          <a:r>
            <a:rPr lang="en-GB" sz="1700" kern="1200"/>
            <a:t>	</a:t>
          </a:r>
          <a:endParaRPr lang="en-US" sz="1700" kern="1200"/>
        </a:p>
      </dsp:txBody>
      <dsp:txXfrm>
        <a:off x="8680148" y="4165519"/>
        <a:ext cx="1830942" cy="544238"/>
      </dsp:txXfrm>
    </dsp:sp>
    <dsp:sp modelId="{DDDFEDF2-3877-E347-BE0D-8174842504A0}">
      <dsp:nvSpPr>
        <dsp:cNvPr id="0" name=""/>
        <dsp:cNvSpPr/>
      </dsp:nvSpPr>
      <dsp:spPr>
        <a:xfrm>
          <a:off x="8423977" y="2616532"/>
          <a:ext cx="0" cy="1548987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65CA2B-DA16-8B44-8DC6-1B2818E5A14B}">
      <dsp:nvSpPr>
        <dsp:cNvPr id="0" name=""/>
        <dsp:cNvSpPr/>
      </dsp:nvSpPr>
      <dsp:spPr>
        <a:xfrm>
          <a:off x="8393814" y="2567551"/>
          <a:ext cx="92221" cy="97962"/>
        </a:xfrm>
        <a:prstGeom prst="ellipse">
          <a:avLst/>
        </a:prstGeom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73C68-6D28-DB4C-A0A1-217B75935A50}">
      <dsp:nvSpPr>
        <dsp:cNvPr id="0" name=""/>
        <dsp:cNvSpPr/>
      </dsp:nvSpPr>
      <dsp:spPr>
        <a:xfrm>
          <a:off x="5089" y="138486"/>
          <a:ext cx="1849288" cy="73971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i="0" u="none" kern="1200" dirty="0"/>
            <a:t>Physics &amp; System Simulations</a:t>
          </a:r>
          <a:endParaRPr lang="en-US" sz="1200" b="0" kern="1200" dirty="0"/>
        </a:p>
      </dsp:txBody>
      <dsp:txXfrm>
        <a:off x="374947" y="138486"/>
        <a:ext cx="1109573" cy="739715"/>
      </dsp:txXfrm>
    </dsp:sp>
    <dsp:sp modelId="{4A1187DB-6421-B545-8C6A-D250352A494E}">
      <dsp:nvSpPr>
        <dsp:cNvPr id="0" name=""/>
        <dsp:cNvSpPr/>
      </dsp:nvSpPr>
      <dsp:spPr>
        <a:xfrm>
          <a:off x="1613970" y="201361"/>
          <a:ext cx="1534909" cy="613963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i="0" u="none" kern="1200" dirty="0"/>
            <a:t>Core Architecture Definition</a:t>
          </a:r>
          <a:endParaRPr lang="en-US" sz="900" b="0" kern="1200" dirty="0"/>
        </a:p>
      </dsp:txBody>
      <dsp:txXfrm>
        <a:off x="1920952" y="201361"/>
        <a:ext cx="920946" cy="613963"/>
      </dsp:txXfrm>
    </dsp:sp>
    <dsp:sp modelId="{F99D3DD5-B2C3-974D-B3DD-8C4107E7574F}">
      <dsp:nvSpPr>
        <dsp:cNvPr id="0" name=""/>
        <dsp:cNvSpPr/>
      </dsp:nvSpPr>
      <dsp:spPr>
        <a:xfrm>
          <a:off x="2933992" y="201361"/>
          <a:ext cx="1534909" cy="613963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i="0" u="none" kern="1200" dirty="0"/>
            <a:t>Interface &amp; Boundary Conditions</a:t>
          </a:r>
          <a:endParaRPr lang="en-US" sz="900" b="0" kern="1200" dirty="0"/>
        </a:p>
      </dsp:txBody>
      <dsp:txXfrm>
        <a:off x="3240974" y="201361"/>
        <a:ext cx="920946" cy="613963"/>
      </dsp:txXfrm>
    </dsp:sp>
    <dsp:sp modelId="{51005C6E-E3D7-0540-BA16-C20E4DD9EF37}">
      <dsp:nvSpPr>
        <dsp:cNvPr id="0" name=""/>
        <dsp:cNvSpPr/>
      </dsp:nvSpPr>
      <dsp:spPr>
        <a:xfrm>
          <a:off x="4254014" y="201361"/>
          <a:ext cx="1534909" cy="613963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i="0" u="none" kern="1200" dirty="0"/>
            <a:t>Validated System Parameter Envelopes</a:t>
          </a:r>
          <a:endParaRPr lang="en-US" sz="900" b="0" kern="1200" dirty="0"/>
        </a:p>
      </dsp:txBody>
      <dsp:txXfrm>
        <a:off x="4560996" y="201361"/>
        <a:ext cx="920946" cy="613963"/>
      </dsp:txXfrm>
    </dsp:sp>
    <dsp:sp modelId="{354B240D-2613-8A4B-AF42-F464BE5B50CD}">
      <dsp:nvSpPr>
        <dsp:cNvPr id="0" name=""/>
        <dsp:cNvSpPr/>
      </dsp:nvSpPr>
      <dsp:spPr>
        <a:xfrm>
          <a:off x="5089" y="981761"/>
          <a:ext cx="1849288" cy="73971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/>
            <a:t>Laser</a:t>
          </a:r>
        </a:p>
      </dsp:txBody>
      <dsp:txXfrm>
        <a:off x="374947" y="981761"/>
        <a:ext cx="1109573" cy="739715"/>
      </dsp:txXfrm>
    </dsp:sp>
    <dsp:sp modelId="{9F632436-AAA3-CB47-B6D0-937321E06417}">
      <dsp:nvSpPr>
        <dsp:cNvPr id="0" name=""/>
        <dsp:cNvSpPr/>
      </dsp:nvSpPr>
      <dsp:spPr>
        <a:xfrm>
          <a:off x="1613970" y="1044637"/>
          <a:ext cx="1534909" cy="613963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i="0" u="none" kern="1200" dirty="0"/>
            <a:t>Requirements &amp; Performance Targets</a:t>
          </a:r>
          <a:r>
            <a:rPr lang="en-GB" sz="900" b="0" kern="1200" dirty="0"/>
            <a:t>	</a:t>
          </a:r>
          <a:endParaRPr lang="en-US" sz="900" b="0" kern="1200" dirty="0"/>
        </a:p>
      </dsp:txBody>
      <dsp:txXfrm>
        <a:off x="1920952" y="1044637"/>
        <a:ext cx="920946" cy="613963"/>
      </dsp:txXfrm>
    </dsp:sp>
    <dsp:sp modelId="{D53C5C24-0EE9-BB47-A952-378DE7135D81}">
      <dsp:nvSpPr>
        <dsp:cNvPr id="0" name=""/>
        <dsp:cNvSpPr/>
      </dsp:nvSpPr>
      <dsp:spPr>
        <a:xfrm>
          <a:off x="2933992" y="1044637"/>
          <a:ext cx="1534909" cy="613963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i="0" u="none" kern="1200" dirty="0"/>
            <a:t>Baseline Architecture</a:t>
          </a:r>
          <a:endParaRPr lang="en-US" sz="900" b="0" kern="1200" dirty="0"/>
        </a:p>
      </dsp:txBody>
      <dsp:txXfrm>
        <a:off x="3240974" y="1044637"/>
        <a:ext cx="920946" cy="613963"/>
      </dsp:txXfrm>
    </dsp:sp>
    <dsp:sp modelId="{18548567-BAE3-204D-965B-4C376FF3EAF3}">
      <dsp:nvSpPr>
        <dsp:cNvPr id="0" name=""/>
        <dsp:cNvSpPr/>
      </dsp:nvSpPr>
      <dsp:spPr>
        <a:xfrm>
          <a:off x="4254014" y="1044637"/>
          <a:ext cx="1534909" cy="613963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i="0" u="none" kern="1200" dirty="0"/>
            <a:t>Preliminary Design (Assumption-Driven)</a:t>
          </a:r>
          <a:endParaRPr lang="en-US" sz="900" b="0" kern="1200" dirty="0"/>
        </a:p>
      </dsp:txBody>
      <dsp:txXfrm>
        <a:off x="4560996" y="1044637"/>
        <a:ext cx="920946" cy="613963"/>
      </dsp:txXfrm>
    </dsp:sp>
    <dsp:sp modelId="{F7C485E3-A0DE-8248-BA35-3D2B64409737}">
      <dsp:nvSpPr>
        <dsp:cNvPr id="0" name=""/>
        <dsp:cNvSpPr/>
      </dsp:nvSpPr>
      <dsp:spPr>
        <a:xfrm>
          <a:off x="5574036" y="1044637"/>
          <a:ext cx="1534909" cy="613963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i="0" u="none" kern="1200" dirty="0"/>
            <a:t>Laser–LPA Co-Design</a:t>
          </a:r>
          <a:endParaRPr lang="en-US" sz="900" b="0" kern="1200" dirty="0"/>
        </a:p>
      </dsp:txBody>
      <dsp:txXfrm>
        <a:off x="5881018" y="1044637"/>
        <a:ext cx="920946" cy="613963"/>
      </dsp:txXfrm>
    </dsp:sp>
    <dsp:sp modelId="{7892349F-7B44-7544-AFC4-DEF915493919}">
      <dsp:nvSpPr>
        <dsp:cNvPr id="0" name=""/>
        <dsp:cNvSpPr/>
      </dsp:nvSpPr>
      <dsp:spPr>
        <a:xfrm>
          <a:off x="6894058" y="1044637"/>
          <a:ext cx="1534909" cy="613963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i="0" u="none" kern="1200" dirty="0"/>
            <a:t>Performance Verification (LPA Envelope)</a:t>
          </a:r>
          <a:endParaRPr lang="en-US" sz="900" b="0" kern="1200" dirty="0"/>
        </a:p>
      </dsp:txBody>
      <dsp:txXfrm>
        <a:off x="7201040" y="1044637"/>
        <a:ext cx="920946" cy="613963"/>
      </dsp:txXfrm>
    </dsp:sp>
    <dsp:sp modelId="{BD7BDD7C-7E6F-B549-B6CC-01807C746EBE}">
      <dsp:nvSpPr>
        <dsp:cNvPr id="0" name=""/>
        <dsp:cNvSpPr/>
      </dsp:nvSpPr>
      <dsp:spPr>
        <a:xfrm>
          <a:off x="5089" y="1825037"/>
          <a:ext cx="1849288" cy="73971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i="0" u="none" kern="1200" dirty="0">
              <a:solidFill>
                <a:srgbClr val="0000CC"/>
              </a:solidFill>
            </a:rPr>
            <a:t>Laser-Plasma Accelerator (LPA)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1" u="none" kern="1200" dirty="0">
              <a:solidFill>
                <a:srgbClr val="0000CC"/>
              </a:solidFill>
            </a:rPr>
            <a:t>Critical path</a:t>
          </a:r>
          <a:endParaRPr lang="en-US" sz="1200" b="1" i="1" kern="1200" dirty="0">
            <a:solidFill>
              <a:srgbClr val="0000CC"/>
            </a:solidFill>
          </a:endParaRPr>
        </a:p>
      </dsp:txBody>
      <dsp:txXfrm>
        <a:off x="374947" y="1825037"/>
        <a:ext cx="1109573" cy="739715"/>
      </dsp:txXfrm>
    </dsp:sp>
    <dsp:sp modelId="{E901EFC8-AB47-0B48-B259-FC035749EA00}">
      <dsp:nvSpPr>
        <dsp:cNvPr id="0" name=""/>
        <dsp:cNvSpPr/>
      </dsp:nvSpPr>
      <dsp:spPr>
        <a:xfrm>
          <a:off x="1613970" y="1887912"/>
          <a:ext cx="1534909" cy="613963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i="0" u="none" kern="1200" dirty="0"/>
            <a:t>Physics Feasibility &amp; Scaling</a:t>
          </a:r>
          <a:endParaRPr lang="en-US" sz="900" b="0" kern="1200" dirty="0"/>
        </a:p>
      </dsp:txBody>
      <dsp:txXfrm>
        <a:off x="1920952" y="1887912"/>
        <a:ext cx="920946" cy="613963"/>
      </dsp:txXfrm>
    </dsp:sp>
    <dsp:sp modelId="{F4023792-45F0-AA49-ACF5-6BC5D7C43990}">
      <dsp:nvSpPr>
        <dsp:cNvPr id="0" name=""/>
        <dsp:cNvSpPr/>
      </dsp:nvSpPr>
      <dsp:spPr>
        <a:xfrm>
          <a:off x="2933992" y="1887912"/>
          <a:ext cx="1534909" cy="613963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b="0" i="0" u="none" kern="1200" dirty="0"/>
            <a:t>Injection Scheme Selection 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i="1" u="none" kern="1200" dirty="0"/>
            <a:t>Decision Gate 1</a:t>
          </a:r>
          <a:endParaRPr lang="en-US" sz="1100" b="0" kern="1200" dirty="0"/>
        </a:p>
      </dsp:txBody>
      <dsp:txXfrm>
        <a:off x="3240974" y="1887912"/>
        <a:ext cx="920946" cy="613963"/>
      </dsp:txXfrm>
    </dsp:sp>
    <dsp:sp modelId="{BBD9603C-49EF-794F-9A1F-3BCA46E0B3C5}">
      <dsp:nvSpPr>
        <dsp:cNvPr id="0" name=""/>
        <dsp:cNvSpPr/>
      </dsp:nvSpPr>
      <dsp:spPr>
        <a:xfrm>
          <a:off x="4254014" y="1887912"/>
          <a:ext cx="1534909" cy="613963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i="0" u="none" kern="1200" dirty="0"/>
            <a:t>Experimental Parameter Demo I</a:t>
          </a:r>
          <a:br>
            <a:rPr lang="en-GB" sz="900" b="0" kern="1200" dirty="0"/>
          </a:br>
          <a:r>
            <a:rPr lang="en-GB" sz="900" b="0" i="1" u="none" kern="1200" dirty="0"/>
            <a:t>(energy, charge, partial stability)</a:t>
          </a:r>
          <a:endParaRPr lang="en-US" sz="900" b="0" kern="1200" dirty="0"/>
        </a:p>
      </dsp:txBody>
      <dsp:txXfrm>
        <a:off x="4560996" y="1887912"/>
        <a:ext cx="920946" cy="613963"/>
      </dsp:txXfrm>
    </dsp:sp>
    <dsp:sp modelId="{CA78572B-D557-344B-B594-9ABE707A1FCA}">
      <dsp:nvSpPr>
        <dsp:cNvPr id="0" name=""/>
        <dsp:cNvSpPr/>
      </dsp:nvSpPr>
      <dsp:spPr>
        <a:xfrm>
          <a:off x="5574036" y="1887912"/>
          <a:ext cx="1534909" cy="613963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i="0" u="none" kern="1200" dirty="0"/>
            <a:t>FEL-Relevant Beam Parameter Demo</a:t>
          </a:r>
          <a:br>
            <a:rPr lang="en-GB" sz="900" b="0" kern="1200" dirty="0"/>
          </a:br>
          <a:r>
            <a:rPr lang="en-GB" sz="1100" b="1" i="1" u="none" kern="1200" dirty="0"/>
            <a:t>Decision Gate 2</a:t>
          </a:r>
          <a:endParaRPr lang="en-US" sz="1100" b="1" kern="1200" dirty="0"/>
        </a:p>
      </dsp:txBody>
      <dsp:txXfrm>
        <a:off x="5881018" y="1887912"/>
        <a:ext cx="920946" cy="613963"/>
      </dsp:txXfrm>
    </dsp:sp>
    <dsp:sp modelId="{BCE51090-8624-6F4A-8A74-FC6992474265}">
      <dsp:nvSpPr>
        <dsp:cNvPr id="0" name=""/>
        <dsp:cNvSpPr/>
      </dsp:nvSpPr>
      <dsp:spPr>
        <a:xfrm>
          <a:off x="6894058" y="1887912"/>
          <a:ext cx="1534909" cy="613963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i="0" u="none" kern="1200" dirty="0"/>
            <a:t>LPA–FEL Compatibility Validation</a:t>
          </a:r>
          <a:endParaRPr lang="en-GB" sz="900" b="0" kern="1200" dirty="0"/>
        </a:p>
      </dsp:txBody>
      <dsp:txXfrm>
        <a:off x="7201040" y="1887912"/>
        <a:ext cx="920946" cy="613963"/>
      </dsp:txXfrm>
    </dsp:sp>
    <dsp:sp modelId="{E3B6885E-B2CD-7C46-8B8C-1A4DB9C81064}">
      <dsp:nvSpPr>
        <dsp:cNvPr id="0" name=""/>
        <dsp:cNvSpPr/>
      </dsp:nvSpPr>
      <dsp:spPr>
        <a:xfrm>
          <a:off x="8214080" y="1887912"/>
          <a:ext cx="1534909" cy="613963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i="0" u="none" kern="1200" dirty="0"/>
            <a:t>LPA Prototype &amp; Design Freeze</a:t>
          </a:r>
          <a:endParaRPr lang="en-GB" sz="900" b="0" kern="1200" dirty="0"/>
        </a:p>
      </dsp:txBody>
      <dsp:txXfrm>
        <a:off x="8521062" y="1887912"/>
        <a:ext cx="920946" cy="613963"/>
      </dsp:txXfrm>
    </dsp:sp>
    <dsp:sp modelId="{5F7232B6-E66D-2043-9AFA-ADE941D64589}">
      <dsp:nvSpPr>
        <dsp:cNvPr id="0" name=""/>
        <dsp:cNvSpPr/>
      </dsp:nvSpPr>
      <dsp:spPr>
        <a:xfrm>
          <a:off x="9534102" y="1887912"/>
          <a:ext cx="1534909" cy="613963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kern="1200" dirty="0"/>
            <a:t>FEL-Grade LPA Qualification</a:t>
          </a:r>
        </a:p>
      </dsp:txBody>
      <dsp:txXfrm>
        <a:off x="9841084" y="1887912"/>
        <a:ext cx="920946" cy="613963"/>
      </dsp:txXfrm>
    </dsp:sp>
    <dsp:sp modelId="{E421D10C-56AD-A142-9DF6-5D9B86E3E1BD}">
      <dsp:nvSpPr>
        <dsp:cNvPr id="0" name=""/>
        <dsp:cNvSpPr/>
      </dsp:nvSpPr>
      <dsp:spPr>
        <a:xfrm>
          <a:off x="5089" y="2668312"/>
          <a:ext cx="1849288" cy="73971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/>
            <a:t>Electron BT &amp; Undulators	</a:t>
          </a:r>
          <a:endParaRPr lang="en-US" sz="1200" b="0" kern="1200" dirty="0"/>
        </a:p>
      </dsp:txBody>
      <dsp:txXfrm>
        <a:off x="374947" y="2668312"/>
        <a:ext cx="1109573" cy="739715"/>
      </dsp:txXfrm>
    </dsp:sp>
    <dsp:sp modelId="{51E8F6E4-A198-4043-9992-745261EE0195}">
      <dsp:nvSpPr>
        <dsp:cNvPr id="0" name=""/>
        <dsp:cNvSpPr/>
      </dsp:nvSpPr>
      <dsp:spPr>
        <a:xfrm>
          <a:off x="1613970" y="2731188"/>
          <a:ext cx="1534909" cy="613963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i="0" u="none" kern="1200" dirty="0"/>
            <a:t>Requirements (Parameter Ranges)</a:t>
          </a:r>
          <a:endParaRPr lang="en-US" sz="900" b="0" kern="1200" dirty="0"/>
        </a:p>
      </dsp:txBody>
      <dsp:txXfrm>
        <a:off x="1920952" y="2731188"/>
        <a:ext cx="920946" cy="613963"/>
      </dsp:txXfrm>
    </dsp:sp>
    <dsp:sp modelId="{4ED99905-CE76-1A48-B9ED-786CFA1DA4FB}">
      <dsp:nvSpPr>
        <dsp:cNvPr id="0" name=""/>
        <dsp:cNvSpPr/>
      </dsp:nvSpPr>
      <dsp:spPr>
        <a:xfrm>
          <a:off x="2933992" y="2731188"/>
          <a:ext cx="1534909" cy="613963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i="0" u="none" kern="1200" dirty="0"/>
            <a:t>Architecture Definition</a:t>
          </a:r>
          <a:endParaRPr lang="en-US" sz="900" b="0" kern="1200" dirty="0"/>
        </a:p>
      </dsp:txBody>
      <dsp:txXfrm>
        <a:off x="3240974" y="2731188"/>
        <a:ext cx="920946" cy="613963"/>
      </dsp:txXfrm>
    </dsp:sp>
    <dsp:sp modelId="{E820297D-7185-F94F-A5D8-A02175EA91F6}">
      <dsp:nvSpPr>
        <dsp:cNvPr id="0" name=""/>
        <dsp:cNvSpPr/>
      </dsp:nvSpPr>
      <dsp:spPr>
        <a:xfrm>
          <a:off x="4254014" y="2731188"/>
          <a:ext cx="1534909" cy="613963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i="0" u="none" kern="1200" dirty="0"/>
            <a:t>Detailed Design</a:t>
          </a:r>
          <a:endParaRPr lang="en-US" sz="900" b="0" kern="1200" dirty="0"/>
        </a:p>
      </dsp:txBody>
      <dsp:txXfrm>
        <a:off x="4560996" y="2731188"/>
        <a:ext cx="920946" cy="613963"/>
      </dsp:txXfrm>
    </dsp:sp>
    <dsp:sp modelId="{F113B294-6B2C-B049-B2F1-40C53F45BBC2}">
      <dsp:nvSpPr>
        <dsp:cNvPr id="0" name=""/>
        <dsp:cNvSpPr/>
      </dsp:nvSpPr>
      <dsp:spPr>
        <a:xfrm>
          <a:off x="5574036" y="2731188"/>
          <a:ext cx="1534909" cy="613963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i="0" u="none" kern="1200" dirty="0"/>
            <a:t>Subsystem Performance Qualification</a:t>
          </a:r>
          <a:endParaRPr lang="en-US" sz="900" b="0" kern="1200" dirty="0"/>
        </a:p>
      </dsp:txBody>
      <dsp:txXfrm>
        <a:off x="5881018" y="2731188"/>
        <a:ext cx="920946" cy="613963"/>
      </dsp:txXfrm>
    </dsp:sp>
    <dsp:sp modelId="{2403530C-F8B0-6243-9E8E-3D2846459B4D}">
      <dsp:nvSpPr>
        <dsp:cNvPr id="0" name=""/>
        <dsp:cNvSpPr/>
      </dsp:nvSpPr>
      <dsp:spPr>
        <a:xfrm>
          <a:off x="5089" y="3511588"/>
          <a:ext cx="1849288" cy="739715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/>
            <a:t>Photon BT &amp; End Station 1&amp;2 &amp; Diagnostics. &amp; Detectors	</a:t>
          </a:r>
          <a:endParaRPr lang="en-US" sz="1200" b="0" kern="1200" dirty="0"/>
        </a:p>
      </dsp:txBody>
      <dsp:txXfrm>
        <a:off x="374947" y="3511588"/>
        <a:ext cx="1109573" cy="739715"/>
      </dsp:txXfrm>
    </dsp:sp>
    <dsp:sp modelId="{FBF88034-5CDF-B24C-B05F-3813E3E8F931}">
      <dsp:nvSpPr>
        <dsp:cNvPr id="0" name=""/>
        <dsp:cNvSpPr/>
      </dsp:nvSpPr>
      <dsp:spPr>
        <a:xfrm>
          <a:off x="1613970" y="3574463"/>
          <a:ext cx="1534909" cy="613963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i="0" u="none" kern="1200" dirty="0"/>
            <a:t>Requirements (Parameter Ranges)</a:t>
          </a:r>
          <a:endParaRPr lang="en-US" sz="900" b="0" kern="1200" dirty="0"/>
        </a:p>
      </dsp:txBody>
      <dsp:txXfrm>
        <a:off x="1920952" y="3574463"/>
        <a:ext cx="920946" cy="613963"/>
      </dsp:txXfrm>
    </dsp:sp>
    <dsp:sp modelId="{A48A14B5-08E1-C44C-AF94-E5BD6A6AF10A}">
      <dsp:nvSpPr>
        <dsp:cNvPr id="0" name=""/>
        <dsp:cNvSpPr/>
      </dsp:nvSpPr>
      <dsp:spPr>
        <a:xfrm>
          <a:off x="2933992" y="3574463"/>
          <a:ext cx="1534909" cy="613963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/>
            <a:t>Architecture</a:t>
          </a:r>
        </a:p>
      </dsp:txBody>
      <dsp:txXfrm>
        <a:off x="3240974" y="3574463"/>
        <a:ext cx="920946" cy="613963"/>
      </dsp:txXfrm>
    </dsp:sp>
    <dsp:sp modelId="{6352241A-3ED3-C242-B959-3F62DF77AF08}">
      <dsp:nvSpPr>
        <dsp:cNvPr id="0" name=""/>
        <dsp:cNvSpPr/>
      </dsp:nvSpPr>
      <dsp:spPr>
        <a:xfrm>
          <a:off x="4254014" y="3574463"/>
          <a:ext cx="1534909" cy="613963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/>
            <a:t>Design</a:t>
          </a:r>
        </a:p>
      </dsp:txBody>
      <dsp:txXfrm>
        <a:off x="4560996" y="3574463"/>
        <a:ext cx="920946" cy="613963"/>
      </dsp:txXfrm>
    </dsp:sp>
    <dsp:sp modelId="{268D2390-416E-8C47-A9B7-7875DE156D11}">
      <dsp:nvSpPr>
        <dsp:cNvPr id="0" name=""/>
        <dsp:cNvSpPr/>
      </dsp:nvSpPr>
      <dsp:spPr>
        <a:xfrm>
          <a:off x="5574036" y="3574463"/>
          <a:ext cx="1534909" cy="613963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i="0" u="none" kern="1200" dirty="0"/>
            <a:t>Subsystem Performance Qualification</a:t>
          </a:r>
          <a:endParaRPr lang="en-US" sz="900" b="0" kern="1200" dirty="0"/>
        </a:p>
      </dsp:txBody>
      <dsp:txXfrm>
        <a:off x="5881018" y="3574463"/>
        <a:ext cx="920946" cy="613963"/>
      </dsp:txXfrm>
    </dsp:sp>
    <dsp:sp modelId="{89FBB7AE-28F7-1D4B-97F7-C652C0410786}">
      <dsp:nvSpPr>
        <dsp:cNvPr id="0" name=""/>
        <dsp:cNvSpPr/>
      </dsp:nvSpPr>
      <dsp:spPr>
        <a:xfrm>
          <a:off x="5089" y="4354863"/>
          <a:ext cx="1849288" cy="73971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/>
            <a:t>Building Adaptations	</a:t>
          </a:r>
          <a:endParaRPr lang="en-US" sz="1200" b="0" kern="1200" dirty="0"/>
        </a:p>
      </dsp:txBody>
      <dsp:txXfrm>
        <a:off x="374947" y="4354863"/>
        <a:ext cx="1109573" cy="739715"/>
      </dsp:txXfrm>
    </dsp:sp>
    <dsp:sp modelId="{7D10C6AD-E664-7E4A-98F7-F4FAED176661}">
      <dsp:nvSpPr>
        <dsp:cNvPr id="0" name=""/>
        <dsp:cNvSpPr/>
      </dsp:nvSpPr>
      <dsp:spPr>
        <a:xfrm>
          <a:off x="1613970" y="4417739"/>
          <a:ext cx="1534909" cy="613963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i="0" u="none" kern="1200" dirty="0"/>
            <a:t>Functional Requirements &amp; Interfaces</a:t>
          </a:r>
          <a:endParaRPr lang="en-US" sz="900" b="0" kern="1200" dirty="0"/>
        </a:p>
      </dsp:txBody>
      <dsp:txXfrm>
        <a:off x="1920952" y="4417739"/>
        <a:ext cx="920946" cy="613963"/>
      </dsp:txXfrm>
    </dsp:sp>
    <dsp:sp modelId="{ACEA7454-5E93-5641-A589-F568BD6F9140}">
      <dsp:nvSpPr>
        <dsp:cNvPr id="0" name=""/>
        <dsp:cNvSpPr/>
      </dsp:nvSpPr>
      <dsp:spPr>
        <a:xfrm>
          <a:off x="2933992" y="4417739"/>
          <a:ext cx="1534909" cy="613963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i="0" u="none" kern="1200" dirty="0"/>
            <a:t>Architectural Design</a:t>
          </a:r>
          <a:endParaRPr lang="en-US" sz="900" b="0" kern="1200" dirty="0"/>
        </a:p>
      </dsp:txBody>
      <dsp:txXfrm>
        <a:off x="3240974" y="4417739"/>
        <a:ext cx="920946" cy="613963"/>
      </dsp:txXfrm>
    </dsp:sp>
    <dsp:sp modelId="{DFA036FE-D632-FE48-9FAC-B134925F6040}">
      <dsp:nvSpPr>
        <dsp:cNvPr id="0" name=""/>
        <dsp:cNvSpPr/>
      </dsp:nvSpPr>
      <dsp:spPr>
        <a:xfrm>
          <a:off x="4254014" y="4417739"/>
          <a:ext cx="1534909" cy="613963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i="0" u="none" kern="1200" dirty="0"/>
            <a:t>Detailed Engineering Design</a:t>
          </a:r>
          <a:endParaRPr lang="en-US" sz="900" b="0" kern="1200" dirty="0"/>
        </a:p>
      </dsp:txBody>
      <dsp:txXfrm>
        <a:off x="4560996" y="4417739"/>
        <a:ext cx="920946" cy="613963"/>
      </dsp:txXfrm>
    </dsp:sp>
    <dsp:sp modelId="{79C8B3DE-C613-E24E-97CD-9432438FD098}">
      <dsp:nvSpPr>
        <dsp:cNvPr id="0" name=""/>
        <dsp:cNvSpPr/>
      </dsp:nvSpPr>
      <dsp:spPr>
        <a:xfrm>
          <a:off x="5574036" y="4417739"/>
          <a:ext cx="1534909" cy="613963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i="0" u="none" kern="1200" dirty="0"/>
            <a:t>Construction &amp; Commissioning</a:t>
          </a:r>
          <a:endParaRPr lang="en-US" sz="900" b="0" kern="1200" dirty="0"/>
        </a:p>
      </dsp:txBody>
      <dsp:txXfrm>
        <a:off x="5881018" y="4417739"/>
        <a:ext cx="920946" cy="6139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A866B-0001-8047-B95E-C4DC67F69CA8}">
      <dsp:nvSpPr>
        <dsp:cNvPr id="0" name=""/>
        <dsp:cNvSpPr/>
      </dsp:nvSpPr>
      <dsp:spPr>
        <a:xfrm rot="5400000">
          <a:off x="342611" y="2682439"/>
          <a:ext cx="1018661" cy="169502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BB01E6-B434-5447-8170-D1C43E8CB457}">
      <dsp:nvSpPr>
        <dsp:cNvPr id="0" name=""/>
        <dsp:cNvSpPr/>
      </dsp:nvSpPr>
      <dsp:spPr>
        <a:xfrm>
          <a:off x="172571" y="3188888"/>
          <a:ext cx="1530281" cy="1341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Physics feasibility &amp; scaling</a:t>
          </a:r>
          <a:endParaRPr lang="en-GB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kern="1200"/>
            <a:t>3–6 months</a:t>
          </a:r>
          <a:endParaRPr lang="en-CZ" sz="1400" kern="1200"/>
        </a:p>
      </dsp:txBody>
      <dsp:txXfrm>
        <a:off x="172571" y="3188888"/>
        <a:ext cx="1530281" cy="1341381"/>
      </dsp:txXfrm>
    </dsp:sp>
    <dsp:sp modelId="{EF7E61AF-4D17-7940-831F-C81674FE60A7}">
      <dsp:nvSpPr>
        <dsp:cNvPr id="0" name=""/>
        <dsp:cNvSpPr/>
      </dsp:nvSpPr>
      <dsp:spPr>
        <a:xfrm>
          <a:off x="1414121" y="2557649"/>
          <a:ext cx="288732" cy="288732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45E806F-FA27-8E46-A727-B978CA5EBF79}">
      <dsp:nvSpPr>
        <dsp:cNvPr id="0" name=""/>
        <dsp:cNvSpPr/>
      </dsp:nvSpPr>
      <dsp:spPr>
        <a:xfrm rot="5400000">
          <a:off x="2215975" y="2218873"/>
          <a:ext cx="1018661" cy="1695029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AACD16-D978-5143-9EDB-AD8DB6424C69}">
      <dsp:nvSpPr>
        <dsp:cNvPr id="0" name=""/>
        <dsp:cNvSpPr/>
      </dsp:nvSpPr>
      <dsp:spPr>
        <a:xfrm>
          <a:off x="2045935" y="2725322"/>
          <a:ext cx="1530281" cy="1341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Scheme down-selection (DG1)</a:t>
          </a:r>
          <a:endParaRPr lang="en-CZ" sz="18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kern="1200"/>
            <a:t>2–3 m</a:t>
          </a:r>
          <a:endParaRPr lang="en-CZ" sz="1400" kern="1200"/>
        </a:p>
      </dsp:txBody>
      <dsp:txXfrm>
        <a:off x="2045935" y="2725322"/>
        <a:ext cx="1530281" cy="1341381"/>
      </dsp:txXfrm>
    </dsp:sp>
    <dsp:sp modelId="{9DD4FA87-10DB-D445-8798-AD28146E5827}">
      <dsp:nvSpPr>
        <dsp:cNvPr id="0" name=""/>
        <dsp:cNvSpPr/>
      </dsp:nvSpPr>
      <dsp:spPr>
        <a:xfrm>
          <a:off x="3287485" y="2094084"/>
          <a:ext cx="288732" cy="288732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F5E3F03-010F-9B43-94FC-210260B8C360}">
      <dsp:nvSpPr>
        <dsp:cNvPr id="0" name=""/>
        <dsp:cNvSpPr/>
      </dsp:nvSpPr>
      <dsp:spPr>
        <a:xfrm rot="5400000">
          <a:off x="4089339" y="1755308"/>
          <a:ext cx="1018661" cy="1695029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BE4F556-4CD3-9244-A18C-65276F9EFDE9}">
      <dsp:nvSpPr>
        <dsp:cNvPr id="0" name=""/>
        <dsp:cNvSpPr/>
      </dsp:nvSpPr>
      <dsp:spPr>
        <a:xfrm>
          <a:off x="3919299" y="2261756"/>
          <a:ext cx="1530281" cy="1341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Experimental parameter demo</a:t>
          </a:r>
          <a:endParaRPr lang="en-CZ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kern="1200"/>
            <a:t>4–6 m</a:t>
          </a:r>
          <a:endParaRPr lang="en-CZ" sz="1400" kern="1200"/>
        </a:p>
      </dsp:txBody>
      <dsp:txXfrm>
        <a:off x="3919299" y="2261756"/>
        <a:ext cx="1530281" cy="1341381"/>
      </dsp:txXfrm>
    </dsp:sp>
    <dsp:sp modelId="{8590D595-89DB-E94B-865F-F8BBAF4A0A8A}">
      <dsp:nvSpPr>
        <dsp:cNvPr id="0" name=""/>
        <dsp:cNvSpPr/>
      </dsp:nvSpPr>
      <dsp:spPr>
        <a:xfrm>
          <a:off x="5160849" y="1630518"/>
          <a:ext cx="288732" cy="288732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8989AA-A5AF-1546-9568-2578F40211C3}">
      <dsp:nvSpPr>
        <dsp:cNvPr id="0" name=""/>
        <dsp:cNvSpPr/>
      </dsp:nvSpPr>
      <dsp:spPr>
        <a:xfrm rot="5400000">
          <a:off x="5962703" y="1291742"/>
          <a:ext cx="1018661" cy="1695029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5ADE872-9BC0-A848-B513-996439D9CA52}">
      <dsp:nvSpPr>
        <dsp:cNvPr id="0" name=""/>
        <dsp:cNvSpPr/>
      </dsp:nvSpPr>
      <dsp:spPr>
        <a:xfrm>
          <a:off x="5792663" y="1798191"/>
          <a:ext cx="1530281" cy="1341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FEL-relevant parameter demo (DG2)</a:t>
          </a:r>
          <a:endParaRPr lang="en-CZ" sz="18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kern="1200"/>
            <a:t>6–9 m</a:t>
          </a:r>
          <a:endParaRPr lang="en-CZ" sz="1400" kern="1200"/>
        </a:p>
      </dsp:txBody>
      <dsp:txXfrm>
        <a:off x="5792663" y="1798191"/>
        <a:ext cx="1530281" cy="1341381"/>
      </dsp:txXfrm>
    </dsp:sp>
    <dsp:sp modelId="{07E50D04-A1FD-F449-A530-6EDB22D8507A}">
      <dsp:nvSpPr>
        <dsp:cNvPr id="0" name=""/>
        <dsp:cNvSpPr/>
      </dsp:nvSpPr>
      <dsp:spPr>
        <a:xfrm>
          <a:off x="7034213" y="1166952"/>
          <a:ext cx="288732" cy="288732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C79ABE-6A89-734C-BE8F-1C62FBDF1254}">
      <dsp:nvSpPr>
        <dsp:cNvPr id="0" name=""/>
        <dsp:cNvSpPr/>
      </dsp:nvSpPr>
      <dsp:spPr>
        <a:xfrm rot="5400000">
          <a:off x="7836067" y="828176"/>
          <a:ext cx="1018661" cy="1695029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208F1AA-5C36-EE46-BF48-97557C843C9E}">
      <dsp:nvSpPr>
        <dsp:cNvPr id="0" name=""/>
        <dsp:cNvSpPr/>
      </dsp:nvSpPr>
      <dsp:spPr>
        <a:xfrm>
          <a:off x="7666027" y="1334625"/>
          <a:ext cx="1530281" cy="1341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Integrated LPA–FEL validation</a:t>
          </a:r>
          <a:endParaRPr lang="en-CZ" sz="18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kern="1200"/>
            <a:t>3–6 months</a:t>
          </a:r>
          <a:endParaRPr lang="en-CZ" sz="1400" kern="1200"/>
        </a:p>
      </dsp:txBody>
      <dsp:txXfrm>
        <a:off x="7666027" y="1334625"/>
        <a:ext cx="1530281" cy="1341381"/>
      </dsp:txXfrm>
    </dsp:sp>
    <dsp:sp modelId="{ADDC7347-B542-CF4D-A43B-4D7B690C1C86}">
      <dsp:nvSpPr>
        <dsp:cNvPr id="0" name=""/>
        <dsp:cNvSpPr/>
      </dsp:nvSpPr>
      <dsp:spPr>
        <a:xfrm>
          <a:off x="8907576" y="703386"/>
          <a:ext cx="288732" cy="288732"/>
        </a:xfrm>
        <a:prstGeom prst="triangle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AFA4A57-65B6-F840-8612-241B930872AF}">
      <dsp:nvSpPr>
        <dsp:cNvPr id="0" name=""/>
        <dsp:cNvSpPr/>
      </dsp:nvSpPr>
      <dsp:spPr>
        <a:xfrm rot="5400000">
          <a:off x="9709431" y="364610"/>
          <a:ext cx="1018661" cy="169502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5BF585-E572-124C-9F48-9F8CB4513663}">
      <dsp:nvSpPr>
        <dsp:cNvPr id="0" name=""/>
        <dsp:cNvSpPr/>
      </dsp:nvSpPr>
      <dsp:spPr>
        <a:xfrm>
          <a:off x="9539391" y="871059"/>
          <a:ext cx="1530281" cy="1341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Prototype &amp; qualification</a:t>
          </a:r>
          <a:endParaRPr lang="en-CZ" sz="18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kern="1200"/>
            <a:t>3–6 months</a:t>
          </a:r>
          <a:endParaRPr lang="en-CZ" sz="1400" kern="1200"/>
        </a:p>
      </dsp:txBody>
      <dsp:txXfrm>
        <a:off x="9539391" y="871059"/>
        <a:ext cx="1530281" cy="13413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A866B-0001-8047-B95E-C4DC67F69CA8}">
      <dsp:nvSpPr>
        <dsp:cNvPr id="0" name=""/>
        <dsp:cNvSpPr/>
      </dsp:nvSpPr>
      <dsp:spPr>
        <a:xfrm rot="5400000">
          <a:off x="512419" y="2014893"/>
          <a:ext cx="1541186" cy="256450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BB01E6-B434-5447-8170-D1C43E8CB457}">
      <dsp:nvSpPr>
        <dsp:cNvPr id="0" name=""/>
        <dsp:cNvSpPr/>
      </dsp:nvSpPr>
      <dsp:spPr>
        <a:xfrm>
          <a:off x="255156" y="2781126"/>
          <a:ext cx="2315245" cy="2029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Z" sz="2500" kern="1200"/>
            <a:t>Requirements &amp; baseline architecture</a:t>
          </a:r>
          <a:endParaRPr lang="en-GB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CZ" sz="2000" kern="1200"/>
            <a:t>0-6 months</a:t>
          </a:r>
        </a:p>
      </dsp:txBody>
      <dsp:txXfrm>
        <a:off x="255156" y="2781126"/>
        <a:ext cx="2315245" cy="2029448"/>
      </dsp:txXfrm>
    </dsp:sp>
    <dsp:sp modelId="{EF7E61AF-4D17-7940-831F-C81674FE60A7}">
      <dsp:nvSpPr>
        <dsp:cNvPr id="0" name=""/>
        <dsp:cNvSpPr/>
      </dsp:nvSpPr>
      <dsp:spPr>
        <a:xfrm>
          <a:off x="2133563" y="1826092"/>
          <a:ext cx="436838" cy="436838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1CE654-6807-7E4C-B6E8-CED4631FFDA2}">
      <dsp:nvSpPr>
        <dsp:cNvPr id="0" name=""/>
        <dsp:cNvSpPr/>
      </dsp:nvSpPr>
      <dsp:spPr>
        <a:xfrm rot="5400000">
          <a:off x="3346731" y="1313540"/>
          <a:ext cx="1541186" cy="256450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66E89D7-2B48-234C-A039-646416B17A4A}">
      <dsp:nvSpPr>
        <dsp:cNvPr id="0" name=""/>
        <dsp:cNvSpPr/>
      </dsp:nvSpPr>
      <dsp:spPr>
        <a:xfrm>
          <a:off x="3089469" y="2079773"/>
          <a:ext cx="2315245" cy="2029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Z" sz="2500" kern="1200" dirty="0"/>
            <a:t>Preliminary design (assumption-driven)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CZ" sz="2000" kern="1200"/>
            <a:t>6-18 months</a:t>
          </a:r>
        </a:p>
      </dsp:txBody>
      <dsp:txXfrm>
        <a:off x="3089469" y="2079773"/>
        <a:ext cx="2315245" cy="2029448"/>
      </dsp:txXfrm>
    </dsp:sp>
    <dsp:sp modelId="{DC429146-CDA7-6A42-9BAA-B4F85C3306C8}">
      <dsp:nvSpPr>
        <dsp:cNvPr id="0" name=""/>
        <dsp:cNvSpPr/>
      </dsp:nvSpPr>
      <dsp:spPr>
        <a:xfrm>
          <a:off x="4967875" y="1124738"/>
          <a:ext cx="436838" cy="436838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C71308A-F0AD-1B45-84A2-11E6D95C0EBC}">
      <dsp:nvSpPr>
        <dsp:cNvPr id="0" name=""/>
        <dsp:cNvSpPr/>
      </dsp:nvSpPr>
      <dsp:spPr>
        <a:xfrm rot="5400000">
          <a:off x="6181043" y="612186"/>
          <a:ext cx="1541186" cy="256450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C1997BB-246B-194E-ABCF-04BE084EBE12}">
      <dsp:nvSpPr>
        <dsp:cNvPr id="0" name=""/>
        <dsp:cNvSpPr/>
      </dsp:nvSpPr>
      <dsp:spPr>
        <a:xfrm>
          <a:off x="5923781" y="1378419"/>
          <a:ext cx="2315245" cy="2029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Z" sz="2500" kern="1200"/>
            <a:t>Co-design with LPA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CZ" sz="2000" kern="1200"/>
            <a:t>12-24</a:t>
          </a:r>
        </a:p>
      </dsp:txBody>
      <dsp:txXfrm>
        <a:off x="5923781" y="1378419"/>
        <a:ext cx="2315245" cy="2029448"/>
      </dsp:txXfrm>
    </dsp:sp>
    <dsp:sp modelId="{FF9A2906-FF9B-B546-B68B-A467B57ECA2A}">
      <dsp:nvSpPr>
        <dsp:cNvPr id="0" name=""/>
        <dsp:cNvSpPr/>
      </dsp:nvSpPr>
      <dsp:spPr>
        <a:xfrm>
          <a:off x="7802187" y="423385"/>
          <a:ext cx="436838" cy="436838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36DE83A-6D2F-9046-834E-660C2908553A}">
      <dsp:nvSpPr>
        <dsp:cNvPr id="0" name=""/>
        <dsp:cNvSpPr/>
      </dsp:nvSpPr>
      <dsp:spPr>
        <a:xfrm rot="5400000">
          <a:off x="9015355" y="-89166"/>
          <a:ext cx="1541186" cy="2564500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14EED50-7A35-EE4F-B2DD-26EAA4B6F0CA}">
      <dsp:nvSpPr>
        <dsp:cNvPr id="0" name=""/>
        <dsp:cNvSpPr/>
      </dsp:nvSpPr>
      <dsp:spPr>
        <a:xfrm>
          <a:off x="8758093" y="677066"/>
          <a:ext cx="2315245" cy="2029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Z" sz="2500" kern="1200"/>
            <a:t>Performance verification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CZ" sz="2000" kern="1200"/>
            <a:t>After DG2</a:t>
          </a:r>
        </a:p>
      </dsp:txBody>
      <dsp:txXfrm>
        <a:off x="8758093" y="677066"/>
        <a:ext cx="2315245" cy="20294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F02E5-4C2B-1F4E-9CE8-0CC68A3A4DB5}">
      <dsp:nvSpPr>
        <dsp:cNvPr id="0" name=""/>
        <dsp:cNvSpPr/>
      </dsp:nvSpPr>
      <dsp:spPr>
        <a:xfrm>
          <a:off x="0" y="2616532"/>
          <a:ext cx="105156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81F85-B3FA-9E43-9E02-26D6F8197071}">
      <dsp:nvSpPr>
        <dsp:cNvPr id="0" name=""/>
        <dsp:cNvSpPr/>
      </dsp:nvSpPr>
      <dsp:spPr>
        <a:xfrm rot="8100000">
          <a:off x="79539" y="614285"/>
          <a:ext cx="362281" cy="362281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FD1795-401E-544C-9439-8EEB8ACE33D4}">
      <dsp:nvSpPr>
        <dsp:cNvPr id="0" name=""/>
        <dsp:cNvSpPr/>
      </dsp:nvSpPr>
      <dsp:spPr>
        <a:xfrm>
          <a:off x="119786" y="654531"/>
          <a:ext cx="281788" cy="2817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1180D-4600-0541-83ED-837F5F2A6F57}">
      <dsp:nvSpPr>
        <dsp:cNvPr id="0" name=""/>
        <dsp:cNvSpPr/>
      </dsp:nvSpPr>
      <dsp:spPr>
        <a:xfrm>
          <a:off x="516851" y="1067545"/>
          <a:ext cx="1830942" cy="1548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Z" sz="1200" kern="1200" dirty="0"/>
            <a:t>TDR process launched with working groups, roles, and coordination structure agreed.</a:t>
          </a:r>
          <a:endParaRPr lang="en-US" sz="1200" kern="1200" dirty="0"/>
        </a:p>
      </dsp:txBody>
      <dsp:txXfrm>
        <a:off x="516851" y="1067545"/>
        <a:ext cx="1830942" cy="1548987"/>
      </dsp:txXfrm>
    </dsp:sp>
    <dsp:sp modelId="{235A0B4C-2B8D-E247-983D-34EE80CEB6D5}">
      <dsp:nvSpPr>
        <dsp:cNvPr id="0" name=""/>
        <dsp:cNvSpPr/>
      </dsp:nvSpPr>
      <dsp:spPr>
        <a:xfrm>
          <a:off x="516851" y="523306"/>
          <a:ext cx="1830942" cy="544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Z" sz="1300" b="1" kern="1200" dirty="0"/>
            <a:t>04/2025 — TDR Kick-off &amp; Governance Setup</a:t>
          </a:r>
          <a:endParaRPr lang="en-US" sz="1300" kern="1200" dirty="0"/>
        </a:p>
      </dsp:txBody>
      <dsp:txXfrm>
        <a:off x="516851" y="523306"/>
        <a:ext cx="1830942" cy="544238"/>
      </dsp:txXfrm>
    </dsp:sp>
    <dsp:sp modelId="{90BA90D0-CFD5-6F4A-B111-1541F97D5CB9}">
      <dsp:nvSpPr>
        <dsp:cNvPr id="0" name=""/>
        <dsp:cNvSpPr/>
      </dsp:nvSpPr>
      <dsp:spPr>
        <a:xfrm>
          <a:off x="260680" y="1067545"/>
          <a:ext cx="0" cy="1548987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946070-0E29-E847-ACA3-3C75CD72132A}">
      <dsp:nvSpPr>
        <dsp:cNvPr id="0" name=""/>
        <dsp:cNvSpPr/>
      </dsp:nvSpPr>
      <dsp:spPr>
        <a:xfrm>
          <a:off x="230517" y="2567551"/>
          <a:ext cx="92221" cy="97962"/>
        </a:xfrm>
        <a:prstGeom prst="ellipse">
          <a:avLst/>
        </a:prstGeom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854ABB-D975-CA46-B69F-168CA3243265}">
      <dsp:nvSpPr>
        <dsp:cNvPr id="0" name=""/>
        <dsp:cNvSpPr/>
      </dsp:nvSpPr>
      <dsp:spPr>
        <a:xfrm rot="18900000">
          <a:off x="1245725" y="4256498"/>
          <a:ext cx="362281" cy="362281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077C40-FD66-1742-BF2C-B7D40908E1BE}">
      <dsp:nvSpPr>
        <dsp:cNvPr id="0" name=""/>
        <dsp:cNvSpPr/>
      </dsp:nvSpPr>
      <dsp:spPr>
        <a:xfrm>
          <a:off x="1285971" y="4296744"/>
          <a:ext cx="281788" cy="2817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A8B8DF-6062-C54D-BF26-BE5B459F071B}">
      <dsp:nvSpPr>
        <dsp:cNvPr id="0" name=""/>
        <dsp:cNvSpPr/>
      </dsp:nvSpPr>
      <dsp:spPr>
        <a:xfrm>
          <a:off x="1683037" y="2616532"/>
          <a:ext cx="1830942" cy="1548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Z" sz="1200" kern="1200" dirty="0"/>
            <a:t>Core architecture, interfaces, and system parameter envelopes defined and frozen.</a:t>
          </a:r>
        </a:p>
      </dsp:txBody>
      <dsp:txXfrm>
        <a:off x="1683037" y="2616532"/>
        <a:ext cx="1830942" cy="1548987"/>
      </dsp:txXfrm>
    </dsp:sp>
    <dsp:sp modelId="{099D3E65-B6D0-8B42-BFBF-1432E943C80A}">
      <dsp:nvSpPr>
        <dsp:cNvPr id="0" name=""/>
        <dsp:cNvSpPr/>
      </dsp:nvSpPr>
      <dsp:spPr>
        <a:xfrm>
          <a:off x="1683037" y="4165519"/>
          <a:ext cx="1830942" cy="544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Z" sz="1300" b="1" kern="1200" dirty="0"/>
            <a:t>12/2025 — Technical Baseline Definition (Design Envelope Freeze)</a:t>
          </a:r>
          <a:endParaRPr lang="en-CZ" sz="1300" kern="1200" dirty="0"/>
        </a:p>
      </dsp:txBody>
      <dsp:txXfrm>
        <a:off x="1683037" y="4165519"/>
        <a:ext cx="1830942" cy="544238"/>
      </dsp:txXfrm>
    </dsp:sp>
    <dsp:sp modelId="{2C050CC4-29DA-5148-A25F-525D6792FB62}">
      <dsp:nvSpPr>
        <dsp:cNvPr id="0" name=""/>
        <dsp:cNvSpPr/>
      </dsp:nvSpPr>
      <dsp:spPr>
        <a:xfrm>
          <a:off x="1426865" y="2616532"/>
          <a:ext cx="0" cy="1548987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36FDDF-267C-DA47-AF6D-2C61DA56575C}">
      <dsp:nvSpPr>
        <dsp:cNvPr id="0" name=""/>
        <dsp:cNvSpPr/>
      </dsp:nvSpPr>
      <dsp:spPr>
        <a:xfrm>
          <a:off x="1396702" y="2567551"/>
          <a:ext cx="92221" cy="97962"/>
        </a:xfrm>
        <a:prstGeom prst="ellipse">
          <a:avLst/>
        </a:prstGeom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D82984-497E-2F46-8792-DE8F286A8B37}">
      <dsp:nvSpPr>
        <dsp:cNvPr id="0" name=""/>
        <dsp:cNvSpPr/>
      </dsp:nvSpPr>
      <dsp:spPr>
        <a:xfrm rot="8100000">
          <a:off x="2411910" y="614285"/>
          <a:ext cx="362281" cy="362281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2F9529-38E9-2E43-BDEB-648B4625EB8C}">
      <dsp:nvSpPr>
        <dsp:cNvPr id="0" name=""/>
        <dsp:cNvSpPr/>
      </dsp:nvSpPr>
      <dsp:spPr>
        <a:xfrm>
          <a:off x="2452156" y="654531"/>
          <a:ext cx="281788" cy="2817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24AD5-F7C3-AE40-AF73-EC22ED605009}">
      <dsp:nvSpPr>
        <dsp:cNvPr id="0" name=""/>
        <dsp:cNvSpPr/>
      </dsp:nvSpPr>
      <dsp:spPr>
        <a:xfrm>
          <a:off x="2849222" y="1067545"/>
          <a:ext cx="1830942" cy="1548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Z" sz="1200" kern="1200" dirty="0"/>
            <a:t>Initial draft of laser, LPA, electron beam transport, and undulator systems completed.</a:t>
          </a:r>
        </a:p>
      </dsp:txBody>
      <dsp:txXfrm>
        <a:off x="2849222" y="1067545"/>
        <a:ext cx="1830942" cy="1548987"/>
      </dsp:txXfrm>
    </dsp:sp>
    <dsp:sp modelId="{91FFFEEE-65E0-F040-99F9-D15DA8642E5B}">
      <dsp:nvSpPr>
        <dsp:cNvPr id="0" name=""/>
        <dsp:cNvSpPr/>
      </dsp:nvSpPr>
      <dsp:spPr>
        <a:xfrm>
          <a:off x="2849222" y="523306"/>
          <a:ext cx="1830942" cy="544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Z" sz="1300" b="1" kern="1200" dirty="0"/>
            <a:t>03/2026 — First Technical Draft (Core Systems)</a:t>
          </a:r>
          <a:endParaRPr lang="en-CZ" sz="1300" kern="1200" dirty="0"/>
        </a:p>
      </dsp:txBody>
      <dsp:txXfrm>
        <a:off x="2849222" y="523306"/>
        <a:ext cx="1830942" cy="544238"/>
      </dsp:txXfrm>
    </dsp:sp>
    <dsp:sp modelId="{EFB5EF56-4815-DF46-8A5B-643A24518FF5}">
      <dsp:nvSpPr>
        <dsp:cNvPr id="0" name=""/>
        <dsp:cNvSpPr/>
      </dsp:nvSpPr>
      <dsp:spPr>
        <a:xfrm>
          <a:off x="2593050" y="1067545"/>
          <a:ext cx="0" cy="1548987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3AD1B-43E8-B548-B2BB-8A0A2C0E7EED}">
      <dsp:nvSpPr>
        <dsp:cNvPr id="0" name=""/>
        <dsp:cNvSpPr/>
      </dsp:nvSpPr>
      <dsp:spPr>
        <a:xfrm>
          <a:off x="2562887" y="2567551"/>
          <a:ext cx="92221" cy="97962"/>
        </a:xfrm>
        <a:prstGeom prst="ellipse">
          <a:avLst/>
        </a:prstGeom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3BFF33-DB61-E149-94FF-17FB65706E35}">
      <dsp:nvSpPr>
        <dsp:cNvPr id="0" name=""/>
        <dsp:cNvSpPr/>
      </dsp:nvSpPr>
      <dsp:spPr>
        <a:xfrm rot="18900000">
          <a:off x="3578095" y="4256498"/>
          <a:ext cx="362281" cy="362281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CE6555-4C4B-8A48-AC94-CF67FC7DB709}">
      <dsp:nvSpPr>
        <dsp:cNvPr id="0" name=""/>
        <dsp:cNvSpPr/>
      </dsp:nvSpPr>
      <dsp:spPr>
        <a:xfrm>
          <a:off x="3618341" y="4296744"/>
          <a:ext cx="281788" cy="2817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C2CFD9-CCD3-2048-88C8-5FF92991FF3A}">
      <dsp:nvSpPr>
        <dsp:cNvPr id="0" name=""/>
        <dsp:cNvSpPr/>
      </dsp:nvSpPr>
      <dsp:spPr>
        <a:xfrm>
          <a:off x="4015407" y="2616532"/>
          <a:ext cx="1830942" cy="1548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Z" sz="1200" kern="1200" dirty="0"/>
            <a:t>Consolidated technical status and roadmap delivered to the EuPRAXIA PP.</a:t>
          </a:r>
        </a:p>
      </dsp:txBody>
      <dsp:txXfrm>
        <a:off x="4015407" y="2616532"/>
        <a:ext cx="1830942" cy="1548987"/>
      </dsp:txXfrm>
    </dsp:sp>
    <dsp:sp modelId="{D5295147-DD81-A54B-881F-237E17319311}">
      <dsp:nvSpPr>
        <dsp:cNvPr id="0" name=""/>
        <dsp:cNvSpPr/>
      </dsp:nvSpPr>
      <dsp:spPr>
        <a:xfrm>
          <a:off x="4015407" y="4165519"/>
          <a:ext cx="1830942" cy="544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Z" sz="1300" b="1" kern="1200" dirty="0"/>
            <a:t>04/2026 — D16.2 Interim Status Report</a:t>
          </a:r>
          <a:endParaRPr lang="en-CZ" sz="1300" kern="1200" dirty="0"/>
        </a:p>
      </dsp:txBody>
      <dsp:txXfrm>
        <a:off x="4015407" y="4165519"/>
        <a:ext cx="1830942" cy="544238"/>
      </dsp:txXfrm>
    </dsp:sp>
    <dsp:sp modelId="{CFF92080-A5DB-854A-86C6-2E9D8CE90F6A}">
      <dsp:nvSpPr>
        <dsp:cNvPr id="0" name=""/>
        <dsp:cNvSpPr/>
      </dsp:nvSpPr>
      <dsp:spPr>
        <a:xfrm>
          <a:off x="3759236" y="2616532"/>
          <a:ext cx="0" cy="1548987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FF296F-87D6-5249-8C7A-34E6C78F522F}">
      <dsp:nvSpPr>
        <dsp:cNvPr id="0" name=""/>
        <dsp:cNvSpPr/>
      </dsp:nvSpPr>
      <dsp:spPr>
        <a:xfrm>
          <a:off x="3729073" y="2567551"/>
          <a:ext cx="92221" cy="97962"/>
        </a:xfrm>
        <a:prstGeom prst="ellipse">
          <a:avLst/>
        </a:prstGeom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18028E-7E6C-FB4E-AF4E-22A24FD55A7F}">
      <dsp:nvSpPr>
        <dsp:cNvPr id="0" name=""/>
        <dsp:cNvSpPr/>
      </dsp:nvSpPr>
      <dsp:spPr>
        <a:xfrm rot="8100000">
          <a:off x="4744280" y="614285"/>
          <a:ext cx="362281" cy="362281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2B838F-1AAA-D44E-991E-3B588CA3C3AB}">
      <dsp:nvSpPr>
        <dsp:cNvPr id="0" name=""/>
        <dsp:cNvSpPr/>
      </dsp:nvSpPr>
      <dsp:spPr>
        <a:xfrm>
          <a:off x="4784527" y="654531"/>
          <a:ext cx="281788" cy="2817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CDFF8C-3535-8A4C-BD70-CBC7305CCC1D}">
      <dsp:nvSpPr>
        <dsp:cNvPr id="0" name=""/>
        <dsp:cNvSpPr/>
      </dsp:nvSpPr>
      <dsp:spPr>
        <a:xfrm>
          <a:off x="5181592" y="1067545"/>
          <a:ext cx="1830942" cy="1548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Z" sz="1200" kern="1200" dirty="0"/>
            <a:t>First integrated review with partners and updated draft TDR produced.</a:t>
          </a:r>
        </a:p>
      </dsp:txBody>
      <dsp:txXfrm>
        <a:off x="5181592" y="1067545"/>
        <a:ext cx="1830942" cy="1548987"/>
      </dsp:txXfrm>
    </dsp:sp>
    <dsp:sp modelId="{7E2A1375-7CBB-5D4C-A74D-6E8E032F6284}">
      <dsp:nvSpPr>
        <dsp:cNvPr id="0" name=""/>
        <dsp:cNvSpPr/>
      </dsp:nvSpPr>
      <dsp:spPr>
        <a:xfrm>
          <a:off x="5181592" y="523306"/>
          <a:ext cx="1830942" cy="544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Z" sz="1300" b="1" kern="1200" dirty="0"/>
            <a:t>10/2026 — Review 1.0 &amp; Draft TDR v0.6</a:t>
          </a:r>
          <a:endParaRPr lang="en-CZ" sz="1300" kern="1200" dirty="0"/>
        </a:p>
      </dsp:txBody>
      <dsp:txXfrm>
        <a:off x="5181592" y="523306"/>
        <a:ext cx="1830942" cy="544238"/>
      </dsp:txXfrm>
    </dsp:sp>
    <dsp:sp modelId="{B9990FA4-796B-9A4B-A6D2-2F29C91FF728}">
      <dsp:nvSpPr>
        <dsp:cNvPr id="0" name=""/>
        <dsp:cNvSpPr/>
      </dsp:nvSpPr>
      <dsp:spPr>
        <a:xfrm>
          <a:off x="4925421" y="1067545"/>
          <a:ext cx="0" cy="1548987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19FC8-B7FA-8941-8632-9A2CE3F6CCD1}">
      <dsp:nvSpPr>
        <dsp:cNvPr id="0" name=""/>
        <dsp:cNvSpPr/>
      </dsp:nvSpPr>
      <dsp:spPr>
        <a:xfrm>
          <a:off x="4895258" y="2567551"/>
          <a:ext cx="92221" cy="97962"/>
        </a:xfrm>
        <a:prstGeom prst="ellipse">
          <a:avLst/>
        </a:prstGeom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B2510E-E2D6-3049-AA64-9855E7598EFA}">
      <dsp:nvSpPr>
        <dsp:cNvPr id="0" name=""/>
        <dsp:cNvSpPr/>
      </dsp:nvSpPr>
      <dsp:spPr>
        <a:xfrm rot="18900000">
          <a:off x="5910466" y="4256498"/>
          <a:ext cx="362281" cy="362281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CA29B8-FB52-B54D-87E0-41AE7D2104FF}">
      <dsp:nvSpPr>
        <dsp:cNvPr id="0" name=""/>
        <dsp:cNvSpPr/>
      </dsp:nvSpPr>
      <dsp:spPr>
        <a:xfrm>
          <a:off x="5950712" y="4296744"/>
          <a:ext cx="281788" cy="2817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DE4738-442E-D44E-AD68-478A09FF76FD}">
      <dsp:nvSpPr>
        <dsp:cNvPr id="0" name=""/>
        <dsp:cNvSpPr/>
      </dsp:nvSpPr>
      <dsp:spPr>
        <a:xfrm>
          <a:off x="6347778" y="2616532"/>
          <a:ext cx="1830942" cy="1548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Z" sz="1200" kern="1200" dirty="0"/>
            <a:t>System performance, cost model, and key risks validated with expert input.</a:t>
          </a:r>
        </a:p>
      </dsp:txBody>
      <dsp:txXfrm>
        <a:off x="6347778" y="2616532"/>
        <a:ext cx="1830942" cy="1548987"/>
      </dsp:txXfrm>
    </dsp:sp>
    <dsp:sp modelId="{6D4021F8-B540-0A4A-91AF-FC3D882DC079}">
      <dsp:nvSpPr>
        <dsp:cNvPr id="0" name=""/>
        <dsp:cNvSpPr/>
      </dsp:nvSpPr>
      <dsp:spPr>
        <a:xfrm>
          <a:off x="6347778" y="4165519"/>
          <a:ext cx="1830942" cy="544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Z" sz="1300" b="1" kern="1200" dirty="0"/>
            <a:t>03/2027 — Performance, Cost &amp; Risk Validation</a:t>
          </a:r>
          <a:endParaRPr lang="en-CZ" sz="1300" kern="1200" dirty="0"/>
        </a:p>
      </dsp:txBody>
      <dsp:txXfrm>
        <a:off x="6347778" y="4165519"/>
        <a:ext cx="1830942" cy="544238"/>
      </dsp:txXfrm>
    </dsp:sp>
    <dsp:sp modelId="{01B6DEF2-806F-ED44-9633-71DC240D5D7B}">
      <dsp:nvSpPr>
        <dsp:cNvPr id="0" name=""/>
        <dsp:cNvSpPr/>
      </dsp:nvSpPr>
      <dsp:spPr>
        <a:xfrm>
          <a:off x="6091606" y="2616532"/>
          <a:ext cx="0" cy="1548987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FEB14-46D3-0242-A462-749C29D58DE8}">
      <dsp:nvSpPr>
        <dsp:cNvPr id="0" name=""/>
        <dsp:cNvSpPr/>
      </dsp:nvSpPr>
      <dsp:spPr>
        <a:xfrm>
          <a:off x="6061443" y="2567551"/>
          <a:ext cx="92221" cy="97962"/>
        </a:xfrm>
        <a:prstGeom prst="ellipse">
          <a:avLst/>
        </a:prstGeom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F8F6D3-302B-B747-BD18-41D09EA59151}">
      <dsp:nvSpPr>
        <dsp:cNvPr id="0" name=""/>
        <dsp:cNvSpPr/>
      </dsp:nvSpPr>
      <dsp:spPr>
        <a:xfrm rot="8100000">
          <a:off x="7076651" y="614285"/>
          <a:ext cx="362281" cy="362281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C2C82F-851E-B747-A07C-6BA480DE18E1}">
      <dsp:nvSpPr>
        <dsp:cNvPr id="0" name=""/>
        <dsp:cNvSpPr/>
      </dsp:nvSpPr>
      <dsp:spPr>
        <a:xfrm>
          <a:off x="7116897" y="654531"/>
          <a:ext cx="281788" cy="2817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2E394E-A88F-4541-9760-4402E9C61E4F}">
      <dsp:nvSpPr>
        <dsp:cNvPr id="0" name=""/>
        <dsp:cNvSpPr/>
      </dsp:nvSpPr>
      <dsp:spPr>
        <a:xfrm>
          <a:off x="7513963" y="1067545"/>
          <a:ext cx="1830942" cy="1548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Z" sz="1200" kern="1200" dirty="0"/>
            <a:t>Final internal review completed and pre-final TDR prepared for approval.</a:t>
          </a:r>
        </a:p>
      </dsp:txBody>
      <dsp:txXfrm>
        <a:off x="7513963" y="1067545"/>
        <a:ext cx="1830942" cy="1548987"/>
      </dsp:txXfrm>
    </dsp:sp>
    <dsp:sp modelId="{E2EE6C01-2D91-E648-B38C-B26D91962AE4}">
      <dsp:nvSpPr>
        <dsp:cNvPr id="0" name=""/>
        <dsp:cNvSpPr/>
      </dsp:nvSpPr>
      <dsp:spPr>
        <a:xfrm>
          <a:off x="7513963" y="523306"/>
          <a:ext cx="1830942" cy="544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Z" sz="1300" b="1" kern="1200" dirty="0"/>
            <a:t>10/2027–03/2028 — Review 2.0 &amp; Pre-Final TDR v0.9</a:t>
          </a:r>
          <a:endParaRPr lang="en-CZ" sz="1300" kern="1200" dirty="0"/>
        </a:p>
      </dsp:txBody>
      <dsp:txXfrm>
        <a:off x="7513963" y="523306"/>
        <a:ext cx="1830942" cy="544238"/>
      </dsp:txXfrm>
    </dsp:sp>
    <dsp:sp modelId="{0ECFD6F0-3A21-2641-AC44-72099A63C1C7}">
      <dsp:nvSpPr>
        <dsp:cNvPr id="0" name=""/>
        <dsp:cNvSpPr/>
      </dsp:nvSpPr>
      <dsp:spPr>
        <a:xfrm>
          <a:off x="7257791" y="1067545"/>
          <a:ext cx="0" cy="1548987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71A30B-1249-1A49-BC68-52BAE537E72F}">
      <dsp:nvSpPr>
        <dsp:cNvPr id="0" name=""/>
        <dsp:cNvSpPr/>
      </dsp:nvSpPr>
      <dsp:spPr>
        <a:xfrm>
          <a:off x="7227628" y="2567551"/>
          <a:ext cx="92221" cy="97962"/>
        </a:xfrm>
        <a:prstGeom prst="ellipse">
          <a:avLst/>
        </a:prstGeom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FC4024-7D0C-F043-AE3F-3B01512C22C3}">
      <dsp:nvSpPr>
        <dsp:cNvPr id="0" name=""/>
        <dsp:cNvSpPr/>
      </dsp:nvSpPr>
      <dsp:spPr>
        <a:xfrm rot="18900000">
          <a:off x="8242836" y="4256498"/>
          <a:ext cx="362281" cy="362281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FC3E98-395C-064E-B994-92B186CD0621}">
      <dsp:nvSpPr>
        <dsp:cNvPr id="0" name=""/>
        <dsp:cNvSpPr/>
      </dsp:nvSpPr>
      <dsp:spPr>
        <a:xfrm>
          <a:off x="8283082" y="4296744"/>
          <a:ext cx="281788" cy="2817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5871AD-5E15-ED4F-8BDC-01C3D232D9A7}">
      <dsp:nvSpPr>
        <dsp:cNvPr id="0" name=""/>
        <dsp:cNvSpPr/>
      </dsp:nvSpPr>
      <dsp:spPr>
        <a:xfrm>
          <a:off x="8680148" y="2616532"/>
          <a:ext cx="1830942" cy="1548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Z" sz="1200" kern="1200" dirty="0"/>
            <a:t>Final Phase 1 TDR submitted with advanced upgrade options outlined.</a:t>
          </a:r>
        </a:p>
      </dsp:txBody>
      <dsp:txXfrm>
        <a:off x="8680148" y="2616532"/>
        <a:ext cx="1830942" cy="1548987"/>
      </dsp:txXfrm>
    </dsp:sp>
    <dsp:sp modelId="{D14EF1BE-6C2B-DF47-A510-886A7A2C1DF5}">
      <dsp:nvSpPr>
        <dsp:cNvPr id="0" name=""/>
        <dsp:cNvSpPr/>
      </dsp:nvSpPr>
      <dsp:spPr>
        <a:xfrm>
          <a:off x="8680148" y="4165519"/>
          <a:ext cx="1830942" cy="544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Z" sz="1300" b="1" kern="1200" dirty="0"/>
            <a:t>02/2028–12/2028 — Final TDR v1.0 (Phase 1) + Phase 2 Options</a:t>
          </a:r>
          <a:endParaRPr lang="en-CZ" sz="1300" kern="1200" dirty="0"/>
        </a:p>
      </dsp:txBody>
      <dsp:txXfrm>
        <a:off x="8680148" y="4165519"/>
        <a:ext cx="1830942" cy="544238"/>
      </dsp:txXfrm>
    </dsp:sp>
    <dsp:sp modelId="{AD734651-0F9F-0C45-B685-AC457F465027}">
      <dsp:nvSpPr>
        <dsp:cNvPr id="0" name=""/>
        <dsp:cNvSpPr/>
      </dsp:nvSpPr>
      <dsp:spPr>
        <a:xfrm>
          <a:off x="8423977" y="2616532"/>
          <a:ext cx="0" cy="1548987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C559F-C28C-AA40-8302-790CA43E8E7C}">
      <dsp:nvSpPr>
        <dsp:cNvPr id="0" name=""/>
        <dsp:cNvSpPr/>
      </dsp:nvSpPr>
      <dsp:spPr>
        <a:xfrm>
          <a:off x="8393814" y="2567551"/>
          <a:ext cx="92221" cy="97962"/>
        </a:xfrm>
        <a:prstGeom prst="ellipse">
          <a:avLst/>
        </a:prstGeom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40B7A-9A06-42E7-BEE9-7EEA08A63A9F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28567-BDF5-451C-8737-F40313BC9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628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8D63F-36F4-B61A-552C-71C93F170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008C4-BEFE-B548-D472-E6E35504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774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C25B377-B931-7FBF-77FC-BB29A650E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1088"/>
            <a:ext cx="10515600" cy="5233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DFA4FF8-A4A2-3BFA-6298-DF9572F0B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504" y="365125"/>
            <a:ext cx="9075295" cy="648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9578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43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1245A3-F2D2-56E1-D054-D54BD48EB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504" y="365125"/>
            <a:ext cx="9075295" cy="648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A03CA1-47AD-B88C-FC27-58647B5D0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1088"/>
            <a:ext cx="10515600" cy="5009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EB96F4-9EF2-B0CD-78D6-9C4639A05E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073" y="293846"/>
            <a:ext cx="1484535" cy="720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A0258-5205-C702-87EF-5927D91EAB5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14793" y="6480175"/>
            <a:ext cx="5338763" cy="395287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1400">
                <a:solidFill>
                  <a:schemeClr val="tx1"/>
                </a:solidFill>
              </a:rPr>
              <a:t>Roman Hv</a:t>
            </a:r>
            <a:r>
              <a:rPr lang="en-US" sz="1400" err="1">
                <a:solidFill>
                  <a:schemeClr val="tx1"/>
                </a:solidFill>
              </a:rPr>
              <a:t>ě</a:t>
            </a:r>
            <a:r>
              <a:rPr lang="en-GB" sz="1400" err="1">
                <a:solidFill>
                  <a:schemeClr val="tx1"/>
                </a:solidFill>
              </a:rPr>
              <a:t>zda</a:t>
            </a:r>
            <a:r>
              <a:rPr lang="en-GB" sz="1400">
                <a:solidFill>
                  <a:schemeClr val="tx1"/>
                </a:solidFill>
              </a:rPr>
              <a:t> for the ELI ERIC GA No15, 11 March 2025</a:t>
            </a:r>
          </a:p>
        </p:txBody>
      </p:sp>
    </p:spTree>
    <p:extLst>
      <p:ext uri="{BB962C8B-B14F-4D97-AF65-F5344CB8AC3E}">
        <p14:creationId xmlns:p14="http://schemas.microsoft.com/office/powerpoint/2010/main" val="185083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/3 – Title and notes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AD308-60E5-E391-31D2-182D0A4CD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A5C2AF9-D6BD-D24C-719B-7D6D25AB2436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8434415" y="365125"/>
            <a:ext cx="3445291" cy="1937976"/>
          </a:xfrm>
          <a:prstGeom prst="rect">
            <a:avLst/>
          </a:prstGeom>
        </p:spPr>
        <p:txBody>
          <a:bodyPr/>
          <a:lstStyle/>
          <a:p>
            <a:endParaRPr lang="en-CZ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33FEE69A-CBDC-267A-0308-4A14A258DCDC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8434415" y="4578357"/>
            <a:ext cx="3445291" cy="1937976"/>
          </a:xfrm>
          <a:prstGeom prst="rect">
            <a:avLst/>
          </a:prstGeom>
        </p:spPr>
        <p:txBody>
          <a:bodyPr/>
          <a:lstStyle/>
          <a:p>
            <a:endParaRPr lang="en-CZ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986166AC-20C4-4483-D9DE-C3CD87A9BEA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434413" y="2471741"/>
            <a:ext cx="3445291" cy="1937976"/>
          </a:xfrm>
          <a:prstGeom prst="rect">
            <a:avLst/>
          </a:prstGeom>
        </p:spPr>
        <p:txBody>
          <a:bodyPr/>
          <a:lstStyle/>
          <a:p>
            <a:endParaRPr lang="en-CZ"/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B3CE1081-F9FE-A506-D350-ED3117EF6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7088"/>
            <a:ext cx="7307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0"/>
            <a:r>
              <a:rPr lang="en-GB"/>
              <a:t>Second level</a:t>
            </a:r>
          </a:p>
          <a:p>
            <a:pPr lvl="0"/>
            <a:r>
              <a:rPr lang="en-GB"/>
              <a:t>Third level</a:t>
            </a:r>
          </a:p>
          <a:p>
            <a:pPr lvl="0"/>
            <a:r>
              <a:rPr lang="en-GB"/>
              <a:t>Fourth level</a:t>
            </a:r>
          </a:p>
          <a:p>
            <a:pPr lvl="0"/>
            <a:r>
              <a:rPr lang="en-GB"/>
              <a:t>Fifth level</a:t>
            </a:r>
            <a:endParaRPr lang="en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2ABF0-EB99-03AA-1621-9998197B3421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496053" y="6374608"/>
            <a:ext cx="964285" cy="365125"/>
          </a:xfrm>
          <a:prstGeom prst="rect">
            <a:avLst/>
          </a:prstGeom>
        </p:spPr>
        <p:txBody>
          <a:bodyPr/>
          <a:lstStyle/>
          <a:p>
            <a:endParaRPr lang="en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6F862F-F713-ED14-2321-A1B9E875E5B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155742" y="6374609"/>
            <a:ext cx="454020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Extreme Light Infrastructure / Roman Hvězda</a:t>
            </a:r>
            <a:endParaRPr lang="en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5B4F76-AE9F-F645-4820-30577AC4B15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7357590" y="6374607"/>
            <a:ext cx="407315" cy="365125"/>
          </a:xfrm>
          <a:prstGeom prst="rect">
            <a:avLst/>
          </a:prstGeom>
        </p:spPr>
        <p:txBody>
          <a:bodyPr/>
          <a:lstStyle/>
          <a:p>
            <a:fld id="{E0ED626C-2E63-2A49-A0E6-E1A45DB5E02F}" type="slidenum">
              <a:rPr lang="en-CZ" smtClean="0"/>
              <a:pPr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76837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err="1"/>
              <a:t>Kliknutím</a:t>
            </a:r>
            <a:r>
              <a:rPr lang="en-US" noProof="0"/>
              <a:t> </a:t>
            </a:r>
            <a:r>
              <a:rPr lang="en-US" noProof="0" err="1"/>
              <a:t>lze</a:t>
            </a:r>
            <a:r>
              <a:rPr lang="en-US" noProof="0"/>
              <a:t> </a:t>
            </a:r>
            <a:r>
              <a:rPr lang="en-US" noProof="0" err="1"/>
              <a:t>upravit</a:t>
            </a:r>
            <a:r>
              <a:rPr lang="en-US" noProof="0"/>
              <a:t> </a:t>
            </a:r>
            <a:r>
              <a:rPr lang="en-US" noProof="0" err="1"/>
              <a:t>styl</a:t>
            </a:r>
            <a:r>
              <a:rPr lang="en-US" noProof="0"/>
              <a:t>.</a:t>
            </a:r>
          </a:p>
        </p:txBody>
      </p:sp>
      <p:sp>
        <p:nvSpPr>
          <p:cNvPr id="6" name="Zástupný symbol pro text 2"/>
          <p:cNvSpPr>
            <a:spLocks noGrp="1"/>
          </p:cNvSpPr>
          <p:nvPr>
            <p:ph idx="1"/>
          </p:nvPr>
        </p:nvSpPr>
        <p:spPr bwMode="auto">
          <a:xfrm>
            <a:off x="492615" y="1404023"/>
            <a:ext cx="11206984" cy="450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noProof="0" err="1"/>
              <a:t>Klepnutím</a:t>
            </a:r>
            <a:r>
              <a:rPr lang="en-US" altLang="cs-CZ" noProof="0"/>
              <a:t> </a:t>
            </a:r>
            <a:r>
              <a:rPr lang="en-US" altLang="cs-CZ" noProof="0" err="1"/>
              <a:t>lze</a:t>
            </a:r>
            <a:r>
              <a:rPr lang="en-US" altLang="cs-CZ" noProof="0"/>
              <a:t> </a:t>
            </a:r>
            <a:r>
              <a:rPr lang="en-US" altLang="cs-CZ" noProof="0" err="1"/>
              <a:t>upravit</a:t>
            </a:r>
            <a:r>
              <a:rPr lang="en-US" altLang="cs-CZ" noProof="0"/>
              <a:t> </a:t>
            </a:r>
            <a:r>
              <a:rPr lang="en-US" altLang="cs-CZ" noProof="0" err="1"/>
              <a:t>styly</a:t>
            </a:r>
            <a:r>
              <a:rPr lang="en-US" altLang="cs-CZ" noProof="0"/>
              <a:t> </a:t>
            </a:r>
            <a:r>
              <a:rPr lang="en-US" altLang="cs-CZ" noProof="0" err="1"/>
              <a:t>předlohy</a:t>
            </a:r>
            <a:r>
              <a:rPr lang="en-US" altLang="cs-CZ" noProof="0"/>
              <a:t> </a:t>
            </a:r>
            <a:r>
              <a:rPr lang="en-US" altLang="cs-CZ" noProof="0" err="1"/>
              <a:t>textu</a:t>
            </a:r>
            <a:r>
              <a:rPr lang="en-US" altLang="cs-CZ" noProof="0"/>
              <a:t>.</a:t>
            </a:r>
          </a:p>
          <a:p>
            <a:pPr lvl="1"/>
            <a:r>
              <a:rPr lang="en-US" altLang="cs-CZ" noProof="0" err="1"/>
              <a:t>Druhá</a:t>
            </a:r>
            <a:r>
              <a:rPr lang="en-US" altLang="cs-CZ" noProof="0"/>
              <a:t> </a:t>
            </a:r>
            <a:r>
              <a:rPr lang="en-US" altLang="cs-CZ" noProof="0" err="1"/>
              <a:t>úroveň</a:t>
            </a:r>
            <a:endParaRPr lang="en-US" altLang="cs-CZ" noProof="0"/>
          </a:p>
          <a:p>
            <a:pPr lvl="2"/>
            <a:r>
              <a:rPr lang="en-US" altLang="cs-CZ" noProof="0" err="1"/>
              <a:t>Třetí</a:t>
            </a:r>
            <a:r>
              <a:rPr lang="en-US" altLang="cs-CZ" noProof="0"/>
              <a:t> </a:t>
            </a:r>
            <a:r>
              <a:rPr lang="en-US" altLang="cs-CZ" noProof="0" err="1"/>
              <a:t>úroveň</a:t>
            </a:r>
            <a:endParaRPr lang="en-US" altLang="cs-CZ" noProof="0"/>
          </a:p>
          <a:p>
            <a:pPr lvl="3"/>
            <a:r>
              <a:rPr lang="en-US" altLang="cs-CZ" noProof="0" err="1"/>
              <a:t>Čtvrtá</a:t>
            </a:r>
            <a:r>
              <a:rPr lang="en-US" altLang="cs-CZ" noProof="0"/>
              <a:t> </a:t>
            </a:r>
            <a:r>
              <a:rPr lang="en-US" altLang="cs-CZ" noProof="0" err="1"/>
              <a:t>úroveň</a:t>
            </a:r>
            <a:endParaRPr lang="en-US" altLang="cs-CZ" noProof="0"/>
          </a:p>
          <a:p>
            <a:pPr lvl="4"/>
            <a:r>
              <a:rPr lang="en-US" altLang="cs-CZ" noProof="0" err="1"/>
              <a:t>Pátá</a:t>
            </a:r>
            <a:r>
              <a:rPr lang="en-US" altLang="cs-CZ" noProof="0"/>
              <a:t> </a:t>
            </a:r>
            <a:r>
              <a:rPr lang="en-US" altLang="cs-CZ" noProof="0" err="1"/>
              <a:t>úroveň</a:t>
            </a:r>
            <a:endParaRPr lang="en-US" altLang="cs-CZ" noProof="0"/>
          </a:p>
        </p:txBody>
      </p:sp>
    </p:spTree>
    <p:extLst>
      <p:ext uri="{BB962C8B-B14F-4D97-AF65-F5344CB8AC3E}">
        <p14:creationId xmlns:p14="http://schemas.microsoft.com/office/powerpoint/2010/main" val="79074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– Note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79BB463-ADAE-8316-2BBA-100E0B6107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2126" y="0"/>
            <a:ext cx="4079875" cy="6858000"/>
          </a:xfrm>
          <a:prstGeom prst="rect">
            <a:avLst/>
          </a:prstGeom>
        </p:spPr>
        <p:txBody>
          <a:bodyPr/>
          <a:lstStyle/>
          <a:p>
            <a:endParaRPr lang="en-CZ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819F2897-668B-33F0-BD75-A319AA737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65126"/>
            <a:ext cx="7388352" cy="5834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457177" indent="0">
              <a:lnSpc>
                <a:spcPct val="100000"/>
              </a:lnSpc>
              <a:buNone/>
              <a:defRPr sz="1800"/>
            </a:lvl2pPr>
            <a:lvl3pPr marL="914355" indent="0">
              <a:lnSpc>
                <a:spcPct val="100000"/>
              </a:lnSpc>
              <a:buNone/>
              <a:defRPr sz="1800"/>
            </a:lvl3pPr>
            <a:lvl4pPr marL="1371532" indent="0">
              <a:lnSpc>
                <a:spcPct val="100000"/>
              </a:lnSpc>
              <a:buNone/>
              <a:defRPr sz="1800"/>
            </a:lvl4pPr>
            <a:lvl5pPr marL="1828709" indent="0">
              <a:lnSpc>
                <a:spcPct val="100000"/>
              </a:lnSpc>
              <a:buNone/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0"/>
            <a:r>
              <a:rPr lang="en-GB"/>
              <a:t>Second level</a:t>
            </a:r>
          </a:p>
          <a:p>
            <a:pPr lvl="0"/>
            <a:r>
              <a:rPr lang="en-GB"/>
              <a:t>Third level</a:t>
            </a:r>
          </a:p>
          <a:p>
            <a:pPr lvl="0"/>
            <a:r>
              <a:rPr lang="en-GB"/>
              <a:t>Fourth level</a:t>
            </a:r>
          </a:p>
          <a:p>
            <a:pPr lvl="0"/>
            <a:r>
              <a:rPr lang="en-GB"/>
              <a:t>Fifth level</a:t>
            </a:r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297178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634BD2A-ED89-6A48-80C9-21A75EE6E2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3770" y="469297"/>
            <a:ext cx="3598954" cy="1375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9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9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9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9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Presentation Title</a:t>
            </a:r>
            <a:endParaRPr lang="en-DE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C8828D9-F004-DAC3-05CF-7F1FB7189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7600" y="352800"/>
            <a:ext cx="569873" cy="275112"/>
          </a:xfrm>
          <a:prstGeom prst="rect">
            <a:avLst/>
          </a:prstGeom>
        </p:spPr>
      </p:pic>
      <p:sp>
        <p:nvSpPr>
          <p:cNvPr id="32" name="Slide Number">
            <a:extLst>
              <a:ext uri="{FF2B5EF4-FFF2-40B4-BE49-F238E27FC236}">
                <a16:creationId xmlns:a16="http://schemas.microsoft.com/office/drawing/2014/main" id="{6AB4A336-29E5-1BA3-019B-A1DFD4BAC33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521286" y="6318483"/>
            <a:ext cx="265050" cy="17472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r" defTabSz="825500">
              <a:lnSpc>
                <a:spcPts val="1500"/>
              </a:lnSpc>
              <a:spcBef>
                <a:spcPts val="1500"/>
              </a:spcBef>
              <a:defRPr sz="900" b="1" cap="all" spc="-32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 lang="en-DE" smtClean="0"/>
              <a:pPr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5987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98E3F7-253A-6D14-8601-FD39DFC7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504" y="365125"/>
            <a:ext cx="9075295" cy="648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14A7D-80CC-5BAF-07B2-6827635CC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31089"/>
            <a:ext cx="10515600" cy="5024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539FAF-46D6-5B3A-AF3A-8C326A8AA62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073" y="293846"/>
            <a:ext cx="1484535" cy="720000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EEF4BF4-951A-4CDE-2E6C-56F1C3C411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793" y="6480175"/>
            <a:ext cx="5338763" cy="3778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1400">
                <a:solidFill>
                  <a:schemeClr val="tx1"/>
                </a:solidFill>
              </a:rPr>
              <a:t>Roman Hv</a:t>
            </a:r>
            <a:r>
              <a:rPr lang="en-US" sz="1400" err="1">
                <a:solidFill>
                  <a:schemeClr val="tx1"/>
                </a:solidFill>
              </a:rPr>
              <a:t>ě</a:t>
            </a:r>
            <a:r>
              <a:rPr lang="en-GB" sz="1400" err="1">
                <a:solidFill>
                  <a:schemeClr val="tx1"/>
                </a:solidFill>
              </a:rPr>
              <a:t>zda</a:t>
            </a:r>
            <a:r>
              <a:rPr lang="en-GB" sz="1400">
                <a:solidFill>
                  <a:schemeClr val="tx1"/>
                </a:solidFill>
              </a:rPr>
              <a:t> for the ELI ERIC GA No15, 11 March 2025</a:t>
            </a:r>
          </a:p>
        </p:txBody>
      </p:sp>
    </p:spTree>
    <p:extLst>
      <p:ext uri="{BB962C8B-B14F-4D97-AF65-F5344CB8AC3E}">
        <p14:creationId xmlns:p14="http://schemas.microsoft.com/office/powerpoint/2010/main" val="41495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asted-mov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Text"/>
          <p:cNvSpPr txBox="1"/>
          <p:nvPr/>
        </p:nvSpPr>
        <p:spPr>
          <a:xfrm>
            <a:off x="10225732" y="-99558"/>
            <a:ext cx="70532" cy="143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lnSpc>
                <a:spcPct val="100000"/>
              </a:lnSpc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rPr sz="600" dirty="0"/>
              <a:t> </a:t>
            </a:r>
          </a:p>
        </p:txBody>
      </p:sp>
      <p:sp>
        <p:nvSpPr>
          <p:cNvPr id="61" name="Rectangle"/>
          <p:cNvSpPr/>
          <p:nvPr/>
        </p:nvSpPr>
        <p:spPr>
          <a:xfrm>
            <a:off x="8002846" y="285100"/>
            <a:ext cx="3783490" cy="628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sp>
        <p:nvSpPr>
          <p:cNvPr id="64" name="A European Research Infrastructure Consortium"/>
          <p:cNvSpPr txBox="1"/>
          <p:nvPr/>
        </p:nvSpPr>
        <p:spPr>
          <a:xfrm>
            <a:off x="423770" y="6395416"/>
            <a:ext cx="5233127" cy="177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defTabSz="412750">
              <a:lnSpc>
                <a:spcPct val="80000"/>
              </a:lnSpc>
              <a:spcBef>
                <a:spcPts val="750"/>
              </a:spcBef>
              <a:defRPr sz="2000" cap="all" spc="300">
                <a:latin typeface="Calibri"/>
                <a:ea typeface="Calibri"/>
                <a:cs typeface="Calibri"/>
                <a:sym typeface="Calibri"/>
              </a:defRPr>
            </a:pPr>
            <a:r>
              <a:rPr sz="1000" dirty="0"/>
              <a:t>A European Research Infrastructure Consortium</a:t>
            </a:r>
          </a:p>
        </p:txBody>
      </p:sp>
      <p:sp>
        <p:nvSpPr>
          <p:cNvPr id="65" name="xx.xx.2024"/>
          <p:cNvSpPr txBox="1"/>
          <p:nvPr/>
        </p:nvSpPr>
        <p:spPr>
          <a:xfrm>
            <a:off x="8236263" y="465144"/>
            <a:ext cx="1814775" cy="205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r>
              <a:rPr lang="en-US" sz="1000" cap="all" spc="300" dirty="0">
                <a:solidFill>
                  <a:srgbClr val="FD5001"/>
                </a:solidFill>
                <a:cs typeface="Calibri"/>
              </a:rPr>
              <a:t>2 February 2026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490FE1-0DC6-095E-BA5C-97D7F66DF767}"/>
              </a:ext>
            </a:extLst>
          </p:cNvPr>
          <p:cNvSpPr txBox="1"/>
          <p:nvPr/>
        </p:nvSpPr>
        <p:spPr>
          <a:xfrm>
            <a:off x="7999692" y="4161394"/>
            <a:ext cx="3786644" cy="491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12750">
              <a:lnSpc>
                <a:spcPct val="80000"/>
              </a:lnSpc>
              <a:spcBef>
                <a:spcPts val="750"/>
              </a:spcBef>
              <a:defRPr sz="4000" cap="all" spc="600">
                <a:solidFill>
                  <a:srgbClr val="FC614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1600" dirty="0"/>
              <a:t>Extreme Light Infrastructure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3F721A-7E23-06F0-090E-3327C2D671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3770" y="1027574"/>
            <a:ext cx="7173412" cy="2426303"/>
          </a:xfrm>
        </p:spPr>
        <p:txBody>
          <a:bodyPr>
            <a:normAutofit/>
          </a:bodyPr>
          <a:lstStyle/>
          <a:p>
            <a:r>
              <a:rPr lang="en-GB" sz="5400" cap="all" spc="300" dirty="0">
                <a:solidFill>
                  <a:srgbClr val="FD5001"/>
                </a:solidFill>
                <a:latin typeface="Calibri"/>
                <a:cs typeface="Calibri"/>
              </a:rPr>
              <a:t>EuPRAXIA@ELI</a:t>
            </a:r>
          </a:p>
          <a:p>
            <a:r>
              <a:rPr lang="en-GB" sz="5400" cap="all" spc="300" dirty="0">
                <a:solidFill>
                  <a:srgbClr val="FD5001"/>
                </a:solidFill>
                <a:latin typeface="Calibri"/>
                <a:cs typeface="Calibri"/>
              </a:rPr>
              <a:t>TDR </a:t>
            </a:r>
            <a:r>
              <a:rPr lang="en-GB" sz="5400" cap="all" spc="300" dirty="0" err="1">
                <a:solidFill>
                  <a:srgbClr val="FD5001"/>
                </a:solidFill>
                <a:latin typeface="Calibri"/>
                <a:cs typeface="Calibri"/>
              </a:rPr>
              <a:t>TImeline</a:t>
            </a:r>
            <a:endParaRPr lang="en-GB" sz="5400" cap="all" spc="300" dirty="0">
              <a:solidFill>
                <a:srgbClr val="FD5001"/>
              </a:solidFill>
              <a:latin typeface="Calibri"/>
              <a:cs typeface="Calibri"/>
            </a:endParaRPr>
          </a:p>
        </p:txBody>
      </p:sp>
      <p:pic>
        <p:nvPicPr>
          <p:cNvPr id="3" name="Picture 2" descr="A close up of an orange logo&#10;&#10;AI-generated content may be incorrect.">
            <a:extLst>
              <a:ext uri="{FF2B5EF4-FFF2-40B4-BE49-F238E27FC236}">
                <a16:creationId xmlns:a16="http://schemas.microsoft.com/office/drawing/2014/main" id="{F6D55D01-9F0B-876F-5446-7D59C3109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793" y="2696606"/>
            <a:ext cx="2706441" cy="13227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29CBFA-46A6-4517-20C2-28C72F7187A0}"/>
              </a:ext>
            </a:extLst>
          </p:cNvPr>
          <p:cNvSpPr txBox="1"/>
          <p:nvPr/>
        </p:nvSpPr>
        <p:spPr>
          <a:xfrm>
            <a:off x="8236263" y="4935651"/>
            <a:ext cx="3425307" cy="1200329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cap="all" spc="300" dirty="0">
                <a:solidFill>
                  <a:srgbClr val="FD5001"/>
                </a:solidFill>
                <a:latin typeface="Calibri"/>
                <a:cs typeface="Calibri"/>
              </a:rPr>
              <a:t>IWG EuPRAXIA 2</a:t>
            </a:r>
            <a:r>
              <a:rPr lang="en-US" sz="1200" cap="all" spc="300" baseline="30000" dirty="0">
                <a:solidFill>
                  <a:srgbClr val="FD5001"/>
                </a:solidFill>
                <a:latin typeface="Calibri"/>
                <a:cs typeface="Calibri"/>
              </a:rPr>
              <a:t>nd</a:t>
            </a:r>
            <a:r>
              <a:rPr lang="en-US" sz="1200" cap="all" spc="300" dirty="0">
                <a:solidFill>
                  <a:srgbClr val="FD5001"/>
                </a:solidFill>
                <a:latin typeface="Calibri"/>
                <a:cs typeface="Calibri"/>
              </a:rPr>
              <a:t> </a:t>
            </a:r>
            <a:r>
              <a:rPr lang="en-US" sz="1200" cap="all" spc="300" dirty="0" err="1">
                <a:solidFill>
                  <a:srgbClr val="FD5001"/>
                </a:solidFill>
                <a:latin typeface="Calibri"/>
                <a:cs typeface="Calibri"/>
              </a:rPr>
              <a:t>Meeitng</a:t>
            </a:r>
            <a:endParaRPr lang="en-US" sz="1200" cap="all" spc="300" dirty="0">
              <a:solidFill>
                <a:srgbClr val="FD5001"/>
              </a:solidFill>
              <a:latin typeface="Calibri"/>
              <a:cs typeface="Calibri"/>
            </a:endParaRPr>
          </a:p>
          <a:p>
            <a:r>
              <a:rPr lang="en-US" altLang="cs-CZ" sz="1200" cap="all" spc="300" dirty="0">
                <a:solidFill>
                  <a:srgbClr val="FD5001"/>
                </a:solidFill>
                <a:latin typeface="Calibri"/>
                <a:cs typeface="Calibri"/>
              </a:rPr>
              <a:t>   </a:t>
            </a:r>
          </a:p>
          <a:p>
            <a:endParaRPr lang="en-US" altLang="cs-CZ" sz="1200" cap="all" spc="300" dirty="0">
              <a:solidFill>
                <a:srgbClr val="FD5001"/>
              </a:solidFill>
              <a:latin typeface="Calibri"/>
              <a:cs typeface="Calibri"/>
            </a:endParaRPr>
          </a:p>
          <a:p>
            <a:r>
              <a:rPr lang="en-US" altLang="cs-CZ" sz="1200" cap="all" spc="300" dirty="0">
                <a:solidFill>
                  <a:srgbClr val="FD5001"/>
                </a:solidFill>
                <a:latin typeface="Calibri"/>
                <a:cs typeface="Calibri"/>
              </a:rPr>
              <a:t>Roman Hvězda</a:t>
            </a:r>
          </a:p>
          <a:p>
            <a:r>
              <a:rPr lang="en-US" altLang="cs-CZ" sz="1200" cap="all" spc="300" dirty="0">
                <a:solidFill>
                  <a:srgbClr val="FD5001"/>
                </a:solidFill>
                <a:latin typeface="Calibri"/>
                <a:cs typeface="Calibri"/>
              </a:rPr>
              <a:t>Director of ELI Beamlines Facility</a:t>
            </a:r>
          </a:p>
        </p:txBody>
      </p:sp>
      <p:pic>
        <p:nvPicPr>
          <p:cNvPr id="1028" name="Picture 4" descr="EuPRAXIA | ESFRI Roadmap 2021">
            <a:extLst>
              <a:ext uri="{FF2B5EF4-FFF2-40B4-BE49-F238E27FC236}">
                <a16:creationId xmlns:a16="http://schemas.microsoft.com/office/drawing/2014/main" id="{0A4E6E95-55B2-A9EF-595D-E204CB5E3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061" y="850371"/>
            <a:ext cx="3239043" cy="139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11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840A889-3A97-AB18-94C1-FC71A58E43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3173252"/>
              </p:ext>
            </p:extLst>
          </p:nvPr>
        </p:nvGraphicFramePr>
        <p:xfrm>
          <a:off x="406399" y="1330326"/>
          <a:ext cx="11574929" cy="540836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835172">
                  <a:extLst>
                    <a:ext uri="{9D8B030D-6E8A-4147-A177-3AD203B41FA5}">
                      <a16:colId xmlns:a16="http://schemas.microsoft.com/office/drawing/2014/main" val="3911387042"/>
                    </a:ext>
                  </a:extLst>
                </a:gridCol>
                <a:gridCol w="3643645">
                  <a:extLst>
                    <a:ext uri="{9D8B030D-6E8A-4147-A177-3AD203B41FA5}">
                      <a16:colId xmlns:a16="http://schemas.microsoft.com/office/drawing/2014/main" val="2136081947"/>
                    </a:ext>
                  </a:extLst>
                </a:gridCol>
                <a:gridCol w="4096112">
                  <a:extLst>
                    <a:ext uri="{9D8B030D-6E8A-4147-A177-3AD203B41FA5}">
                      <a16:colId xmlns:a16="http://schemas.microsoft.com/office/drawing/2014/main" val="2045068594"/>
                    </a:ext>
                  </a:extLst>
                </a:gridCol>
              </a:tblGrid>
              <a:tr h="286711">
                <a:tc>
                  <a:txBody>
                    <a:bodyPr/>
                    <a:lstStyle/>
                    <a:p>
                      <a:r>
                        <a:rPr lang="en-GB" b="1"/>
                        <a:t>TDR Section</a:t>
                      </a:r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266700">
                        <a:tabLst/>
                      </a:pPr>
                      <a:r>
                        <a:rPr lang="en-GB"/>
                        <a:t>Action required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/>
                        <a:t>WP EuPRAXIA PP / PACRI</a:t>
                      </a:r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0250207"/>
                  </a:ext>
                </a:extLst>
              </a:tr>
              <a:tr h="470609">
                <a:tc>
                  <a:txBody>
                    <a:bodyPr/>
                    <a:lstStyle/>
                    <a:p>
                      <a:r>
                        <a:rPr lang="en-GB"/>
                        <a:t>Start to End Simulations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Lock a minimal set of Phase-1 operating points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WP8 (Vieira), IST, CNRS, CLF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4662877"/>
                  </a:ext>
                </a:extLst>
              </a:tr>
              <a:tr h="470609">
                <a:tc>
                  <a:txBody>
                    <a:bodyPr/>
                    <a:lstStyle/>
                    <a:p>
                      <a:r>
                        <a:rPr lang="en-GB"/>
                        <a:t>Laser and Transport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Demonstration of parameters, timing, stability, synchronization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WP12 (Gizzi, Crump), THALES, CNR-INO, CLF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4724712"/>
                  </a:ext>
                </a:extLst>
              </a:tr>
              <a:tr h="470609">
                <a:tc>
                  <a:txBody>
                    <a:bodyPr/>
                    <a:lstStyle/>
                    <a:p>
                      <a:r>
                        <a:rPr lang="en-GB"/>
                        <a:t>Laser-Plasma Accelerator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Test prototype, beam quality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WP10 (</a:t>
                      </a:r>
                      <a:r>
                        <a:rPr lang="en-GB" sz="1800" b="0" u="none" strike="noStrike" kern="1200" err="1">
                          <a:solidFill>
                            <a:schemeClr val="dk1"/>
                          </a:solidFill>
                          <a:effectLst/>
                        </a:rPr>
                        <a:t>Cassou</a:t>
                      </a:r>
                      <a:r>
                        <a:rPr lang="en-GB" sz="1800" b="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en-GB" sz="1800" b="0" u="none" strike="noStrike" kern="1200" err="1">
                          <a:solidFill>
                            <a:schemeClr val="dk1"/>
                          </a:solidFill>
                          <a:effectLst/>
                        </a:rPr>
                        <a:t>Shalloo</a:t>
                      </a:r>
                      <a:r>
                        <a:rPr lang="en-GB" sz="1800" b="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), HHU, LMU, DESY, SPARC-Lab, </a:t>
                      </a:r>
                      <a:r>
                        <a:rPr lang="en-GB"/>
                        <a:t>WP14 (</a:t>
                      </a:r>
                      <a:r>
                        <a:rPr lang="en-GB" sz="1800" b="0" u="none" strike="noStrike" kern="1200" err="1">
                          <a:solidFill>
                            <a:schemeClr val="dk1"/>
                          </a:solidFill>
                          <a:effectLst/>
                        </a:rPr>
                        <a:t>Hidding</a:t>
                      </a:r>
                      <a:r>
                        <a:rPr lang="en-GB" sz="1800" b="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, Karsch), </a:t>
                      </a:r>
                      <a:r>
                        <a:rPr lang="en-GB" sz="1800" kern="1200">
                          <a:solidFill>
                            <a:schemeClr val="dk1"/>
                          </a:solidFill>
                        </a:rPr>
                        <a:t>Transformative Innovation Paths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7046010"/>
                  </a:ext>
                </a:extLst>
              </a:tr>
              <a:tr h="268919">
                <a:tc>
                  <a:txBody>
                    <a:bodyPr/>
                    <a:lstStyle/>
                    <a:p>
                      <a:r>
                        <a:rPr lang="en-GB"/>
                        <a:t>Electron Beam 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Optics design, validation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WP9 (Antipov), DANFYSIK, SIGMAPHI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0365082"/>
                  </a:ext>
                </a:extLst>
              </a:tr>
              <a:tr h="470609">
                <a:tc>
                  <a:txBody>
                    <a:bodyPr/>
                    <a:lstStyle/>
                    <a:p>
                      <a:r>
                        <a:rPr lang="en-GB"/>
                        <a:t>Undulator 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Short module prototype, field tuning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WP9 (Nguyen), KYMA, Euro-XFEL, PSI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9866012"/>
                  </a:ext>
                </a:extLst>
              </a:tr>
              <a:tr h="470609">
                <a:tc>
                  <a:txBody>
                    <a:bodyPr/>
                    <a:lstStyle/>
                    <a:p>
                      <a:r>
                        <a:rPr lang="en-GB"/>
                        <a:t>Photon Beamlines &amp; End-Stations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WP11 (Sarri, </a:t>
                      </a:r>
                      <a:r>
                        <a:rPr lang="en-GB" err="1"/>
                        <a:t>Chiadroni</a:t>
                      </a:r>
                      <a:r>
                        <a:rPr lang="en-GB"/>
                        <a:t>), PSI, Elettra/FERMI, Euro-XFEL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1403849"/>
                  </a:ext>
                </a:extLst>
              </a:tr>
              <a:tr h="470609">
                <a:tc>
                  <a:txBody>
                    <a:bodyPr/>
                    <a:lstStyle/>
                    <a:p>
                      <a:r>
                        <a:rPr lang="en-GB"/>
                        <a:t>Diagnostics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Integration, testing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WP13 (</a:t>
                      </a:r>
                      <a:r>
                        <a:rPr lang="en-GB" err="1"/>
                        <a:t>Cianchi</a:t>
                      </a:r>
                      <a:r>
                        <a:rPr lang="en-GB"/>
                        <a:t>, </a:t>
                      </a:r>
                      <a:r>
                        <a:rPr lang="en-GB" err="1"/>
                        <a:t>Ischebeck</a:t>
                      </a:r>
                      <a:r>
                        <a:rPr lang="en-GB"/>
                        <a:t>), ESRF, Swiss-FEL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7662055"/>
                  </a:ext>
                </a:extLst>
              </a:tr>
              <a:tr h="268919">
                <a:tc>
                  <a:txBody>
                    <a:bodyPr/>
                    <a:lstStyle/>
                    <a:p>
                      <a:r>
                        <a:rPr lang="en-GB"/>
                        <a:t>Controls &amp; Alignment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CS, Data, </a:t>
                      </a:r>
                      <a:r>
                        <a:rPr lang="en-GB" err="1"/>
                        <a:t>Timinig</a:t>
                      </a:r>
                      <a:r>
                        <a:rPr lang="en-GB"/>
                        <a:t> system integration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ESRF, CERN, Euro-XFEL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4389583"/>
                  </a:ext>
                </a:extLst>
              </a:tr>
              <a:tr h="353317">
                <a:tc>
                  <a:txBody>
                    <a:bodyPr/>
                    <a:lstStyle/>
                    <a:p>
                      <a:r>
                        <a:rPr lang="en-GB"/>
                        <a:t>Conventional Facilities, Safety, Costing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Utilities, shielding adaptation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b="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Swiss-FEL, Euro-XFEL, ENEA, </a:t>
                      </a:r>
                      <a:r>
                        <a:rPr lang="en-GB" sz="1800" b="0" u="none" strike="noStrike" kern="1200" err="1">
                          <a:solidFill>
                            <a:schemeClr val="dk1"/>
                          </a:solidFill>
                          <a:effectLst/>
                        </a:rPr>
                        <a:t>Infradev</a:t>
                      </a:r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4124888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85017EE-CC2C-CD8E-46E4-C47F99F55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TDR Structure &amp; Collaboration Plan</a:t>
            </a:r>
            <a:endParaRPr lang="en-CZ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572D72-9B21-83DD-E390-F4A3B6E7726C}"/>
              </a:ext>
            </a:extLst>
          </p:cNvPr>
          <p:cNvSpPr/>
          <p:nvPr/>
        </p:nvSpPr>
        <p:spPr>
          <a:xfrm>
            <a:off x="406395" y="2354892"/>
            <a:ext cx="3640667" cy="592488"/>
          </a:xfrm>
          <a:prstGeom prst="rect">
            <a:avLst/>
          </a:prstGeom>
          <a:solidFill>
            <a:srgbClr val="00B050">
              <a:alpha val="2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12EB38-001D-3E43-B8C8-840D7E6784F1}"/>
              </a:ext>
            </a:extLst>
          </p:cNvPr>
          <p:cNvSpPr/>
          <p:nvPr/>
        </p:nvSpPr>
        <p:spPr>
          <a:xfrm>
            <a:off x="406395" y="6378695"/>
            <a:ext cx="3640667" cy="360000"/>
          </a:xfrm>
          <a:prstGeom prst="rect">
            <a:avLst/>
          </a:prstGeom>
          <a:solidFill>
            <a:srgbClr val="00B050">
              <a:alpha val="2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CAE856-A605-BC5C-DAED-37FEC198BCD2}"/>
              </a:ext>
            </a:extLst>
          </p:cNvPr>
          <p:cNvSpPr/>
          <p:nvPr/>
        </p:nvSpPr>
        <p:spPr>
          <a:xfrm>
            <a:off x="406395" y="5366770"/>
            <a:ext cx="3640667" cy="618029"/>
          </a:xfrm>
          <a:prstGeom prst="rect">
            <a:avLst/>
          </a:prstGeom>
          <a:solidFill>
            <a:srgbClr val="00B050">
              <a:alpha val="2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76F03F-861E-AED5-82C0-829B067F288C}"/>
              </a:ext>
            </a:extLst>
          </p:cNvPr>
          <p:cNvSpPr/>
          <p:nvPr/>
        </p:nvSpPr>
        <p:spPr>
          <a:xfrm>
            <a:off x="406397" y="1706892"/>
            <a:ext cx="3640667" cy="642258"/>
          </a:xfrm>
          <a:prstGeom prst="rect">
            <a:avLst/>
          </a:prstGeom>
          <a:solidFill>
            <a:srgbClr val="00B050">
              <a:alpha val="2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86E020-18AF-91BD-76F0-D9323270C5AD}"/>
              </a:ext>
            </a:extLst>
          </p:cNvPr>
          <p:cNvSpPr/>
          <p:nvPr/>
        </p:nvSpPr>
        <p:spPr>
          <a:xfrm>
            <a:off x="406395" y="4724511"/>
            <a:ext cx="3640667" cy="642259"/>
          </a:xfrm>
          <a:prstGeom prst="rect">
            <a:avLst/>
          </a:prstGeom>
          <a:solidFill>
            <a:srgbClr val="00B050">
              <a:alpha val="2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04143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object 289"/>
          <p:cNvSpPr/>
          <p:nvPr/>
        </p:nvSpPr>
        <p:spPr>
          <a:xfrm>
            <a:off x="6411433" y="4513780"/>
            <a:ext cx="5780680" cy="1176020"/>
          </a:xfrm>
          <a:custGeom>
            <a:avLst/>
            <a:gdLst/>
            <a:ahLst/>
            <a:cxnLst/>
            <a:rect l="l" t="t" r="r" b="b"/>
            <a:pathLst>
              <a:path w="8811260" h="1764029">
                <a:moveTo>
                  <a:pt x="8630115" y="1763935"/>
                </a:moveTo>
                <a:lnTo>
                  <a:pt x="180973" y="1763935"/>
                </a:lnTo>
                <a:lnTo>
                  <a:pt x="132864" y="1757471"/>
                </a:lnTo>
                <a:lnTo>
                  <a:pt x="89633" y="1739227"/>
                </a:lnTo>
                <a:lnTo>
                  <a:pt x="53006" y="1710929"/>
                </a:lnTo>
                <a:lnTo>
                  <a:pt x="24708" y="1674302"/>
                </a:lnTo>
                <a:lnTo>
                  <a:pt x="6464" y="1631071"/>
                </a:lnTo>
                <a:lnTo>
                  <a:pt x="0" y="1582960"/>
                </a:lnTo>
                <a:lnTo>
                  <a:pt x="0" y="180974"/>
                </a:lnTo>
                <a:lnTo>
                  <a:pt x="6464" y="132864"/>
                </a:lnTo>
                <a:lnTo>
                  <a:pt x="24708" y="89633"/>
                </a:lnTo>
                <a:lnTo>
                  <a:pt x="53006" y="53006"/>
                </a:lnTo>
                <a:lnTo>
                  <a:pt x="89633" y="24708"/>
                </a:lnTo>
                <a:lnTo>
                  <a:pt x="132864" y="6464"/>
                </a:lnTo>
                <a:lnTo>
                  <a:pt x="180974" y="0"/>
                </a:lnTo>
                <a:lnTo>
                  <a:pt x="8630114" y="0"/>
                </a:lnTo>
                <a:lnTo>
                  <a:pt x="8678224" y="6464"/>
                </a:lnTo>
                <a:lnTo>
                  <a:pt x="8721455" y="24708"/>
                </a:lnTo>
                <a:lnTo>
                  <a:pt x="8758082" y="53006"/>
                </a:lnTo>
                <a:lnTo>
                  <a:pt x="8786380" y="89633"/>
                </a:lnTo>
                <a:lnTo>
                  <a:pt x="8804624" y="132864"/>
                </a:lnTo>
                <a:lnTo>
                  <a:pt x="8811089" y="180974"/>
                </a:lnTo>
                <a:lnTo>
                  <a:pt x="8811089" y="1582960"/>
                </a:lnTo>
                <a:lnTo>
                  <a:pt x="8804624" y="1631071"/>
                </a:lnTo>
                <a:lnTo>
                  <a:pt x="8786380" y="1674302"/>
                </a:lnTo>
                <a:lnTo>
                  <a:pt x="8758082" y="1710929"/>
                </a:lnTo>
                <a:lnTo>
                  <a:pt x="8721455" y="1739227"/>
                </a:lnTo>
                <a:lnTo>
                  <a:pt x="8678224" y="1757471"/>
                </a:lnTo>
                <a:lnTo>
                  <a:pt x="8630115" y="1763935"/>
                </a:lnTo>
                <a:close/>
              </a:path>
            </a:pathLst>
          </a:custGeom>
          <a:solidFill>
            <a:srgbClr val="3399FF">
              <a:alpha val="1199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object 2"/>
          <p:cNvSpPr/>
          <p:nvPr/>
        </p:nvSpPr>
        <p:spPr>
          <a:xfrm>
            <a:off x="86367" y="3804785"/>
            <a:ext cx="11754257" cy="3722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85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48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10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71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33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96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858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20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381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143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905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667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430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192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2954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716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4478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5240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6002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6763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7525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8287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9049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9811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0573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1335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2098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2860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3622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4384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5146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5908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6670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7432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8194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8956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9718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0480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1242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2004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2765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3527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4289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5051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5813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6575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7337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8099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8861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9623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0385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1147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1909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2671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3434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4196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4958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5720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46482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7244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8006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8768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9530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50292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1054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1816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52578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53340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54102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54864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55626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56388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57150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57912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8674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59436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60198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60960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61722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62484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63246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64008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64770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65531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66293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67055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67817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68579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69341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70103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70865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71627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72389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73151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73913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74675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75437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76199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76961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77723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78485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79247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80009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80771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81533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82295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83057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83819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84581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85343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8610599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86868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87630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88392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89154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89916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90678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91440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92202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92964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93726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94488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95250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96012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96774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97536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98298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99060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99822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100584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101346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102108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102870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103632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104394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105156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105918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106680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107442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108204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108966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109728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110490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111252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112014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112776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113538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114300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115062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115824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116586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117348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11811000" y="39861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11887200" y="3928971"/>
            <a:ext cx="164698" cy="152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389407" y="3862902"/>
            <a:ext cx="233257" cy="233257"/>
          </a:xfrm>
          <a:custGeom>
            <a:avLst/>
            <a:gdLst/>
            <a:ahLst/>
            <a:cxnLst/>
            <a:rect l="l" t="t" r="r" b="b"/>
            <a:pathLst>
              <a:path w="349884" h="349885">
                <a:moveTo>
                  <a:pt x="188987" y="349416"/>
                </a:moveTo>
                <a:lnTo>
                  <a:pt x="142030" y="346971"/>
                </a:lnTo>
                <a:lnTo>
                  <a:pt x="98856" y="332769"/>
                </a:lnTo>
                <a:lnTo>
                  <a:pt x="61265" y="308340"/>
                </a:lnTo>
                <a:lnTo>
                  <a:pt x="31058" y="275214"/>
                </a:lnTo>
                <a:lnTo>
                  <a:pt x="10035" y="234919"/>
                </a:lnTo>
                <a:lnTo>
                  <a:pt x="0" y="188984"/>
                </a:lnTo>
                <a:lnTo>
                  <a:pt x="2445" y="142030"/>
                </a:lnTo>
                <a:lnTo>
                  <a:pt x="16647" y="98856"/>
                </a:lnTo>
                <a:lnTo>
                  <a:pt x="41076" y="61265"/>
                </a:lnTo>
                <a:lnTo>
                  <a:pt x="74202" y="31057"/>
                </a:lnTo>
                <a:lnTo>
                  <a:pt x="114498" y="10035"/>
                </a:lnTo>
                <a:lnTo>
                  <a:pt x="160432" y="0"/>
                </a:lnTo>
                <a:lnTo>
                  <a:pt x="207387" y="2445"/>
                </a:lnTo>
                <a:lnTo>
                  <a:pt x="250560" y="16647"/>
                </a:lnTo>
                <a:lnTo>
                  <a:pt x="288151" y="41076"/>
                </a:lnTo>
                <a:lnTo>
                  <a:pt x="318359" y="74202"/>
                </a:lnTo>
                <a:lnTo>
                  <a:pt x="339381" y="114498"/>
                </a:lnTo>
                <a:lnTo>
                  <a:pt x="349417" y="160432"/>
                </a:lnTo>
                <a:lnTo>
                  <a:pt x="346971" y="207386"/>
                </a:lnTo>
                <a:lnTo>
                  <a:pt x="332769" y="250560"/>
                </a:lnTo>
                <a:lnTo>
                  <a:pt x="308341" y="288151"/>
                </a:lnTo>
                <a:lnTo>
                  <a:pt x="275214" y="318358"/>
                </a:lnTo>
                <a:lnTo>
                  <a:pt x="234919" y="339381"/>
                </a:lnTo>
                <a:lnTo>
                  <a:pt x="188987" y="349416"/>
                </a:lnTo>
                <a:close/>
              </a:path>
            </a:pathLst>
          </a:custGeom>
          <a:solidFill>
            <a:srgbClr val="FDAF17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427452" y="3904007"/>
            <a:ext cx="153579" cy="1535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2576729" y="3862598"/>
            <a:ext cx="234103" cy="234103"/>
          </a:xfrm>
          <a:custGeom>
            <a:avLst/>
            <a:gdLst/>
            <a:ahLst/>
            <a:cxnLst/>
            <a:rect l="l" t="t" r="r" b="b"/>
            <a:pathLst>
              <a:path w="351154" h="351154">
                <a:moveTo>
                  <a:pt x="175293" y="350581"/>
                </a:moveTo>
                <a:lnTo>
                  <a:pt x="128691" y="344320"/>
                </a:lnTo>
                <a:lnTo>
                  <a:pt x="86818" y="326649"/>
                </a:lnTo>
                <a:lnTo>
                  <a:pt x="51341" y="299240"/>
                </a:lnTo>
                <a:lnTo>
                  <a:pt x="23932" y="263763"/>
                </a:lnTo>
                <a:lnTo>
                  <a:pt x="6261" y="221890"/>
                </a:lnTo>
                <a:lnTo>
                  <a:pt x="0" y="175292"/>
                </a:lnTo>
                <a:lnTo>
                  <a:pt x="6261" y="128691"/>
                </a:lnTo>
                <a:lnTo>
                  <a:pt x="23932" y="86818"/>
                </a:lnTo>
                <a:lnTo>
                  <a:pt x="51341" y="51341"/>
                </a:lnTo>
                <a:lnTo>
                  <a:pt x="86818" y="23932"/>
                </a:lnTo>
                <a:lnTo>
                  <a:pt x="128691" y="6261"/>
                </a:lnTo>
                <a:lnTo>
                  <a:pt x="175290" y="0"/>
                </a:lnTo>
                <a:lnTo>
                  <a:pt x="221890" y="6261"/>
                </a:lnTo>
                <a:lnTo>
                  <a:pt x="263763" y="23932"/>
                </a:lnTo>
                <a:lnTo>
                  <a:pt x="299240" y="51341"/>
                </a:lnTo>
                <a:lnTo>
                  <a:pt x="326649" y="86818"/>
                </a:lnTo>
                <a:lnTo>
                  <a:pt x="344320" y="128691"/>
                </a:lnTo>
                <a:lnTo>
                  <a:pt x="350581" y="175292"/>
                </a:lnTo>
                <a:lnTo>
                  <a:pt x="344320" y="221890"/>
                </a:lnTo>
                <a:lnTo>
                  <a:pt x="326649" y="263763"/>
                </a:lnTo>
                <a:lnTo>
                  <a:pt x="299240" y="299240"/>
                </a:lnTo>
                <a:lnTo>
                  <a:pt x="263763" y="326649"/>
                </a:lnTo>
                <a:lnTo>
                  <a:pt x="221890" y="344320"/>
                </a:lnTo>
                <a:lnTo>
                  <a:pt x="175293" y="350581"/>
                </a:lnTo>
                <a:close/>
              </a:path>
            </a:pathLst>
          </a:custGeom>
          <a:solidFill>
            <a:srgbClr val="FDAF17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2616799" y="3904007"/>
            <a:ext cx="153579" cy="1535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6400505" y="3869133"/>
            <a:ext cx="234103" cy="234103"/>
          </a:xfrm>
          <a:custGeom>
            <a:avLst/>
            <a:gdLst/>
            <a:ahLst/>
            <a:cxnLst/>
            <a:rect l="l" t="t" r="r" b="b"/>
            <a:pathLst>
              <a:path w="351154" h="351154">
                <a:moveTo>
                  <a:pt x="175293" y="350581"/>
                </a:moveTo>
                <a:lnTo>
                  <a:pt x="128691" y="344320"/>
                </a:lnTo>
                <a:lnTo>
                  <a:pt x="86818" y="326649"/>
                </a:lnTo>
                <a:lnTo>
                  <a:pt x="51341" y="299240"/>
                </a:lnTo>
                <a:lnTo>
                  <a:pt x="23932" y="263763"/>
                </a:lnTo>
                <a:lnTo>
                  <a:pt x="6261" y="221890"/>
                </a:lnTo>
                <a:lnTo>
                  <a:pt x="0" y="175291"/>
                </a:lnTo>
                <a:lnTo>
                  <a:pt x="6261" y="128691"/>
                </a:lnTo>
                <a:lnTo>
                  <a:pt x="23932" y="86818"/>
                </a:lnTo>
                <a:lnTo>
                  <a:pt x="51341" y="51341"/>
                </a:lnTo>
                <a:lnTo>
                  <a:pt x="86818" y="23932"/>
                </a:lnTo>
                <a:lnTo>
                  <a:pt x="128691" y="6261"/>
                </a:lnTo>
                <a:lnTo>
                  <a:pt x="175291" y="0"/>
                </a:lnTo>
                <a:lnTo>
                  <a:pt x="221890" y="6261"/>
                </a:lnTo>
                <a:lnTo>
                  <a:pt x="263763" y="23932"/>
                </a:lnTo>
                <a:lnTo>
                  <a:pt x="299240" y="51341"/>
                </a:lnTo>
                <a:lnTo>
                  <a:pt x="326649" y="86818"/>
                </a:lnTo>
                <a:lnTo>
                  <a:pt x="344320" y="128691"/>
                </a:lnTo>
                <a:lnTo>
                  <a:pt x="350581" y="175291"/>
                </a:lnTo>
                <a:lnTo>
                  <a:pt x="344320" y="221890"/>
                </a:lnTo>
                <a:lnTo>
                  <a:pt x="326649" y="263763"/>
                </a:lnTo>
                <a:lnTo>
                  <a:pt x="299240" y="299240"/>
                </a:lnTo>
                <a:lnTo>
                  <a:pt x="263763" y="326649"/>
                </a:lnTo>
                <a:lnTo>
                  <a:pt x="221890" y="344320"/>
                </a:lnTo>
                <a:lnTo>
                  <a:pt x="175293" y="350581"/>
                </a:lnTo>
                <a:close/>
              </a:path>
            </a:pathLst>
          </a:custGeom>
          <a:solidFill>
            <a:srgbClr val="FDAF17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6440577" y="3909204"/>
            <a:ext cx="153578" cy="1535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9152396" y="3877999"/>
            <a:ext cx="234103" cy="234103"/>
          </a:xfrm>
          <a:custGeom>
            <a:avLst/>
            <a:gdLst/>
            <a:ahLst/>
            <a:cxnLst/>
            <a:rect l="l" t="t" r="r" b="b"/>
            <a:pathLst>
              <a:path w="351155" h="351154">
                <a:moveTo>
                  <a:pt x="175293" y="350581"/>
                </a:moveTo>
                <a:lnTo>
                  <a:pt x="128691" y="344320"/>
                </a:lnTo>
                <a:lnTo>
                  <a:pt x="86817" y="326649"/>
                </a:lnTo>
                <a:lnTo>
                  <a:pt x="51341" y="299240"/>
                </a:lnTo>
                <a:lnTo>
                  <a:pt x="23931" y="263763"/>
                </a:lnTo>
                <a:lnTo>
                  <a:pt x="6261" y="221890"/>
                </a:lnTo>
                <a:lnTo>
                  <a:pt x="0" y="175293"/>
                </a:lnTo>
                <a:lnTo>
                  <a:pt x="6261" y="128691"/>
                </a:lnTo>
                <a:lnTo>
                  <a:pt x="23931" y="86818"/>
                </a:lnTo>
                <a:lnTo>
                  <a:pt x="51341" y="51341"/>
                </a:lnTo>
                <a:lnTo>
                  <a:pt x="86817" y="23932"/>
                </a:lnTo>
                <a:lnTo>
                  <a:pt x="128691" y="6261"/>
                </a:lnTo>
                <a:lnTo>
                  <a:pt x="175291" y="0"/>
                </a:lnTo>
                <a:lnTo>
                  <a:pt x="221890" y="6261"/>
                </a:lnTo>
                <a:lnTo>
                  <a:pt x="263763" y="23932"/>
                </a:lnTo>
                <a:lnTo>
                  <a:pt x="299240" y="51341"/>
                </a:lnTo>
                <a:lnTo>
                  <a:pt x="326649" y="86818"/>
                </a:lnTo>
                <a:lnTo>
                  <a:pt x="344320" y="128691"/>
                </a:lnTo>
                <a:lnTo>
                  <a:pt x="350581" y="175293"/>
                </a:lnTo>
                <a:lnTo>
                  <a:pt x="344320" y="221890"/>
                </a:lnTo>
                <a:lnTo>
                  <a:pt x="326649" y="263763"/>
                </a:lnTo>
                <a:lnTo>
                  <a:pt x="299240" y="299240"/>
                </a:lnTo>
                <a:lnTo>
                  <a:pt x="263763" y="326649"/>
                </a:lnTo>
                <a:lnTo>
                  <a:pt x="221890" y="344320"/>
                </a:lnTo>
                <a:lnTo>
                  <a:pt x="175293" y="350581"/>
                </a:lnTo>
                <a:close/>
              </a:path>
            </a:pathLst>
          </a:custGeom>
          <a:solidFill>
            <a:srgbClr val="FDAF17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9192466" y="3918070"/>
            <a:ext cx="153579" cy="1535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485137" y="3348977"/>
            <a:ext cx="2217843" cy="290830"/>
          </a:xfrm>
          <a:custGeom>
            <a:avLst/>
            <a:gdLst/>
            <a:ahLst/>
            <a:cxnLst/>
            <a:rect l="l" t="t" r="r" b="b"/>
            <a:pathLst>
              <a:path w="3326765" h="436245">
                <a:moveTo>
                  <a:pt x="0" y="0"/>
                </a:moveTo>
                <a:lnTo>
                  <a:pt x="3326675" y="0"/>
                </a:lnTo>
                <a:lnTo>
                  <a:pt x="3326675" y="436061"/>
                </a:lnTo>
                <a:lnTo>
                  <a:pt x="0" y="436061"/>
                </a:lnTo>
                <a:lnTo>
                  <a:pt x="0" y="0"/>
                </a:lnTo>
                <a:close/>
              </a:path>
            </a:pathLst>
          </a:custGeom>
          <a:solidFill>
            <a:srgbClr val="C2E1FF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492115" y="3348782"/>
            <a:ext cx="26247" cy="26247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0" y="38094"/>
                </a:moveTo>
                <a:lnTo>
                  <a:pt x="661" y="0"/>
                </a:lnTo>
                <a:lnTo>
                  <a:pt x="38755" y="661"/>
                </a:lnTo>
                <a:lnTo>
                  <a:pt x="38094" y="38755"/>
                </a:lnTo>
                <a:lnTo>
                  <a:pt x="0" y="38094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491234" y="3399574"/>
            <a:ext cx="26247" cy="26247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0" y="38094"/>
                </a:moveTo>
                <a:lnTo>
                  <a:pt x="661" y="0"/>
                </a:lnTo>
                <a:lnTo>
                  <a:pt x="38755" y="661"/>
                </a:lnTo>
                <a:lnTo>
                  <a:pt x="38094" y="38755"/>
                </a:lnTo>
                <a:lnTo>
                  <a:pt x="0" y="38094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490352" y="3450367"/>
            <a:ext cx="26247" cy="26247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0" y="38094"/>
                </a:moveTo>
                <a:lnTo>
                  <a:pt x="661" y="0"/>
                </a:lnTo>
                <a:lnTo>
                  <a:pt x="38755" y="661"/>
                </a:lnTo>
                <a:lnTo>
                  <a:pt x="38094" y="38755"/>
                </a:lnTo>
                <a:lnTo>
                  <a:pt x="0" y="38094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489471" y="3501159"/>
            <a:ext cx="26247" cy="26247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0" y="38094"/>
                </a:moveTo>
                <a:lnTo>
                  <a:pt x="661" y="0"/>
                </a:lnTo>
                <a:lnTo>
                  <a:pt x="38755" y="661"/>
                </a:lnTo>
                <a:lnTo>
                  <a:pt x="38094" y="38755"/>
                </a:lnTo>
                <a:lnTo>
                  <a:pt x="0" y="38094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488589" y="3551951"/>
            <a:ext cx="26247" cy="26247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0" y="38094"/>
                </a:moveTo>
                <a:lnTo>
                  <a:pt x="661" y="0"/>
                </a:lnTo>
                <a:lnTo>
                  <a:pt x="38755" y="661"/>
                </a:lnTo>
                <a:lnTo>
                  <a:pt x="38094" y="38755"/>
                </a:lnTo>
                <a:lnTo>
                  <a:pt x="0" y="38094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487707" y="3602743"/>
            <a:ext cx="26247" cy="26247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0" y="38094"/>
                </a:moveTo>
                <a:lnTo>
                  <a:pt x="661" y="0"/>
                </a:lnTo>
                <a:lnTo>
                  <a:pt x="38755" y="661"/>
                </a:lnTo>
                <a:lnTo>
                  <a:pt x="38094" y="38755"/>
                </a:lnTo>
                <a:lnTo>
                  <a:pt x="0" y="38094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486825" y="3653536"/>
            <a:ext cx="26247" cy="26247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0" y="38094"/>
                </a:moveTo>
                <a:lnTo>
                  <a:pt x="661" y="0"/>
                </a:lnTo>
                <a:lnTo>
                  <a:pt x="38755" y="661"/>
                </a:lnTo>
                <a:lnTo>
                  <a:pt x="38094" y="38755"/>
                </a:lnTo>
                <a:lnTo>
                  <a:pt x="0" y="38094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485943" y="3704329"/>
            <a:ext cx="26247" cy="26247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0" y="38094"/>
                </a:moveTo>
                <a:lnTo>
                  <a:pt x="661" y="0"/>
                </a:lnTo>
                <a:lnTo>
                  <a:pt x="38755" y="661"/>
                </a:lnTo>
                <a:lnTo>
                  <a:pt x="38094" y="38755"/>
                </a:lnTo>
                <a:lnTo>
                  <a:pt x="0" y="38094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485061" y="3755121"/>
            <a:ext cx="26247" cy="26247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0" y="38094"/>
                </a:moveTo>
                <a:lnTo>
                  <a:pt x="661" y="0"/>
                </a:lnTo>
                <a:lnTo>
                  <a:pt x="38755" y="661"/>
                </a:lnTo>
                <a:lnTo>
                  <a:pt x="38094" y="38755"/>
                </a:lnTo>
                <a:lnTo>
                  <a:pt x="0" y="38094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484180" y="3805913"/>
            <a:ext cx="26247" cy="26247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0" y="38094"/>
                </a:moveTo>
                <a:lnTo>
                  <a:pt x="661" y="0"/>
                </a:lnTo>
                <a:lnTo>
                  <a:pt x="38755" y="661"/>
                </a:lnTo>
                <a:lnTo>
                  <a:pt x="38094" y="38755"/>
                </a:lnTo>
                <a:lnTo>
                  <a:pt x="0" y="38094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483635" y="3856706"/>
            <a:ext cx="25823" cy="6773"/>
          </a:xfrm>
          <a:custGeom>
            <a:avLst/>
            <a:gdLst/>
            <a:ahLst/>
            <a:cxnLst/>
            <a:rect l="l" t="t" r="r" b="b"/>
            <a:pathLst>
              <a:path w="38734" h="10160">
                <a:moveTo>
                  <a:pt x="0" y="9005"/>
                </a:moveTo>
                <a:lnTo>
                  <a:pt x="156" y="0"/>
                </a:lnTo>
                <a:lnTo>
                  <a:pt x="38250" y="661"/>
                </a:lnTo>
                <a:lnTo>
                  <a:pt x="38094" y="9666"/>
                </a:lnTo>
                <a:lnTo>
                  <a:pt x="0" y="9005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2676668" y="3348809"/>
            <a:ext cx="3810" cy="25823"/>
          </a:xfrm>
          <a:custGeom>
            <a:avLst/>
            <a:gdLst/>
            <a:ahLst/>
            <a:cxnLst/>
            <a:rect l="l" t="t" r="r" b="b"/>
            <a:pathLst>
              <a:path w="5714" h="38735">
                <a:moveTo>
                  <a:pt x="0" y="38707"/>
                </a:moveTo>
                <a:lnTo>
                  <a:pt x="5430" y="38707"/>
                </a:lnTo>
                <a:lnTo>
                  <a:pt x="5430" y="0"/>
                </a:lnTo>
                <a:lnTo>
                  <a:pt x="0" y="0"/>
                </a:lnTo>
                <a:lnTo>
                  <a:pt x="0" y="38707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2675851" y="3399603"/>
            <a:ext cx="4657" cy="25823"/>
          </a:xfrm>
          <a:custGeom>
            <a:avLst/>
            <a:gdLst/>
            <a:ahLst/>
            <a:cxnLst/>
            <a:rect l="l" t="t" r="r" b="b"/>
            <a:pathLst>
              <a:path w="6985" h="38735">
                <a:moveTo>
                  <a:pt x="0" y="38707"/>
                </a:moveTo>
                <a:lnTo>
                  <a:pt x="6655" y="38707"/>
                </a:lnTo>
                <a:lnTo>
                  <a:pt x="6655" y="0"/>
                </a:lnTo>
                <a:lnTo>
                  <a:pt x="0" y="0"/>
                </a:lnTo>
                <a:lnTo>
                  <a:pt x="0" y="38707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2675035" y="3450396"/>
            <a:ext cx="5503" cy="25823"/>
          </a:xfrm>
          <a:custGeom>
            <a:avLst/>
            <a:gdLst/>
            <a:ahLst/>
            <a:cxnLst/>
            <a:rect l="l" t="t" r="r" b="b"/>
            <a:pathLst>
              <a:path w="8254" h="38735">
                <a:moveTo>
                  <a:pt x="0" y="38707"/>
                </a:moveTo>
                <a:lnTo>
                  <a:pt x="7880" y="38707"/>
                </a:lnTo>
                <a:lnTo>
                  <a:pt x="7880" y="0"/>
                </a:lnTo>
                <a:lnTo>
                  <a:pt x="0" y="0"/>
                </a:lnTo>
                <a:lnTo>
                  <a:pt x="0" y="38707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2674218" y="3501189"/>
            <a:ext cx="6350" cy="25823"/>
          </a:xfrm>
          <a:custGeom>
            <a:avLst/>
            <a:gdLst/>
            <a:ahLst/>
            <a:cxnLst/>
            <a:rect l="l" t="t" r="r" b="b"/>
            <a:pathLst>
              <a:path w="9525" h="38735">
                <a:moveTo>
                  <a:pt x="0" y="38707"/>
                </a:moveTo>
                <a:lnTo>
                  <a:pt x="9105" y="38707"/>
                </a:lnTo>
                <a:lnTo>
                  <a:pt x="9105" y="0"/>
                </a:lnTo>
                <a:lnTo>
                  <a:pt x="0" y="0"/>
                </a:lnTo>
                <a:lnTo>
                  <a:pt x="0" y="38707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2673402" y="3551983"/>
            <a:ext cx="25823" cy="25823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0" y="38095"/>
                </a:moveTo>
                <a:lnTo>
                  <a:pt x="612" y="0"/>
                </a:lnTo>
                <a:lnTo>
                  <a:pt x="38707" y="612"/>
                </a:lnTo>
                <a:lnTo>
                  <a:pt x="38095" y="38707"/>
                </a:lnTo>
                <a:lnTo>
                  <a:pt x="0" y="38095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2672585" y="3602776"/>
            <a:ext cx="25823" cy="25823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0" y="38095"/>
                </a:moveTo>
                <a:lnTo>
                  <a:pt x="612" y="0"/>
                </a:lnTo>
                <a:lnTo>
                  <a:pt x="38707" y="612"/>
                </a:lnTo>
                <a:lnTo>
                  <a:pt x="38095" y="38707"/>
                </a:lnTo>
                <a:lnTo>
                  <a:pt x="0" y="38095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2671769" y="3653569"/>
            <a:ext cx="25823" cy="25823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0" y="38095"/>
                </a:moveTo>
                <a:lnTo>
                  <a:pt x="612" y="0"/>
                </a:lnTo>
                <a:lnTo>
                  <a:pt x="38707" y="612"/>
                </a:lnTo>
                <a:lnTo>
                  <a:pt x="38095" y="38707"/>
                </a:lnTo>
                <a:lnTo>
                  <a:pt x="0" y="38095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2670953" y="3704363"/>
            <a:ext cx="25823" cy="25823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0" y="38095"/>
                </a:moveTo>
                <a:lnTo>
                  <a:pt x="612" y="0"/>
                </a:lnTo>
                <a:lnTo>
                  <a:pt x="38707" y="612"/>
                </a:lnTo>
                <a:lnTo>
                  <a:pt x="38095" y="38707"/>
                </a:lnTo>
                <a:lnTo>
                  <a:pt x="0" y="38095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2670136" y="3755157"/>
            <a:ext cx="25823" cy="25823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0" y="38095"/>
                </a:moveTo>
                <a:lnTo>
                  <a:pt x="612" y="0"/>
                </a:lnTo>
                <a:lnTo>
                  <a:pt x="38707" y="612"/>
                </a:lnTo>
                <a:lnTo>
                  <a:pt x="38095" y="38707"/>
                </a:lnTo>
                <a:lnTo>
                  <a:pt x="0" y="38095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2669319" y="3805950"/>
            <a:ext cx="25823" cy="25823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0" y="38095"/>
                </a:moveTo>
                <a:lnTo>
                  <a:pt x="612" y="0"/>
                </a:lnTo>
                <a:lnTo>
                  <a:pt x="38707" y="612"/>
                </a:lnTo>
                <a:lnTo>
                  <a:pt x="38095" y="38707"/>
                </a:lnTo>
                <a:lnTo>
                  <a:pt x="0" y="38095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2668503" y="3856743"/>
            <a:ext cx="25823" cy="25823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0" y="38095"/>
                </a:moveTo>
                <a:lnTo>
                  <a:pt x="612" y="0"/>
                </a:lnTo>
                <a:lnTo>
                  <a:pt x="38707" y="612"/>
                </a:lnTo>
                <a:lnTo>
                  <a:pt x="38095" y="38707"/>
                </a:lnTo>
                <a:lnTo>
                  <a:pt x="0" y="38095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4329321" y="3185283"/>
            <a:ext cx="2305050" cy="296756"/>
          </a:xfrm>
          <a:custGeom>
            <a:avLst/>
            <a:gdLst/>
            <a:ahLst/>
            <a:cxnLst/>
            <a:rect l="l" t="t" r="r" b="b"/>
            <a:pathLst>
              <a:path w="3457575" h="445135">
                <a:moveTo>
                  <a:pt x="0" y="0"/>
                </a:moveTo>
                <a:lnTo>
                  <a:pt x="3457187" y="0"/>
                </a:lnTo>
                <a:lnTo>
                  <a:pt x="3457187" y="444520"/>
                </a:lnTo>
                <a:lnTo>
                  <a:pt x="0" y="444520"/>
                </a:lnTo>
                <a:lnTo>
                  <a:pt x="0" y="0"/>
                </a:lnTo>
                <a:close/>
              </a:path>
            </a:pathLst>
          </a:custGeom>
          <a:solidFill>
            <a:srgbClr val="C7E9F2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4316590" y="3353623"/>
            <a:ext cx="25823" cy="25823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0" y="38099"/>
                </a:moveTo>
                <a:lnTo>
                  <a:pt x="11" y="0"/>
                </a:lnTo>
                <a:lnTo>
                  <a:pt x="38111" y="11"/>
                </a:lnTo>
                <a:lnTo>
                  <a:pt x="38099" y="38111"/>
                </a:lnTo>
                <a:lnTo>
                  <a:pt x="0" y="38099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4316575" y="3404423"/>
            <a:ext cx="25823" cy="25823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0" y="38099"/>
                </a:moveTo>
                <a:lnTo>
                  <a:pt x="11" y="0"/>
                </a:lnTo>
                <a:lnTo>
                  <a:pt x="38111" y="11"/>
                </a:lnTo>
                <a:lnTo>
                  <a:pt x="38099" y="38111"/>
                </a:lnTo>
                <a:lnTo>
                  <a:pt x="0" y="38099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4316560" y="3455223"/>
            <a:ext cx="25823" cy="25823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0" y="38099"/>
                </a:moveTo>
                <a:lnTo>
                  <a:pt x="11" y="0"/>
                </a:lnTo>
                <a:lnTo>
                  <a:pt x="38111" y="11"/>
                </a:lnTo>
                <a:lnTo>
                  <a:pt x="38099" y="38111"/>
                </a:lnTo>
                <a:lnTo>
                  <a:pt x="0" y="38099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4316545" y="3506023"/>
            <a:ext cx="25823" cy="25823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0" y="38099"/>
                </a:moveTo>
                <a:lnTo>
                  <a:pt x="11" y="0"/>
                </a:lnTo>
                <a:lnTo>
                  <a:pt x="38111" y="11"/>
                </a:lnTo>
                <a:lnTo>
                  <a:pt x="38099" y="38111"/>
                </a:lnTo>
                <a:lnTo>
                  <a:pt x="0" y="38099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4316530" y="3556823"/>
            <a:ext cx="25823" cy="25823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0" y="38099"/>
                </a:moveTo>
                <a:lnTo>
                  <a:pt x="11" y="0"/>
                </a:lnTo>
                <a:lnTo>
                  <a:pt x="38111" y="11"/>
                </a:lnTo>
                <a:lnTo>
                  <a:pt x="38099" y="38111"/>
                </a:lnTo>
                <a:lnTo>
                  <a:pt x="0" y="38099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4316515" y="3607623"/>
            <a:ext cx="25823" cy="25823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0" y="38099"/>
                </a:moveTo>
                <a:lnTo>
                  <a:pt x="11" y="0"/>
                </a:lnTo>
                <a:lnTo>
                  <a:pt x="38111" y="11"/>
                </a:lnTo>
                <a:lnTo>
                  <a:pt x="38099" y="38111"/>
                </a:lnTo>
                <a:lnTo>
                  <a:pt x="0" y="38099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4316500" y="3658423"/>
            <a:ext cx="25823" cy="25823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0" y="38099"/>
                </a:moveTo>
                <a:lnTo>
                  <a:pt x="11" y="0"/>
                </a:lnTo>
                <a:lnTo>
                  <a:pt x="38111" y="11"/>
                </a:lnTo>
                <a:lnTo>
                  <a:pt x="38099" y="38111"/>
                </a:lnTo>
                <a:lnTo>
                  <a:pt x="0" y="38099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4316485" y="3709223"/>
            <a:ext cx="25823" cy="25823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0" y="38099"/>
                </a:moveTo>
                <a:lnTo>
                  <a:pt x="11" y="0"/>
                </a:lnTo>
                <a:lnTo>
                  <a:pt x="38111" y="11"/>
                </a:lnTo>
                <a:lnTo>
                  <a:pt x="38099" y="38111"/>
                </a:lnTo>
                <a:lnTo>
                  <a:pt x="0" y="38099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4316470" y="3760023"/>
            <a:ext cx="25823" cy="25823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0" y="38099"/>
                </a:moveTo>
                <a:lnTo>
                  <a:pt x="11" y="0"/>
                </a:lnTo>
                <a:lnTo>
                  <a:pt x="38111" y="11"/>
                </a:lnTo>
                <a:lnTo>
                  <a:pt x="38099" y="38111"/>
                </a:lnTo>
                <a:lnTo>
                  <a:pt x="0" y="38099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4316455" y="3810823"/>
            <a:ext cx="25823" cy="25823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0" y="38099"/>
                </a:moveTo>
                <a:lnTo>
                  <a:pt x="11" y="0"/>
                </a:lnTo>
                <a:lnTo>
                  <a:pt x="38111" y="11"/>
                </a:lnTo>
                <a:lnTo>
                  <a:pt x="38099" y="38111"/>
                </a:lnTo>
                <a:lnTo>
                  <a:pt x="0" y="38099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4316443" y="3861623"/>
            <a:ext cx="25400" cy="12700"/>
          </a:xfrm>
          <a:custGeom>
            <a:avLst/>
            <a:gdLst/>
            <a:ahLst/>
            <a:cxnLst/>
            <a:rect l="l" t="t" r="r" b="b"/>
            <a:pathLst>
              <a:path w="38100" h="19050">
                <a:moveTo>
                  <a:pt x="0" y="18674"/>
                </a:moveTo>
                <a:lnTo>
                  <a:pt x="5" y="0"/>
                </a:lnTo>
                <a:lnTo>
                  <a:pt x="38105" y="11"/>
                </a:lnTo>
                <a:lnTo>
                  <a:pt x="38099" y="18685"/>
                </a:lnTo>
                <a:lnTo>
                  <a:pt x="0" y="18674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8702647" y="3090799"/>
            <a:ext cx="13123" cy="25400"/>
          </a:xfrm>
          <a:custGeom>
            <a:avLst/>
            <a:gdLst/>
            <a:ahLst/>
            <a:cxnLst/>
            <a:rect l="l" t="t" r="r" b="b"/>
            <a:pathLst>
              <a:path w="19684" h="38100">
                <a:moveTo>
                  <a:pt x="0" y="38099"/>
                </a:moveTo>
                <a:lnTo>
                  <a:pt x="19540" y="38099"/>
                </a:lnTo>
                <a:lnTo>
                  <a:pt x="1954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8702647" y="3141599"/>
            <a:ext cx="13123" cy="25400"/>
          </a:xfrm>
          <a:custGeom>
            <a:avLst/>
            <a:gdLst/>
            <a:ahLst/>
            <a:cxnLst/>
            <a:rect l="l" t="t" r="r" b="b"/>
            <a:pathLst>
              <a:path w="19684" h="38100">
                <a:moveTo>
                  <a:pt x="0" y="38099"/>
                </a:moveTo>
                <a:lnTo>
                  <a:pt x="19540" y="38099"/>
                </a:lnTo>
                <a:lnTo>
                  <a:pt x="1954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8702647" y="3192399"/>
            <a:ext cx="13123" cy="25400"/>
          </a:xfrm>
          <a:custGeom>
            <a:avLst/>
            <a:gdLst/>
            <a:ahLst/>
            <a:cxnLst/>
            <a:rect l="l" t="t" r="r" b="b"/>
            <a:pathLst>
              <a:path w="19684" h="38100">
                <a:moveTo>
                  <a:pt x="0" y="38099"/>
                </a:moveTo>
                <a:lnTo>
                  <a:pt x="19540" y="38099"/>
                </a:lnTo>
                <a:lnTo>
                  <a:pt x="1954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8702647" y="3243199"/>
            <a:ext cx="13123" cy="25400"/>
          </a:xfrm>
          <a:custGeom>
            <a:avLst/>
            <a:gdLst/>
            <a:ahLst/>
            <a:cxnLst/>
            <a:rect l="l" t="t" r="r" b="b"/>
            <a:pathLst>
              <a:path w="19684" h="38100">
                <a:moveTo>
                  <a:pt x="0" y="38099"/>
                </a:moveTo>
                <a:lnTo>
                  <a:pt x="19540" y="38099"/>
                </a:lnTo>
                <a:lnTo>
                  <a:pt x="1954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8702647" y="3293999"/>
            <a:ext cx="13123" cy="25400"/>
          </a:xfrm>
          <a:custGeom>
            <a:avLst/>
            <a:gdLst/>
            <a:ahLst/>
            <a:cxnLst/>
            <a:rect l="l" t="t" r="r" b="b"/>
            <a:pathLst>
              <a:path w="19684" h="38100">
                <a:moveTo>
                  <a:pt x="0" y="38099"/>
                </a:moveTo>
                <a:lnTo>
                  <a:pt x="19540" y="38099"/>
                </a:lnTo>
                <a:lnTo>
                  <a:pt x="1954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8690275" y="3344799"/>
            <a:ext cx="25400" cy="254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38099"/>
                </a:moveTo>
                <a:lnTo>
                  <a:pt x="0" y="0"/>
                </a:lnTo>
                <a:lnTo>
                  <a:pt x="38099" y="0"/>
                </a:lnTo>
                <a:lnTo>
                  <a:pt x="38099" y="38099"/>
                </a:lnTo>
                <a:lnTo>
                  <a:pt x="0" y="38099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8690275" y="3395599"/>
            <a:ext cx="25400" cy="254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38099"/>
                </a:moveTo>
                <a:lnTo>
                  <a:pt x="0" y="0"/>
                </a:lnTo>
                <a:lnTo>
                  <a:pt x="38099" y="0"/>
                </a:lnTo>
                <a:lnTo>
                  <a:pt x="38099" y="38099"/>
                </a:lnTo>
                <a:lnTo>
                  <a:pt x="0" y="38099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8690275" y="3446399"/>
            <a:ext cx="25400" cy="254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38099"/>
                </a:moveTo>
                <a:lnTo>
                  <a:pt x="0" y="0"/>
                </a:lnTo>
                <a:lnTo>
                  <a:pt x="38099" y="0"/>
                </a:lnTo>
                <a:lnTo>
                  <a:pt x="38099" y="38099"/>
                </a:lnTo>
                <a:lnTo>
                  <a:pt x="0" y="38099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8690275" y="3497199"/>
            <a:ext cx="25400" cy="254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38099"/>
                </a:moveTo>
                <a:lnTo>
                  <a:pt x="0" y="0"/>
                </a:lnTo>
                <a:lnTo>
                  <a:pt x="38099" y="0"/>
                </a:lnTo>
                <a:lnTo>
                  <a:pt x="38099" y="38099"/>
                </a:lnTo>
                <a:lnTo>
                  <a:pt x="0" y="38099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8690275" y="3547999"/>
            <a:ext cx="25400" cy="254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38099"/>
                </a:moveTo>
                <a:lnTo>
                  <a:pt x="0" y="0"/>
                </a:lnTo>
                <a:lnTo>
                  <a:pt x="38099" y="0"/>
                </a:lnTo>
                <a:lnTo>
                  <a:pt x="38099" y="38099"/>
                </a:lnTo>
                <a:lnTo>
                  <a:pt x="0" y="38099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8690275" y="3598799"/>
            <a:ext cx="25400" cy="254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38099"/>
                </a:moveTo>
                <a:lnTo>
                  <a:pt x="0" y="0"/>
                </a:lnTo>
                <a:lnTo>
                  <a:pt x="38099" y="0"/>
                </a:lnTo>
                <a:lnTo>
                  <a:pt x="38099" y="38099"/>
                </a:lnTo>
                <a:lnTo>
                  <a:pt x="0" y="38099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8690275" y="3649599"/>
            <a:ext cx="25400" cy="254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38099"/>
                </a:moveTo>
                <a:lnTo>
                  <a:pt x="0" y="0"/>
                </a:lnTo>
                <a:lnTo>
                  <a:pt x="38099" y="0"/>
                </a:lnTo>
                <a:lnTo>
                  <a:pt x="38099" y="38099"/>
                </a:lnTo>
                <a:lnTo>
                  <a:pt x="0" y="38099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8690275" y="3700399"/>
            <a:ext cx="25400" cy="254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38099"/>
                </a:moveTo>
                <a:lnTo>
                  <a:pt x="0" y="0"/>
                </a:lnTo>
                <a:lnTo>
                  <a:pt x="38099" y="0"/>
                </a:lnTo>
                <a:lnTo>
                  <a:pt x="38099" y="38099"/>
                </a:lnTo>
                <a:lnTo>
                  <a:pt x="0" y="38099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8690275" y="3751199"/>
            <a:ext cx="25400" cy="254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38099"/>
                </a:moveTo>
                <a:lnTo>
                  <a:pt x="0" y="0"/>
                </a:lnTo>
                <a:lnTo>
                  <a:pt x="38099" y="0"/>
                </a:lnTo>
                <a:lnTo>
                  <a:pt x="38099" y="38099"/>
                </a:lnTo>
                <a:lnTo>
                  <a:pt x="0" y="38099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8690275" y="3801999"/>
            <a:ext cx="25400" cy="254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38099"/>
                </a:moveTo>
                <a:lnTo>
                  <a:pt x="0" y="0"/>
                </a:lnTo>
                <a:lnTo>
                  <a:pt x="38099" y="0"/>
                </a:lnTo>
                <a:lnTo>
                  <a:pt x="38099" y="38099"/>
                </a:lnTo>
                <a:lnTo>
                  <a:pt x="0" y="38099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8690275" y="3852799"/>
            <a:ext cx="25400" cy="254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38099"/>
                </a:moveTo>
                <a:lnTo>
                  <a:pt x="0" y="0"/>
                </a:lnTo>
                <a:lnTo>
                  <a:pt x="38099" y="0"/>
                </a:lnTo>
                <a:lnTo>
                  <a:pt x="38099" y="38099"/>
                </a:lnTo>
                <a:lnTo>
                  <a:pt x="0" y="38099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8690275" y="3903600"/>
            <a:ext cx="25400" cy="10583"/>
          </a:xfrm>
          <a:custGeom>
            <a:avLst/>
            <a:gdLst/>
            <a:ahLst/>
            <a:cxnLst/>
            <a:rect l="l" t="t" r="r" b="b"/>
            <a:pathLst>
              <a:path w="38100" h="15875">
                <a:moveTo>
                  <a:pt x="0" y="15794"/>
                </a:moveTo>
                <a:lnTo>
                  <a:pt x="0" y="0"/>
                </a:lnTo>
                <a:lnTo>
                  <a:pt x="38099" y="0"/>
                </a:lnTo>
                <a:lnTo>
                  <a:pt x="38099" y="15794"/>
                </a:lnTo>
                <a:lnTo>
                  <a:pt x="0" y="15794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6440576" y="3064682"/>
            <a:ext cx="2262293" cy="290830"/>
          </a:xfrm>
          <a:custGeom>
            <a:avLst/>
            <a:gdLst/>
            <a:ahLst/>
            <a:cxnLst/>
            <a:rect l="l" t="t" r="r" b="b"/>
            <a:pathLst>
              <a:path w="3393440" h="436245">
                <a:moveTo>
                  <a:pt x="0" y="0"/>
                </a:moveTo>
                <a:lnTo>
                  <a:pt x="3393106" y="0"/>
                </a:lnTo>
                <a:lnTo>
                  <a:pt x="3393106" y="436061"/>
                </a:lnTo>
                <a:lnTo>
                  <a:pt x="0" y="436061"/>
                </a:lnTo>
                <a:lnTo>
                  <a:pt x="0" y="0"/>
                </a:lnTo>
                <a:close/>
              </a:path>
            </a:pathLst>
          </a:custGeom>
          <a:solidFill>
            <a:srgbClr val="FFE7BE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4226376" y="3871645"/>
            <a:ext cx="234103" cy="234103"/>
          </a:xfrm>
          <a:custGeom>
            <a:avLst/>
            <a:gdLst/>
            <a:ahLst/>
            <a:cxnLst/>
            <a:rect l="l" t="t" r="r" b="b"/>
            <a:pathLst>
              <a:path w="351154" h="351154">
                <a:moveTo>
                  <a:pt x="175293" y="350581"/>
                </a:moveTo>
                <a:lnTo>
                  <a:pt x="128691" y="344320"/>
                </a:lnTo>
                <a:lnTo>
                  <a:pt x="86818" y="326649"/>
                </a:lnTo>
                <a:lnTo>
                  <a:pt x="51341" y="299240"/>
                </a:lnTo>
                <a:lnTo>
                  <a:pt x="23932" y="263763"/>
                </a:lnTo>
                <a:lnTo>
                  <a:pt x="6261" y="221890"/>
                </a:lnTo>
                <a:lnTo>
                  <a:pt x="0" y="175292"/>
                </a:lnTo>
                <a:lnTo>
                  <a:pt x="6261" y="128691"/>
                </a:lnTo>
                <a:lnTo>
                  <a:pt x="23932" y="86818"/>
                </a:lnTo>
                <a:lnTo>
                  <a:pt x="51341" y="51341"/>
                </a:lnTo>
                <a:lnTo>
                  <a:pt x="86818" y="23932"/>
                </a:lnTo>
                <a:lnTo>
                  <a:pt x="128691" y="6261"/>
                </a:lnTo>
                <a:lnTo>
                  <a:pt x="175290" y="0"/>
                </a:lnTo>
                <a:lnTo>
                  <a:pt x="221890" y="6261"/>
                </a:lnTo>
                <a:lnTo>
                  <a:pt x="263763" y="23932"/>
                </a:lnTo>
                <a:lnTo>
                  <a:pt x="299240" y="51341"/>
                </a:lnTo>
                <a:lnTo>
                  <a:pt x="326649" y="86818"/>
                </a:lnTo>
                <a:lnTo>
                  <a:pt x="344319" y="128691"/>
                </a:lnTo>
                <a:lnTo>
                  <a:pt x="350581" y="175288"/>
                </a:lnTo>
                <a:lnTo>
                  <a:pt x="344319" y="221890"/>
                </a:lnTo>
                <a:lnTo>
                  <a:pt x="326649" y="263763"/>
                </a:lnTo>
                <a:lnTo>
                  <a:pt x="299240" y="299240"/>
                </a:lnTo>
                <a:lnTo>
                  <a:pt x="263763" y="326649"/>
                </a:lnTo>
                <a:lnTo>
                  <a:pt x="221890" y="344320"/>
                </a:lnTo>
                <a:lnTo>
                  <a:pt x="175293" y="350581"/>
                </a:lnTo>
                <a:close/>
              </a:path>
            </a:pathLst>
          </a:custGeom>
          <a:solidFill>
            <a:srgbClr val="FDAF17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4266446" y="3911716"/>
            <a:ext cx="153579" cy="1535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6595980" y="3082433"/>
            <a:ext cx="1892300" cy="255270"/>
          </a:xfrm>
          <a:custGeom>
            <a:avLst/>
            <a:gdLst/>
            <a:ahLst/>
            <a:cxnLst/>
            <a:rect l="l" t="t" r="r" b="b"/>
            <a:pathLst>
              <a:path w="2838450" h="382904">
                <a:moveTo>
                  <a:pt x="2646646" y="382809"/>
                </a:moveTo>
                <a:lnTo>
                  <a:pt x="191404" y="382809"/>
                </a:lnTo>
                <a:lnTo>
                  <a:pt x="147517" y="377754"/>
                </a:lnTo>
                <a:lnTo>
                  <a:pt x="107229" y="363355"/>
                </a:lnTo>
                <a:lnTo>
                  <a:pt x="71690" y="340760"/>
                </a:lnTo>
                <a:lnTo>
                  <a:pt x="42049" y="311118"/>
                </a:lnTo>
                <a:lnTo>
                  <a:pt x="19454" y="275579"/>
                </a:lnTo>
                <a:lnTo>
                  <a:pt x="5055" y="235292"/>
                </a:lnTo>
                <a:lnTo>
                  <a:pt x="0" y="191404"/>
                </a:lnTo>
                <a:lnTo>
                  <a:pt x="5055" y="147517"/>
                </a:lnTo>
                <a:lnTo>
                  <a:pt x="19454" y="107229"/>
                </a:lnTo>
                <a:lnTo>
                  <a:pt x="42049" y="71690"/>
                </a:lnTo>
                <a:lnTo>
                  <a:pt x="71690" y="42049"/>
                </a:lnTo>
                <a:lnTo>
                  <a:pt x="107229" y="19454"/>
                </a:lnTo>
                <a:lnTo>
                  <a:pt x="147517" y="5055"/>
                </a:lnTo>
                <a:lnTo>
                  <a:pt x="191404" y="0"/>
                </a:lnTo>
                <a:lnTo>
                  <a:pt x="2646646" y="0"/>
                </a:lnTo>
                <a:lnTo>
                  <a:pt x="2690533" y="5055"/>
                </a:lnTo>
                <a:lnTo>
                  <a:pt x="2730821" y="19454"/>
                </a:lnTo>
                <a:lnTo>
                  <a:pt x="2766360" y="42049"/>
                </a:lnTo>
                <a:lnTo>
                  <a:pt x="2796001" y="71690"/>
                </a:lnTo>
                <a:lnTo>
                  <a:pt x="2818596" y="107229"/>
                </a:lnTo>
                <a:lnTo>
                  <a:pt x="2832995" y="147517"/>
                </a:lnTo>
                <a:lnTo>
                  <a:pt x="2838051" y="191404"/>
                </a:lnTo>
                <a:lnTo>
                  <a:pt x="2832995" y="235292"/>
                </a:lnTo>
                <a:lnTo>
                  <a:pt x="2818596" y="275579"/>
                </a:lnTo>
                <a:lnTo>
                  <a:pt x="2796001" y="311118"/>
                </a:lnTo>
                <a:lnTo>
                  <a:pt x="2766360" y="340760"/>
                </a:lnTo>
                <a:lnTo>
                  <a:pt x="2730821" y="363355"/>
                </a:lnTo>
                <a:lnTo>
                  <a:pt x="2690533" y="377754"/>
                </a:lnTo>
                <a:lnTo>
                  <a:pt x="2646646" y="382809"/>
                </a:lnTo>
                <a:close/>
              </a:path>
            </a:pathLst>
          </a:custGeom>
          <a:solidFill>
            <a:srgbClr val="FDAF16">
              <a:alpha val="29998"/>
            </a:srgbClr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6690922" y="3111210"/>
            <a:ext cx="1702223" cy="163719"/>
          </a:xfrm>
          <a:prstGeom prst="rect">
            <a:avLst/>
          </a:prstGeom>
        </p:spPr>
        <p:txBody>
          <a:bodyPr vert="horz" wrap="square" lIns="0" tIns="9736" rIns="0" bIns="0" rtlCol="0">
            <a:spAutoFit/>
          </a:bodyPr>
          <a:lstStyle/>
          <a:p>
            <a:pPr marL="26671" marR="3387" indent="-18628">
              <a:spcBef>
                <a:spcPts val="76"/>
              </a:spcBef>
            </a:pPr>
            <a:r>
              <a:rPr sz="1000" b="1" i="1" kern="0">
                <a:solidFill>
                  <a:srgbClr val="2B38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 IMPLEMENTATION PHASE</a:t>
            </a:r>
          </a:p>
        </p:txBody>
      </p:sp>
      <p:sp>
        <p:nvSpPr>
          <p:cNvPr id="225" name="object 225"/>
          <p:cNvSpPr/>
          <p:nvPr/>
        </p:nvSpPr>
        <p:spPr>
          <a:xfrm>
            <a:off x="9068536" y="2558787"/>
            <a:ext cx="394123" cy="394123"/>
          </a:xfrm>
          <a:custGeom>
            <a:avLst/>
            <a:gdLst/>
            <a:ahLst/>
            <a:cxnLst/>
            <a:rect l="l" t="t" r="r" b="b"/>
            <a:pathLst>
              <a:path w="591184" h="591185">
                <a:moveTo>
                  <a:pt x="295541" y="591083"/>
                </a:moveTo>
                <a:lnTo>
                  <a:pt x="0" y="295541"/>
                </a:lnTo>
                <a:lnTo>
                  <a:pt x="295540" y="0"/>
                </a:lnTo>
                <a:lnTo>
                  <a:pt x="591081" y="295541"/>
                </a:lnTo>
                <a:lnTo>
                  <a:pt x="295541" y="591083"/>
                </a:lnTo>
                <a:close/>
              </a:path>
            </a:pathLst>
          </a:custGeom>
          <a:solidFill>
            <a:srgbClr val="FF5757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9252839" y="2952816"/>
            <a:ext cx="25823" cy="25823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152" y="38251"/>
                </a:moveTo>
                <a:lnTo>
                  <a:pt x="0" y="152"/>
                </a:lnTo>
                <a:lnTo>
                  <a:pt x="38099" y="0"/>
                </a:lnTo>
                <a:lnTo>
                  <a:pt x="38251" y="38099"/>
                </a:lnTo>
                <a:lnTo>
                  <a:pt x="152" y="38251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9253042" y="3003616"/>
            <a:ext cx="25823" cy="25823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152" y="38251"/>
                </a:moveTo>
                <a:lnTo>
                  <a:pt x="0" y="152"/>
                </a:lnTo>
                <a:lnTo>
                  <a:pt x="38099" y="0"/>
                </a:lnTo>
                <a:lnTo>
                  <a:pt x="38251" y="38099"/>
                </a:lnTo>
                <a:lnTo>
                  <a:pt x="152" y="38251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9253244" y="3054415"/>
            <a:ext cx="25823" cy="25823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152" y="38251"/>
                </a:moveTo>
                <a:lnTo>
                  <a:pt x="0" y="152"/>
                </a:lnTo>
                <a:lnTo>
                  <a:pt x="38099" y="0"/>
                </a:lnTo>
                <a:lnTo>
                  <a:pt x="38251" y="38099"/>
                </a:lnTo>
                <a:lnTo>
                  <a:pt x="152" y="38251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9253448" y="3105215"/>
            <a:ext cx="25823" cy="25823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152" y="38251"/>
                </a:moveTo>
                <a:lnTo>
                  <a:pt x="0" y="152"/>
                </a:lnTo>
                <a:lnTo>
                  <a:pt x="38099" y="0"/>
                </a:lnTo>
                <a:lnTo>
                  <a:pt x="38251" y="38099"/>
                </a:lnTo>
                <a:lnTo>
                  <a:pt x="152" y="38251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9253651" y="3156015"/>
            <a:ext cx="25823" cy="25823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152" y="38251"/>
                </a:moveTo>
                <a:lnTo>
                  <a:pt x="0" y="152"/>
                </a:lnTo>
                <a:lnTo>
                  <a:pt x="38099" y="0"/>
                </a:lnTo>
                <a:lnTo>
                  <a:pt x="38251" y="38099"/>
                </a:lnTo>
                <a:lnTo>
                  <a:pt x="152" y="38251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9253853" y="3206814"/>
            <a:ext cx="25823" cy="25823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152" y="38251"/>
                </a:moveTo>
                <a:lnTo>
                  <a:pt x="0" y="152"/>
                </a:lnTo>
                <a:lnTo>
                  <a:pt x="38099" y="0"/>
                </a:lnTo>
                <a:lnTo>
                  <a:pt x="38251" y="38099"/>
                </a:lnTo>
                <a:lnTo>
                  <a:pt x="152" y="38251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9254055" y="3257614"/>
            <a:ext cx="25823" cy="25823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152" y="38251"/>
                </a:moveTo>
                <a:lnTo>
                  <a:pt x="0" y="152"/>
                </a:lnTo>
                <a:lnTo>
                  <a:pt x="38099" y="0"/>
                </a:lnTo>
                <a:lnTo>
                  <a:pt x="38251" y="38099"/>
                </a:lnTo>
                <a:lnTo>
                  <a:pt x="152" y="38251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9254258" y="3308413"/>
            <a:ext cx="25823" cy="25823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152" y="38251"/>
                </a:moveTo>
                <a:lnTo>
                  <a:pt x="0" y="152"/>
                </a:lnTo>
                <a:lnTo>
                  <a:pt x="38099" y="0"/>
                </a:lnTo>
                <a:lnTo>
                  <a:pt x="38251" y="38099"/>
                </a:lnTo>
                <a:lnTo>
                  <a:pt x="152" y="38251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9254461" y="3359213"/>
            <a:ext cx="25823" cy="25823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152" y="38251"/>
                </a:moveTo>
                <a:lnTo>
                  <a:pt x="0" y="152"/>
                </a:lnTo>
                <a:lnTo>
                  <a:pt x="38099" y="0"/>
                </a:lnTo>
                <a:lnTo>
                  <a:pt x="38251" y="38099"/>
                </a:lnTo>
                <a:lnTo>
                  <a:pt x="152" y="38251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9254665" y="3410013"/>
            <a:ext cx="25823" cy="25823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152" y="38251"/>
                </a:moveTo>
                <a:lnTo>
                  <a:pt x="0" y="152"/>
                </a:lnTo>
                <a:lnTo>
                  <a:pt x="38099" y="0"/>
                </a:lnTo>
                <a:lnTo>
                  <a:pt x="38251" y="38099"/>
                </a:lnTo>
                <a:lnTo>
                  <a:pt x="152" y="38251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9254867" y="3460812"/>
            <a:ext cx="25823" cy="25823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152" y="38251"/>
                </a:moveTo>
                <a:lnTo>
                  <a:pt x="0" y="152"/>
                </a:lnTo>
                <a:lnTo>
                  <a:pt x="38099" y="0"/>
                </a:lnTo>
                <a:lnTo>
                  <a:pt x="38251" y="38099"/>
                </a:lnTo>
                <a:lnTo>
                  <a:pt x="152" y="38251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9255069" y="3511612"/>
            <a:ext cx="25823" cy="25823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152" y="38251"/>
                </a:moveTo>
                <a:lnTo>
                  <a:pt x="0" y="152"/>
                </a:lnTo>
                <a:lnTo>
                  <a:pt x="38099" y="0"/>
                </a:lnTo>
                <a:lnTo>
                  <a:pt x="38251" y="38099"/>
                </a:lnTo>
                <a:lnTo>
                  <a:pt x="152" y="38251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9255272" y="3562411"/>
            <a:ext cx="25823" cy="25823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152" y="38251"/>
                </a:moveTo>
                <a:lnTo>
                  <a:pt x="0" y="152"/>
                </a:lnTo>
                <a:lnTo>
                  <a:pt x="38099" y="0"/>
                </a:lnTo>
                <a:lnTo>
                  <a:pt x="38251" y="38099"/>
                </a:lnTo>
                <a:lnTo>
                  <a:pt x="152" y="38251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9255475" y="3613211"/>
            <a:ext cx="25823" cy="25823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152" y="38251"/>
                </a:moveTo>
                <a:lnTo>
                  <a:pt x="0" y="152"/>
                </a:lnTo>
                <a:lnTo>
                  <a:pt x="38099" y="0"/>
                </a:lnTo>
                <a:lnTo>
                  <a:pt x="38251" y="38099"/>
                </a:lnTo>
                <a:lnTo>
                  <a:pt x="152" y="38251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9255677" y="3664011"/>
            <a:ext cx="25823" cy="25823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152" y="38251"/>
                </a:moveTo>
                <a:lnTo>
                  <a:pt x="0" y="152"/>
                </a:lnTo>
                <a:lnTo>
                  <a:pt x="38099" y="0"/>
                </a:lnTo>
                <a:lnTo>
                  <a:pt x="38251" y="38099"/>
                </a:lnTo>
                <a:lnTo>
                  <a:pt x="152" y="38251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9255881" y="3714810"/>
            <a:ext cx="25823" cy="25823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152" y="38251"/>
                </a:moveTo>
                <a:lnTo>
                  <a:pt x="0" y="152"/>
                </a:lnTo>
                <a:lnTo>
                  <a:pt x="38099" y="0"/>
                </a:lnTo>
                <a:lnTo>
                  <a:pt x="38251" y="38099"/>
                </a:lnTo>
                <a:lnTo>
                  <a:pt x="152" y="38251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9256083" y="3765610"/>
            <a:ext cx="25823" cy="25823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152" y="38251"/>
                </a:moveTo>
                <a:lnTo>
                  <a:pt x="0" y="152"/>
                </a:lnTo>
                <a:lnTo>
                  <a:pt x="38099" y="0"/>
                </a:lnTo>
                <a:lnTo>
                  <a:pt x="38251" y="38099"/>
                </a:lnTo>
                <a:lnTo>
                  <a:pt x="152" y="38251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9256286" y="3816409"/>
            <a:ext cx="25823" cy="25823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152" y="38251"/>
                </a:moveTo>
                <a:lnTo>
                  <a:pt x="0" y="152"/>
                </a:lnTo>
                <a:lnTo>
                  <a:pt x="38099" y="0"/>
                </a:lnTo>
                <a:lnTo>
                  <a:pt x="38251" y="38099"/>
                </a:lnTo>
                <a:lnTo>
                  <a:pt x="152" y="38251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9256489" y="3867208"/>
            <a:ext cx="25823" cy="11007"/>
          </a:xfrm>
          <a:custGeom>
            <a:avLst/>
            <a:gdLst/>
            <a:ahLst/>
            <a:cxnLst/>
            <a:rect l="l" t="t" r="r" b="b"/>
            <a:pathLst>
              <a:path w="38734" h="16510">
                <a:moveTo>
                  <a:pt x="64" y="16298"/>
                </a:moveTo>
                <a:lnTo>
                  <a:pt x="0" y="152"/>
                </a:lnTo>
                <a:lnTo>
                  <a:pt x="38099" y="0"/>
                </a:lnTo>
                <a:lnTo>
                  <a:pt x="38164" y="16146"/>
                </a:lnTo>
                <a:lnTo>
                  <a:pt x="64" y="16298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8586119" y="3874053"/>
            <a:ext cx="234103" cy="234103"/>
          </a:xfrm>
          <a:custGeom>
            <a:avLst/>
            <a:gdLst/>
            <a:ahLst/>
            <a:cxnLst/>
            <a:rect l="l" t="t" r="r" b="b"/>
            <a:pathLst>
              <a:path w="351155" h="351154">
                <a:moveTo>
                  <a:pt x="175296" y="350581"/>
                </a:moveTo>
                <a:lnTo>
                  <a:pt x="128691" y="344320"/>
                </a:lnTo>
                <a:lnTo>
                  <a:pt x="86817" y="326649"/>
                </a:lnTo>
                <a:lnTo>
                  <a:pt x="51340" y="299240"/>
                </a:lnTo>
                <a:lnTo>
                  <a:pt x="23931" y="263763"/>
                </a:lnTo>
                <a:lnTo>
                  <a:pt x="6260" y="221890"/>
                </a:lnTo>
                <a:lnTo>
                  <a:pt x="0" y="175295"/>
                </a:lnTo>
                <a:lnTo>
                  <a:pt x="6260" y="128691"/>
                </a:lnTo>
                <a:lnTo>
                  <a:pt x="23931" y="86818"/>
                </a:lnTo>
                <a:lnTo>
                  <a:pt x="51340" y="51341"/>
                </a:lnTo>
                <a:lnTo>
                  <a:pt x="86817" y="23932"/>
                </a:lnTo>
                <a:lnTo>
                  <a:pt x="128691" y="6261"/>
                </a:lnTo>
                <a:lnTo>
                  <a:pt x="175290" y="0"/>
                </a:lnTo>
                <a:lnTo>
                  <a:pt x="221889" y="6261"/>
                </a:lnTo>
                <a:lnTo>
                  <a:pt x="263763" y="23932"/>
                </a:lnTo>
                <a:lnTo>
                  <a:pt x="299239" y="51341"/>
                </a:lnTo>
                <a:lnTo>
                  <a:pt x="326649" y="86818"/>
                </a:lnTo>
                <a:lnTo>
                  <a:pt x="344320" y="128691"/>
                </a:lnTo>
                <a:lnTo>
                  <a:pt x="350581" y="175286"/>
                </a:lnTo>
                <a:lnTo>
                  <a:pt x="344320" y="221890"/>
                </a:lnTo>
                <a:lnTo>
                  <a:pt x="326649" y="263763"/>
                </a:lnTo>
                <a:lnTo>
                  <a:pt x="299239" y="299240"/>
                </a:lnTo>
                <a:lnTo>
                  <a:pt x="263763" y="326649"/>
                </a:lnTo>
                <a:lnTo>
                  <a:pt x="221889" y="344320"/>
                </a:lnTo>
                <a:lnTo>
                  <a:pt x="175296" y="350581"/>
                </a:lnTo>
                <a:close/>
              </a:path>
            </a:pathLst>
          </a:custGeom>
          <a:solidFill>
            <a:srgbClr val="FDAF17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8626191" y="3914124"/>
            <a:ext cx="153579" cy="1535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3774311" y="3877999"/>
            <a:ext cx="234103" cy="234103"/>
          </a:xfrm>
          <a:custGeom>
            <a:avLst/>
            <a:gdLst/>
            <a:ahLst/>
            <a:cxnLst/>
            <a:rect l="l" t="t" r="r" b="b"/>
            <a:pathLst>
              <a:path w="351154" h="351154">
                <a:moveTo>
                  <a:pt x="175293" y="350581"/>
                </a:moveTo>
                <a:lnTo>
                  <a:pt x="128691" y="344320"/>
                </a:lnTo>
                <a:lnTo>
                  <a:pt x="86817" y="326649"/>
                </a:lnTo>
                <a:lnTo>
                  <a:pt x="51341" y="299240"/>
                </a:lnTo>
                <a:lnTo>
                  <a:pt x="23931" y="263763"/>
                </a:lnTo>
                <a:lnTo>
                  <a:pt x="6261" y="221890"/>
                </a:lnTo>
                <a:lnTo>
                  <a:pt x="0" y="175294"/>
                </a:lnTo>
                <a:lnTo>
                  <a:pt x="6261" y="128691"/>
                </a:lnTo>
                <a:lnTo>
                  <a:pt x="23931" y="86818"/>
                </a:lnTo>
                <a:lnTo>
                  <a:pt x="51341" y="51341"/>
                </a:lnTo>
                <a:lnTo>
                  <a:pt x="86817" y="23932"/>
                </a:lnTo>
                <a:lnTo>
                  <a:pt x="128691" y="6261"/>
                </a:lnTo>
                <a:lnTo>
                  <a:pt x="175290" y="0"/>
                </a:lnTo>
                <a:lnTo>
                  <a:pt x="221889" y="6261"/>
                </a:lnTo>
                <a:lnTo>
                  <a:pt x="263763" y="23932"/>
                </a:lnTo>
                <a:lnTo>
                  <a:pt x="299240" y="51341"/>
                </a:lnTo>
                <a:lnTo>
                  <a:pt x="326649" y="86818"/>
                </a:lnTo>
                <a:lnTo>
                  <a:pt x="344320" y="128691"/>
                </a:lnTo>
                <a:lnTo>
                  <a:pt x="350581" y="175294"/>
                </a:lnTo>
                <a:lnTo>
                  <a:pt x="344320" y="221890"/>
                </a:lnTo>
                <a:lnTo>
                  <a:pt x="326649" y="263763"/>
                </a:lnTo>
                <a:lnTo>
                  <a:pt x="299240" y="299240"/>
                </a:lnTo>
                <a:lnTo>
                  <a:pt x="263763" y="326649"/>
                </a:lnTo>
                <a:lnTo>
                  <a:pt x="221889" y="344320"/>
                </a:lnTo>
                <a:lnTo>
                  <a:pt x="175293" y="350581"/>
                </a:lnTo>
                <a:close/>
              </a:path>
            </a:pathLst>
          </a:custGeom>
          <a:solidFill>
            <a:srgbClr val="FDAF17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3814382" y="3918070"/>
            <a:ext cx="153579" cy="1535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334413" y="4225913"/>
            <a:ext cx="4727787" cy="19321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  <a:tabLst>
                <a:tab pos="555018" algn="l"/>
                <a:tab pos="1111729" algn="l"/>
                <a:tab pos="1653623" algn="l"/>
                <a:tab pos="2204830" algn="l"/>
                <a:tab pos="2742914" algn="l"/>
                <a:tab pos="3306822" algn="l"/>
                <a:tab pos="3847446" algn="l"/>
                <a:tab pos="4397807" algn="l"/>
              </a:tabLst>
            </a:pPr>
            <a:r>
              <a:rPr sz="1200" i="1" spc="-53">
                <a:latin typeface="Arial"/>
                <a:cs typeface="Arial"/>
              </a:rPr>
              <a:t>2</a:t>
            </a:r>
            <a:r>
              <a:rPr sz="1200" i="1" spc="23">
                <a:latin typeface="Arial"/>
                <a:cs typeface="Arial"/>
              </a:rPr>
              <a:t>0</a:t>
            </a:r>
            <a:r>
              <a:rPr sz="1200" i="1" spc="-197">
                <a:latin typeface="Arial"/>
                <a:cs typeface="Arial"/>
              </a:rPr>
              <a:t>1</a:t>
            </a:r>
            <a:r>
              <a:rPr sz="1200" i="1" spc="-40">
                <a:latin typeface="Arial"/>
                <a:cs typeface="Arial"/>
              </a:rPr>
              <a:t>5</a:t>
            </a:r>
            <a:r>
              <a:rPr sz="1200" i="1">
                <a:latin typeface="Arial"/>
                <a:cs typeface="Arial"/>
              </a:rPr>
              <a:t>	</a:t>
            </a:r>
            <a:r>
              <a:rPr sz="1200" i="1" spc="-53">
                <a:latin typeface="Arial"/>
                <a:cs typeface="Arial"/>
              </a:rPr>
              <a:t>2</a:t>
            </a:r>
            <a:r>
              <a:rPr sz="1200" i="1" spc="23">
                <a:latin typeface="Arial"/>
                <a:cs typeface="Arial"/>
              </a:rPr>
              <a:t>0</a:t>
            </a:r>
            <a:r>
              <a:rPr sz="1200" i="1" spc="-197">
                <a:latin typeface="Arial"/>
                <a:cs typeface="Arial"/>
              </a:rPr>
              <a:t>1</a:t>
            </a:r>
            <a:r>
              <a:rPr sz="1200" i="1" spc="-27">
                <a:latin typeface="Arial"/>
                <a:cs typeface="Arial"/>
              </a:rPr>
              <a:t>6</a:t>
            </a:r>
            <a:r>
              <a:rPr sz="1200" i="1">
                <a:latin typeface="Arial"/>
                <a:cs typeface="Arial"/>
              </a:rPr>
              <a:t>	</a:t>
            </a:r>
            <a:r>
              <a:rPr sz="1200" i="1" spc="-53">
                <a:latin typeface="Arial"/>
                <a:cs typeface="Arial"/>
              </a:rPr>
              <a:t>2</a:t>
            </a:r>
            <a:r>
              <a:rPr sz="1200" i="1" spc="23">
                <a:latin typeface="Arial"/>
                <a:cs typeface="Arial"/>
              </a:rPr>
              <a:t>0</a:t>
            </a:r>
            <a:r>
              <a:rPr sz="1200" i="1" spc="-197">
                <a:latin typeface="Arial"/>
                <a:cs typeface="Arial"/>
              </a:rPr>
              <a:t>1</a:t>
            </a:r>
            <a:r>
              <a:rPr sz="1200" i="1" spc="-136">
                <a:latin typeface="Arial"/>
                <a:cs typeface="Arial"/>
              </a:rPr>
              <a:t>7</a:t>
            </a:r>
            <a:r>
              <a:rPr sz="1200" i="1">
                <a:latin typeface="Arial"/>
                <a:cs typeface="Arial"/>
              </a:rPr>
              <a:t>	</a:t>
            </a:r>
            <a:r>
              <a:rPr sz="1200" i="1" spc="-53">
                <a:latin typeface="Arial"/>
                <a:cs typeface="Arial"/>
              </a:rPr>
              <a:t>2</a:t>
            </a:r>
            <a:r>
              <a:rPr sz="1200" i="1" spc="23">
                <a:latin typeface="Arial"/>
                <a:cs typeface="Arial"/>
              </a:rPr>
              <a:t>0</a:t>
            </a:r>
            <a:r>
              <a:rPr sz="1200" i="1" spc="-197">
                <a:latin typeface="Arial"/>
                <a:cs typeface="Arial"/>
              </a:rPr>
              <a:t>1</a:t>
            </a:r>
            <a:r>
              <a:rPr sz="1200" i="1" spc="-10">
                <a:latin typeface="Arial"/>
                <a:cs typeface="Arial"/>
              </a:rPr>
              <a:t>8</a:t>
            </a:r>
            <a:r>
              <a:rPr sz="1200" i="1">
                <a:latin typeface="Arial"/>
                <a:cs typeface="Arial"/>
              </a:rPr>
              <a:t>	</a:t>
            </a:r>
            <a:r>
              <a:rPr sz="1200" i="1" spc="-53">
                <a:latin typeface="Arial"/>
                <a:cs typeface="Arial"/>
              </a:rPr>
              <a:t>2</a:t>
            </a:r>
            <a:r>
              <a:rPr sz="1200" i="1" spc="23">
                <a:latin typeface="Arial"/>
                <a:cs typeface="Arial"/>
              </a:rPr>
              <a:t>0</a:t>
            </a:r>
            <a:r>
              <a:rPr sz="1200" i="1" spc="-197">
                <a:latin typeface="Arial"/>
                <a:cs typeface="Arial"/>
              </a:rPr>
              <a:t>1</a:t>
            </a:r>
            <a:r>
              <a:rPr sz="1200" i="1" spc="-27">
                <a:latin typeface="Arial"/>
                <a:cs typeface="Arial"/>
              </a:rPr>
              <a:t>9</a:t>
            </a:r>
            <a:r>
              <a:rPr sz="1200" i="1">
                <a:latin typeface="Arial"/>
                <a:cs typeface="Arial"/>
              </a:rPr>
              <a:t>	</a:t>
            </a:r>
            <a:r>
              <a:rPr sz="1200" i="1" spc="-53">
                <a:latin typeface="Arial"/>
                <a:cs typeface="Arial"/>
              </a:rPr>
              <a:t>2</a:t>
            </a:r>
            <a:r>
              <a:rPr sz="1200" i="1" spc="23">
                <a:latin typeface="Arial"/>
                <a:cs typeface="Arial"/>
              </a:rPr>
              <a:t>0</a:t>
            </a:r>
            <a:r>
              <a:rPr sz="1200" i="1" spc="-53">
                <a:latin typeface="Arial"/>
                <a:cs typeface="Arial"/>
              </a:rPr>
              <a:t>2</a:t>
            </a:r>
            <a:r>
              <a:rPr sz="1200" i="1" spc="13">
                <a:latin typeface="Arial"/>
                <a:cs typeface="Arial"/>
              </a:rPr>
              <a:t>0</a:t>
            </a:r>
            <a:r>
              <a:rPr sz="1200" i="1">
                <a:latin typeface="Arial"/>
                <a:cs typeface="Arial"/>
              </a:rPr>
              <a:t>	</a:t>
            </a:r>
            <a:r>
              <a:rPr sz="1200" i="1" spc="-53">
                <a:latin typeface="Arial"/>
                <a:cs typeface="Arial"/>
              </a:rPr>
              <a:t>2</a:t>
            </a:r>
            <a:r>
              <a:rPr sz="1200" i="1" spc="23">
                <a:latin typeface="Arial"/>
                <a:cs typeface="Arial"/>
              </a:rPr>
              <a:t>0</a:t>
            </a:r>
            <a:r>
              <a:rPr sz="1200" i="1" spc="-53">
                <a:latin typeface="Arial"/>
                <a:cs typeface="Arial"/>
              </a:rPr>
              <a:t>2</a:t>
            </a:r>
            <a:r>
              <a:rPr sz="1200" i="1" spc="-207">
                <a:latin typeface="Arial"/>
                <a:cs typeface="Arial"/>
              </a:rPr>
              <a:t>1</a:t>
            </a:r>
            <a:r>
              <a:rPr sz="1200" i="1">
                <a:latin typeface="Arial"/>
                <a:cs typeface="Arial"/>
              </a:rPr>
              <a:t>	</a:t>
            </a:r>
            <a:r>
              <a:rPr sz="1200" i="1" spc="-53">
                <a:latin typeface="Arial"/>
                <a:cs typeface="Arial"/>
              </a:rPr>
              <a:t>2</a:t>
            </a:r>
            <a:r>
              <a:rPr sz="1200" i="1" spc="23">
                <a:latin typeface="Arial"/>
                <a:cs typeface="Arial"/>
              </a:rPr>
              <a:t>0</a:t>
            </a:r>
            <a:r>
              <a:rPr sz="1200" i="1" spc="-53">
                <a:latin typeface="Arial"/>
                <a:cs typeface="Arial"/>
              </a:rPr>
              <a:t>2</a:t>
            </a:r>
            <a:r>
              <a:rPr sz="1200" i="1" spc="-63">
                <a:latin typeface="Arial"/>
                <a:cs typeface="Arial"/>
              </a:rPr>
              <a:t>2</a:t>
            </a:r>
            <a:r>
              <a:rPr sz="1200" i="1">
                <a:latin typeface="Arial"/>
                <a:cs typeface="Arial"/>
              </a:rPr>
              <a:t>	</a:t>
            </a:r>
            <a:r>
              <a:rPr sz="1200" i="1" spc="-53">
                <a:latin typeface="Arial"/>
                <a:cs typeface="Arial"/>
              </a:rPr>
              <a:t>2</a:t>
            </a:r>
            <a:r>
              <a:rPr sz="1200" i="1" spc="23">
                <a:latin typeface="Arial"/>
                <a:cs typeface="Arial"/>
              </a:rPr>
              <a:t>0</a:t>
            </a:r>
            <a:r>
              <a:rPr sz="1200" i="1" spc="-53">
                <a:latin typeface="Arial"/>
                <a:cs typeface="Arial"/>
              </a:rPr>
              <a:t>2</a:t>
            </a:r>
            <a:r>
              <a:rPr sz="1200" i="1" spc="-7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1076745" y="3375561"/>
            <a:ext cx="1034203" cy="255270"/>
          </a:xfrm>
          <a:custGeom>
            <a:avLst/>
            <a:gdLst/>
            <a:ahLst/>
            <a:cxnLst/>
            <a:rect l="l" t="t" r="r" b="b"/>
            <a:pathLst>
              <a:path w="1551305" h="382904">
                <a:moveTo>
                  <a:pt x="1359729" y="382809"/>
                </a:moveTo>
                <a:lnTo>
                  <a:pt x="191404" y="382809"/>
                </a:lnTo>
                <a:lnTo>
                  <a:pt x="147517" y="377754"/>
                </a:lnTo>
                <a:lnTo>
                  <a:pt x="107229" y="363355"/>
                </a:lnTo>
                <a:lnTo>
                  <a:pt x="71690" y="340760"/>
                </a:lnTo>
                <a:lnTo>
                  <a:pt x="42049" y="311118"/>
                </a:lnTo>
                <a:lnTo>
                  <a:pt x="19454" y="275579"/>
                </a:lnTo>
                <a:lnTo>
                  <a:pt x="5055" y="235292"/>
                </a:lnTo>
                <a:lnTo>
                  <a:pt x="0" y="191404"/>
                </a:lnTo>
                <a:lnTo>
                  <a:pt x="5055" y="147517"/>
                </a:lnTo>
                <a:lnTo>
                  <a:pt x="19454" y="107229"/>
                </a:lnTo>
                <a:lnTo>
                  <a:pt x="42049" y="71690"/>
                </a:lnTo>
                <a:lnTo>
                  <a:pt x="71690" y="42049"/>
                </a:lnTo>
                <a:lnTo>
                  <a:pt x="107229" y="19454"/>
                </a:lnTo>
                <a:lnTo>
                  <a:pt x="147517" y="5055"/>
                </a:lnTo>
                <a:lnTo>
                  <a:pt x="191404" y="0"/>
                </a:lnTo>
                <a:lnTo>
                  <a:pt x="1359729" y="0"/>
                </a:lnTo>
                <a:lnTo>
                  <a:pt x="1432976" y="14569"/>
                </a:lnTo>
                <a:lnTo>
                  <a:pt x="1495073" y="56061"/>
                </a:lnTo>
                <a:lnTo>
                  <a:pt x="1536564" y="118157"/>
                </a:lnTo>
                <a:lnTo>
                  <a:pt x="1551134" y="191404"/>
                </a:lnTo>
                <a:lnTo>
                  <a:pt x="1547422" y="228920"/>
                </a:lnTo>
                <a:lnTo>
                  <a:pt x="1518976" y="297596"/>
                </a:lnTo>
                <a:lnTo>
                  <a:pt x="1465920" y="350651"/>
                </a:lnTo>
                <a:lnTo>
                  <a:pt x="1397245" y="379097"/>
                </a:lnTo>
                <a:lnTo>
                  <a:pt x="1359729" y="382809"/>
                </a:lnTo>
                <a:close/>
              </a:path>
            </a:pathLst>
          </a:custGeom>
          <a:solidFill>
            <a:srgbClr val="3399FF">
              <a:alpha val="29998"/>
            </a:srgbClr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1" name="object 251"/>
          <p:cNvSpPr txBox="1"/>
          <p:nvPr/>
        </p:nvSpPr>
        <p:spPr>
          <a:xfrm>
            <a:off x="1171686" y="3404338"/>
            <a:ext cx="844550" cy="163719"/>
          </a:xfrm>
          <a:prstGeom prst="rect">
            <a:avLst/>
          </a:prstGeom>
        </p:spPr>
        <p:txBody>
          <a:bodyPr vert="horz" wrap="square" lIns="0" tIns="9736" rIns="0" bIns="0" rtlCol="0">
            <a:spAutoFit/>
          </a:bodyPr>
          <a:lstStyle/>
          <a:p>
            <a:pPr marL="26671" marR="3387" indent="-18628">
              <a:spcBef>
                <a:spcPts val="76"/>
              </a:spcBef>
            </a:pPr>
            <a:r>
              <a:rPr sz="1000" b="1" i="1" kern="0">
                <a:solidFill>
                  <a:srgbClr val="2B38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PHASE</a:t>
            </a:r>
          </a:p>
        </p:txBody>
      </p:sp>
      <p:sp>
        <p:nvSpPr>
          <p:cNvPr id="252" name="object 252"/>
          <p:cNvSpPr/>
          <p:nvPr/>
        </p:nvSpPr>
        <p:spPr>
          <a:xfrm>
            <a:off x="4685836" y="3205854"/>
            <a:ext cx="1433830" cy="255270"/>
          </a:xfrm>
          <a:custGeom>
            <a:avLst/>
            <a:gdLst/>
            <a:ahLst/>
            <a:cxnLst/>
            <a:rect l="l" t="t" r="r" b="b"/>
            <a:pathLst>
              <a:path w="2150745" h="382904">
                <a:moveTo>
                  <a:pt x="1959060" y="382809"/>
                </a:moveTo>
                <a:lnTo>
                  <a:pt x="191404" y="382809"/>
                </a:lnTo>
                <a:lnTo>
                  <a:pt x="147517" y="377754"/>
                </a:lnTo>
                <a:lnTo>
                  <a:pt x="107229" y="363355"/>
                </a:lnTo>
                <a:lnTo>
                  <a:pt x="71690" y="340760"/>
                </a:lnTo>
                <a:lnTo>
                  <a:pt x="42049" y="311118"/>
                </a:lnTo>
                <a:lnTo>
                  <a:pt x="19454" y="275579"/>
                </a:lnTo>
                <a:lnTo>
                  <a:pt x="5055" y="235292"/>
                </a:lnTo>
                <a:lnTo>
                  <a:pt x="0" y="191404"/>
                </a:lnTo>
                <a:lnTo>
                  <a:pt x="5055" y="147517"/>
                </a:lnTo>
                <a:lnTo>
                  <a:pt x="19454" y="107229"/>
                </a:lnTo>
                <a:lnTo>
                  <a:pt x="42049" y="71690"/>
                </a:lnTo>
                <a:lnTo>
                  <a:pt x="71690" y="42049"/>
                </a:lnTo>
                <a:lnTo>
                  <a:pt x="107229" y="19454"/>
                </a:lnTo>
                <a:lnTo>
                  <a:pt x="147517" y="5055"/>
                </a:lnTo>
                <a:lnTo>
                  <a:pt x="191404" y="0"/>
                </a:lnTo>
                <a:lnTo>
                  <a:pt x="1959060" y="0"/>
                </a:lnTo>
                <a:lnTo>
                  <a:pt x="2032307" y="14569"/>
                </a:lnTo>
                <a:lnTo>
                  <a:pt x="2094403" y="56061"/>
                </a:lnTo>
                <a:lnTo>
                  <a:pt x="2135895" y="118157"/>
                </a:lnTo>
                <a:lnTo>
                  <a:pt x="2150465" y="191404"/>
                </a:lnTo>
                <a:lnTo>
                  <a:pt x="2146753" y="228920"/>
                </a:lnTo>
                <a:lnTo>
                  <a:pt x="2118306" y="297596"/>
                </a:lnTo>
                <a:lnTo>
                  <a:pt x="2065251" y="350651"/>
                </a:lnTo>
                <a:lnTo>
                  <a:pt x="1996575" y="379097"/>
                </a:lnTo>
                <a:lnTo>
                  <a:pt x="1959060" y="382809"/>
                </a:lnTo>
                <a:close/>
              </a:path>
            </a:pathLst>
          </a:custGeom>
          <a:solidFill>
            <a:srgbClr val="40B8D5">
              <a:alpha val="29998"/>
            </a:srgbClr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3" name="object 253"/>
          <p:cNvSpPr txBox="1"/>
          <p:nvPr/>
        </p:nvSpPr>
        <p:spPr>
          <a:xfrm>
            <a:off x="4780776" y="3234631"/>
            <a:ext cx="1243753" cy="163719"/>
          </a:xfrm>
          <a:prstGeom prst="rect">
            <a:avLst/>
          </a:prstGeom>
        </p:spPr>
        <p:txBody>
          <a:bodyPr vert="horz" wrap="square" lIns="0" tIns="9736" rIns="0" bIns="0" rtlCol="0">
            <a:spAutoFit/>
          </a:bodyPr>
          <a:lstStyle/>
          <a:p>
            <a:pPr marL="26671" marR="3387" indent="-18628">
              <a:spcBef>
                <a:spcPts val="76"/>
              </a:spcBef>
            </a:pPr>
            <a:r>
              <a:rPr sz="1000" b="1" i="1" kern="0">
                <a:solidFill>
                  <a:srgbClr val="2B38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PREPARATORY PHASE</a:t>
            </a:r>
          </a:p>
        </p:txBody>
      </p:sp>
      <p:sp>
        <p:nvSpPr>
          <p:cNvPr id="254" name="object 254"/>
          <p:cNvSpPr/>
          <p:nvPr/>
        </p:nvSpPr>
        <p:spPr>
          <a:xfrm>
            <a:off x="8761172" y="2174074"/>
            <a:ext cx="1016423" cy="407670"/>
          </a:xfrm>
          <a:custGeom>
            <a:avLst/>
            <a:gdLst/>
            <a:ahLst/>
            <a:cxnLst/>
            <a:rect l="l" t="t" r="r" b="b"/>
            <a:pathLst>
              <a:path w="1524634" h="611504">
                <a:moveTo>
                  <a:pt x="1409896" y="611409"/>
                </a:moveTo>
                <a:lnTo>
                  <a:pt x="114299" y="611409"/>
                </a:lnTo>
                <a:lnTo>
                  <a:pt x="69809" y="602427"/>
                </a:lnTo>
                <a:lnTo>
                  <a:pt x="33477" y="577932"/>
                </a:lnTo>
                <a:lnTo>
                  <a:pt x="8982" y="541600"/>
                </a:lnTo>
                <a:lnTo>
                  <a:pt x="0" y="497109"/>
                </a:lnTo>
                <a:lnTo>
                  <a:pt x="0" y="191404"/>
                </a:lnTo>
                <a:lnTo>
                  <a:pt x="5055" y="147517"/>
                </a:lnTo>
                <a:lnTo>
                  <a:pt x="19454" y="107229"/>
                </a:lnTo>
                <a:lnTo>
                  <a:pt x="42049" y="71690"/>
                </a:lnTo>
                <a:lnTo>
                  <a:pt x="71690" y="42049"/>
                </a:lnTo>
                <a:lnTo>
                  <a:pt x="107229" y="19454"/>
                </a:lnTo>
                <a:lnTo>
                  <a:pt x="147517" y="5055"/>
                </a:lnTo>
                <a:lnTo>
                  <a:pt x="191404" y="0"/>
                </a:lnTo>
                <a:lnTo>
                  <a:pt x="1332791" y="0"/>
                </a:lnTo>
                <a:lnTo>
                  <a:pt x="1406039" y="14569"/>
                </a:lnTo>
                <a:lnTo>
                  <a:pt x="1468135" y="56061"/>
                </a:lnTo>
                <a:lnTo>
                  <a:pt x="1509626" y="118157"/>
                </a:lnTo>
                <a:lnTo>
                  <a:pt x="1524196" y="191404"/>
                </a:lnTo>
                <a:lnTo>
                  <a:pt x="1524196" y="497109"/>
                </a:lnTo>
                <a:lnTo>
                  <a:pt x="1515214" y="541600"/>
                </a:lnTo>
                <a:lnTo>
                  <a:pt x="1490718" y="577932"/>
                </a:lnTo>
                <a:lnTo>
                  <a:pt x="1454387" y="602427"/>
                </a:lnTo>
                <a:lnTo>
                  <a:pt x="1409896" y="611409"/>
                </a:lnTo>
                <a:close/>
              </a:path>
            </a:pathLst>
          </a:custGeom>
          <a:solidFill>
            <a:srgbClr val="E71D25">
              <a:alpha val="29998"/>
            </a:srgbClr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8856089" y="2202851"/>
            <a:ext cx="807720" cy="317608"/>
          </a:xfrm>
          <a:prstGeom prst="rect">
            <a:avLst/>
          </a:prstGeom>
        </p:spPr>
        <p:txBody>
          <a:bodyPr vert="horz" wrap="square" lIns="0" tIns="9736" rIns="0" bIns="0" rtlCol="0">
            <a:spAutoFit/>
          </a:bodyPr>
          <a:lstStyle/>
          <a:p>
            <a:pPr marL="26671" marR="3387" indent="-18628">
              <a:spcBef>
                <a:spcPts val="76"/>
              </a:spcBef>
            </a:pPr>
            <a:r>
              <a:rPr sz="1000" b="1" i="1" kern="0">
                <a:solidFill>
                  <a:srgbClr val="2B38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 ENTITY  ESTABLISHED</a:t>
            </a:r>
            <a:endParaRPr sz="1000" ker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" name="object 256"/>
          <p:cNvSpPr txBox="1"/>
          <p:nvPr/>
        </p:nvSpPr>
        <p:spPr>
          <a:xfrm>
            <a:off x="9099153" y="4200325"/>
            <a:ext cx="879263" cy="19321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  <a:tabLst>
                <a:tab pos="549090" algn="l"/>
              </a:tabLst>
            </a:pPr>
            <a:r>
              <a:rPr sz="1200" i="1" spc="-53">
                <a:latin typeface="Arial"/>
                <a:cs typeface="Arial"/>
              </a:rPr>
              <a:t>2</a:t>
            </a:r>
            <a:r>
              <a:rPr sz="1200" i="1" spc="23">
                <a:latin typeface="Arial"/>
                <a:cs typeface="Arial"/>
              </a:rPr>
              <a:t>0</a:t>
            </a:r>
            <a:r>
              <a:rPr sz="1200" i="1" spc="-60">
                <a:latin typeface="Arial"/>
                <a:cs typeface="Arial"/>
              </a:rPr>
              <a:t>3</a:t>
            </a:r>
            <a:r>
              <a:rPr sz="1200" i="1" spc="-207">
                <a:latin typeface="Arial"/>
                <a:cs typeface="Arial"/>
              </a:rPr>
              <a:t>1</a:t>
            </a:r>
            <a:r>
              <a:rPr sz="1200" i="1">
                <a:latin typeface="Arial"/>
                <a:cs typeface="Arial"/>
              </a:rPr>
              <a:t>	</a:t>
            </a:r>
            <a:r>
              <a:rPr sz="1200" i="1" spc="-53">
                <a:latin typeface="Arial"/>
                <a:cs typeface="Arial"/>
              </a:rPr>
              <a:t>2</a:t>
            </a:r>
            <a:r>
              <a:rPr sz="1200" i="1" spc="23">
                <a:latin typeface="Arial"/>
                <a:cs typeface="Arial"/>
              </a:rPr>
              <a:t>0</a:t>
            </a:r>
            <a:r>
              <a:rPr sz="1200" i="1" spc="-60">
                <a:latin typeface="Arial"/>
                <a:cs typeface="Arial"/>
              </a:rPr>
              <a:t>3</a:t>
            </a:r>
            <a:r>
              <a:rPr sz="1200" i="1" spc="-63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7" name="object 257"/>
          <p:cNvSpPr txBox="1"/>
          <p:nvPr/>
        </p:nvSpPr>
        <p:spPr>
          <a:xfrm>
            <a:off x="10164786" y="4213025"/>
            <a:ext cx="337820" cy="19321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200" i="1" spc="-53">
                <a:latin typeface="Arial"/>
                <a:cs typeface="Arial"/>
              </a:rPr>
              <a:t>2</a:t>
            </a:r>
            <a:r>
              <a:rPr sz="1200" i="1" spc="23">
                <a:latin typeface="Arial"/>
                <a:cs typeface="Arial"/>
              </a:rPr>
              <a:t>0</a:t>
            </a:r>
            <a:r>
              <a:rPr sz="1200" i="1" spc="-60">
                <a:latin typeface="Arial"/>
                <a:cs typeface="Arial"/>
              </a:rPr>
              <a:t>3</a:t>
            </a:r>
            <a:r>
              <a:rPr sz="1200" i="1" spc="-7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6488979" y="3457015"/>
            <a:ext cx="25823" cy="25823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0" y="38099"/>
                </a:moveTo>
                <a:lnTo>
                  <a:pt x="11" y="0"/>
                </a:lnTo>
                <a:lnTo>
                  <a:pt x="38111" y="11"/>
                </a:lnTo>
                <a:lnTo>
                  <a:pt x="38099" y="38111"/>
                </a:lnTo>
                <a:lnTo>
                  <a:pt x="0" y="38099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6488964" y="3507815"/>
            <a:ext cx="25823" cy="25823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0" y="38099"/>
                </a:moveTo>
                <a:lnTo>
                  <a:pt x="11" y="0"/>
                </a:lnTo>
                <a:lnTo>
                  <a:pt x="38111" y="11"/>
                </a:lnTo>
                <a:lnTo>
                  <a:pt x="38099" y="38111"/>
                </a:lnTo>
                <a:lnTo>
                  <a:pt x="0" y="38099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6488949" y="3558615"/>
            <a:ext cx="25823" cy="25823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0" y="38099"/>
                </a:moveTo>
                <a:lnTo>
                  <a:pt x="11" y="0"/>
                </a:lnTo>
                <a:lnTo>
                  <a:pt x="38111" y="11"/>
                </a:lnTo>
                <a:lnTo>
                  <a:pt x="38099" y="38111"/>
                </a:lnTo>
                <a:lnTo>
                  <a:pt x="0" y="38099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6488934" y="3609415"/>
            <a:ext cx="25823" cy="25823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0" y="38099"/>
                </a:moveTo>
                <a:lnTo>
                  <a:pt x="11" y="0"/>
                </a:lnTo>
                <a:lnTo>
                  <a:pt x="38111" y="11"/>
                </a:lnTo>
                <a:lnTo>
                  <a:pt x="38099" y="38111"/>
                </a:lnTo>
                <a:lnTo>
                  <a:pt x="0" y="38099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2" name="object 262"/>
          <p:cNvSpPr/>
          <p:nvPr/>
        </p:nvSpPr>
        <p:spPr>
          <a:xfrm>
            <a:off x="6488919" y="3660215"/>
            <a:ext cx="25823" cy="25823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0" y="38099"/>
                </a:moveTo>
                <a:lnTo>
                  <a:pt x="11" y="0"/>
                </a:lnTo>
                <a:lnTo>
                  <a:pt x="38111" y="11"/>
                </a:lnTo>
                <a:lnTo>
                  <a:pt x="38099" y="38111"/>
                </a:lnTo>
                <a:lnTo>
                  <a:pt x="0" y="38099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6488904" y="3711015"/>
            <a:ext cx="25823" cy="25823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0" y="38099"/>
                </a:moveTo>
                <a:lnTo>
                  <a:pt x="11" y="0"/>
                </a:lnTo>
                <a:lnTo>
                  <a:pt x="38111" y="11"/>
                </a:lnTo>
                <a:lnTo>
                  <a:pt x="38099" y="38111"/>
                </a:lnTo>
                <a:lnTo>
                  <a:pt x="0" y="38099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6488889" y="3761815"/>
            <a:ext cx="25823" cy="25823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0" y="38099"/>
                </a:moveTo>
                <a:lnTo>
                  <a:pt x="11" y="0"/>
                </a:lnTo>
                <a:lnTo>
                  <a:pt x="38111" y="11"/>
                </a:lnTo>
                <a:lnTo>
                  <a:pt x="38099" y="38111"/>
                </a:lnTo>
                <a:lnTo>
                  <a:pt x="0" y="38099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6488874" y="3812615"/>
            <a:ext cx="25823" cy="25823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0" y="38099"/>
                </a:moveTo>
                <a:lnTo>
                  <a:pt x="11" y="0"/>
                </a:lnTo>
                <a:lnTo>
                  <a:pt x="38111" y="11"/>
                </a:lnTo>
                <a:lnTo>
                  <a:pt x="38099" y="38111"/>
                </a:lnTo>
                <a:lnTo>
                  <a:pt x="0" y="38099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6488859" y="3863415"/>
            <a:ext cx="25823" cy="25823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0" y="38099"/>
                </a:moveTo>
                <a:lnTo>
                  <a:pt x="11" y="0"/>
                </a:lnTo>
                <a:lnTo>
                  <a:pt x="38111" y="11"/>
                </a:lnTo>
                <a:lnTo>
                  <a:pt x="38099" y="38111"/>
                </a:lnTo>
                <a:lnTo>
                  <a:pt x="0" y="38099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6488844" y="3914215"/>
            <a:ext cx="25823" cy="25823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0" y="38099"/>
                </a:moveTo>
                <a:lnTo>
                  <a:pt x="11" y="0"/>
                </a:lnTo>
                <a:lnTo>
                  <a:pt x="38111" y="11"/>
                </a:lnTo>
                <a:lnTo>
                  <a:pt x="38099" y="38111"/>
                </a:lnTo>
                <a:lnTo>
                  <a:pt x="0" y="38099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6488832" y="3965014"/>
            <a:ext cx="25400" cy="12700"/>
          </a:xfrm>
          <a:custGeom>
            <a:avLst/>
            <a:gdLst/>
            <a:ahLst/>
            <a:cxnLst/>
            <a:rect l="l" t="t" r="r" b="b"/>
            <a:pathLst>
              <a:path w="38100" h="19050">
                <a:moveTo>
                  <a:pt x="0" y="18674"/>
                </a:moveTo>
                <a:lnTo>
                  <a:pt x="5" y="0"/>
                </a:lnTo>
                <a:lnTo>
                  <a:pt x="38105" y="11"/>
                </a:lnTo>
                <a:lnTo>
                  <a:pt x="38099" y="18685"/>
                </a:lnTo>
                <a:lnTo>
                  <a:pt x="0" y="18674"/>
                </a:lnTo>
                <a:close/>
              </a:path>
            </a:pathLst>
          </a:custGeom>
          <a:solidFill>
            <a:srgbClr val="2B3880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2680288" y="3274183"/>
            <a:ext cx="1635760" cy="296756"/>
          </a:xfrm>
          <a:custGeom>
            <a:avLst/>
            <a:gdLst/>
            <a:ahLst/>
            <a:cxnLst/>
            <a:rect l="l" t="t" r="r" b="b"/>
            <a:pathLst>
              <a:path w="2453640" h="445135">
                <a:moveTo>
                  <a:pt x="0" y="0"/>
                </a:moveTo>
                <a:lnTo>
                  <a:pt x="2453543" y="0"/>
                </a:lnTo>
                <a:lnTo>
                  <a:pt x="2453543" y="444520"/>
                </a:lnTo>
                <a:lnTo>
                  <a:pt x="0" y="444520"/>
                </a:lnTo>
                <a:lnTo>
                  <a:pt x="0" y="0"/>
                </a:lnTo>
                <a:close/>
              </a:path>
            </a:pathLst>
          </a:custGeom>
          <a:solidFill>
            <a:srgbClr val="C3EBA7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3144796" y="3312290"/>
            <a:ext cx="729403" cy="19321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200" i="1" spc="-107">
                <a:latin typeface="Calibri" panose="020F0502020204030204" pitchFamily="34" charset="0"/>
                <a:cs typeface="Calibri" panose="020F0502020204030204" pitchFamily="34" charset="0"/>
              </a:rPr>
              <a:t>ESFRI</a:t>
            </a:r>
            <a:r>
              <a:rPr sz="1200" i="1" spc="-133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i="1" spc="-63">
                <a:latin typeface="Calibri" panose="020F0502020204030204" pitchFamily="34" charset="0"/>
                <a:cs typeface="Calibri" panose="020F0502020204030204" pitchFamily="34" charset="0"/>
              </a:rPr>
              <a:t>MoU</a:t>
            </a:r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3287368" y="2876164"/>
            <a:ext cx="422063" cy="245110"/>
          </a:xfrm>
          <a:custGeom>
            <a:avLst/>
            <a:gdLst/>
            <a:ahLst/>
            <a:cxnLst/>
            <a:rect l="l" t="t" r="r" b="b"/>
            <a:pathLst>
              <a:path w="633095" h="367664">
                <a:moveTo>
                  <a:pt x="540871" y="367664"/>
                </a:moveTo>
                <a:lnTo>
                  <a:pt x="91916" y="367664"/>
                </a:lnTo>
                <a:lnTo>
                  <a:pt x="73900" y="365882"/>
                </a:lnTo>
                <a:lnTo>
                  <a:pt x="26921" y="340743"/>
                </a:lnTo>
                <a:lnTo>
                  <a:pt x="1782" y="293764"/>
                </a:lnTo>
                <a:lnTo>
                  <a:pt x="0" y="275748"/>
                </a:lnTo>
                <a:lnTo>
                  <a:pt x="0" y="91916"/>
                </a:lnTo>
                <a:lnTo>
                  <a:pt x="15442" y="40921"/>
                </a:lnTo>
                <a:lnTo>
                  <a:pt x="56741" y="6996"/>
                </a:lnTo>
                <a:lnTo>
                  <a:pt x="91916" y="0"/>
                </a:lnTo>
                <a:lnTo>
                  <a:pt x="540871" y="0"/>
                </a:lnTo>
                <a:lnTo>
                  <a:pt x="591866" y="15443"/>
                </a:lnTo>
                <a:lnTo>
                  <a:pt x="625790" y="56741"/>
                </a:lnTo>
                <a:lnTo>
                  <a:pt x="632787" y="91916"/>
                </a:lnTo>
                <a:lnTo>
                  <a:pt x="632787" y="275748"/>
                </a:lnTo>
                <a:lnTo>
                  <a:pt x="617344" y="326743"/>
                </a:lnTo>
                <a:lnTo>
                  <a:pt x="576045" y="360668"/>
                </a:lnTo>
                <a:lnTo>
                  <a:pt x="540871" y="367664"/>
                </a:lnTo>
                <a:close/>
              </a:path>
            </a:pathLst>
          </a:custGeom>
          <a:solidFill>
            <a:srgbClr val="C3EBA7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2" name="object 272"/>
          <p:cNvSpPr txBox="1"/>
          <p:nvPr/>
        </p:nvSpPr>
        <p:spPr>
          <a:xfrm>
            <a:off x="3340574" y="2891827"/>
            <a:ext cx="315806" cy="19321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200" i="1" spc="-3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sz="1200" i="1" spc="-6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1200" i="1" spc="-10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object 273"/>
          <p:cNvSpPr/>
          <p:nvPr/>
        </p:nvSpPr>
        <p:spPr>
          <a:xfrm>
            <a:off x="9710270" y="2965064"/>
            <a:ext cx="1465157" cy="245110"/>
          </a:xfrm>
          <a:custGeom>
            <a:avLst/>
            <a:gdLst/>
            <a:ahLst/>
            <a:cxnLst/>
            <a:rect l="l" t="t" r="r" b="b"/>
            <a:pathLst>
              <a:path w="2197734" h="367664">
                <a:moveTo>
                  <a:pt x="2105649" y="367664"/>
                </a:moveTo>
                <a:lnTo>
                  <a:pt x="91916" y="367664"/>
                </a:lnTo>
                <a:lnTo>
                  <a:pt x="56138" y="360441"/>
                </a:lnTo>
                <a:lnTo>
                  <a:pt x="26921" y="340743"/>
                </a:lnTo>
                <a:lnTo>
                  <a:pt x="7223" y="311526"/>
                </a:lnTo>
                <a:lnTo>
                  <a:pt x="0" y="275748"/>
                </a:lnTo>
                <a:lnTo>
                  <a:pt x="0" y="91916"/>
                </a:lnTo>
                <a:lnTo>
                  <a:pt x="7223" y="56138"/>
                </a:lnTo>
                <a:lnTo>
                  <a:pt x="26921" y="26921"/>
                </a:lnTo>
                <a:lnTo>
                  <a:pt x="56138" y="7223"/>
                </a:lnTo>
                <a:lnTo>
                  <a:pt x="91916" y="0"/>
                </a:lnTo>
                <a:lnTo>
                  <a:pt x="2105649" y="0"/>
                </a:lnTo>
                <a:lnTo>
                  <a:pt x="2156645" y="15443"/>
                </a:lnTo>
                <a:lnTo>
                  <a:pt x="2190569" y="56741"/>
                </a:lnTo>
                <a:lnTo>
                  <a:pt x="2197566" y="91916"/>
                </a:lnTo>
                <a:lnTo>
                  <a:pt x="2197566" y="275748"/>
                </a:lnTo>
                <a:lnTo>
                  <a:pt x="2182123" y="326743"/>
                </a:lnTo>
                <a:lnTo>
                  <a:pt x="2140824" y="360668"/>
                </a:lnTo>
                <a:lnTo>
                  <a:pt x="2105649" y="367664"/>
                </a:lnTo>
                <a:close/>
              </a:path>
            </a:pathLst>
          </a:custGeom>
          <a:solidFill>
            <a:srgbClr val="FF5757"/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9763477" y="2980727"/>
            <a:ext cx="1358900" cy="17782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26671" marR="3387" indent="-18628" algn="ctr">
              <a:spcBef>
                <a:spcPts val="76"/>
              </a:spcBef>
            </a:pPr>
            <a:r>
              <a:rPr sz="1100" b="1" i="1" kern="0">
                <a:solidFill>
                  <a:srgbClr val="2B38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AISBL(?) Governance</a:t>
            </a:r>
          </a:p>
        </p:txBody>
      </p:sp>
      <p:sp>
        <p:nvSpPr>
          <p:cNvPr id="275" name="object 275"/>
          <p:cNvSpPr/>
          <p:nvPr/>
        </p:nvSpPr>
        <p:spPr>
          <a:xfrm>
            <a:off x="1110566" y="2922924"/>
            <a:ext cx="1005417" cy="255270"/>
          </a:xfrm>
          <a:custGeom>
            <a:avLst/>
            <a:gdLst/>
            <a:ahLst/>
            <a:cxnLst/>
            <a:rect l="l" t="t" r="r" b="b"/>
            <a:pathLst>
              <a:path w="1508125" h="382904">
                <a:moveTo>
                  <a:pt x="1316569" y="382809"/>
                </a:moveTo>
                <a:lnTo>
                  <a:pt x="191404" y="382809"/>
                </a:lnTo>
                <a:lnTo>
                  <a:pt x="147517" y="377754"/>
                </a:lnTo>
                <a:lnTo>
                  <a:pt x="107229" y="363355"/>
                </a:lnTo>
                <a:lnTo>
                  <a:pt x="71690" y="340760"/>
                </a:lnTo>
                <a:lnTo>
                  <a:pt x="42049" y="311118"/>
                </a:lnTo>
                <a:lnTo>
                  <a:pt x="19454" y="275579"/>
                </a:lnTo>
                <a:lnTo>
                  <a:pt x="5055" y="235292"/>
                </a:lnTo>
                <a:lnTo>
                  <a:pt x="0" y="191404"/>
                </a:lnTo>
                <a:lnTo>
                  <a:pt x="5055" y="147517"/>
                </a:lnTo>
                <a:lnTo>
                  <a:pt x="19454" y="107229"/>
                </a:lnTo>
                <a:lnTo>
                  <a:pt x="42049" y="71690"/>
                </a:lnTo>
                <a:lnTo>
                  <a:pt x="71690" y="42049"/>
                </a:lnTo>
                <a:lnTo>
                  <a:pt x="107229" y="19454"/>
                </a:lnTo>
                <a:lnTo>
                  <a:pt x="147517" y="5055"/>
                </a:lnTo>
                <a:lnTo>
                  <a:pt x="191404" y="0"/>
                </a:lnTo>
                <a:lnTo>
                  <a:pt x="1316569" y="0"/>
                </a:lnTo>
                <a:lnTo>
                  <a:pt x="1389816" y="14569"/>
                </a:lnTo>
                <a:lnTo>
                  <a:pt x="1451912" y="56061"/>
                </a:lnTo>
                <a:lnTo>
                  <a:pt x="1493404" y="118157"/>
                </a:lnTo>
                <a:lnTo>
                  <a:pt x="1507974" y="191404"/>
                </a:lnTo>
                <a:lnTo>
                  <a:pt x="1504262" y="228920"/>
                </a:lnTo>
                <a:lnTo>
                  <a:pt x="1475815" y="297596"/>
                </a:lnTo>
                <a:lnTo>
                  <a:pt x="1422760" y="350651"/>
                </a:lnTo>
                <a:lnTo>
                  <a:pt x="1354084" y="379097"/>
                </a:lnTo>
                <a:lnTo>
                  <a:pt x="1316569" y="382809"/>
                </a:lnTo>
                <a:close/>
              </a:path>
            </a:pathLst>
          </a:custGeom>
          <a:solidFill>
            <a:srgbClr val="3399FF">
              <a:alpha val="29998"/>
            </a:srgbClr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1205507" y="2951700"/>
            <a:ext cx="815763" cy="163719"/>
          </a:xfrm>
          <a:prstGeom prst="rect">
            <a:avLst/>
          </a:prstGeom>
        </p:spPr>
        <p:txBody>
          <a:bodyPr vert="horz" wrap="square" lIns="0" tIns="9736" rIns="0" bIns="0" rtlCol="0">
            <a:spAutoFit/>
          </a:bodyPr>
          <a:lstStyle/>
          <a:p>
            <a:pPr marL="26671" marR="3387" indent="-18628">
              <a:spcBef>
                <a:spcPts val="76"/>
              </a:spcBef>
            </a:pPr>
            <a:r>
              <a:rPr sz="1000" b="1" i="1" kern="0">
                <a:solidFill>
                  <a:srgbClr val="2B38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DESCA MODEL</a:t>
            </a:r>
          </a:p>
        </p:txBody>
      </p:sp>
      <p:sp>
        <p:nvSpPr>
          <p:cNvPr id="277" name="object 277"/>
          <p:cNvSpPr/>
          <p:nvPr/>
        </p:nvSpPr>
        <p:spPr>
          <a:xfrm>
            <a:off x="4929301" y="2825239"/>
            <a:ext cx="1005417" cy="255270"/>
          </a:xfrm>
          <a:custGeom>
            <a:avLst/>
            <a:gdLst/>
            <a:ahLst/>
            <a:cxnLst/>
            <a:rect l="l" t="t" r="r" b="b"/>
            <a:pathLst>
              <a:path w="1508125" h="382904">
                <a:moveTo>
                  <a:pt x="1316569" y="382809"/>
                </a:moveTo>
                <a:lnTo>
                  <a:pt x="191404" y="382809"/>
                </a:lnTo>
                <a:lnTo>
                  <a:pt x="147517" y="377754"/>
                </a:lnTo>
                <a:lnTo>
                  <a:pt x="107229" y="363355"/>
                </a:lnTo>
                <a:lnTo>
                  <a:pt x="71690" y="340760"/>
                </a:lnTo>
                <a:lnTo>
                  <a:pt x="42049" y="311118"/>
                </a:lnTo>
                <a:lnTo>
                  <a:pt x="19454" y="275579"/>
                </a:lnTo>
                <a:lnTo>
                  <a:pt x="5055" y="235292"/>
                </a:lnTo>
                <a:lnTo>
                  <a:pt x="0" y="191404"/>
                </a:lnTo>
                <a:lnTo>
                  <a:pt x="5055" y="147517"/>
                </a:lnTo>
                <a:lnTo>
                  <a:pt x="19454" y="107229"/>
                </a:lnTo>
                <a:lnTo>
                  <a:pt x="42049" y="71690"/>
                </a:lnTo>
                <a:lnTo>
                  <a:pt x="71690" y="42049"/>
                </a:lnTo>
                <a:lnTo>
                  <a:pt x="107229" y="19454"/>
                </a:lnTo>
                <a:lnTo>
                  <a:pt x="147517" y="5055"/>
                </a:lnTo>
                <a:lnTo>
                  <a:pt x="191404" y="0"/>
                </a:lnTo>
                <a:lnTo>
                  <a:pt x="1316569" y="0"/>
                </a:lnTo>
                <a:lnTo>
                  <a:pt x="1389816" y="14569"/>
                </a:lnTo>
                <a:lnTo>
                  <a:pt x="1451912" y="56061"/>
                </a:lnTo>
                <a:lnTo>
                  <a:pt x="1493404" y="118157"/>
                </a:lnTo>
                <a:lnTo>
                  <a:pt x="1507974" y="191404"/>
                </a:lnTo>
                <a:lnTo>
                  <a:pt x="1504262" y="228920"/>
                </a:lnTo>
                <a:lnTo>
                  <a:pt x="1475815" y="297596"/>
                </a:lnTo>
                <a:lnTo>
                  <a:pt x="1422760" y="350651"/>
                </a:lnTo>
                <a:lnTo>
                  <a:pt x="1354084" y="379097"/>
                </a:lnTo>
                <a:lnTo>
                  <a:pt x="1316569" y="382809"/>
                </a:lnTo>
                <a:close/>
              </a:path>
            </a:pathLst>
          </a:custGeom>
          <a:solidFill>
            <a:srgbClr val="40B8D5">
              <a:alpha val="29998"/>
            </a:srgbClr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5024243" y="2854015"/>
            <a:ext cx="815763" cy="163719"/>
          </a:xfrm>
          <a:prstGeom prst="rect">
            <a:avLst/>
          </a:prstGeom>
        </p:spPr>
        <p:txBody>
          <a:bodyPr vert="horz" wrap="square" lIns="0" tIns="9736" rIns="0" bIns="0" rtlCol="0">
            <a:spAutoFit/>
          </a:bodyPr>
          <a:lstStyle/>
          <a:p>
            <a:pPr marL="26671" marR="3387" indent="-18628">
              <a:spcBef>
                <a:spcPts val="76"/>
              </a:spcBef>
            </a:pPr>
            <a:r>
              <a:rPr sz="1000" b="1" i="1" kern="0">
                <a:solidFill>
                  <a:srgbClr val="2B38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DESCA MODEL</a:t>
            </a:r>
          </a:p>
        </p:txBody>
      </p:sp>
      <p:sp>
        <p:nvSpPr>
          <p:cNvPr id="279" name="object 279"/>
          <p:cNvSpPr/>
          <p:nvPr/>
        </p:nvSpPr>
        <p:spPr>
          <a:xfrm>
            <a:off x="7106872" y="2759280"/>
            <a:ext cx="1005417" cy="255270"/>
          </a:xfrm>
          <a:custGeom>
            <a:avLst/>
            <a:gdLst/>
            <a:ahLst/>
            <a:cxnLst/>
            <a:rect l="l" t="t" r="r" b="b"/>
            <a:pathLst>
              <a:path w="1508125" h="382904">
                <a:moveTo>
                  <a:pt x="1316569" y="382809"/>
                </a:moveTo>
                <a:lnTo>
                  <a:pt x="191404" y="382809"/>
                </a:lnTo>
                <a:lnTo>
                  <a:pt x="147517" y="377754"/>
                </a:lnTo>
                <a:lnTo>
                  <a:pt x="107229" y="363355"/>
                </a:lnTo>
                <a:lnTo>
                  <a:pt x="71690" y="340760"/>
                </a:lnTo>
                <a:lnTo>
                  <a:pt x="42049" y="311118"/>
                </a:lnTo>
                <a:lnTo>
                  <a:pt x="19454" y="275579"/>
                </a:lnTo>
                <a:lnTo>
                  <a:pt x="5055" y="235292"/>
                </a:lnTo>
                <a:lnTo>
                  <a:pt x="0" y="191404"/>
                </a:lnTo>
                <a:lnTo>
                  <a:pt x="5055" y="147517"/>
                </a:lnTo>
                <a:lnTo>
                  <a:pt x="19454" y="107229"/>
                </a:lnTo>
                <a:lnTo>
                  <a:pt x="42049" y="71690"/>
                </a:lnTo>
                <a:lnTo>
                  <a:pt x="71690" y="42049"/>
                </a:lnTo>
                <a:lnTo>
                  <a:pt x="107229" y="19454"/>
                </a:lnTo>
                <a:lnTo>
                  <a:pt x="147517" y="5055"/>
                </a:lnTo>
                <a:lnTo>
                  <a:pt x="191404" y="0"/>
                </a:lnTo>
                <a:lnTo>
                  <a:pt x="1316569" y="0"/>
                </a:lnTo>
                <a:lnTo>
                  <a:pt x="1389816" y="14569"/>
                </a:lnTo>
                <a:lnTo>
                  <a:pt x="1451912" y="56061"/>
                </a:lnTo>
                <a:lnTo>
                  <a:pt x="1493404" y="118157"/>
                </a:lnTo>
                <a:lnTo>
                  <a:pt x="1507974" y="191404"/>
                </a:lnTo>
                <a:lnTo>
                  <a:pt x="1504262" y="228920"/>
                </a:lnTo>
                <a:lnTo>
                  <a:pt x="1475815" y="297596"/>
                </a:lnTo>
                <a:lnTo>
                  <a:pt x="1422760" y="350651"/>
                </a:lnTo>
                <a:lnTo>
                  <a:pt x="1354084" y="379097"/>
                </a:lnTo>
                <a:lnTo>
                  <a:pt x="1316569" y="382809"/>
                </a:lnTo>
                <a:close/>
              </a:path>
            </a:pathLst>
          </a:custGeom>
          <a:solidFill>
            <a:srgbClr val="FDAF16">
              <a:alpha val="29998"/>
            </a:srgbClr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0" name="object 280"/>
          <p:cNvSpPr txBox="1"/>
          <p:nvPr/>
        </p:nvSpPr>
        <p:spPr>
          <a:xfrm>
            <a:off x="7201814" y="2788056"/>
            <a:ext cx="815763" cy="163719"/>
          </a:xfrm>
          <a:prstGeom prst="rect">
            <a:avLst/>
          </a:prstGeom>
        </p:spPr>
        <p:txBody>
          <a:bodyPr vert="horz" wrap="square" lIns="0" tIns="9736" rIns="0" bIns="0" rtlCol="0">
            <a:spAutoFit/>
          </a:bodyPr>
          <a:lstStyle/>
          <a:p>
            <a:pPr marL="26671" marR="3387" indent="-18628" algn="ctr">
              <a:spcBef>
                <a:spcPts val="76"/>
              </a:spcBef>
            </a:pPr>
            <a:r>
              <a:rPr sz="1000" b="1" i="1" kern="0">
                <a:solidFill>
                  <a:srgbClr val="2B38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DESCA MODEL</a:t>
            </a:r>
          </a:p>
        </p:txBody>
      </p:sp>
      <p:sp>
        <p:nvSpPr>
          <p:cNvPr id="281" name="object 281"/>
          <p:cNvSpPr/>
          <p:nvPr/>
        </p:nvSpPr>
        <p:spPr>
          <a:xfrm>
            <a:off x="9259214" y="3287268"/>
            <a:ext cx="1432983" cy="283633"/>
          </a:xfrm>
          <a:custGeom>
            <a:avLst/>
            <a:gdLst/>
            <a:ahLst/>
            <a:cxnLst/>
            <a:rect l="l" t="t" r="r" b="b"/>
            <a:pathLst>
              <a:path w="2149475" h="425450">
                <a:moveTo>
                  <a:pt x="0" y="0"/>
                </a:moveTo>
                <a:lnTo>
                  <a:pt x="2149363" y="0"/>
                </a:lnTo>
                <a:lnTo>
                  <a:pt x="2149363" y="424893"/>
                </a:lnTo>
                <a:lnTo>
                  <a:pt x="0" y="424893"/>
                </a:lnTo>
                <a:lnTo>
                  <a:pt x="0" y="0"/>
                </a:lnTo>
                <a:close/>
              </a:path>
            </a:pathLst>
          </a:custGeom>
          <a:solidFill>
            <a:srgbClr val="E71D25">
              <a:alpha val="25000"/>
            </a:srgbClr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10742890" y="3300729"/>
            <a:ext cx="245110" cy="269663"/>
          </a:xfrm>
          <a:custGeom>
            <a:avLst/>
            <a:gdLst/>
            <a:ahLst/>
            <a:cxnLst/>
            <a:rect l="l" t="t" r="r" b="b"/>
            <a:pathLst>
              <a:path w="367665" h="404495">
                <a:moveTo>
                  <a:pt x="0" y="0"/>
                </a:moveTo>
                <a:lnTo>
                  <a:pt x="367132" y="0"/>
                </a:lnTo>
                <a:lnTo>
                  <a:pt x="367132" y="404419"/>
                </a:lnTo>
                <a:lnTo>
                  <a:pt x="0" y="404419"/>
                </a:lnTo>
                <a:lnTo>
                  <a:pt x="0" y="0"/>
                </a:lnTo>
                <a:close/>
              </a:path>
            </a:pathLst>
          </a:custGeom>
          <a:solidFill>
            <a:srgbClr val="E71D25">
              <a:alpha val="25000"/>
            </a:srgbClr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3" name="object 283"/>
          <p:cNvSpPr/>
          <p:nvPr/>
        </p:nvSpPr>
        <p:spPr>
          <a:xfrm>
            <a:off x="11084144" y="3300729"/>
            <a:ext cx="245110" cy="269663"/>
          </a:xfrm>
          <a:custGeom>
            <a:avLst/>
            <a:gdLst/>
            <a:ahLst/>
            <a:cxnLst/>
            <a:rect l="l" t="t" r="r" b="b"/>
            <a:pathLst>
              <a:path w="367665" h="404495">
                <a:moveTo>
                  <a:pt x="0" y="0"/>
                </a:moveTo>
                <a:lnTo>
                  <a:pt x="367132" y="0"/>
                </a:lnTo>
                <a:lnTo>
                  <a:pt x="367132" y="404419"/>
                </a:lnTo>
                <a:lnTo>
                  <a:pt x="0" y="404419"/>
                </a:lnTo>
                <a:lnTo>
                  <a:pt x="0" y="0"/>
                </a:lnTo>
                <a:close/>
              </a:path>
            </a:pathLst>
          </a:custGeom>
          <a:solidFill>
            <a:srgbClr val="E71D25">
              <a:alpha val="25000"/>
            </a:srgbClr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4" name="object 284"/>
          <p:cNvSpPr/>
          <p:nvPr/>
        </p:nvSpPr>
        <p:spPr>
          <a:xfrm>
            <a:off x="11420940" y="3309562"/>
            <a:ext cx="245110" cy="269663"/>
          </a:xfrm>
          <a:custGeom>
            <a:avLst/>
            <a:gdLst/>
            <a:ahLst/>
            <a:cxnLst/>
            <a:rect l="l" t="t" r="r" b="b"/>
            <a:pathLst>
              <a:path w="367665" h="404495">
                <a:moveTo>
                  <a:pt x="0" y="0"/>
                </a:moveTo>
                <a:lnTo>
                  <a:pt x="367132" y="0"/>
                </a:lnTo>
                <a:lnTo>
                  <a:pt x="367132" y="404419"/>
                </a:lnTo>
                <a:lnTo>
                  <a:pt x="0" y="404419"/>
                </a:lnTo>
                <a:lnTo>
                  <a:pt x="0" y="0"/>
                </a:lnTo>
                <a:close/>
              </a:path>
            </a:pathLst>
          </a:custGeom>
          <a:solidFill>
            <a:srgbClr val="E71D25">
              <a:alpha val="25000"/>
            </a:srgbClr>
          </a:solidFill>
        </p:spPr>
        <p:txBody>
          <a:bodyPr wrap="square" lIns="0" tIns="0" rIns="0" bIns="0" rtlCol="0"/>
          <a:lstStyle/>
          <a:p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" name="object 286"/>
          <p:cNvSpPr txBox="1"/>
          <p:nvPr/>
        </p:nvSpPr>
        <p:spPr>
          <a:xfrm>
            <a:off x="5272722" y="4213025"/>
            <a:ext cx="4019550" cy="19321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  <a:tabLst>
                <a:tab pos="531733" algn="l"/>
                <a:tab pos="1081247" algn="l"/>
                <a:tab pos="1637959" algn="l"/>
                <a:tab pos="2172232" algn="l"/>
                <a:tab pos="2723016" algn="l"/>
                <a:tab pos="3264487" algn="l"/>
              </a:tabLst>
            </a:pPr>
            <a:r>
              <a:rPr sz="1200" i="1" spc="-33">
                <a:latin typeface="Arial"/>
                <a:cs typeface="Arial"/>
              </a:rPr>
              <a:t>2024	</a:t>
            </a:r>
            <a:r>
              <a:rPr sz="1200" i="1" spc="-30">
                <a:latin typeface="Arial"/>
                <a:cs typeface="Arial"/>
              </a:rPr>
              <a:t>2025	</a:t>
            </a:r>
            <a:r>
              <a:rPr sz="1200" i="1" spc="-27">
                <a:latin typeface="Arial"/>
                <a:cs typeface="Arial"/>
              </a:rPr>
              <a:t>2026	</a:t>
            </a:r>
            <a:r>
              <a:rPr sz="1200" i="1" spc="-53">
                <a:latin typeface="Arial"/>
                <a:cs typeface="Arial"/>
              </a:rPr>
              <a:t>2027	</a:t>
            </a:r>
            <a:r>
              <a:rPr sz="1200" i="1" spc="-23">
                <a:latin typeface="Arial"/>
                <a:cs typeface="Arial"/>
              </a:rPr>
              <a:t>2028	</a:t>
            </a:r>
            <a:r>
              <a:rPr sz="1200" i="1" spc="-27">
                <a:latin typeface="Arial"/>
                <a:cs typeface="Arial"/>
              </a:rPr>
              <a:t>2029	</a:t>
            </a:r>
            <a:r>
              <a:rPr sz="1200" i="1" spc="-17">
                <a:latin typeface="Arial"/>
                <a:cs typeface="Arial"/>
              </a:rPr>
              <a:t>203</a:t>
            </a:r>
            <a:r>
              <a:rPr lang="cs-CZ" sz="1200" i="1" spc="-17">
                <a:latin typeface="Arial"/>
                <a:cs typeface="Arial"/>
              </a:rPr>
              <a:t>0</a:t>
            </a:r>
            <a:endParaRPr sz="1767">
              <a:latin typeface="Arial"/>
              <a:cs typeface="Arial"/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9291392" y="5168281"/>
            <a:ext cx="2790613" cy="297180"/>
          </a:xfrm>
          <a:custGeom>
            <a:avLst/>
            <a:gdLst/>
            <a:ahLst/>
            <a:cxnLst/>
            <a:rect l="l" t="t" r="r" b="b"/>
            <a:pathLst>
              <a:path w="4185919" h="445770">
                <a:moveTo>
                  <a:pt x="0" y="0"/>
                </a:moveTo>
                <a:lnTo>
                  <a:pt x="4185331" y="0"/>
                </a:lnTo>
                <a:lnTo>
                  <a:pt x="4185331" y="445322"/>
                </a:lnTo>
                <a:lnTo>
                  <a:pt x="0" y="445322"/>
                </a:lnTo>
                <a:lnTo>
                  <a:pt x="0" y="0"/>
                </a:lnTo>
                <a:close/>
              </a:path>
            </a:pathLst>
          </a:custGeom>
          <a:solidFill>
            <a:srgbClr val="4F6E9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8" name="object 288"/>
          <p:cNvSpPr txBox="1"/>
          <p:nvPr/>
        </p:nvSpPr>
        <p:spPr>
          <a:xfrm>
            <a:off x="10295570" y="5204264"/>
            <a:ext cx="781473" cy="19321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sz="1200" i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</a:t>
            </a:r>
          </a:p>
        </p:txBody>
      </p:sp>
      <p:sp>
        <p:nvSpPr>
          <p:cNvPr id="290" name="object 290"/>
          <p:cNvSpPr/>
          <p:nvPr/>
        </p:nvSpPr>
        <p:spPr>
          <a:xfrm>
            <a:off x="6517758" y="4513781"/>
            <a:ext cx="5673966" cy="90118"/>
          </a:xfrm>
          <a:custGeom>
            <a:avLst/>
            <a:gdLst/>
            <a:ahLst/>
            <a:cxnLst/>
            <a:rect l="l" t="t" r="r" b="b"/>
            <a:pathLst>
              <a:path w="8629650" h="178434">
                <a:moveTo>
                  <a:pt x="0" y="0"/>
                </a:moveTo>
                <a:lnTo>
                  <a:pt x="8449019" y="0"/>
                </a:lnTo>
                <a:lnTo>
                  <a:pt x="8497129" y="6464"/>
                </a:lnTo>
                <a:lnTo>
                  <a:pt x="8540360" y="24708"/>
                </a:lnTo>
                <a:lnTo>
                  <a:pt x="8576986" y="53005"/>
                </a:lnTo>
                <a:lnTo>
                  <a:pt x="8605284" y="89632"/>
                </a:lnTo>
                <a:lnTo>
                  <a:pt x="8623527" y="132862"/>
                </a:lnTo>
                <a:lnTo>
                  <a:pt x="8629599" y="178051"/>
                </a:lnTo>
              </a:path>
            </a:pathLst>
          </a:custGeom>
          <a:ln w="114300">
            <a:solidFill>
              <a:srgbClr val="4B73A6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1" name="object 291"/>
          <p:cNvSpPr/>
          <p:nvPr/>
        </p:nvSpPr>
        <p:spPr>
          <a:xfrm>
            <a:off x="12080165" y="5571020"/>
            <a:ext cx="111760" cy="117687"/>
          </a:xfrm>
          <a:custGeom>
            <a:avLst/>
            <a:gdLst/>
            <a:ahLst/>
            <a:cxnLst/>
            <a:rect l="l" t="t" r="r" b="b"/>
            <a:pathLst>
              <a:path w="167640" h="176529">
                <a:moveTo>
                  <a:pt x="167287" y="0"/>
                </a:moveTo>
                <a:lnTo>
                  <a:pt x="161215" y="45188"/>
                </a:lnTo>
                <a:lnTo>
                  <a:pt x="142971" y="88419"/>
                </a:lnTo>
                <a:lnTo>
                  <a:pt x="114674" y="125045"/>
                </a:lnTo>
                <a:lnTo>
                  <a:pt x="78047" y="153343"/>
                </a:lnTo>
                <a:lnTo>
                  <a:pt x="34817" y="171586"/>
                </a:lnTo>
                <a:lnTo>
                  <a:pt x="0" y="176265"/>
                </a:lnTo>
              </a:path>
            </a:pathLst>
          </a:custGeom>
          <a:ln w="114300">
            <a:solidFill>
              <a:srgbClr val="4B73A6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2" name="object 292"/>
          <p:cNvSpPr/>
          <p:nvPr/>
        </p:nvSpPr>
        <p:spPr>
          <a:xfrm>
            <a:off x="6424305" y="5569075"/>
            <a:ext cx="112183" cy="119803"/>
          </a:xfrm>
          <a:custGeom>
            <a:avLst/>
            <a:gdLst/>
            <a:ahLst/>
            <a:cxnLst/>
            <a:rect l="l" t="t" r="r" b="b"/>
            <a:pathLst>
              <a:path w="168275" h="179704">
                <a:moveTo>
                  <a:pt x="167679" y="179182"/>
                </a:moveTo>
                <a:lnTo>
                  <a:pt x="89631" y="156260"/>
                </a:lnTo>
                <a:lnTo>
                  <a:pt x="53005" y="127963"/>
                </a:lnTo>
                <a:lnTo>
                  <a:pt x="24707" y="91336"/>
                </a:lnTo>
                <a:lnTo>
                  <a:pt x="6464" y="48106"/>
                </a:lnTo>
                <a:lnTo>
                  <a:pt x="0" y="0"/>
                </a:lnTo>
              </a:path>
            </a:pathLst>
          </a:custGeom>
          <a:ln w="114300">
            <a:solidFill>
              <a:srgbClr val="4B73A6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3" name="object 293"/>
          <p:cNvSpPr/>
          <p:nvPr/>
        </p:nvSpPr>
        <p:spPr>
          <a:xfrm>
            <a:off x="6403040" y="4513780"/>
            <a:ext cx="120650" cy="120650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0" y="180968"/>
                </a:moveTo>
                <a:lnTo>
                  <a:pt x="6464" y="132862"/>
                </a:lnTo>
                <a:lnTo>
                  <a:pt x="24707" y="89632"/>
                </a:lnTo>
                <a:lnTo>
                  <a:pt x="53005" y="53005"/>
                </a:lnTo>
                <a:lnTo>
                  <a:pt x="89631" y="24708"/>
                </a:lnTo>
                <a:lnTo>
                  <a:pt x="132862" y="6464"/>
                </a:lnTo>
                <a:lnTo>
                  <a:pt x="180971" y="0"/>
                </a:lnTo>
              </a:path>
            </a:pathLst>
          </a:custGeom>
          <a:ln w="114300">
            <a:solidFill>
              <a:srgbClr val="4B73A6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2" name="object 302"/>
          <p:cNvSpPr/>
          <p:nvPr/>
        </p:nvSpPr>
        <p:spPr>
          <a:xfrm>
            <a:off x="5045159" y="4617043"/>
            <a:ext cx="1320800" cy="234527"/>
          </a:xfrm>
          <a:custGeom>
            <a:avLst/>
            <a:gdLst/>
            <a:ahLst/>
            <a:cxnLst/>
            <a:rect l="l" t="t" r="r" b="b"/>
            <a:pathLst>
              <a:path w="1981200" h="351790">
                <a:moveTo>
                  <a:pt x="6667" y="294639"/>
                </a:moveTo>
                <a:lnTo>
                  <a:pt x="107156" y="252729"/>
                </a:lnTo>
                <a:lnTo>
                  <a:pt x="227418" y="209549"/>
                </a:lnTo>
                <a:lnTo>
                  <a:pt x="329134" y="176529"/>
                </a:lnTo>
                <a:lnTo>
                  <a:pt x="377478" y="163829"/>
                </a:lnTo>
                <a:lnTo>
                  <a:pt x="426722" y="149859"/>
                </a:lnTo>
                <a:lnTo>
                  <a:pt x="476616" y="138429"/>
                </a:lnTo>
                <a:lnTo>
                  <a:pt x="526910" y="125729"/>
                </a:lnTo>
                <a:lnTo>
                  <a:pt x="577353" y="115569"/>
                </a:lnTo>
                <a:lnTo>
                  <a:pt x="627697" y="104139"/>
                </a:lnTo>
                <a:lnTo>
                  <a:pt x="679807" y="95249"/>
                </a:lnTo>
                <a:lnTo>
                  <a:pt x="732350" y="85089"/>
                </a:lnTo>
                <a:lnTo>
                  <a:pt x="1196534" y="21589"/>
                </a:lnTo>
                <a:lnTo>
                  <a:pt x="1301076" y="11429"/>
                </a:lnTo>
                <a:lnTo>
                  <a:pt x="1456901" y="3809"/>
                </a:lnTo>
                <a:lnTo>
                  <a:pt x="1573635" y="1269"/>
                </a:lnTo>
                <a:lnTo>
                  <a:pt x="1694497" y="0"/>
                </a:lnTo>
                <a:lnTo>
                  <a:pt x="1806469" y="0"/>
                </a:lnTo>
                <a:lnTo>
                  <a:pt x="1896533" y="2539"/>
                </a:lnTo>
                <a:lnTo>
                  <a:pt x="1951672" y="8889"/>
                </a:lnTo>
                <a:lnTo>
                  <a:pt x="1960349" y="12699"/>
                </a:lnTo>
                <a:lnTo>
                  <a:pt x="1966793" y="15239"/>
                </a:lnTo>
                <a:lnTo>
                  <a:pt x="1971630" y="19049"/>
                </a:lnTo>
                <a:lnTo>
                  <a:pt x="1975484" y="22859"/>
                </a:lnTo>
                <a:lnTo>
                  <a:pt x="1979294" y="27939"/>
                </a:lnTo>
                <a:lnTo>
                  <a:pt x="1981199" y="35559"/>
                </a:lnTo>
                <a:lnTo>
                  <a:pt x="1979294" y="49529"/>
                </a:lnTo>
                <a:lnTo>
                  <a:pt x="1975484" y="57149"/>
                </a:lnTo>
                <a:lnTo>
                  <a:pt x="1970722" y="60959"/>
                </a:lnTo>
                <a:lnTo>
                  <a:pt x="1965959" y="66039"/>
                </a:lnTo>
                <a:lnTo>
                  <a:pt x="1951672" y="68579"/>
                </a:lnTo>
                <a:lnTo>
                  <a:pt x="1370033" y="80009"/>
                </a:lnTo>
                <a:lnTo>
                  <a:pt x="1228969" y="86359"/>
                </a:lnTo>
                <a:lnTo>
                  <a:pt x="1159747" y="90169"/>
                </a:lnTo>
                <a:lnTo>
                  <a:pt x="1130896" y="92709"/>
                </a:lnTo>
                <a:lnTo>
                  <a:pt x="1105134" y="95249"/>
                </a:lnTo>
                <a:lnTo>
                  <a:pt x="1081899" y="97789"/>
                </a:lnTo>
                <a:lnTo>
                  <a:pt x="1040761" y="101599"/>
                </a:lnTo>
                <a:lnTo>
                  <a:pt x="735643" y="143509"/>
                </a:lnTo>
                <a:lnTo>
                  <a:pt x="685025" y="152399"/>
                </a:lnTo>
                <a:lnTo>
                  <a:pt x="637222" y="161289"/>
                </a:lnTo>
                <a:lnTo>
                  <a:pt x="587029" y="171449"/>
                </a:lnTo>
                <a:lnTo>
                  <a:pt x="538573" y="182879"/>
                </a:lnTo>
                <a:lnTo>
                  <a:pt x="409574" y="214629"/>
                </a:lnTo>
                <a:lnTo>
                  <a:pt x="354210" y="229869"/>
                </a:lnTo>
                <a:lnTo>
                  <a:pt x="298132" y="247649"/>
                </a:lnTo>
                <a:lnTo>
                  <a:pt x="257161" y="262889"/>
                </a:lnTo>
                <a:lnTo>
                  <a:pt x="195945" y="289559"/>
                </a:lnTo>
                <a:lnTo>
                  <a:pt x="34289" y="289559"/>
                </a:lnTo>
                <a:lnTo>
                  <a:pt x="26669" y="290829"/>
                </a:lnTo>
                <a:lnTo>
                  <a:pt x="20002" y="290829"/>
                </a:lnTo>
                <a:lnTo>
                  <a:pt x="6667" y="294639"/>
                </a:lnTo>
                <a:close/>
              </a:path>
              <a:path w="1981200" h="351790">
                <a:moveTo>
                  <a:pt x="24159" y="291945"/>
                </a:moveTo>
                <a:lnTo>
                  <a:pt x="26669" y="290829"/>
                </a:lnTo>
                <a:lnTo>
                  <a:pt x="34289" y="289559"/>
                </a:lnTo>
                <a:lnTo>
                  <a:pt x="37623" y="290829"/>
                </a:lnTo>
                <a:lnTo>
                  <a:pt x="30971" y="290829"/>
                </a:lnTo>
                <a:lnTo>
                  <a:pt x="24159" y="291945"/>
                </a:lnTo>
                <a:close/>
              </a:path>
              <a:path w="1981200" h="351790">
                <a:moveTo>
                  <a:pt x="39323" y="291477"/>
                </a:moveTo>
                <a:lnTo>
                  <a:pt x="34289" y="289559"/>
                </a:lnTo>
                <a:lnTo>
                  <a:pt x="37797" y="290829"/>
                </a:lnTo>
                <a:lnTo>
                  <a:pt x="39054" y="291335"/>
                </a:lnTo>
                <a:lnTo>
                  <a:pt x="39323" y="291477"/>
                </a:lnTo>
                <a:close/>
              </a:path>
              <a:path w="1981200" h="351790">
                <a:moveTo>
                  <a:pt x="45255" y="294639"/>
                </a:moveTo>
                <a:lnTo>
                  <a:pt x="42806" y="293309"/>
                </a:lnTo>
                <a:lnTo>
                  <a:pt x="40957" y="292099"/>
                </a:lnTo>
                <a:lnTo>
                  <a:pt x="39054" y="291335"/>
                </a:lnTo>
                <a:lnTo>
                  <a:pt x="38099" y="290829"/>
                </a:lnTo>
                <a:lnTo>
                  <a:pt x="37797" y="290829"/>
                </a:lnTo>
                <a:lnTo>
                  <a:pt x="34289" y="289559"/>
                </a:lnTo>
                <a:lnTo>
                  <a:pt x="195945" y="289559"/>
                </a:lnTo>
                <a:lnTo>
                  <a:pt x="193013" y="290829"/>
                </a:lnTo>
                <a:lnTo>
                  <a:pt x="38099" y="290829"/>
                </a:lnTo>
                <a:lnTo>
                  <a:pt x="39054" y="291335"/>
                </a:lnTo>
                <a:lnTo>
                  <a:pt x="191846" y="291335"/>
                </a:lnTo>
                <a:lnTo>
                  <a:pt x="187149" y="293369"/>
                </a:lnTo>
                <a:lnTo>
                  <a:pt x="44187" y="293369"/>
                </a:lnTo>
                <a:lnTo>
                  <a:pt x="45255" y="294639"/>
                </a:lnTo>
                <a:close/>
              </a:path>
              <a:path w="1981200" h="351790">
                <a:moveTo>
                  <a:pt x="20932" y="293309"/>
                </a:moveTo>
                <a:lnTo>
                  <a:pt x="20002" y="290829"/>
                </a:lnTo>
                <a:lnTo>
                  <a:pt x="24764" y="290829"/>
                </a:lnTo>
                <a:lnTo>
                  <a:pt x="21486" y="293015"/>
                </a:lnTo>
                <a:lnTo>
                  <a:pt x="20932" y="293309"/>
                </a:lnTo>
                <a:close/>
              </a:path>
              <a:path w="1981200" h="351790">
                <a:moveTo>
                  <a:pt x="27786" y="350519"/>
                </a:moveTo>
                <a:lnTo>
                  <a:pt x="1674" y="320039"/>
                </a:lnTo>
                <a:lnTo>
                  <a:pt x="3289" y="312497"/>
                </a:lnTo>
                <a:lnTo>
                  <a:pt x="6221" y="308609"/>
                </a:lnTo>
                <a:lnTo>
                  <a:pt x="12858" y="302259"/>
                </a:lnTo>
                <a:lnTo>
                  <a:pt x="18782" y="295909"/>
                </a:lnTo>
                <a:lnTo>
                  <a:pt x="20787" y="293407"/>
                </a:lnTo>
                <a:lnTo>
                  <a:pt x="20954" y="293369"/>
                </a:lnTo>
                <a:lnTo>
                  <a:pt x="24159" y="291945"/>
                </a:lnTo>
                <a:lnTo>
                  <a:pt x="30971" y="290829"/>
                </a:lnTo>
                <a:lnTo>
                  <a:pt x="37623" y="290829"/>
                </a:lnTo>
                <a:lnTo>
                  <a:pt x="39323" y="291477"/>
                </a:lnTo>
                <a:lnTo>
                  <a:pt x="45255" y="294639"/>
                </a:lnTo>
                <a:lnTo>
                  <a:pt x="46895" y="295909"/>
                </a:lnTo>
                <a:lnTo>
                  <a:pt x="48662" y="297179"/>
                </a:lnTo>
                <a:lnTo>
                  <a:pt x="51736" y="299719"/>
                </a:lnTo>
                <a:lnTo>
                  <a:pt x="52744" y="300989"/>
                </a:lnTo>
                <a:lnTo>
                  <a:pt x="56171" y="304799"/>
                </a:lnTo>
                <a:lnTo>
                  <a:pt x="59054" y="309879"/>
                </a:lnTo>
                <a:lnTo>
                  <a:pt x="60900" y="316229"/>
                </a:lnTo>
                <a:lnTo>
                  <a:pt x="60959" y="323849"/>
                </a:lnTo>
                <a:lnTo>
                  <a:pt x="59590" y="331469"/>
                </a:lnTo>
                <a:lnTo>
                  <a:pt x="57528" y="336549"/>
                </a:lnTo>
                <a:lnTo>
                  <a:pt x="56590" y="339089"/>
                </a:lnTo>
                <a:lnTo>
                  <a:pt x="55244" y="340359"/>
                </a:lnTo>
                <a:lnTo>
                  <a:pt x="52843" y="342899"/>
                </a:lnTo>
                <a:lnTo>
                  <a:pt x="52342" y="342899"/>
                </a:lnTo>
                <a:lnTo>
                  <a:pt x="47797" y="345562"/>
                </a:lnTo>
                <a:lnTo>
                  <a:pt x="38219" y="349249"/>
                </a:lnTo>
                <a:lnTo>
                  <a:pt x="24720" y="349249"/>
                </a:lnTo>
                <a:lnTo>
                  <a:pt x="28346" y="350451"/>
                </a:lnTo>
                <a:lnTo>
                  <a:pt x="27786" y="350519"/>
                </a:lnTo>
                <a:close/>
              </a:path>
              <a:path w="1981200" h="351790">
                <a:moveTo>
                  <a:pt x="40957" y="292099"/>
                </a:moveTo>
                <a:lnTo>
                  <a:pt x="39323" y="291477"/>
                </a:lnTo>
                <a:lnTo>
                  <a:pt x="39054" y="291335"/>
                </a:lnTo>
                <a:lnTo>
                  <a:pt x="40957" y="292099"/>
                </a:lnTo>
                <a:close/>
              </a:path>
              <a:path w="1981200" h="351790">
                <a:moveTo>
                  <a:pt x="42899" y="293369"/>
                </a:moveTo>
                <a:lnTo>
                  <a:pt x="39323" y="291477"/>
                </a:lnTo>
                <a:lnTo>
                  <a:pt x="40957" y="292099"/>
                </a:lnTo>
                <a:lnTo>
                  <a:pt x="42899" y="293369"/>
                </a:lnTo>
                <a:close/>
              </a:path>
              <a:path w="1981200" h="351790">
                <a:moveTo>
                  <a:pt x="20954" y="293369"/>
                </a:moveTo>
                <a:lnTo>
                  <a:pt x="21486" y="293015"/>
                </a:lnTo>
                <a:lnTo>
                  <a:pt x="20954" y="293369"/>
                </a:lnTo>
                <a:close/>
              </a:path>
              <a:path w="1981200" h="351790">
                <a:moveTo>
                  <a:pt x="39888" y="350519"/>
                </a:moveTo>
                <a:lnTo>
                  <a:pt x="39631" y="350519"/>
                </a:lnTo>
                <a:lnTo>
                  <a:pt x="45839" y="346709"/>
                </a:lnTo>
                <a:lnTo>
                  <a:pt x="47797" y="345562"/>
                </a:lnTo>
                <a:lnTo>
                  <a:pt x="48116" y="345439"/>
                </a:lnTo>
                <a:lnTo>
                  <a:pt x="52843" y="342899"/>
                </a:lnTo>
                <a:lnTo>
                  <a:pt x="56590" y="339089"/>
                </a:lnTo>
                <a:lnTo>
                  <a:pt x="57149" y="337819"/>
                </a:lnTo>
                <a:lnTo>
                  <a:pt x="57528" y="336549"/>
                </a:lnTo>
                <a:lnTo>
                  <a:pt x="58816" y="335279"/>
                </a:lnTo>
                <a:lnTo>
                  <a:pt x="60959" y="327659"/>
                </a:lnTo>
                <a:lnTo>
                  <a:pt x="61674" y="320039"/>
                </a:lnTo>
                <a:lnTo>
                  <a:pt x="60959" y="312419"/>
                </a:lnTo>
                <a:lnTo>
                  <a:pt x="57700" y="306069"/>
                </a:lnTo>
                <a:lnTo>
                  <a:pt x="56171" y="304799"/>
                </a:lnTo>
                <a:lnTo>
                  <a:pt x="55646" y="303529"/>
                </a:lnTo>
                <a:lnTo>
                  <a:pt x="53903" y="302259"/>
                </a:lnTo>
                <a:lnTo>
                  <a:pt x="51736" y="299719"/>
                </a:lnTo>
                <a:lnTo>
                  <a:pt x="50363" y="298449"/>
                </a:lnTo>
                <a:lnTo>
                  <a:pt x="45255" y="294639"/>
                </a:lnTo>
                <a:lnTo>
                  <a:pt x="44187" y="293369"/>
                </a:lnTo>
                <a:lnTo>
                  <a:pt x="187149" y="293369"/>
                </a:lnTo>
                <a:lnTo>
                  <a:pt x="104880" y="328929"/>
                </a:lnTo>
                <a:lnTo>
                  <a:pt x="63116" y="344169"/>
                </a:lnTo>
                <a:lnTo>
                  <a:pt x="39888" y="350519"/>
                </a:lnTo>
                <a:close/>
              </a:path>
              <a:path w="1981200" h="351790">
                <a:moveTo>
                  <a:pt x="3380" y="312419"/>
                </a:moveTo>
                <a:lnTo>
                  <a:pt x="20787" y="293407"/>
                </a:lnTo>
                <a:lnTo>
                  <a:pt x="18782" y="295909"/>
                </a:lnTo>
                <a:lnTo>
                  <a:pt x="12858" y="302259"/>
                </a:lnTo>
                <a:lnTo>
                  <a:pt x="6221" y="308609"/>
                </a:lnTo>
                <a:lnTo>
                  <a:pt x="3380" y="312419"/>
                </a:lnTo>
                <a:close/>
              </a:path>
              <a:path w="1981200" h="351790">
                <a:moveTo>
                  <a:pt x="1904" y="313689"/>
                </a:moveTo>
                <a:lnTo>
                  <a:pt x="4762" y="306069"/>
                </a:lnTo>
                <a:lnTo>
                  <a:pt x="7619" y="300989"/>
                </a:lnTo>
                <a:lnTo>
                  <a:pt x="15239" y="294639"/>
                </a:lnTo>
                <a:lnTo>
                  <a:pt x="20716" y="293423"/>
                </a:lnTo>
                <a:lnTo>
                  <a:pt x="15999" y="295909"/>
                </a:lnTo>
                <a:lnTo>
                  <a:pt x="10477" y="299719"/>
                </a:lnTo>
                <a:lnTo>
                  <a:pt x="6459" y="304799"/>
                </a:lnTo>
                <a:lnTo>
                  <a:pt x="3380" y="312419"/>
                </a:lnTo>
                <a:lnTo>
                  <a:pt x="1904" y="313689"/>
                </a:lnTo>
                <a:close/>
              </a:path>
              <a:path w="1981200" h="351790">
                <a:moveTo>
                  <a:pt x="48662" y="297179"/>
                </a:moveTo>
                <a:lnTo>
                  <a:pt x="46895" y="295909"/>
                </a:lnTo>
                <a:lnTo>
                  <a:pt x="45255" y="294639"/>
                </a:lnTo>
                <a:lnTo>
                  <a:pt x="48662" y="297179"/>
                </a:lnTo>
                <a:close/>
              </a:path>
              <a:path w="1981200" h="351790">
                <a:moveTo>
                  <a:pt x="51736" y="299719"/>
                </a:moveTo>
                <a:lnTo>
                  <a:pt x="48662" y="297179"/>
                </a:lnTo>
                <a:lnTo>
                  <a:pt x="50363" y="298449"/>
                </a:lnTo>
                <a:lnTo>
                  <a:pt x="51736" y="299719"/>
                </a:lnTo>
                <a:close/>
              </a:path>
              <a:path w="1981200" h="351790">
                <a:moveTo>
                  <a:pt x="53903" y="302259"/>
                </a:moveTo>
                <a:lnTo>
                  <a:pt x="52744" y="300989"/>
                </a:lnTo>
                <a:lnTo>
                  <a:pt x="51736" y="299719"/>
                </a:lnTo>
                <a:lnTo>
                  <a:pt x="53903" y="302259"/>
                </a:lnTo>
                <a:close/>
              </a:path>
              <a:path w="1981200" h="351790">
                <a:moveTo>
                  <a:pt x="56171" y="304799"/>
                </a:moveTo>
                <a:lnTo>
                  <a:pt x="53903" y="302259"/>
                </a:lnTo>
                <a:lnTo>
                  <a:pt x="55646" y="303529"/>
                </a:lnTo>
                <a:lnTo>
                  <a:pt x="56171" y="304799"/>
                </a:lnTo>
                <a:close/>
              </a:path>
              <a:path w="1981200" h="351790">
                <a:moveTo>
                  <a:pt x="57528" y="336549"/>
                </a:moveTo>
                <a:lnTo>
                  <a:pt x="59590" y="331469"/>
                </a:lnTo>
                <a:lnTo>
                  <a:pt x="60959" y="323849"/>
                </a:lnTo>
                <a:lnTo>
                  <a:pt x="60900" y="316229"/>
                </a:lnTo>
                <a:lnTo>
                  <a:pt x="59054" y="309879"/>
                </a:lnTo>
                <a:lnTo>
                  <a:pt x="56171" y="304799"/>
                </a:lnTo>
                <a:lnTo>
                  <a:pt x="57700" y="306069"/>
                </a:lnTo>
                <a:lnTo>
                  <a:pt x="60959" y="312419"/>
                </a:lnTo>
                <a:lnTo>
                  <a:pt x="61674" y="320039"/>
                </a:lnTo>
                <a:lnTo>
                  <a:pt x="60959" y="327659"/>
                </a:lnTo>
                <a:lnTo>
                  <a:pt x="58816" y="335279"/>
                </a:lnTo>
                <a:lnTo>
                  <a:pt x="57528" y="336549"/>
                </a:lnTo>
                <a:close/>
              </a:path>
              <a:path w="1981200" h="351790">
                <a:moveTo>
                  <a:pt x="3289" y="312497"/>
                </a:moveTo>
                <a:close/>
              </a:path>
              <a:path w="1981200" h="351790">
                <a:moveTo>
                  <a:pt x="6612" y="337819"/>
                </a:moveTo>
                <a:lnTo>
                  <a:pt x="4762" y="335279"/>
                </a:lnTo>
                <a:lnTo>
                  <a:pt x="3095" y="332739"/>
                </a:lnTo>
                <a:lnTo>
                  <a:pt x="1904" y="328929"/>
                </a:lnTo>
                <a:lnTo>
                  <a:pt x="952" y="321309"/>
                </a:lnTo>
                <a:lnTo>
                  <a:pt x="1731" y="314959"/>
                </a:lnTo>
                <a:lnTo>
                  <a:pt x="1904" y="313689"/>
                </a:lnTo>
                <a:lnTo>
                  <a:pt x="3289" y="312497"/>
                </a:lnTo>
                <a:lnTo>
                  <a:pt x="1674" y="320039"/>
                </a:lnTo>
                <a:lnTo>
                  <a:pt x="1795" y="323849"/>
                </a:lnTo>
                <a:lnTo>
                  <a:pt x="1904" y="326389"/>
                </a:lnTo>
                <a:lnTo>
                  <a:pt x="3914" y="332739"/>
                </a:lnTo>
                <a:lnTo>
                  <a:pt x="6612" y="337819"/>
                </a:lnTo>
                <a:close/>
              </a:path>
              <a:path w="1981200" h="351790">
                <a:moveTo>
                  <a:pt x="3095" y="332739"/>
                </a:moveTo>
                <a:lnTo>
                  <a:pt x="952" y="328929"/>
                </a:lnTo>
                <a:lnTo>
                  <a:pt x="0" y="321309"/>
                </a:lnTo>
                <a:lnTo>
                  <a:pt x="1731" y="314959"/>
                </a:lnTo>
                <a:lnTo>
                  <a:pt x="952" y="321309"/>
                </a:lnTo>
                <a:lnTo>
                  <a:pt x="1899" y="328929"/>
                </a:lnTo>
                <a:lnTo>
                  <a:pt x="3095" y="332739"/>
                </a:lnTo>
                <a:close/>
              </a:path>
              <a:path w="1981200" h="351790">
                <a:moveTo>
                  <a:pt x="12032" y="343936"/>
                </a:moveTo>
                <a:lnTo>
                  <a:pt x="8572" y="341629"/>
                </a:lnTo>
                <a:lnTo>
                  <a:pt x="3809" y="335279"/>
                </a:lnTo>
                <a:lnTo>
                  <a:pt x="3095" y="332739"/>
                </a:lnTo>
                <a:lnTo>
                  <a:pt x="4762" y="335279"/>
                </a:lnTo>
                <a:lnTo>
                  <a:pt x="6612" y="337819"/>
                </a:lnTo>
                <a:lnTo>
                  <a:pt x="7977" y="339089"/>
                </a:lnTo>
                <a:lnTo>
                  <a:pt x="12032" y="343936"/>
                </a:lnTo>
                <a:close/>
              </a:path>
              <a:path w="1981200" h="351790">
                <a:moveTo>
                  <a:pt x="56590" y="339089"/>
                </a:moveTo>
                <a:lnTo>
                  <a:pt x="57528" y="336549"/>
                </a:lnTo>
                <a:lnTo>
                  <a:pt x="57149" y="337819"/>
                </a:lnTo>
                <a:lnTo>
                  <a:pt x="56590" y="339089"/>
                </a:lnTo>
                <a:close/>
              </a:path>
              <a:path w="1981200" h="351790">
                <a:moveTo>
                  <a:pt x="23616" y="349249"/>
                </a:moveTo>
                <a:lnTo>
                  <a:pt x="19049" y="347979"/>
                </a:lnTo>
                <a:lnTo>
                  <a:pt x="16192" y="346709"/>
                </a:lnTo>
                <a:lnTo>
                  <a:pt x="12032" y="343936"/>
                </a:lnTo>
                <a:lnTo>
                  <a:pt x="7977" y="339089"/>
                </a:lnTo>
                <a:lnTo>
                  <a:pt x="6612" y="337819"/>
                </a:lnTo>
                <a:lnTo>
                  <a:pt x="9748" y="340359"/>
                </a:lnTo>
                <a:lnTo>
                  <a:pt x="16787" y="345439"/>
                </a:lnTo>
                <a:lnTo>
                  <a:pt x="23616" y="349249"/>
                </a:lnTo>
                <a:close/>
              </a:path>
              <a:path w="1981200" h="351790">
                <a:moveTo>
                  <a:pt x="52843" y="342899"/>
                </a:moveTo>
                <a:lnTo>
                  <a:pt x="55244" y="340359"/>
                </a:lnTo>
                <a:lnTo>
                  <a:pt x="56590" y="339089"/>
                </a:lnTo>
                <a:lnTo>
                  <a:pt x="52843" y="342899"/>
                </a:lnTo>
                <a:close/>
              </a:path>
              <a:path w="1981200" h="351790">
                <a:moveTo>
                  <a:pt x="47797" y="345562"/>
                </a:moveTo>
                <a:lnTo>
                  <a:pt x="52342" y="342899"/>
                </a:lnTo>
                <a:lnTo>
                  <a:pt x="52843" y="342899"/>
                </a:lnTo>
                <a:lnTo>
                  <a:pt x="48116" y="345439"/>
                </a:lnTo>
                <a:lnTo>
                  <a:pt x="47797" y="345562"/>
                </a:lnTo>
                <a:close/>
              </a:path>
              <a:path w="1981200" h="351790">
                <a:moveTo>
                  <a:pt x="32384" y="351789"/>
                </a:moveTo>
                <a:lnTo>
                  <a:pt x="28346" y="350451"/>
                </a:lnTo>
                <a:lnTo>
                  <a:pt x="38219" y="349249"/>
                </a:lnTo>
                <a:lnTo>
                  <a:pt x="47797" y="345562"/>
                </a:lnTo>
                <a:lnTo>
                  <a:pt x="45785" y="346739"/>
                </a:lnTo>
                <a:lnTo>
                  <a:pt x="38799" y="350519"/>
                </a:lnTo>
                <a:lnTo>
                  <a:pt x="32384" y="351789"/>
                </a:lnTo>
                <a:close/>
              </a:path>
              <a:path w="1981200" h="351790">
                <a:moveTo>
                  <a:pt x="35242" y="351789"/>
                </a:moveTo>
                <a:lnTo>
                  <a:pt x="32384" y="351789"/>
                </a:lnTo>
                <a:lnTo>
                  <a:pt x="38799" y="350519"/>
                </a:lnTo>
                <a:lnTo>
                  <a:pt x="45839" y="346709"/>
                </a:lnTo>
                <a:lnTo>
                  <a:pt x="39631" y="350519"/>
                </a:lnTo>
                <a:lnTo>
                  <a:pt x="39888" y="350519"/>
                </a:lnTo>
                <a:lnTo>
                  <a:pt x="35242" y="351789"/>
                </a:lnTo>
                <a:close/>
              </a:path>
              <a:path w="1981200" h="351790">
                <a:moveTo>
                  <a:pt x="32384" y="351789"/>
                </a:moveTo>
                <a:lnTo>
                  <a:pt x="24764" y="351789"/>
                </a:lnTo>
                <a:lnTo>
                  <a:pt x="20002" y="349249"/>
                </a:lnTo>
                <a:lnTo>
                  <a:pt x="16236" y="346739"/>
                </a:lnTo>
                <a:lnTo>
                  <a:pt x="19049" y="347979"/>
                </a:lnTo>
                <a:lnTo>
                  <a:pt x="23616" y="349249"/>
                </a:lnTo>
                <a:lnTo>
                  <a:pt x="27786" y="350519"/>
                </a:lnTo>
                <a:lnTo>
                  <a:pt x="28552" y="350519"/>
                </a:lnTo>
                <a:lnTo>
                  <a:pt x="32384" y="351789"/>
                </a:lnTo>
                <a:close/>
              </a:path>
              <a:path w="1981200" h="351790">
                <a:moveTo>
                  <a:pt x="28346" y="350451"/>
                </a:moveTo>
                <a:lnTo>
                  <a:pt x="24720" y="349249"/>
                </a:lnTo>
                <a:lnTo>
                  <a:pt x="38219" y="349249"/>
                </a:lnTo>
                <a:lnTo>
                  <a:pt x="28346" y="350451"/>
                </a:lnTo>
                <a:close/>
              </a:path>
              <a:path w="1981200" h="351790">
                <a:moveTo>
                  <a:pt x="28552" y="350519"/>
                </a:moveTo>
                <a:lnTo>
                  <a:pt x="27786" y="350519"/>
                </a:lnTo>
                <a:lnTo>
                  <a:pt x="28346" y="350451"/>
                </a:lnTo>
                <a:lnTo>
                  <a:pt x="28552" y="350519"/>
                </a:lnTo>
                <a:close/>
              </a:path>
            </a:pathLst>
          </a:custGeom>
          <a:solidFill>
            <a:srgbClr val="4B73A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3" name="object 303"/>
          <p:cNvSpPr/>
          <p:nvPr/>
        </p:nvSpPr>
        <p:spPr>
          <a:xfrm>
            <a:off x="5043026" y="4720323"/>
            <a:ext cx="136736" cy="190500"/>
          </a:xfrm>
          <a:custGeom>
            <a:avLst/>
            <a:gdLst/>
            <a:ahLst/>
            <a:cxnLst/>
            <a:rect l="l" t="t" r="r" b="b"/>
            <a:pathLst>
              <a:path w="205104" h="285750">
                <a:moveTo>
                  <a:pt x="4152" y="156209"/>
                </a:moveTo>
                <a:lnTo>
                  <a:pt x="38323" y="80962"/>
                </a:lnTo>
                <a:lnTo>
                  <a:pt x="61614" y="38606"/>
                </a:lnTo>
                <a:lnTo>
                  <a:pt x="87019" y="3809"/>
                </a:lnTo>
                <a:lnTo>
                  <a:pt x="98449" y="952"/>
                </a:lnTo>
                <a:lnTo>
                  <a:pt x="104164" y="0"/>
                </a:lnTo>
                <a:lnTo>
                  <a:pt x="112737" y="952"/>
                </a:lnTo>
                <a:lnTo>
                  <a:pt x="118452" y="4762"/>
                </a:lnTo>
                <a:lnTo>
                  <a:pt x="124167" y="7619"/>
                </a:lnTo>
                <a:lnTo>
                  <a:pt x="128929" y="15239"/>
                </a:lnTo>
                <a:lnTo>
                  <a:pt x="130834" y="20954"/>
                </a:lnTo>
                <a:lnTo>
                  <a:pt x="132739" y="27622"/>
                </a:lnTo>
                <a:lnTo>
                  <a:pt x="129882" y="41909"/>
                </a:lnTo>
                <a:lnTo>
                  <a:pt x="78491" y="134272"/>
                </a:lnTo>
                <a:lnTo>
                  <a:pt x="74140" y="140969"/>
                </a:lnTo>
                <a:lnTo>
                  <a:pt x="44157" y="140969"/>
                </a:lnTo>
                <a:lnTo>
                  <a:pt x="32816" y="142681"/>
                </a:lnTo>
                <a:lnTo>
                  <a:pt x="21297" y="146089"/>
                </a:lnTo>
                <a:lnTo>
                  <a:pt x="11206" y="150748"/>
                </a:lnTo>
                <a:lnTo>
                  <a:pt x="4152" y="156209"/>
                </a:lnTo>
                <a:close/>
              </a:path>
              <a:path w="205104" h="285750">
                <a:moveTo>
                  <a:pt x="23139" y="200717"/>
                </a:moveTo>
                <a:lnTo>
                  <a:pt x="0" y="173077"/>
                </a:lnTo>
                <a:lnTo>
                  <a:pt x="0" y="169924"/>
                </a:lnTo>
                <a:lnTo>
                  <a:pt x="1294" y="166687"/>
                </a:lnTo>
                <a:lnTo>
                  <a:pt x="4152" y="156209"/>
                </a:lnTo>
                <a:lnTo>
                  <a:pt x="11206" y="150748"/>
                </a:lnTo>
                <a:lnTo>
                  <a:pt x="21297" y="146089"/>
                </a:lnTo>
                <a:lnTo>
                  <a:pt x="32816" y="142681"/>
                </a:lnTo>
                <a:lnTo>
                  <a:pt x="44157" y="140969"/>
                </a:lnTo>
                <a:lnTo>
                  <a:pt x="58072" y="141029"/>
                </a:lnTo>
                <a:lnTo>
                  <a:pt x="72613" y="142874"/>
                </a:lnTo>
                <a:lnTo>
                  <a:pt x="72859" y="142940"/>
                </a:lnTo>
                <a:lnTo>
                  <a:pt x="47371" y="182165"/>
                </a:lnTo>
                <a:lnTo>
                  <a:pt x="35403" y="194500"/>
                </a:lnTo>
                <a:lnTo>
                  <a:pt x="29959" y="196854"/>
                </a:lnTo>
                <a:lnTo>
                  <a:pt x="26004" y="200312"/>
                </a:lnTo>
                <a:lnTo>
                  <a:pt x="23139" y="200717"/>
                </a:lnTo>
                <a:close/>
              </a:path>
              <a:path w="205104" h="285750">
                <a:moveTo>
                  <a:pt x="72859" y="142940"/>
                </a:moveTo>
                <a:lnTo>
                  <a:pt x="72613" y="142874"/>
                </a:lnTo>
                <a:lnTo>
                  <a:pt x="58072" y="141029"/>
                </a:lnTo>
                <a:lnTo>
                  <a:pt x="44157" y="140969"/>
                </a:lnTo>
                <a:lnTo>
                  <a:pt x="74140" y="140969"/>
                </a:lnTo>
                <a:lnTo>
                  <a:pt x="72859" y="142940"/>
                </a:lnTo>
                <a:close/>
              </a:path>
              <a:path w="205104" h="285750">
                <a:moveTo>
                  <a:pt x="35403" y="194500"/>
                </a:moveTo>
                <a:lnTo>
                  <a:pt x="47371" y="182165"/>
                </a:lnTo>
                <a:lnTo>
                  <a:pt x="72859" y="142940"/>
                </a:lnTo>
                <a:lnTo>
                  <a:pt x="87689" y="146863"/>
                </a:lnTo>
                <a:lnTo>
                  <a:pt x="103212" y="153352"/>
                </a:lnTo>
                <a:lnTo>
                  <a:pt x="130358" y="169976"/>
                </a:lnTo>
                <a:lnTo>
                  <a:pt x="150960" y="185737"/>
                </a:lnTo>
                <a:lnTo>
                  <a:pt x="61302" y="185737"/>
                </a:lnTo>
                <a:lnTo>
                  <a:pt x="55497" y="187062"/>
                </a:lnTo>
                <a:lnTo>
                  <a:pt x="42728" y="191333"/>
                </a:lnTo>
                <a:lnTo>
                  <a:pt x="35403" y="194500"/>
                </a:lnTo>
                <a:close/>
              </a:path>
              <a:path w="205104" h="285750">
                <a:moveTo>
                  <a:pt x="0" y="169924"/>
                </a:moveTo>
                <a:lnTo>
                  <a:pt x="0" y="161192"/>
                </a:lnTo>
                <a:lnTo>
                  <a:pt x="4152" y="156209"/>
                </a:lnTo>
                <a:lnTo>
                  <a:pt x="1294" y="166687"/>
                </a:lnTo>
                <a:lnTo>
                  <a:pt x="0" y="169924"/>
                </a:lnTo>
                <a:close/>
              </a:path>
              <a:path w="205104" h="285750">
                <a:moveTo>
                  <a:pt x="21297" y="200977"/>
                </a:moveTo>
                <a:lnTo>
                  <a:pt x="14972" y="197420"/>
                </a:lnTo>
                <a:lnTo>
                  <a:pt x="9271" y="191809"/>
                </a:lnTo>
                <a:lnTo>
                  <a:pt x="4822" y="185305"/>
                </a:lnTo>
                <a:lnTo>
                  <a:pt x="2247" y="179069"/>
                </a:lnTo>
                <a:lnTo>
                  <a:pt x="6280" y="186273"/>
                </a:lnTo>
                <a:lnTo>
                  <a:pt x="13081" y="193833"/>
                </a:lnTo>
                <a:lnTo>
                  <a:pt x="21133" y="199965"/>
                </a:lnTo>
                <a:lnTo>
                  <a:pt x="23139" y="200717"/>
                </a:lnTo>
                <a:lnTo>
                  <a:pt x="21297" y="200977"/>
                </a:lnTo>
                <a:close/>
              </a:path>
              <a:path w="205104" h="285750">
                <a:moveTo>
                  <a:pt x="28917" y="202882"/>
                </a:moveTo>
                <a:lnTo>
                  <a:pt x="24821" y="201347"/>
                </a:lnTo>
                <a:lnTo>
                  <a:pt x="26004" y="200312"/>
                </a:lnTo>
                <a:lnTo>
                  <a:pt x="30360" y="199697"/>
                </a:lnTo>
                <a:lnTo>
                  <a:pt x="35403" y="194500"/>
                </a:lnTo>
                <a:lnTo>
                  <a:pt x="42728" y="191333"/>
                </a:lnTo>
                <a:lnTo>
                  <a:pt x="55497" y="187062"/>
                </a:lnTo>
                <a:lnTo>
                  <a:pt x="61302" y="185737"/>
                </a:lnTo>
                <a:lnTo>
                  <a:pt x="57715" y="188550"/>
                </a:lnTo>
                <a:lnTo>
                  <a:pt x="49038" y="194667"/>
                </a:lnTo>
                <a:lnTo>
                  <a:pt x="38397" y="200605"/>
                </a:lnTo>
                <a:lnTo>
                  <a:pt x="28917" y="202882"/>
                </a:lnTo>
                <a:close/>
              </a:path>
              <a:path w="205104" h="285750">
                <a:moveTo>
                  <a:pt x="171112" y="202882"/>
                </a:moveTo>
                <a:lnTo>
                  <a:pt x="28917" y="202882"/>
                </a:lnTo>
                <a:lnTo>
                  <a:pt x="38397" y="200605"/>
                </a:lnTo>
                <a:lnTo>
                  <a:pt x="49038" y="194667"/>
                </a:lnTo>
                <a:lnTo>
                  <a:pt x="57715" y="188550"/>
                </a:lnTo>
                <a:lnTo>
                  <a:pt x="61302" y="185737"/>
                </a:lnTo>
                <a:lnTo>
                  <a:pt x="150960" y="185737"/>
                </a:lnTo>
                <a:lnTo>
                  <a:pt x="161076" y="193476"/>
                </a:lnTo>
                <a:lnTo>
                  <a:pt x="171112" y="202882"/>
                </a:lnTo>
                <a:close/>
              </a:path>
              <a:path w="205104" h="285750">
                <a:moveTo>
                  <a:pt x="26004" y="200312"/>
                </a:moveTo>
                <a:lnTo>
                  <a:pt x="29959" y="196854"/>
                </a:lnTo>
                <a:lnTo>
                  <a:pt x="35403" y="194500"/>
                </a:lnTo>
                <a:lnTo>
                  <a:pt x="30360" y="199697"/>
                </a:lnTo>
                <a:lnTo>
                  <a:pt x="26004" y="200312"/>
                </a:lnTo>
                <a:close/>
              </a:path>
              <a:path w="205104" h="285750">
                <a:moveTo>
                  <a:pt x="24821" y="201347"/>
                </a:moveTo>
                <a:lnTo>
                  <a:pt x="23139" y="200717"/>
                </a:lnTo>
                <a:lnTo>
                  <a:pt x="26004" y="200312"/>
                </a:lnTo>
                <a:lnTo>
                  <a:pt x="24821" y="201347"/>
                </a:lnTo>
                <a:close/>
              </a:path>
              <a:path w="205104" h="285750">
                <a:moveTo>
                  <a:pt x="169545" y="285526"/>
                </a:moveTo>
                <a:lnTo>
                  <a:pt x="167312" y="285526"/>
                </a:lnTo>
                <a:lnTo>
                  <a:pt x="162267" y="283844"/>
                </a:lnTo>
                <a:lnTo>
                  <a:pt x="154647" y="280034"/>
                </a:lnTo>
                <a:lnTo>
                  <a:pt x="139913" y="269066"/>
                </a:lnTo>
                <a:lnTo>
                  <a:pt x="104015" y="234627"/>
                </a:lnTo>
                <a:lnTo>
                  <a:pt x="86067" y="220979"/>
                </a:lnTo>
                <a:lnTo>
                  <a:pt x="68088" y="214119"/>
                </a:lnTo>
                <a:lnTo>
                  <a:pt x="31417" y="206112"/>
                </a:lnTo>
                <a:lnTo>
                  <a:pt x="24154" y="201929"/>
                </a:lnTo>
                <a:lnTo>
                  <a:pt x="24821" y="201347"/>
                </a:lnTo>
                <a:lnTo>
                  <a:pt x="28917" y="202882"/>
                </a:lnTo>
                <a:lnTo>
                  <a:pt x="171112" y="202882"/>
                </a:lnTo>
                <a:lnTo>
                  <a:pt x="187865" y="218583"/>
                </a:lnTo>
                <a:lnTo>
                  <a:pt x="172551" y="218673"/>
                </a:lnTo>
                <a:lnTo>
                  <a:pt x="165124" y="219074"/>
                </a:lnTo>
                <a:lnTo>
                  <a:pt x="139169" y="255150"/>
                </a:lnTo>
                <a:lnTo>
                  <a:pt x="140776" y="263589"/>
                </a:lnTo>
                <a:lnTo>
                  <a:pt x="178493" y="283589"/>
                </a:lnTo>
                <a:lnTo>
                  <a:pt x="174649" y="284797"/>
                </a:lnTo>
                <a:lnTo>
                  <a:pt x="169545" y="285526"/>
                </a:lnTo>
                <a:close/>
              </a:path>
              <a:path w="205104" h="285750">
                <a:moveTo>
                  <a:pt x="178493" y="283589"/>
                </a:moveTo>
                <a:lnTo>
                  <a:pt x="140776" y="263589"/>
                </a:lnTo>
                <a:lnTo>
                  <a:pt x="139169" y="255150"/>
                </a:lnTo>
                <a:lnTo>
                  <a:pt x="139347" y="246533"/>
                </a:lnTo>
                <a:lnTo>
                  <a:pt x="172551" y="218673"/>
                </a:lnTo>
                <a:lnTo>
                  <a:pt x="180960" y="220146"/>
                </a:lnTo>
                <a:lnTo>
                  <a:pt x="202956" y="258454"/>
                </a:lnTo>
                <a:lnTo>
                  <a:pt x="201797" y="264966"/>
                </a:lnTo>
                <a:lnTo>
                  <a:pt x="178493" y="283589"/>
                </a:lnTo>
                <a:close/>
              </a:path>
              <a:path w="205104" h="285750">
                <a:moveTo>
                  <a:pt x="194004" y="227155"/>
                </a:moveTo>
                <a:lnTo>
                  <a:pt x="188833" y="223227"/>
                </a:lnTo>
                <a:lnTo>
                  <a:pt x="180960" y="220146"/>
                </a:lnTo>
                <a:lnTo>
                  <a:pt x="172551" y="218673"/>
                </a:lnTo>
                <a:lnTo>
                  <a:pt x="187929" y="218673"/>
                </a:lnTo>
                <a:lnTo>
                  <a:pt x="194004" y="227155"/>
                </a:lnTo>
                <a:close/>
              </a:path>
              <a:path w="205104" h="285750">
                <a:moveTo>
                  <a:pt x="196030" y="229984"/>
                </a:moveTo>
                <a:lnTo>
                  <a:pt x="194004" y="227155"/>
                </a:lnTo>
                <a:lnTo>
                  <a:pt x="194652" y="227647"/>
                </a:lnTo>
                <a:lnTo>
                  <a:pt x="196030" y="229984"/>
                </a:lnTo>
                <a:close/>
              </a:path>
              <a:path w="205104" h="285750">
                <a:moveTo>
                  <a:pt x="201797" y="264966"/>
                </a:moveTo>
                <a:lnTo>
                  <a:pt x="202956" y="258454"/>
                </a:lnTo>
                <a:lnTo>
                  <a:pt x="202272" y="246935"/>
                </a:lnTo>
                <a:lnTo>
                  <a:pt x="199444" y="235773"/>
                </a:lnTo>
                <a:lnTo>
                  <a:pt x="196030" y="229984"/>
                </a:lnTo>
                <a:lnTo>
                  <a:pt x="203224" y="240029"/>
                </a:lnTo>
                <a:lnTo>
                  <a:pt x="204772" y="248542"/>
                </a:lnTo>
                <a:lnTo>
                  <a:pt x="204177" y="256698"/>
                </a:lnTo>
                <a:lnTo>
                  <a:pt x="202153" y="264140"/>
                </a:lnTo>
                <a:lnTo>
                  <a:pt x="201797" y="264966"/>
                </a:lnTo>
                <a:close/>
              </a:path>
              <a:path w="205104" h="285750">
                <a:moveTo>
                  <a:pt x="199756" y="269714"/>
                </a:moveTo>
                <a:lnTo>
                  <a:pt x="201797" y="264966"/>
                </a:lnTo>
                <a:lnTo>
                  <a:pt x="201319" y="267652"/>
                </a:lnTo>
                <a:lnTo>
                  <a:pt x="199756" y="269714"/>
                </a:lnTo>
                <a:close/>
              </a:path>
              <a:path w="205104" h="285750">
                <a:moveTo>
                  <a:pt x="182269" y="283844"/>
                </a:moveTo>
                <a:lnTo>
                  <a:pt x="178493" y="283589"/>
                </a:lnTo>
                <a:lnTo>
                  <a:pt x="181897" y="282520"/>
                </a:lnTo>
                <a:lnTo>
                  <a:pt x="189770" y="278725"/>
                </a:lnTo>
                <a:lnTo>
                  <a:pt x="196750" y="273680"/>
                </a:lnTo>
                <a:lnTo>
                  <a:pt x="199756" y="269714"/>
                </a:lnTo>
                <a:lnTo>
                  <a:pt x="199414" y="270509"/>
                </a:lnTo>
                <a:lnTo>
                  <a:pt x="195604" y="277177"/>
                </a:lnTo>
                <a:lnTo>
                  <a:pt x="188937" y="281939"/>
                </a:lnTo>
                <a:lnTo>
                  <a:pt x="182269" y="283844"/>
                </a:lnTo>
                <a:close/>
              </a:path>
            </a:pathLst>
          </a:custGeom>
          <a:solidFill>
            <a:srgbClr val="4B73A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4" name="object 304"/>
          <p:cNvSpPr txBox="1">
            <a:spLocks noGrp="1"/>
          </p:cNvSpPr>
          <p:nvPr>
            <p:ph type="dt" sz="half" idx="6"/>
          </p:nvPr>
        </p:nvSpPr>
        <p:spPr>
          <a:xfrm>
            <a:off x="111931" y="9749143"/>
            <a:ext cx="6049645" cy="436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CZ"/>
            </a:defPPr>
            <a:lvl1pPr marL="0" algn="l" defTabSz="914400" rtl="0" eaLnBrk="1" latinLnBrk="0" hangingPunct="1">
              <a:defRPr sz="2700" b="0" i="0" kern="1200">
                <a:solidFill>
                  <a:srgbClr val="2B388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67">
              <a:lnSpc>
                <a:spcPts val="2136"/>
              </a:lnSpc>
            </a:pPr>
            <a:r>
              <a:rPr lang="en-GB" spc="-220"/>
              <a:t>EuPRAXIA </a:t>
            </a:r>
            <a:r>
              <a:rPr lang="en-GB" spc="-105"/>
              <a:t>Annual </a:t>
            </a:r>
            <a:r>
              <a:rPr lang="en-GB" spc="-40"/>
              <a:t>Meeting</a:t>
            </a:r>
            <a:r>
              <a:rPr lang="en-GB" spc="-310"/>
              <a:t> </a:t>
            </a:r>
            <a:r>
              <a:rPr lang="en-GB" spc="-20"/>
              <a:t>29-31/10/2025</a:t>
            </a:r>
            <a:endParaRPr spc="-13"/>
          </a:p>
        </p:txBody>
      </p:sp>
      <p:sp>
        <p:nvSpPr>
          <p:cNvPr id="305" name="object 305"/>
          <p:cNvSpPr txBox="1">
            <a:spLocks noGrp="1"/>
          </p:cNvSpPr>
          <p:nvPr>
            <p:ph type="ftr" sz="quarter" idx="5"/>
          </p:nvPr>
        </p:nvSpPr>
        <p:spPr>
          <a:xfrm>
            <a:off x="14168925" y="9749143"/>
            <a:ext cx="3884930" cy="436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CZ"/>
            </a:defPPr>
            <a:lvl1pPr marL="0" algn="l" defTabSz="914400" rtl="0" eaLnBrk="1" latinLnBrk="0" hangingPunct="1">
              <a:defRPr sz="2700" b="0" i="1" kern="1200">
                <a:solidFill>
                  <a:srgbClr val="2B388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67">
              <a:lnSpc>
                <a:spcPts val="2136"/>
              </a:lnSpc>
            </a:pPr>
            <a:r>
              <a:rPr lang="en-GB" spc="-55"/>
              <a:t>Antonio </a:t>
            </a:r>
            <a:r>
              <a:rPr lang="en-GB" spc="-125"/>
              <a:t>Falone </a:t>
            </a:r>
            <a:r>
              <a:rPr lang="en-GB" spc="40"/>
              <a:t>|</a:t>
            </a:r>
            <a:r>
              <a:rPr lang="en-GB" spc="-509"/>
              <a:t> </a:t>
            </a:r>
            <a:r>
              <a:rPr lang="en-GB" spc="-75"/>
              <a:t>INFN-LNF</a:t>
            </a:r>
            <a:endParaRPr spc="-50"/>
          </a:p>
        </p:txBody>
      </p:sp>
      <p:sp>
        <p:nvSpPr>
          <p:cNvPr id="306" name="Title 533">
            <a:extLst>
              <a:ext uri="{FF2B5EF4-FFF2-40B4-BE49-F238E27FC236}">
                <a16:creationId xmlns:a16="http://schemas.microsoft.com/office/drawing/2014/main" id="{10A0AE7C-517B-DBD6-149F-934AC4F8C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504" y="365125"/>
            <a:ext cx="9075295" cy="648721"/>
          </a:xfrm>
        </p:spPr>
        <p:txBody>
          <a:bodyPr>
            <a:normAutofit/>
          </a:bodyPr>
          <a:lstStyle/>
          <a:p>
            <a:r>
              <a:rPr lang="en-GB" dirty="0"/>
              <a:t>EuPRAXIA lifecycle &amp; governance</a:t>
            </a:r>
            <a:endParaRPr lang="en-CZ" sz="4400" dirty="0"/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CF712018-A1E9-9DDC-59C6-561F2397BD4F}"/>
              </a:ext>
            </a:extLst>
          </p:cNvPr>
          <p:cNvSpPr txBox="1"/>
          <p:nvPr/>
        </p:nvSpPr>
        <p:spPr>
          <a:xfrm>
            <a:off x="533399" y="933395"/>
            <a:ext cx="7951382" cy="1732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CZ" b="1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Governance Framework Transition for EuPRAXIA</a:t>
            </a:r>
            <a:endParaRPr lang="en-CZ" sz="1600" kern="10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6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Each phase so far governed by a </a:t>
            </a:r>
            <a:r>
              <a:rPr lang="en-CZ" sz="1600" b="1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dedicated collaboration agreement</a:t>
            </a:r>
            <a:br>
              <a:rPr lang="en-CZ" sz="16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CZ" sz="16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(project/fund-based, </a:t>
            </a:r>
            <a:r>
              <a:rPr lang="en-CZ" sz="1600" b="1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DESCA model</a:t>
            </a:r>
            <a:r>
              <a:rPr lang="en-CZ" sz="16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en-CZ" sz="1600" kern="10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6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upcoming </a:t>
            </a:r>
            <a:r>
              <a:rPr lang="en-CZ" sz="1600" b="1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Implementation Phase (INFN &amp; ELI ERIC)</a:t>
            </a:r>
            <a:r>
              <a:rPr lang="en-CZ" sz="1600" b="1" ker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CZ" sz="16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requires a </a:t>
            </a:r>
            <a:r>
              <a:rPr lang="en-CZ" sz="1600" b="1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common operational framework</a:t>
            </a:r>
            <a:endParaRPr lang="en-CZ" sz="1600" kern="10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22AD711A-120E-A4B7-FFE1-4FDC81F4BAFC}"/>
              </a:ext>
            </a:extLst>
          </p:cNvPr>
          <p:cNvSpPr txBox="1"/>
          <p:nvPr/>
        </p:nvSpPr>
        <p:spPr>
          <a:xfrm>
            <a:off x="571499" y="4754218"/>
            <a:ext cx="7264696" cy="1901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CZ" sz="1600" b="1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Bridging the Gap → New MoU</a:t>
            </a:r>
            <a:endParaRPr lang="en-CZ" sz="1600" kern="10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600" b="1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Scope:</a:t>
            </a:r>
            <a:r>
              <a:rPr lang="en-CZ" sz="16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Implementation Sites + National Nodes + Project Clusters</a:t>
            </a:r>
            <a:endParaRPr lang="en-CZ" sz="1600" kern="10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600" b="1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Term:</a:t>
            </a:r>
            <a:r>
              <a:rPr lang="en-CZ" sz="16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Open-ended, aligned with </a:t>
            </a:r>
            <a:r>
              <a:rPr lang="en-CZ" sz="1600" b="1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AISBL implementation</a:t>
            </a:r>
            <a:endParaRPr lang="en-CZ" sz="1600" kern="10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600" b="1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Advisory:</a:t>
            </a:r>
            <a:r>
              <a:rPr lang="en-CZ" sz="16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STAB &amp; BOFS (as in EuPRAXIA-PP/EIP) + TDR review committees</a:t>
            </a:r>
            <a:endParaRPr lang="en-CZ" sz="1600" kern="10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600" b="1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Observers:</a:t>
            </a:r>
            <a:r>
              <a:rPr lang="en-CZ" sz="16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included</a:t>
            </a:r>
            <a:endParaRPr lang="en-CZ" sz="1600" kern="10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14" name="object 287">
            <a:extLst>
              <a:ext uri="{FF2B5EF4-FFF2-40B4-BE49-F238E27FC236}">
                <a16:creationId xmlns:a16="http://schemas.microsoft.com/office/drawing/2014/main" id="{F56871DC-6F84-B9AA-225F-F9E6DA7E5D94}"/>
              </a:ext>
            </a:extLst>
          </p:cNvPr>
          <p:cNvSpPr/>
          <p:nvPr/>
        </p:nvSpPr>
        <p:spPr>
          <a:xfrm>
            <a:off x="6466675" y="4661462"/>
            <a:ext cx="2790613" cy="297180"/>
          </a:xfrm>
          <a:custGeom>
            <a:avLst/>
            <a:gdLst/>
            <a:ahLst/>
            <a:cxnLst/>
            <a:rect l="l" t="t" r="r" b="b"/>
            <a:pathLst>
              <a:path w="4185919" h="445770">
                <a:moveTo>
                  <a:pt x="0" y="0"/>
                </a:moveTo>
                <a:lnTo>
                  <a:pt x="4185331" y="0"/>
                </a:lnTo>
                <a:lnTo>
                  <a:pt x="4185331" y="445322"/>
                </a:lnTo>
                <a:lnTo>
                  <a:pt x="0" y="445322"/>
                </a:lnTo>
                <a:lnTo>
                  <a:pt x="0" y="0"/>
                </a:lnTo>
                <a:close/>
              </a:path>
            </a:pathLst>
          </a:custGeom>
          <a:solidFill>
            <a:srgbClr val="4F6E9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5" name="object 288">
            <a:extLst>
              <a:ext uri="{FF2B5EF4-FFF2-40B4-BE49-F238E27FC236}">
                <a16:creationId xmlns:a16="http://schemas.microsoft.com/office/drawing/2014/main" id="{FAA50987-9A89-2EF8-F291-4A92D436FCED}"/>
              </a:ext>
            </a:extLst>
          </p:cNvPr>
          <p:cNvSpPr txBox="1"/>
          <p:nvPr/>
        </p:nvSpPr>
        <p:spPr>
          <a:xfrm>
            <a:off x="6485861" y="4697445"/>
            <a:ext cx="2743200" cy="19321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cs-CZ" sz="1200" i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PROCUREMENT &amp; INSTALLATION</a:t>
            </a:r>
            <a:endParaRPr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97FB3E-581E-DF07-0D33-1E4CD5FA9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504" y="365125"/>
            <a:ext cx="9075295" cy="648721"/>
          </a:xfrm>
        </p:spPr>
        <p:txBody>
          <a:bodyPr anchor="ctr">
            <a:normAutofit/>
          </a:bodyPr>
          <a:lstStyle/>
          <a:p>
            <a:r>
              <a:rPr lang="en-GB" dirty="0"/>
              <a:t>TDR Timeline - Original</a:t>
            </a:r>
            <a:endParaRPr lang="en-CZ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C7B7749-B52A-C382-8087-F22672BC2F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7395652"/>
              </p:ext>
            </p:extLst>
          </p:nvPr>
        </p:nvGraphicFramePr>
        <p:xfrm>
          <a:off x="838200" y="1331088"/>
          <a:ext cx="10515600" cy="5233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87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9A87A-3167-8ABD-3096-8ED8F3634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E597E5-C918-C6B4-9019-2DA3E68FE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504" y="365125"/>
            <a:ext cx="9075295" cy="648721"/>
          </a:xfrm>
        </p:spPr>
        <p:txBody>
          <a:bodyPr anchor="ctr">
            <a:normAutofit fontScale="90000"/>
          </a:bodyPr>
          <a:lstStyle/>
          <a:p>
            <a:r>
              <a:rPr lang="en-GB" dirty="0"/>
              <a:t>From Physics to TDR: LPA-Driven Roadmap</a:t>
            </a:r>
            <a:endParaRPr lang="en-CZ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D89AB0B-B719-0B4C-84FC-A398FB81CF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8317790"/>
              </p:ext>
            </p:extLst>
          </p:nvPr>
        </p:nvGraphicFramePr>
        <p:xfrm>
          <a:off x="279699" y="972867"/>
          <a:ext cx="11074101" cy="5233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3044822-DE55-7124-2991-1BC6C475DC4F}"/>
              </a:ext>
            </a:extLst>
          </p:cNvPr>
          <p:cNvSpPr txBox="1"/>
          <p:nvPr/>
        </p:nvSpPr>
        <p:spPr>
          <a:xfrm>
            <a:off x="8776962" y="2043018"/>
            <a:ext cx="257683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0" i="1" u="none" strike="noStrike" dirty="0">
                <a:solidFill>
                  <a:srgbClr val="000000"/>
                </a:solidFill>
                <a:effectLst/>
              </a:rPr>
              <a:t>*Final laser parameters frozen after LPA parameter closure.</a:t>
            </a:r>
            <a:endParaRPr lang="en-CZ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C610E-503E-D1C4-95DC-69A43F90FCD5}"/>
              </a:ext>
            </a:extLst>
          </p:cNvPr>
          <p:cNvSpPr txBox="1"/>
          <p:nvPr/>
        </p:nvSpPr>
        <p:spPr>
          <a:xfrm>
            <a:off x="7706060" y="3828349"/>
            <a:ext cx="44859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*Designed to accommodate expected LPA beam parameter envelope.</a:t>
            </a:r>
            <a:endParaRPr lang="en-CZ" sz="11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AF57E12-1EB7-744D-186B-C966C32AF675}"/>
              </a:ext>
            </a:extLst>
          </p:cNvPr>
          <p:cNvCxnSpPr>
            <a:cxnSpLocks/>
          </p:cNvCxnSpPr>
          <p:nvPr/>
        </p:nvCxnSpPr>
        <p:spPr>
          <a:xfrm flipV="1">
            <a:off x="6582874" y="2506327"/>
            <a:ext cx="0" cy="421600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45C45C02-0CF7-CE51-F419-FC10DE1B06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899934"/>
              </p:ext>
            </p:extLst>
          </p:nvPr>
        </p:nvGraphicFramePr>
        <p:xfrm>
          <a:off x="373425" y="6343015"/>
          <a:ext cx="10980375" cy="335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68625">
                  <a:extLst>
                    <a:ext uri="{9D8B030D-6E8A-4147-A177-3AD203B41FA5}">
                      <a16:colId xmlns:a16="http://schemas.microsoft.com/office/drawing/2014/main" val="2985786850"/>
                    </a:ext>
                  </a:extLst>
                </a:gridCol>
                <a:gridCol w="3137250">
                  <a:extLst>
                    <a:ext uri="{9D8B030D-6E8A-4147-A177-3AD203B41FA5}">
                      <a16:colId xmlns:a16="http://schemas.microsoft.com/office/drawing/2014/main" val="2741749020"/>
                    </a:ext>
                  </a:extLst>
                </a:gridCol>
                <a:gridCol w="3137250">
                  <a:extLst>
                    <a:ext uri="{9D8B030D-6E8A-4147-A177-3AD203B41FA5}">
                      <a16:colId xmlns:a16="http://schemas.microsoft.com/office/drawing/2014/main" val="328417"/>
                    </a:ext>
                  </a:extLst>
                </a:gridCol>
                <a:gridCol w="3137250">
                  <a:extLst>
                    <a:ext uri="{9D8B030D-6E8A-4147-A177-3AD203B41FA5}">
                      <a16:colId xmlns:a16="http://schemas.microsoft.com/office/drawing/2014/main" val="2373445085"/>
                    </a:ext>
                  </a:extLst>
                </a:gridCol>
              </a:tblGrid>
              <a:tr h="220776">
                <a:tc>
                  <a:txBody>
                    <a:bodyPr/>
                    <a:lstStyle/>
                    <a:p>
                      <a:pPr algn="ctr"/>
                      <a:r>
                        <a:rPr lang="en-CZ" sz="1600" b="0" dirty="0"/>
                        <a:t>Q4-2025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Z" sz="1600" b="0" dirty="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Z" sz="1600" b="0" dirty="0"/>
                        <a:t>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Z" sz="1600" b="0" dirty="0"/>
                        <a:t>2028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372506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CB0C8C09-18E3-B004-D12D-B10D6DA81338}"/>
              </a:ext>
            </a:extLst>
          </p:cNvPr>
          <p:cNvSpPr txBox="1"/>
          <p:nvPr/>
        </p:nvSpPr>
        <p:spPr>
          <a:xfrm>
            <a:off x="7916821" y="4401587"/>
            <a:ext cx="3073101" cy="83099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Non-LPA subsystems progress in parallel </a:t>
            </a:r>
            <a:r>
              <a:rPr lang="en-GB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within conservative parameter envelopes.</a:t>
            </a:r>
            <a:endParaRPr lang="en-CZ" sz="16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ight Bracket 1">
            <a:extLst>
              <a:ext uri="{FF2B5EF4-FFF2-40B4-BE49-F238E27FC236}">
                <a16:creationId xmlns:a16="http://schemas.microsoft.com/office/drawing/2014/main" id="{C036712D-44F2-25C3-AAF8-A9CD3A736B71}"/>
              </a:ext>
            </a:extLst>
          </p:cNvPr>
          <p:cNvSpPr/>
          <p:nvPr/>
        </p:nvSpPr>
        <p:spPr>
          <a:xfrm>
            <a:off x="7395882" y="3749040"/>
            <a:ext cx="157062" cy="2136093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0A9CF01-CA3B-D7E3-6468-6072D046E996}"/>
              </a:ext>
            </a:extLst>
          </p:cNvPr>
          <p:cNvCxnSpPr>
            <a:stCxn id="2" idx="2"/>
            <a:endCxn id="35" idx="1"/>
          </p:cNvCxnSpPr>
          <p:nvPr/>
        </p:nvCxnSpPr>
        <p:spPr>
          <a:xfrm flipV="1">
            <a:off x="7552944" y="4817086"/>
            <a:ext cx="36387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557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76DFB-D71A-B045-8A4A-329137BC3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C63254-DD94-EC49-3B8A-82BBEA449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504" y="365125"/>
            <a:ext cx="9075295" cy="648721"/>
          </a:xfrm>
        </p:spPr>
        <p:txBody>
          <a:bodyPr anchor="ctr">
            <a:normAutofit/>
          </a:bodyPr>
          <a:lstStyle/>
          <a:p>
            <a:r>
              <a:rPr lang="en-GB" b="1" i="0" u="none" strike="noStrike" dirty="0">
                <a:effectLst/>
              </a:rPr>
              <a:t>LPA Timeline</a:t>
            </a:r>
            <a:endParaRPr lang="en-CZ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CEC336F-92FF-2902-5F57-0B0FC2857975}"/>
              </a:ext>
            </a:extLst>
          </p:cNvPr>
          <p:cNvGraphicFramePr/>
          <p:nvPr/>
        </p:nvGraphicFramePr>
        <p:xfrm>
          <a:off x="279699" y="972867"/>
          <a:ext cx="11074101" cy="5233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ight Arrow 1">
            <a:extLst>
              <a:ext uri="{FF2B5EF4-FFF2-40B4-BE49-F238E27FC236}">
                <a16:creationId xmlns:a16="http://schemas.microsoft.com/office/drawing/2014/main" id="{D52CC69C-AF77-CCFA-7226-867A4C921AFF}"/>
              </a:ext>
            </a:extLst>
          </p:cNvPr>
          <p:cNvSpPr/>
          <p:nvPr/>
        </p:nvSpPr>
        <p:spPr>
          <a:xfrm>
            <a:off x="279700" y="5692161"/>
            <a:ext cx="5569772" cy="64872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Z" dirty="0"/>
              <a:t>16 months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A2A1275B-D34E-E72C-231F-DD9B4904C15D}"/>
              </a:ext>
            </a:extLst>
          </p:cNvPr>
          <p:cNvSpPr/>
          <p:nvPr/>
        </p:nvSpPr>
        <p:spPr>
          <a:xfrm>
            <a:off x="279699" y="6205932"/>
            <a:ext cx="11074100" cy="65206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Z" dirty="0"/>
              <a:t>36 months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83B2C57-E480-2CF1-42A6-4A68BC4A4F6A}"/>
              </a:ext>
            </a:extLst>
          </p:cNvPr>
          <p:cNvCxnSpPr/>
          <p:nvPr/>
        </p:nvCxnSpPr>
        <p:spPr>
          <a:xfrm>
            <a:off x="429768" y="5358384"/>
            <a:ext cx="14356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0AA5E1A-B880-A4B4-26AD-7607B6563EB7}"/>
              </a:ext>
            </a:extLst>
          </p:cNvPr>
          <p:cNvCxnSpPr/>
          <p:nvPr/>
        </p:nvCxnSpPr>
        <p:spPr>
          <a:xfrm>
            <a:off x="2278504" y="4971288"/>
            <a:ext cx="14356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E77D8F-F3EB-976E-ADED-964E989DCBED}"/>
              </a:ext>
            </a:extLst>
          </p:cNvPr>
          <p:cNvCxnSpPr/>
          <p:nvPr/>
        </p:nvCxnSpPr>
        <p:spPr>
          <a:xfrm>
            <a:off x="4175760" y="4669536"/>
            <a:ext cx="14356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378BD18-4AA0-4255-BA7D-72C75F0DCA3A}"/>
              </a:ext>
            </a:extLst>
          </p:cNvPr>
          <p:cNvCxnSpPr/>
          <p:nvPr/>
        </p:nvCxnSpPr>
        <p:spPr>
          <a:xfrm>
            <a:off x="6096000" y="4139184"/>
            <a:ext cx="14356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C3C278E-D133-321C-27B1-81C6CB8723B8}"/>
              </a:ext>
            </a:extLst>
          </p:cNvPr>
          <p:cNvCxnSpPr/>
          <p:nvPr/>
        </p:nvCxnSpPr>
        <p:spPr>
          <a:xfrm>
            <a:off x="8007096" y="3700272"/>
            <a:ext cx="14356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9B467A3-3185-490B-15F7-8C66B387131B}"/>
              </a:ext>
            </a:extLst>
          </p:cNvPr>
          <p:cNvCxnSpPr/>
          <p:nvPr/>
        </p:nvCxnSpPr>
        <p:spPr>
          <a:xfrm>
            <a:off x="9835896" y="3124200"/>
            <a:ext cx="14356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8242DC6-DA79-1207-BB74-985969B7BE39}"/>
              </a:ext>
            </a:extLst>
          </p:cNvPr>
          <p:cNvSpPr txBox="1"/>
          <p:nvPr/>
        </p:nvSpPr>
        <p:spPr>
          <a:xfrm>
            <a:off x="1389888" y="1911096"/>
            <a:ext cx="1986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DG – Decision Gate</a:t>
            </a:r>
          </a:p>
        </p:txBody>
      </p:sp>
    </p:spTree>
    <p:extLst>
      <p:ext uri="{BB962C8B-B14F-4D97-AF65-F5344CB8AC3E}">
        <p14:creationId xmlns:p14="http://schemas.microsoft.com/office/powerpoint/2010/main" val="1027502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35549-B71C-27D0-9E57-7FB6C4740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A11F56-3CCE-1C82-DB5F-9FFAB9F96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504" y="365125"/>
            <a:ext cx="9075295" cy="648721"/>
          </a:xfrm>
        </p:spPr>
        <p:txBody>
          <a:bodyPr anchor="ctr">
            <a:normAutofit/>
          </a:bodyPr>
          <a:lstStyle/>
          <a:p>
            <a:r>
              <a:rPr lang="en-GB" b="1" i="0" u="none" strike="noStrike" dirty="0">
                <a:effectLst/>
              </a:rPr>
              <a:t>Laser Timeline</a:t>
            </a:r>
            <a:endParaRPr lang="en-CZ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78B3C01-7008-6856-3C0E-B1CE8E5347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8587881"/>
              </p:ext>
            </p:extLst>
          </p:nvPr>
        </p:nvGraphicFramePr>
        <p:xfrm>
          <a:off x="279699" y="1307403"/>
          <a:ext cx="11074101" cy="5233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ight Arrow 1">
            <a:extLst>
              <a:ext uri="{FF2B5EF4-FFF2-40B4-BE49-F238E27FC236}">
                <a16:creationId xmlns:a16="http://schemas.microsoft.com/office/drawing/2014/main" id="{AC968E0E-B26B-7A7C-9F27-C1C55D8F6AE3}"/>
              </a:ext>
            </a:extLst>
          </p:cNvPr>
          <p:cNvSpPr/>
          <p:nvPr/>
        </p:nvSpPr>
        <p:spPr>
          <a:xfrm>
            <a:off x="279700" y="5692161"/>
            <a:ext cx="8215076" cy="64872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24 months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633103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602EA-7ABE-A633-F8A7-7EDB8C2BE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674FE6-9269-14AD-43A2-6683D774C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504" y="365125"/>
            <a:ext cx="9075295" cy="648721"/>
          </a:xfrm>
        </p:spPr>
        <p:txBody>
          <a:bodyPr anchor="ctr">
            <a:normAutofit/>
          </a:bodyPr>
          <a:lstStyle/>
          <a:p>
            <a:r>
              <a:rPr lang="en-GB" b="1" i="0" u="none" strike="noStrike" dirty="0">
                <a:effectLst/>
              </a:rPr>
              <a:t>TDR Timeline</a:t>
            </a:r>
            <a:endParaRPr lang="en-CZ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51A3B34-3149-FBBA-581F-1827EB9B31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7161319"/>
              </p:ext>
            </p:extLst>
          </p:nvPr>
        </p:nvGraphicFramePr>
        <p:xfrm>
          <a:off x="902208" y="1148208"/>
          <a:ext cx="10515600" cy="5233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345F4EA-6B7A-BE8C-AD1D-2665018F08A0}"/>
              </a:ext>
            </a:extLst>
          </p:cNvPr>
          <p:cNvSpPr txBox="1"/>
          <p:nvPr/>
        </p:nvSpPr>
        <p:spPr>
          <a:xfrm>
            <a:off x="2999232" y="6308209"/>
            <a:ext cx="662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Implementation phase … in PARALLEL: LASER &amp; Betatron &amp; Positron</a:t>
            </a:r>
          </a:p>
        </p:txBody>
      </p:sp>
    </p:spTree>
    <p:extLst>
      <p:ext uri="{BB962C8B-B14F-4D97-AF65-F5344CB8AC3E}">
        <p14:creationId xmlns:p14="http://schemas.microsoft.com/office/powerpoint/2010/main" val="780404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90902B-3944-9132-3F09-2DB0625C1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224B6F-4D2A-F33B-6F93-6AD8756DA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Back-up slides</a:t>
            </a:r>
          </a:p>
        </p:txBody>
      </p:sp>
    </p:spTree>
    <p:extLst>
      <p:ext uri="{BB962C8B-B14F-4D97-AF65-F5344CB8AC3E}">
        <p14:creationId xmlns:p14="http://schemas.microsoft.com/office/powerpoint/2010/main" val="3076622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B5F0365-1607-B325-FE34-DE03FAB88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242424"/>
                </a:solidFill>
              </a:rPr>
              <a:t>S</a:t>
            </a:r>
            <a:r>
              <a:rPr lang="en-US" b="1" i="0" dirty="0">
                <a:solidFill>
                  <a:srgbClr val="242424"/>
                </a:solidFill>
                <a:effectLst/>
              </a:rPr>
              <a:t>upport within EuPRAXIA partners</a:t>
            </a:r>
            <a:endParaRPr lang="en-C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35F065-03CC-50CA-6E5A-869E5FB9AFF3}"/>
              </a:ext>
            </a:extLst>
          </p:cNvPr>
          <p:cNvSpPr txBox="1"/>
          <p:nvPr/>
        </p:nvSpPr>
        <p:spPr>
          <a:xfrm>
            <a:off x="364680" y="1827116"/>
            <a:ext cx="379633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GB" sz="2000" b="1"/>
              <a:t>Collaborative Funding Model</a:t>
            </a:r>
          </a:p>
          <a:p>
            <a:pPr algn="just"/>
            <a:r>
              <a:rPr lang="en-GB" sz="2000"/>
              <a:t>Combines in-kind contributions from partners with direct cash funding for integration and commissioning.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GB" sz="2000" b="1"/>
              <a:t>ELI Beamlines Coordination</a:t>
            </a:r>
          </a:p>
          <a:p>
            <a:pPr algn="just"/>
            <a:r>
              <a:rPr lang="en-GB" sz="2000"/>
              <a:t>Acts as the system integrator, ensuring delivery, integration, and full operation of key instruments and components.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GB" sz="2000" b="1"/>
              <a:t>Sustainable Framework</a:t>
            </a:r>
          </a:p>
          <a:p>
            <a:pPr algn="just"/>
            <a:r>
              <a:rPr lang="en-GB" sz="2000"/>
              <a:t>Leverages national and institutional commitments to maximize partner engagement and ownership.</a:t>
            </a:r>
            <a:endParaRPr lang="en-US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428E72-50B0-64AD-E28A-8574BC1F4456}"/>
              </a:ext>
            </a:extLst>
          </p:cNvPr>
          <p:cNvSpPr txBox="1"/>
          <p:nvPr/>
        </p:nvSpPr>
        <p:spPr>
          <a:xfrm>
            <a:off x="3903050" y="1006949"/>
            <a:ext cx="3690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COLLABORATIVE APPROACH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F631EA-C654-6B0A-A08B-2C9ADD7E772A}"/>
              </a:ext>
            </a:extLst>
          </p:cNvPr>
          <p:cNvGrpSpPr/>
          <p:nvPr/>
        </p:nvGrpSpPr>
        <p:grpSpPr>
          <a:xfrm>
            <a:off x="4488681" y="1655670"/>
            <a:ext cx="8943539" cy="4597985"/>
            <a:chOff x="4488682" y="1872849"/>
            <a:chExt cx="7772400" cy="3957382"/>
          </a:xfrm>
        </p:grpSpPr>
        <p:pic>
          <p:nvPicPr>
            <p:cNvPr id="5" name="Picture 4" descr="A diagram of a system&#10;&#10;Description automatically generated">
              <a:extLst>
                <a:ext uri="{FF2B5EF4-FFF2-40B4-BE49-F238E27FC236}">
                  <a16:creationId xmlns:a16="http://schemas.microsoft.com/office/drawing/2014/main" id="{670DE9EE-D878-A5E6-28CB-E0184658E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8682" y="1923382"/>
              <a:ext cx="7772400" cy="390684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136060C-FEA8-6C6E-D421-5BA1ADF773B9}"/>
                </a:ext>
              </a:extLst>
            </p:cNvPr>
            <p:cNvSpPr/>
            <p:nvPr/>
          </p:nvSpPr>
          <p:spPr>
            <a:xfrm>
              <a:off x="11043926" y="1872849"/>
              <a:ext cx="1148074" cy="3108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6B9611D-F366-C6E5-2268-18044609C150}"/>
                </a:ext>
              </a:extLst>
            </p:cNvPr>
            <p:cNvSpPr/>
            <p:nvPr/>
          </p:nvSpPr>
          <p:spPr>
            <a:xfrm>
              <a:off x="11107862" y="2301950"/>
              <a:ext cx="1071211" cy="34192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BBAA04D-C63A-7266-F56B-CFC3718167F4}"/>
                </a:ext>
              </a:extLst>
            </p:cNvPr>
            <p:cNvSpPr txBox="1"/>
            <p:nvPr/>
          </p:nvSpPr>
          <p:spPr>
            <a:xfrm>
              <a:off x="10662294" y="5225646"/>
              <a:ext cx="700886" cy="482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2FB4CC-BB04-F551-D64E-BA4C926FBFFA}"/>
                </a:ext>
              </a:extLst>
            </p:cNvPr>
            <p:cNvSpPr txBox="1"/>
            <p:nvPr/>
          </p:nvSpPr>
          <p:spPr>
            <a:xfrm>
              <a:off x="10963270" y="2633077"/>
              <a:ext cx="700886" cy="482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EE8C7B5-FABD-FA10-E82D-9EE9E2267E12}"/>
                </a:ext>
              </a:extLst>
            </p:cNvPr>
            <p:cNvSpPr txBox="1"/>
            <p:nvPr/>
          </p:nvSpPr>
          <p:spPr>
            <a:xfrm>
              <a:off x="10977267" y="4947659"/>
              <a:ext cx="700886" cy="482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6E9A30-CA37-4EF5-6906-A1D32151B5DA}"/>
                </a:ext>
              </a:extLst>
            </p:cNvPr>
            <p:cNvSpPr txBox="1"/>
            <p:nvPr/>
          </p:nvSpPr>
          <p:spPr>
            <a:xfrm>
              <a:off x="9621008" y="4733787"/>
              <a:ext cx="1386590" cy="2308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9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BDBE0A4-655A-8AF8-4289-CE90C95BB2F5}"/>
                </a:ext>
              </a:extLst>
            </p:cNvPr>
            <p:cNvSpPr txBox="1"/>
            <p:nvPr/>
          </p:nvSpPr>
          <p:spPr>
            <a:xfrm>
              <a:off x="10772645" y="4139578"/>
              <a:ext cx="1071211" cy="2308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9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474A16A-547E-1CF0-09C8-FF5DFA20B5BE}"/>
                </a:ext>
              </a:extLst>
            </p:cNvPr>
            <p:cNvSpPr txBox="1"/>
            <p:nvPr/>
          </p:nvSpPr>
          <p:spPr>
            <a:xfrm>
              <a:off x="10477023" y="3038190"/>
              <a:ext cx="1386590" cy="2308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9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39F1D14-08B3-D03B-47C4-B35F5428E3EE}"/>
                </a:ext>
              </a:extLst>
            </p:cNvPr>
            <p:cNvSpPr txBox="1"/>
            <p:nvPr/>
          </p:nvSpPr>
          <p:spPr>
            <a:xfrm>
              <a:off x="10545375" y="3493362"/>
              <a:ext cx="1386590" cy="2308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9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730046F-5ED6-9000-81F0-F231AF329A83}"/>
                </a:ext>
              </a:extLst>
            </p:cNvPr>
            <p:cNvSpPr txBox="1"/>
            <p:nvPr/>
          </p:nvSpPr>
          <p:spPr>
            <a:xfrm>
              <a:off x="10780699" y="3258188"/>
              <a:ext cx="1180776" cy="2308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9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25BF464-56DB-63FD-0CEF-41CD9C333BAC}"/>
                </a:ext>
              </a:extLst>
            </p:cNvPr>
            <p:cNvSpPr txBox="1"/>
            <p:nvPr/>
          </p:nvSpPr>
          <p:spPr>
            <a:xfrm>
              <a:off x="5603872" y="5497280"/>
              <a:ext cx="1546735" cy="3329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3726096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D5A802-551A-F181-9203-81A5B193B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A43A9-E741-4374-84DD-B359041DB01B}" type="slidenum">
              <a:rPr lang="en-US" smtClean="0"/>
              <a:pPr/>
              <a:t>9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568A28-2059-102C-8A9B-2930CE042067}"/>
              </a:ext>
            </a:extLst>
          </p:cNvPr>
          <p:cNvSpPr txBox="1"/>
          <p:nvPr/>
        </p:nvSpPr>
        <p:spPr>
          <a:xfrm>
            <a:off x="2304936" y="78167"/>
            <a:ext cx="928455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 err="1"/>
              <a:t>EuPRAXIA@ELI</a:t>
            </a:r>
            <a:r>
              <a:rPr lang="en-GB" sz="4000" b="1" dirty="0"/>
              <a:t> Beamlines: NN feedback</a:t>
            </a:r>
          </a:p>
          <a:p>
            <a:pPr algn="r"/>
            <a:r>
              <a:rPr lang="en-US" sz="2800" dirty="0"/>
              <a:t>August-October 2025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2405DE9-1EA1-EFEB-4B1F-411C99CDF9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538636"/>
              </p:ext>
            </p:extLst>
          </p:nvPr>
        </p:nvGraphicFramePr>
        <p:xfrm>
          <a:off x="882479" y="1275067"/>
          <a:ext cx="10471321" cy="316552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984984">
                  <a:extLst>
                    <a:ext uri="{9D8B030D-6E8A-4147-A177-3AD203B41FA5}">
                      <a16:colId xmlns:a16="http://schemas.microsoft.com/office/drawing/2014/main" val="3342195583"/>
                    </a:ext>
                  </a:extLst>
                </a:gridCol>
                <a:gridCol w="1663318">
                  <a:extLst>
                    <a:ext uri="{9D8B030D-6E8A-4147-A177-3AD203B41FA5}">
                      <a16:colId xmlns:a16="http://schemas.microsoft.com/office/drawing/2014/main" val="3304759396"/>
                    </a:ext>
                  </a:extLst>
                </a:gridCol>
                <a:gridCol w="1306536">
                  <a:extLst>
                    <a:ext uri="{9D8B030D-6E8A-4147-A177-3AD203B41FA5}">
                      <a16:colId xmlns:a16="http://schemas.microsoft.com/office/drawing/2014/main" val="2585612539"/>
                    </a:ext>
                  </a:extLst>
                </a:gridCol>
                <a:gridCol w="1188731">
                  <a:extLst>
                    <a:ext uri="{9D8B030D-6E8A-4147-A177-3AD203B41FA5}">
                      <a16:colId xmlns:a16="http://schemas.microsoft.com/office/drawing/2014/main" val="1551877869"/>
                    </a:ext>
                  </a:extLst>
                </a:gridCol>
                <a:gridCol w="1488593">
                  <a:extLst>
                    <a:ext uri="{9D8B030D-6E8A-4147-A177-3AD203B41FA5}">
                      <a16:colId xmlns:a16="http://schemas.microsoft.com/office/drawing/2014/main" val="1440808115"/>
                    </a:ext>
                  </a:extLst>
                </a:gridCol>
                <a:gridCol w="1550274">
                  <a:extLst>
                    <a:ext uri="{9D8B030D-6E8A-4147-A177-3AD203B41FA5}">
                      <a16:colId xmlns:a16="http://schemas.microsoft.com/office/drawing/2014/main" val="1538691040"/>
                    </a:ext>
                  </a:extLst>
                </a:gridCol>
                <a:gridCol w="1288885">
                  <a:extLst>
                    <a:ext uri="{9D8B030D-6E8A-4147-A177-3AD203B41FA5}">
                      <a16:colId xmlns:a16="http://schemas.microsoft.com/office/drawing/2014/main" val="40555760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Laser @ BT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LPA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E-BT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Undulator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Photon BL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User stations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373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656112"/>
                  </a:ext>
                </a:extLst>
              </a:tr>
              <a:tr h="398662">
                <a:tc>
                  <a:txBody>
                    <a:bodyPr/>
                    <a:lstStyle/>
                    <a:p>
                      <a:r>
                        <a:rPr lang="en-US"/>
                        <a:t>Italy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058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Germany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279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Portugal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366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018883"/>
                  </a:ext>
                </a:extLst>
              </a:tr>
              <a:tr h="414825">
                <a:tc>
                  <a:txBody>
                    <a:bodyPr/>
                    <a:lstStyle/>
                    <a:p>
                      <a:r>
                        <a:rPr lang="en-US"/>
                        <a:t>Switzerland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163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91895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91DD6E7-8911-DDE6-0026-118C1C28FE46}"/>
              </a:ext>
            </a:extLst>
          </p:cNvPr>
          <p:cNvSpPr txBox="1"/>
          <p:nvPr/>
        </p:nvSpPr>
        <p:spPr>
          <a:xfrm>
            <a:off x="7193931" y="4731508"/>
            <a:ext cx="42777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Next step (November-December 2025)</a:t>
            </a:r>
          </a:p>
          <a:p>
            <a:pPr marL="285750" indent="-285750">
              <a:buFontTx/>
              <a:buChar char="-"/>
            </a:pPr>
            <a:r>
              <a:rPr lang="en-US" i="1"/>
              <a:t>Contribution to LPA-based TDR</a:t>
            </a:r>
          </a:p>
          <a:p>
            <a:pPr marL="285750" indent="-285750">
              <a:buFontTx/>
              <a:buChar char="-"/>
            </a:pPr>
            <a:r>
              <a:rPr lang="en-US" i="1"/>
              <a:t>R&amp;D&amp;I Project plan for 2026-27</a:t>
            </a:r>
          </a:p>
          <a:p>
            <a:pPr marL="285750" indent="-285750">
              <a:buFontTx/>
              <a:buChar char="-"/>
            </a:pPr>
            <a:r>
              <a:rPr lang="en-US" i="1"/>
              <a:t>Framework for collaboration</a:t>
            </a:r>
          </a:p>
          <a:p>
            <a:pPr marL="285750" indent="-285750">
              <a:buFontTx/>
              <a:buChar char="-"/>
            </a:pPr>
            <a:r>
              <a:rPr lang="en-US" i="1"/>
              <a:t>Financial support (BOFS discussion)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AAD943C-D0D9-24B5-7825-E46C6B1A45B6}"/>
              </a:ext>
            </a:extLst>
          </p:cNvPr>
          <p:cNvGrpSpPr/>
          <p:nvPr/>
        </p:nvGrpSpPr>
        <p:grpSpPr>
          <a:xfrm>
            <a:off x="497215" y="4558083"/>
            <a:ext cx="5956748" cy="2221750"/>
            <a:chOff x="0" y="2215209"/>
            <a:chExt cx="12207761" cy="425262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7727EE5-C190-EABB-B1C7-8243DEABC7CB}"/>
                </a:ext>
              </a:extLst>
            </p:cNvPr>
            <p:cNvGrpSpPr/>
            <p:nvPr/>
          </p:nvGrpSpPr>
          <p:grpSpPr>
            <a:xfrm>
              <a:off x="12142" y="2215209"/>
              <a:ext cx="12195619" cy="4243749"/>
              <a:chOff x="12142" y="2215209"/>
              <a:chExt cx="12195619" cy="4243749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BC54FC01-4C05-3C76-0DB6-9FF8922A530A}"/>
                  </a:ext>
                </a:extLst>
              </p:cNvPr>
              <p:cNvGrpSpPr/>
              <p:nvPr/>
            </p:nvGrpSpPr>
            <p:grpSpPr>
              <a:xfrm>
                <a:off x="12142" y="2215209"/>
                <a:ext cx="12195619" cy="4243749"/>
                <a:chOff x="12142" y="2215209"/>
                <a:chExt cx="12195619" cy="4243749"/>
              </a:xfrm>
            </p:grpSpPr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B2921E11-EAAD-706A-1AAC-FB03A8CFD7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761" y="2215209"/>
                  <a:ext cx="12192000" cy="4212840"/>
                </a:xfrm>
                <a:prstGeom prst="rect">
                  <a:avLst/>
                </a:prstGeom>
              </p:spPr>
            </p:pic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1F0C0385-3402-576A-182A-E2E136310C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899647" y="3429000"/>
                  <a:ext cx="8276592" cy="299904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37C742B-5FFA-484E-EFF9-59016FE55CE4}"/>
                    </a:ext>
                  </a:extLst>
                </p:cNvPr>
                <p:cNvSpPr txBox="1"/>
                <p:nvPr/>
              </p:nvSpPr>
              <p:spPr>
                <a:xfrm rot="20370892">
                  <a:off x="3242897" y="5959577"/>
                  <a:ext cx="955681" cy="4993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Z" sz="800">
                      <a:solidFill>
                        <a:schemeClr val="accent2">
                          <a:lumMod val="7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LPA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BF0349F1-1180-EC49-492F-F82D53AC54ED}"/>
                    </a:ext>
                  </a:extLst>
                </p:cNvPr>
                <p:cNvSpPr txBox="1"/>
                <p:nvPr/>
              </p:nvSpPr>
              <p:spPr>
                <a:xfrm rot="20370892">
                  <a:off x="4213052" y="5261139"/>
                  <a:ext cx="1230449" cy="1070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Z" sz="800">
                      <a:solidFill>
                        <a:srgbClr val="92D05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Electron Beamline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0337DF2E-0C35-D434-E48B-D51F195AB8D9}"/>
                    </a:ext>
                  </a:extLst>
                </p:cNvPr>
                <p:cNvSpPr txBox="1"/>
                <p:nvPr/>
              </p:nvSpPr>
              <p:spPr>
                <a:xfrm rot="20398511">
                  <a:off x="5477752" y="4923751"/>
                  <a:ext cx="2251255" cy="4993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Z" sz="800">
                      <a:solidFill>
                        <a:srgbClr val="7030A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Undulator line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343F994A-20E5-6BE8-44AC-57AF8DBCEA3A}"/>
                    </a:ext>
                  </a:extLst>
                </p:cNvPr>
                <p:cNvSpPr txBox="1"/>
                <p:nvPr/>
              </p:nvSpPr>
              <p:spPr>
                <a:xfrm rot="20370892">
                  <a:off x="7612441" y="4210432"/>
                  <a:ext cx="1971291" cy="4993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Z" sz="800">
                      <a:solidFill>
                        <a:srgbClr val="7030A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Photon beamline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E8F8F9EC-B7B9-99B5-0800-F30944B5A170}"/>
                    </a:ext>
                  </a:extLst>
                </p:cNvPr>
                <p:cNvSpPr txBox="1"/>
                <p:nvPr/>
              </p:nvSpPr>
              <p:spPr>
                <a:xfrm rot="20393319">
                  <a:off x="10030153" y="3154784"/>
                  <a:ext cx="1971291" cy="7847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Z" sz="800">
                      <a:solidFill>
                        <a:srgbClr val="0070C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User Stations</a:t>
                  </a:r>
                </a:p>
                <a:p>
                  <a:r>
                    <a:rPr lang="en-CZ" sz="800">
                      <a:solidFill>
                        <a:srgbClr val="0070C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AMO vs CQM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4CF7534-774A-A9C8-81D5-367749B7C5CF}"/>
                    </a:ext>
                  </a:extLst>
                </p:cNvPr>
                <p:cNvSpPr txBox="1"/>
                <p:nvPr/>
              </p:nvSpPr>
              <p:spPr>
                <a:xfrm rot="1644444">
                  <a:off x="12142" y="3833557"/>
                  <a:ext cx="1579120" cy="7847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Z" sz="800">
                      <a:solidFill>
                        <a:srgbClr val="FF4F0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L2 DUHA Laser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ECACF35-569A-20DD-7F6D-0CC33A02B495}"/>
                    </a:ext>
                  </a:extLst>
                </p:cNvPr>
                <p:cNvSpPr txBox="1"/>
                <p:nvPr/>
              </p:nvSpPr>
              <p:spPr>
                <a:xfrm rot="20400000">
                  <a:off x="9438266" y="2422470"/>
                  <a:ext cx="2179002" cy="4993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Z" sz="800">
                      <a:solidFill>
                        <a:srgbClr val="0070C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Pump-probe set-up</a:t>
                  </a:r>
                </a:p>
              </p:txBody>
            </p:sp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6CAE0B7-B3BB-9E84-7609-0C0E5F1E4AAC}"/>
                  </a:ext>
                </a:extLst>
              </p:cNvPr>
              <p:cNvSpPr txBox="1"/>
              <p:nvPr/>
            </p:nvSpPr>
            <p:spPr>
              <a:xfrm rot="20400000">
                <a:off x="3100644" y="3945202"/>
                <a:ext cx="2367239" cy="499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Z" sz="800">
                    <a:solidFill>
                      <a:srgbClr val="FF4F0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L2 Beam Transport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2823654-7442-BF48-7D81-F0F74385CADF}"/>
                  </a:ext>
                </a:extLst>
              </p:cNvPr>
              <p:cNvSpPr txBox="1"/>
              <p:nvPr/>
            </p:nvSpPr>
            <p:spPr>
              <a:xfrm rot="20460000">
                <a:off x="4661590" y="3823836"/>
                <a:ext cx="2426004" cy="499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Z" sz="800">
                    <a:solidFill>
                      <a:srgbClr val="FF4F0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L3 Beam Transport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41667DD-80E6-AD36-DF31-28C0F7FAFE8E}"/>
                </a:ext>
              </a:extLst>
            </p:cNvPr>
            <p:cNvGrpSpPr/>
            <p:nvPr/>
          </p:nvGrpSpPr>
          <p:grpSpPr>
            <a:xfrm>
              <a:off x="0" y="2224088"/>
              <a:ext cx="12195619" cy="4243748"/>
              <a:chOff x="12142" y="2215209"/>
              <a:chExt cx="12195619" cy="4243748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2F5835FE-5DC2-E0D3-3B40-1F1A26B96961}"/>
                  </a:ext>
                </a:extLst>
              </p:cNvPr>
              <p:cNvGrpSpPr/>
              <p:nvPr/>
            </p:nvGrpSpPr>
            <p:grpSpPr>
              <a:xfrm>
                <a:off x="12142" y="2215209"/>
                <a:ext cx="12195619" cy="4243748"/>
                <a:chOff x="12142" y="2215209"/>
                <a:chExt cx="12195619" cy="4243748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C0D5DC7E-40D2-2C00-D52F-DB627359E4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761" y="2215209"/>
                  <a:ext cx="12192000" cy="4212840"/>
                </a:xfrm>
                <a:prstGeom prst="rect">
                  <a:avLst/>
                </a:prstGeom>
              </p:spPr>
            </p:pic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C5B2CF92-0E66-8A8D-5EE7-7465002C23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899647" y="3429000"/>
                  <a:ext cx="8276592" cy="299904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4F56D66-C6B7-5E0B-5BCA-DD0157FC2713}"/>
                    </a:ext>
                  </a:extLst>
                </p:cNvPr>
                <p:cNvSpPr txBox="1"/>
                <p:nvPr/>
              </p:nvSpPr>
              <p:spPr>
                <a:xfrm rot="20370892">
                  <a:off x="3242897" y="5959577"/>
                  <a:ext cx="955681" cy="4993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Z" sz="800">
                      <a:solidFill>
                        <a:schemeClr val="accent2">
                          <a:lumMod val="7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LPA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6A55226-6A3E-C9AF-CB25-60BA21DFFC46}"/>
                    </a:ext>
                  </a:extLst>
                </p:cNvPr>
                <p:cNvSpPr txBox="1"/>
                <p:nvPr/>
              </p:nvSpPr>
              <p:spPr>
                <a:xfrm rot="20370892">
                  <a:off x="4213052" y="5261138"/>
                  <a:ext cx="1230449" cy="10701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Z" sz="800">
                      <a:solidFill>
                        <a:srgbClr val="92D05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Electron Beamline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DCE63B2-F633-A032-4C81-B5F093D93658}"/>
                    </a:ext>
                  </a:extLst>
                </p:cNvPr>
                <p:cNvSpPr txBox="1"/>
                <p:nvPr/>
              </p:nvSpPr>
              <p:spPr>
                <a:xfrm rot="20398511">
                  <a:off x="5477752" y="4923752"/>
                  <a:ext cx="2251255" cy="4993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Z" sz="800">
                      <a:solidFill>
                        <a:srgbClr val="7030A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Undulator line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86142E6-2AC8-B72D-A068-FE970ADF0EF8}"/>
                    </a:ext>
                  </a:extLst>
                </p:cNvPr>
                <p:cNvSpPr txBox="1"/>
                <p:nvPr/>
              </p:nvSpPr>
              <p:spPr>
                <a:xfrm rot="20370892">
                  <a:off x="7612441" y="4210439"/>
                  <a:ext cx="1971291" cy="4993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Z" sz="800">
                      <a:solidFill>
                        <a:srgbClr val="7030A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Photon beamline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A8DB700-DAC7-AFF2-7BD2-2755F6457142}"/>
                    </a:ext>
                  </a:extLst>
                </p:cNvPr>
                <p:cNvSpPr txBox="1"/>
                <p:nvPr/>
              </p:nvSpPr>
              <p:spPr>
                <a:xfrm rot="20393319">
                  <a:off x="10030153" y="3154787"/>
                  <a:ext cx="1971291" cy="7847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Z" sz="800">
                      <a:solidFill>
                        <a:srgbClr val="0070C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User Stations</a:t>
                  </a:r>
                </a:p>
                <a:p>
                  <a:r>
                    <a:rPr lang="en-CZ" sz="800">
                      <a:solidFill>
                        <a:srgbClr val="0070C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AMO vs CQM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006A19D-633F-0762-EB3D-772FAE445348}"/>
                    </a:ext>
                  </a:extLst>
                </p:cNvPr>
                <p:cNvSpPr txBox="1"/>
                <p:nvPr/>
              </p:nvSpPr>
              <p:spPr>
                <a:xfrm rot="1644444">
                  <a:off x="12142" y="3833565"/>
                  <a:ext cx="1579120" cy="7847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Z" sz="800">
                      <a:solidFill>
                        <a:srgbClr val="FF4F0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L2 DUHA Laser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6ED7F2B-E5DE-B070-AEFB-9F9D870713BD}"/>
                    </a:ext>
                  </a:extLst>
                </p:cNvPr>
                <p:cNvSpPr txBox="1"/>
                <p:nvPr/>
              </p:nvSpPr>
              <p:spPr>
                <a:xfrm rot="20400000">
                  <a:off x="9438266" y="2422470"/>
                  <a:ext cx="2179002" cy="4993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Z" sz="800">
                      <a:solidFill>
                        <a:srgbClr val="0070C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Pump-probe set-up</a:t>
                  </a: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AE0D38-4096-92FF-1697-4291351920BF}"/>
                  </a:ext>
                </a:extLst>
              </p:cNvPr>
              <p:cNvSpPr txBox="1"/>
              <p:nvPr/>
            </p:nvSpPr>
            <p:spPr>
              <a:xfrm rot="20400000">
                <a:off x="3100644" y="3945203"/>
                <a:ext cx="2367239" cy="499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Z" sz="800">
                    <a:solidFill>
                      <a:srgbClr val="FF4F0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L2 Beam Transport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735E83-3116-AA8C-7982-3A2917524066}"/>
                  </a:ext>
                </a:extLst>
              </p:cNvPr>
              <p:cNvSpPr txBox="1"/>
              <p:nvPr/>
            </p:nvSpPr>
            <p:spPr>
              <a:xfrm rot="20460000">
                <a:off x="4661590" y="3823837"/>
                <a:ext cx="2426004" cy="499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Z" sz="800">
                    <a:solidFill>
                      <a:srgbClr val="FF4F0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L3 Beam Transport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158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14584</TotalTime>
  <Words>1201</Words>
  <Application>Microsoft Office PowerPoint</Application>
  <PresentationFormat>Widescreen</PresentationFormat>
  <Paragraphs>273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Symbol</vt:lpstr>
      <vt:lpstr>Wingdings</vt:lpstr>
      <vt:lpstr>1_Office Theme</vt:lpstr>
      <vt:lpstr>PowerPoint Presentation</vt:lpstr>
      <vt:lpstr>TDR Timeline - Original</vt:lpstr>
      <vt:lpstr>From Physics to TDR: LPA-Driven Roadmap</vt:lpstr>
      <vt:lpstr>LPA Timeline</vt:lpstr>
      <vt:lpstr>Laser Timeline</vt:lpstr>
      <vt:lpstr>TDR Timeline</vt:lpstr>
      <vt:lpstr>Back-up slides</vt:lpstr>
      <vt:lpstr>Support within EuPRAXIA partners</vt:lpstr>
      <vt:lpstr>PowerPoint Presentation</vt:lpstr>
      <vt:lpstr>TDR Structure &amp; Collaboration Plan</vt:lpstr>
      <vt:lpstr>EuPRAXIA lifecycle &amp; governance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Welsch, Alexandra (Cockcroft Inst,DL,-)</dc:creator>
  <cp:lastModifiedBy>Molodozhentsev Alexander</cp:lastModifiedBy>
  <cp:revision>166</cp:revision>
  <cp:lastPrinted>2026-02-02T07:52:21Z</cp:lastPrinted>
  <dcterms:created xsi:type="dcterms:W3CDTF">2018-02-09T13:41:45Z</dcterms:created>
  <dcterms:modified xsi:type="dcterms:W3CDTF">2026-02-02T08:38:47Z</dcterms:modified>
</cp:coreProperties>
</file>